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6" r:id="rId2"/>
    <p:sldMasterId id="2147483761" r:id="rId3"/>
    <p:sldMasterId id="2147483773" r:id="rId4"/>
    <p:sldMasterId id="2147483785" r:id="rId5"/>
    <p:sldMasterId id="2147483797" r:id="rId6"/>
    <p:sldMasterId id="2147483809" r:id="rId7"/>
    <p:sldMasterId id="2147483823" r:id="rId8"/>
    <p:sldMasterId id="2147483835" r:id="rId9"/>
    <p:sldMasterId id="2147483848" r:id="rId10"/>
  </p:sldMasterIdLst>
  <p:notesMasterIdLst>
    <p:notesMasterId r:id="rId58"/>
  </p:notesMasterIdLst>
  <p:sldIdLst>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299" r:id="rId45"/>
    <p:sldId id="311" r:id="rId46"/>
    <p:sldId id="312" r:id="rId47"/>
    <p:sldId id="313" r:id="rId48"/>
    <p:sldId id="314" r:id="rId49"/>
    <p:sldId id="315" r:id="rId50"/>
    <p:sldId id="316" r:id="rId51"/>
    <p:sldId id="317" r:id="rId52"/>
    <p:sldId id="318" r:id="rId53"/>
    <p:sldId id="319" r:id="rId54"/>
    <p:sldId id="355" r:id="rId55"/>
    <p:sldId id="354" r:id="rId56"/>
    <p:sldId id="257"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C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varScale="1">
        <p:scale>
          <a:sx n="102" d="100"/>
          <a:sy n="102" d="100"/>
        </p:scale>
        <p:origin x="-36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30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32952-B5A8-A343-B5B9-1CD32EABAFB5}" type="datetimeFigureOut">
              <a:rPr lang="en-US" smtClean="0"/>
              <a:t>9/5/17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9ADB14-012B-B84D-BD57-F0ED7A691E81}" type="slidenum">
              <a:rPr lang="en-US" smtClean="0"/>
              <a:t>‹#›</a:t>
            </a:fld>
            <a:endParaRPr lang="en-US"/>
          </a:p>
        </p:txBody>
      </p:sp>
    </p:spTree>
    <p:extLst>
      <p:ext uri="{BB962C8B-B14F-4D97-AF65-F5344CB8AC3E}">
        <p14:creationId xmlns:p14="http://schemas.microsoft.com/office/powerpoint/2010/main" val="614757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4" Type="http://schemas.openxmlformats.org/officeDocument/2006/relationships/hyperlink" Target="http://www.toptenz.net/top-10-reasons-for-reincarnation.php%23ixzz2TdMbTywK"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Calibri" pitchFamily="34" charset="0"/>
                <a:ea typeface="SimSun" charset="-122"/>
              </a:rPr>
              <a:pPr/>
              <a:t>2</a:t>
            </a:fld>
            <a:endParaRPr lang="en-US" altLang="en-US">
              <a:solidFill>
                <a:prstClr val="black"/>
              </a:solidFill>
              <a:latin typeface="Calibri" pitchFamily="34" charset="0"/>
              <a:ea typeface="SimSun" charset="-122"/>
            </a:endParaRPr>
          </a:p>
        </p:txBody>
      </p:sp>
      <p:sp>
        <p:nvSpPr>
          <p:cNvPr id="513026" name="Rectangle 2"/>
          <p:cNvSpPr>
            <a:spLocks noGrp="1" noRot="1" noChangeAspect="1"/>
          </p:cNvSpPr>
          <p:nvPr>
            <p:ph type="sldImg"/>
          </p:nvPr>
        </p:nvSpPr>
        <p:spPr>
          <a:solidFill>
            <a:srgbClr val="FFFFFF"/>
          </a:solidFill>
          <a:ln/>
        </p:spPr>
        <p:txBody>
          <a:bodyPr/>
          <a:lstStyle/>
          <a:p>
            <a:endParaRPr lang="en-US"/>
          </a:p>
        </p:txBody>
      </p:sp>
      <p:sp>
        <p:nvSpPr>
          <p:cNvPr id="513027"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a:ln/>
        </p:spPr>
        <p:txBody>
          <a:bodyPr/>
          <a:lstStyle/>
          <a:p>
            <a:endParaRPr lang="en-US"/>
          </a:p>
        </p:txBody>
      </p:sp>
      <p:sp>
        <p:nvSpPr>
          <p:cNvPr id="521218"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http://home.sandiego.edu/~baber/logic/gallup.html</a:t>
            </a:r>
          </a:p>
          <a:p>
            <a:pPr lvl="0"/>
            <a:endParaRPr lang="en-US" altLang="en-US">
              <a:latin typeface="Times New Roman" pitchFamily="18" charset="0"/>
            </a:endParaRPr>
          </a:p>
          <a:p>
            <a:pPr lvl="0"/>
            <a:r>
              <a:rPr lang="en-US" altLang="en-US">
                <a:latin typeface="Times New Roman" pitchFamily="18" charset="0"/>
              </a:rPr>
              <a:t>In 1994 it was 27% and 2001 at 25%, so the belief is going down but still strong.</a:t>
            </a:r>
            <a:endParaRPr>
              <a:latin typeface="Times New Roman" pitchFamily="18" charset="0"/>
            </a:endParaRPr>
          </a:p>
        </p:txBody>
      </p:sp>
      <p:sp>
        <p:nvSpPr>
          <p:cNvPr id="5212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Slide Image Placeholder 1"/>
          <p:cNvSpPr>
            <a:spLocks noGrp="1" noRot="1" noChangeAspect="1"/>
          </p:cNvSpPr>
          <p:nvPr>
            <p:ph type="sldImg"/>
          </p:nvPr>
        </p:nvSpPr>
        <p:spPr>
          <a:ln/>
        </p:spPr>
        <p:txBody>
          <a:bodyPr/>
          <a:lstStyle/>
          <a:p>
            <a:endParaRPr lang="en-US"/>
          </a:p>
        </p:txBody>
      </p:sp>
      <p:sp>
        <p:nvSpPr>
          <p:cNvPr id="528386"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http://www.psychics.co.uk/blog/have-you-spoken-foreign-languages-in-dreams/</a:t>
            </a:r>
            <a:endParaRPr>
              <a:latin typeface="Times New Roman" pitchFamily="18" charset="0"/>
            </a:endParaRPr>
          </a:p>
        </p:txBody>
      </p:sp>
      <p:sp>
        <p:nvSpPr>
          <p:cNvPr id="5283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15</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Slide Image Placeholder 1"/>
          <p:cNvSpPr>
            <a:spLocks noGrp="1" noRot="1" noChangeAspect="1"/>
          </p:cNvSpPr>
          <p:nvPr>
            <p:ph type="sldImg"/>
          </p:nvPr>
        </p:nvSpPr>
        <p:spPr>
          <a:ln/>
        </p:spPr>
        <p:txBody>
          <a:bodyPr/>
          <a:lstStyle/>
          <a:p>
            <a:endParaRPr lang="en-US"/>
          </a:p>
        </p:txBody>
      </p:sp>
      <p:sp>
        <p:nvSpPr>
          <p:cNvPr id="532482"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24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Slide Image Placeholder 1"/>
          <p:cNvSpPr>
            <a:spLocks noGrp="1" noRot="1" noChangeAspect="1"/>
          </p:cNvSpPr>
          <p:nvPr>
            <p:ph type="sldImg"/>
          </p:nvPr>
        </p:nvSpPr>
        <p:spPr>
          <a:ln/>
        </p:spPr>
        <p:txBody>
          <a:bodyPr/>
          <a:lstStyle/>
          <a:p>
            <a:endParaRPr lang="en-US"/>
          </a:p>
        </p:txBody>
      </p:sp>
      <p:sp>
        <p:nvSpPr>
          <p:cNvPr id="534530"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4531"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p:cNvSpPr>
          <p:nvPr>
            <p:ph type="sldImg"/>
          </p:nvPr>
        </p:nvSpPr>
        <p:spPr>
          <a:ln/>
        </p:spPr>
        <p:txBody>
          <a:bodyPr/>
          <a:lstStyle/>
          <a:p>
            <a:endParaRPr lang="en-US"/>
          </a:p>
        </p:txBody>
      </p:sp>
      <p:sp>
        <p:nvSpPr>
          <p:cNvPr id="536578" name="Notes Placeholder 2"/>
          <p:cNvSpPr>
            <a:spLocks noGrp="1"/>
          </p:cNvSpPr>
          <p:nvPr>
            <p:ph type="body"/>
          </p:nvPr>
        </p:nvSpPr>
        <p:spPr>
          <a:ln w="9525">
            <a:miter/>
          </a:ln>
        </p:spPr>
        <p:txBody>
          <a:bodyPr wrap="square" lIns="91440" tIns="45720" rIns="91440" bIns="45720" anchor="t"/>
          <a:lstStyle/>
          <a:p>
            <a:pPr lvl="0" defTabSz="457200" eaLnBrk="1" hangingPunct="1"/>
            <a:r>
              <a:rPr lang="en-US" altLang="en-US">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a:latin typeface="Times New Roman" pitchFamily="18" charset="0"/>
                <a:hlinkClick r:id="rId3"/>
              </a:rPr>
              <a:t>Civil War</a:t>
            </a:r>
            <a:r>
              <a:rPr lang="en-US" altLang="en-US">
                <a:latin typeface="Times New Roman" pitchFamily="18"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r>
              <a:rPr lang="en-US" altLang="en-US">
                <a:latin typeface="Calibri" pitchFamily="34" charset="0"/>
              </a:rPr>
              <a:t/>
            </a:r>
            <a:br>
              <a:rPr lang="en-US" altLang="en-US">
                <a:latin typeface="Calibri" pitchFamily="34" charset="0"/>
              </a:rPr>
            </a:br>
            <a:r>
              <a:rPr lang="en-US" altLang="en-US">
                <a:latin typeface="Calibri" pitchFamily="34" charset="0"/>
              </a:rPr>
              <a:t>Read more: </a:t>
            </a:r>
            <a:r>
              <a:rPr lang="en-US" altLang="en-US">
                <a:latin typeface="Calibri" pitchFamily="34" charset="0"/>
                <a:hlinkClick r:id="rId4"/>
              </a:rPr>
              <a:t>http://www.toptenz.net/top-10-reasons-for-reincarnation.php#ixzz2TdMbTywK</a:t>
            </a:r>
            <a:endParaRPr lang="en-US" altLang="en-US">
              <a:latin typeface="Calibri" pitchFamily="34" charset="0"/>
            </a:endParaRPr>
          </a:p>
        </p:txBody>
      </p:sp>
      <p:sp>
        <p:nvSpPr>
          <p:cNvPr id="53657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20</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46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Future (Eschatology) link address</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smtClean="0"/>
              <a:t>Click to edit Master title style</a:t>
            </a:r>
            <a:endParaRPr lang="en-US"/>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Dr. Rick Griffith</a:t>
            </a:r>
          </a:p>
          <a:p>
            <a:r>
              <a:rPr lang="en-US" dirty="0" smtClean="0"/>
              <a:t>Singapore Bible College</a:t>
            </a:r>
          </a:p>
          <a:p>
            <a:r>
              <a:rPr lang="en-US" dirty="0" err="1" smtClean="0"/>
              <a:t>Biblestudydownloads.com</a:t>
            </a:r>
            <a:endParaRPr lang="en-US" dirty="0"/>
          </a:p>
        </p:txBody>
      </p:sp>
    </p:spTree>
    <p:extLst>
      <p:ext uri="{BB962C8B-B14F-4D97-AF65-F5344CB8AC3E}">
        <p14:creationId xmlns:p14="http://schemas.microsoft.com/office/powerpoint/2010/main" val="387517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3163023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6102CCF4-E130-8849-804C-5A6FCEC13437}" type="slidenum">
              <a:rPr lang="en-US" noProof="1"/>
              <a:pPr>
                <a:defRPr/>
              </a:pPr>
              <a:t>‹#›</a:t>
            </a:fld>
            <a:endParaRPr lang="en-US" noProof="1"/>
          </a:p>
        </p:txBody>
      </p:sp>
    </p:spTree>
    <p:extLst>
      <p:ext uri="{BB962C8B-B14F-4D97-AF65-F5344CB8AC3E}">
        <p14:creationId xmlns:p14="http://schemas.microsoft.com/office/powerpoint/2010/main" val="3663661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05"/>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9F728F5E-A9FB-B241-BA90-693DE834272A}" type="slidenum">
              <a:rPr lang="en-US" noProof="1"/>
              <a:pPr>
                <a:defRPr/>
              </a:pPr>
              <a:t>‹#›</a:t>
            </a:fld>
            <a:endParaRPr lang="en-US" noProof="1"/>
          </a:p>
        </p:txBody>
      </p:sp>
    </p:spTree>
    <p:extLst>
      <p:ext uri="{BB962C8B-B14F-4D97-AF65-F5344CB8AC3E}">
        <p14:creationId xmlns:p14="http://schemas.microsoft.com/office/powerpoint/2010/main" val="3682856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30725"/>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quarter" idx="2"/>
          </p:nvPr>
        </p:nvSpPr>
        <p:spPr>
          <a:xfrm>
            <a:off x="4648200" y="1600200"/>
            <a:ext cx="4038600" cy="2189163"/>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Content Placeholder 4"/>
          <p:cNvSpPr>
            <a:spLocks noGrp="1"/>
          </p:cNvSpPr>
          <p:nvPr>
            <p:ph sz="quarter" idx="3"/>
          </p:nvPr>
        </p:nvSpPr>
        <p:spPr>
          <a:xfrm>
            <a:off x="4648200" y="3941763"/>
            <a:ext cx="4038600" cy="2189162"/>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6"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3C23F36-0DA5-9D4E-8888-24F5E0C9EBD5}" type="slidenum">
              <a:rPr lang="en-US" noProof="1"/>
              <a:pPr>
                <a:defRPr/>
              </a:pPr>
              <a:t>‹#›</a:t>
            </a:fld>
            <a:endParaRPr lang="en-US" noProof="1"/>
          </a:p>
        </p:txBody>
      </p:sp>
    </p:spTree>
    <p:extLst>
      <p:ext uri="{BB962C8B-B14F-4D97-AF65-F5344CB8AC3E}">
        <p14:creationId xmlns:p14="http://schemas.microsoft.com/office/powerpoint/2010/main" val="358981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3682658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49370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10069371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1861646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060547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29468532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429098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2329598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2966322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8471101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41288380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643121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495A3D8-3F49-5043-87E7-8FE10C28D547}" type="slidenum">
              <a:rPr lang="en-US"/>
              <a:pPr>
                <a:defRPr/>
              </a:pPr>
              <a:t>‹#›</a:t>
            </a:fld>
            <a:endParaRPr lang="en-US"/>
          </a:p>
        </p:txBody>
      </p:sp>
    </p:spTree>
    <p:extLst>
      <p:ext uri="{BB962C8B-B14F-4D97-AF65-F5344CB8AC3E}">
        <p14:creationId xmlns:p14="http://schemas.microsoft.com/office/powerpoint/2010/main" val="422591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4A53101E-E744-0A40-BF48-428E22188E15}" type="slidenum">
              <a:rPr lang="en-US"/>
              <a:pPr>
                <a:defRPr/>
              </a:pPr>
              <a:t>‹#›</a:t>
            </a:fld>
            <a:endParaRPr lang="en-US"/>
          </a:p>
        </p:txBody>
      </p:sp>
    </p:spTree>
    <p:extLst>
      <p:ext uri="{BB962C8B-B14F-4D97-AF65-F5344CB8AC3E}">
        <p14:creationId xmlns:p14="http://schemas.microsoft.com/office/powerpoint/2010/main" val="1285182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E3FED6-A81C-2A43-9ECB-EA41F8151B78}" type="slidenum">
              <a:rPr lang="en-US"/>
              <a:pPr>
                <a:defRPr/>
              </a:pPr>
              <a:t>‹#›</a:t>
            </a:fld>
            <a:endParaRPr lang="en-US"/>
          </a:p>
        </p:txBody>
      </p:sp>
    </p:spTree>
    <p:extLst>
      <p:ext uri="{BB962C8B-B14F-4D97-AF65-F5344CB8AC3E}">
        <p14:creationId xmlns:p14="http://schemas.microsoft.com/office/powerpoint/2010/main" val="452403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F4D702E-1655-1F48-BFBA-743A451B46AC}" type="slidenum">
              <a:rPr lang="en-US"/>
              <a:pPr>
                <a:defRPr/>
              </a:pPr>
              <a:t>‹#›</a:t>
            </a:fld>
            <a:endParaRPr lang="en-US"/>
          </a:p>
        </p:txBody>
      </p:sp>
    </p:spTree>
    <p:extLst>
      <p:ext uri="{BB962C8B-B14F-4D97-AF65-F5344CB8AC3E}">
        <p14:creationId xmlns:p14="http://schemas.microsoft.com/office/powerpoint/2010/main" val="3448961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529946B3-163B-9045-8D22-5C990F3E02F2}" type="slidenum">
              <a:rPr lang="en-US"/>
              <a:pPr>
                <a:defRPr/>
              </a:pPr>
              <a:t>‹#›</a:t>
            </a:fld>
            <a:endParaRPr lang="en-US"/>
          </a:p>
        </p:txBody>
      </p:sp>
    </p:spTree>
    <p:extLst>
      <p:ext uri="{BB962C8B-B14F-4D97-AF65-F5344CB8AC3E}">
        <p14:creationId xmlns:p14="http://schemas.microsoft.com/office/powerpoint/2010/main" val="2146525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FD9A46CB-C667-6A4E-92FB-9CDC99CD4308}" type="slidenum">
              <a:rPr lang="en-US"/>
              <a:pPr>
                <a:defRPr/>
              </a:pPr>
              <a:t>‹#›</a:t>
            </a:fld>
            <a:endParaRPr lang="en-US"/>
          </a:p>
        </p:txBody>
      </p:sp>
    </p:spTree>
    <p:extLst>
      <p:ext uri="{BB962C8B-B14F-4D97-AF65-F5344CB8AC3E}">
        <p14:creationId xmlns:p14="http://schemas.microsoft.com/office/powerpoint/2010/main" val="1103251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590331CB-281E-DC46-BD28-AB3943A6BCC0}" type="slidenum">
              <a:rPr lang="en-US"/>
              <a:pPr>
                <a:defRPr/>
              </a:pPr>
              <a:t>‹#›</a:t>
            </a:fld>
            <a:endParaRPr lang="en-US"/>
          </a:p>
        </p:txBody>
      </p:sp>
    </p:spTree>
    <p:extLst>
      <p:ext uri="{BB962C8B-B14F-4D97-AF65-F5344CB8AC3E}">
        <p14:creationId xmlns:p14="http://schemas.microsoft.com/office/powerpoint/2010/main" val="1676129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AD545B4F-A21A-3049-84D7-AB9FD1C84029}" type="slidenum">
              <a:rPr lang="en-US"/>
              <a:pPr>
                <a:defRPr/>
              </a:pPr>
              <a:t>‹#›</a:t>
            </a:fld>
            <a:endParaRPr lang="en-US"/>
          </a:p>
        </p:txBody>
      </p:sp>
    </p:spTree>
    <p:extLst>
      <p:ext uri="{BB962C8B-B14F-4D97-AF65-F5344CB8AC3E}">
        <p14:creationId xmlns:p14="http://schemas.microsoft.com/office/powerpoint/2010/main" val="260384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20433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BEFA8FBC-186B-8F42-8874-50C173562BBE}" type="slidenum">
              <a:rPr lang="en-US"/>
              <a:pPr>
                <a:defRPr/>
              </a:pPr>
              <a:t>‹#›</a:t>
            </a:fld>
            <a:endParaRPr lang="en-US"/>
          </a:p>
        </p:txBody>
      </p:sp>
    </p:spTree>
    <p:extLst>
      <p:ext uri="{BB962C8B-B14F-4D97-AF65-F5344CB8AC3E}">
        <p14:creationId xmlns:p14="http://schemas.microsoft.com/office/powerpoint/2010/main" val="3860168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81C0C746-7080-2B40-8218-2F6F47EA8139}" type="slidenum">
              <a:rPr lang="en-US"/>
              <a:pPr>
                <a:defRPr/>
              </a:pPr>
              <a:t>‹#›</a:t>
            </a:fld>
            <a:endParaRPr lang="en-US"/>
          </a:p>
        </p:txBody>
      </p:sp>
    </p:spTree>
    <p:extLst>
      <p:ext uri="{BB962C8B-B14F-4D97-AF65-F5344CB8AC3E}">
        <p14:creationId xmlns:p14="http://schemas.microsoft.com/office/powerpoint/2010/main" val="4003191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B9092E3-AB3D-C148-8CE9-52862DEA227C}" type="slidenum">
              <a:rPr lang="en-US"/>
              <a:pPr>
                <a:defRPr/>
              </a:pPr>
              <a:t>‹#›</a:t>
            </a:fld>
            <a:endParaRPr lang="en-US"/>
          </a:p>
        </p:txBody>
      </p:sp>
    </p:spTree>
    <p:extLst>
      <p:ext uri="{BB962C8B-B14F-4D97-AF65-F5344CB8AC3E}">
        <p14:creationId xmlns:p14="http://schemas.microsoft.com/office/powerpoint/2010/main" val="549650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3200">
              <a:solidFill>
                <a:srgbClr val="FFFF00"/>
              </a:solidFill>
              <a:latin typeface="Georgia" pitchFamily="18" charset="0"/>
              <a:ea typeface="MS PGothic" pitchFamily="34" charset="-128"/>
              <a:cs typeface="+mn-cs"/>
            </a:endParaRPr>
          </a:p>
        </p:txBody>
      </p:sp>
      <p:sp>
        <p:nvSpPr>
          <p:cNvPr id="23705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smtClean="0"/>
              <a:t>Click to edit Master title style</a:t>
            </a:r>
          </a:p>
        </p:txBody>
      </p:sp>
      <p:sp>
        <p:nvSpPr>
          <p:cNvPr id="23705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smtClean="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val="1"/>
            </a:ext>
          </a:extLst>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val="1"/>
            </a:ext>
          </a:extLst>
        </p:spPr>
        <p:txBody>
          <a:bodyPr/>
          <a:lstStyle>
            <a:lvl1pPr>
              <a:defRPr/>
            </a:lvl1pPr>
          </a:lstStyle>
          <a:p>
            <a:fld id="{0510A480-0649-413A-AA24-80B145EE52E7}" type="slidenum">
              <a:rPr lang="en-US" altLang="zh-CN">
                <a:solidFill>
                  <a:srgbClr val="FFFFFF"/>
                </a:solidFill>
              </a:rPr>
              <a:pPr/>
              <a:t>‹#›</a:t>
            </a:fld>
            <a:endParaRPr lang="en-US" altLang="zh-CN">
              <a:solidFill>
                <a:srgbClr val="FFFFFF"/>
              </a:solidFill>
            </a:endParaRPr>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val="1"/>
            </a:ext>
          </a:extLst>
        </p:spPr>
        <p:txBody>
          <a:bodyPr/>
          <a:lstStyle>
            <a:lvl1pPr>
              <a:defRPr/>
            </a:lvl1pPr>
          </a:lstStyle>
          <a:p>
            <a:endParaRPr lang="en-US" altLang="zh-CN">
              <a:solidFill>
                <a:srgbClr val="FFFFFF"/>
              </a:solidFill>
            </a:endParaRPr>
          </a:p>
        </p:txBody>
      </p:sp>
    </p:spTree>
    <p:extLst>
      <p:ext uri="{BB962C8B-B14F-4D97-AF65-F5344CB8AC3E}">
        <p14:creationId xmlns:p14="http://schemas.microsoft.com/office/powerpoint/2010/main" val="4143263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A38DB9E-12C3-4F03-AED8-18251F13E0F1}"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25257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A25237-FF32-46C6-B711-7287855A871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37472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F796C11-2381-4015-9265-4FBC237DF46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0291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297A827-06D5-4D42-B0F2-0DAC3F0F664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13674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72EA7B3-619B-4818-BD3C-D1797BA9CCF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45625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AD835CD-75A6-47A3-B8D5-FAB84EDC43C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296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1576824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2D9376-E4C0-44B6-A2C9-37A238101C6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0186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D8C08D7-FF0B-4C08-A7CE-2B1DDAA0E75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532892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52B0CA6-7E24-4D56-A254-7A4065D8BEE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37258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5351975-3AA6-4FB0-85A2-3FF680CF8029}"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21348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18030D-009A-43E6-A8F8-B1B3BB02351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28825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1F9FCF-7A2D-45C7-9DAC-967521539C0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73403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822E543-B43D-4696-BC4E-912FBAFAF49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54201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6D8BB5-EB04-4396-99E7-71F5ECA0DA0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567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026808-1782-4AAF-A490-F1DBF3A8E61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28512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8CA3CA5-1888-4C76-B49C-59E9CB8FD65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788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3772542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515BDCF-7936-40CC-A2E1-AD66B124CD2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2718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CE002A-9F98-4536-9169-520AE834AC5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92150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F4F660-3C12-4885-8046-F483F8366C1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8102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0FF9F4-9695-4036-B06F-EBA87030A98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13780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BEF136-CDD5-4620-BBFD-A9FF94278F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72623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3200">
              <a:solidFill>
                <a:srgbClr val="FFFF00"/>
              </a:solidFill>
              <a:latin typeface="Georgia" pitchFamily="18" charset="0"/>
              <a:ea typeface="MS PGothic" pitchFamily="34" charset="-128"/>
              <a:cs typeface="Arial"/>
            </a:endParaRPr>
          </a:p>
        </p:txBody>
      </p:sp>
      <p:sp>
        <p:nvSpPr>
          <p:cNvPr id="238387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zh-CN" noProof="0" smtClean="0"/>
              <a:t>Click to edit Master title style</a:t>
            </a:r>
          </a:p>
        </p:txBody>
      </p:sp>
      <p:sp>
        <p:nvSpPr>
          <p:cNvPr id="238387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zh-CN" noProof="0" smtClean="0"/>
              <a:t>Click to edit Master subtitle style</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val="1"/>
            </a:ext>
          </a:extLst>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val="1"/>
            </a:ext>
          </a:extLst>
        </p:spPr>
        <p:txBody>
          <a:bodyPr/>
          <a:lstStyle>
            <a:lvl1pPr>
              <a:defRPr/>
            </a:lvl1pPr>
          </a:lstStyle>
          <a:p>
            <a:fld id="{982474EC-361F-4705-B2CE-BAC1C4FD246B}" type="slidenum">
              <a:rPr lang="en-US" altLang="zh-CN">
                <a:solidFill>
                  <a:srgbClr val="FFFFFF"/>
                </a:solidFill>
              </a:rPr>
              <a:pPr/>
              <a:t>‹#›</a:t>
            </a:fld>
            <a:endParaRPr lang="en-US" altLang="zh-CN">
              <a:solidFill>
                <a:srgbClr val="FFFFFF"/>
              </a:solidFill>
            </a:endParaRPr>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val="1"/>
            </a:ext>
          </a:extLst>
        </p:spPr>
        <p:txBody>
          <a:bodyPr/>
          <a:lstStyle>
            <a:lvl1pPr>
              <a:defRPr/>
            </a:lvl1pPr>
          </a:lstStyle>
          <a:p>
            <a:endParaRPr lang="en-US" altLang="zh-CN">
              <a:solidFill>
                <a:srgbClr val="FFFFFF"/>
              </a:solidFill>
            </a:endParaRPr>
          </a:p>
        </p:txBody>
      </p:sp>
    </p:spTree>
    <p:extLst>
      <p:ext uri="{BB962C8B-B14F-4D97-AF65-F5344CB8AC3E}">
        <p14:creationId xmlns:p14="http://schemas.microsoft.com/office/powerpoint/2010/main" val="3769542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08F7866-1D81-4319-8009-863C708CD79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8484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3B01463-1EB4-42B6-99D0-B146A770624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473119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5FF75C1-9B8A-4F26-A022-D827A074D72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86855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F48AD229-35C7-45E8-A55F-C4CF1F879EB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76424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212875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A397B637-6265-4184-ABB5-AC51BE4C5DA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847413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505D8750-17FB-4CB4-8BBC-E093FAF01A0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99891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5B523A5-9151-4A72-9AE4-45C44ACD85C9}"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72917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2E74F12-AE5E-4488-A2F5-43409EBEA4F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0504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E8F4037-9D29-463A-98E9-18B4A01F255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73914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8068751-4F8E-4D92-8F45-66CBDE1539D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960653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Tree>
    <p:extLst>
      <p:ext uri="{BB962C8B-B14F-4D97-AF65-F5344CB8AC3E}">
        <p14:creationId xmlns:p14="http://schemas.microsoft.com/office/powerpoint/2010/main" val="2495684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91776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42121325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59594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447183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1238432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839166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6840659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628607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smtClean="0"/>
              <a:t>Drag picture to placeholder or click icon to add</a:t>
            </a:r>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2088616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595146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777338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50882" name="Group 2"/>
          <p:cNvGrpSpPr/>
          <p:nvPr/>
        </p:nvGrpSpPr>
        <p:grpSpPr>
          <a:xfrm>
            <a:off x="0" y="0"/>
            <a:ext cx="9144000" cy="6918325"/>
            <a:chOff x="0" y="0"/>
            <a:chExt cx="5760" cy="4358"/>
          </a:xfrm>
        </p:grpSpPr>
        <p:sp>
          <p:nvSpPr>
            <p:cNvPr id="250883"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a:buFont typeface="Arial" pitchFamily="34" charset="0"/>
                <a:buNone/>
              </a:pPr>
              <a:endParaRPr lang="en-US" altLang="en-US" sz="1800">
                <a:solidFill>
                  <a:srgbClr val="FFFFCC"/>
                </a:solidFill>
                <a:latin typeface="Times New Roman" pitchFamily="18" charset="0"/>
                <a:ea typeface="MS PGothic" pitchFamily="-111" charset="-128"/>
                <a:sym typeface="Helvetica" charset="0"/>
              </a:endParaRPr>
            </a:p>
          </p:txBody>
        </p:sp>
        <p:sp>
          <p:nvSpPr>
            <p:cNvPr id="250884"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85"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86"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87"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88"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89"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0890"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fontAlgn="base"/>
            <a:r>
              <a:rPr lang="en-US" strike="noStrike" noProof="1"/>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en-US" strike="noStrike" noProof="1"/>
              <a:t>Click to edit Master subtitle style</a:t>
            </a:r>
          </a:p>
        </p:txBody>
      </p:sp>
      <p:sp>
        <p:nvSpPr>
          <p:cNvPr id="13" name="Rectangle 13"/>
          <p:cNvSpPr>
            <a:spLocks noGrp="1" noChangeArrowheads="1"/>
          </p:cNvSpPr>
          <p:nvPr>
            <p:ph type="dt" sz="quarter" idx="10"/>
          </p:nvPr>
        </p:nvSpPr>
        <p:spPr>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4" name="Rectangle 14"/>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5" name="Rectangle 15"/>
          <p:cNvSpPr>
            <a:spLocks noGrp="1" noChangeArrowheads="1"/>
          </p:cNvSpPr>
          <p:nvPr>
            <p:ph type="sldNum" sz="quarter" idx="12"/>
          </p:nvPr>
        </p:nvSpPr>
        <p:spPr>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fld id="{868FD5FB-86CB-2D43-9D18-6C185AA19374}" type="slidenum">
              <a:rPr lang="en-US" noProof="1">
                <a:cs typeface="+mn-ea"/>
              </a:rPr>
              <a:pPr>
                <a:defRPr/>
              </a:pPr>
              <a:t>‹#›</a:t>
            </a:fld>
            <a:endParaRPr lang="en-US" noProof="1"/>
          </a:p>
        </p:txBody>
      </p:sp>
    </p:spTree>
    <p:extLst>
      <p:ext uri="{BB962C8B-B14F-4D97-AF65-F5344CB8AC3E}">
        <p14:creationId xmlns:p14="http://schemas.microsoft.com/office/powerpoint/2010/main" val="2383253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336543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82721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2486683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1052372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769259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a:defRPr/>
            </a:pPr>
            <a:endParaRPr lang="en-US" noProof="1"/>
          </a:p>
        </p:txBody>
      </p:sp>
      <p:sp>
        <p:nvSpPr>
          <p:cNvPr id="4" name="Footer Placeholder 3"/>
          <p:cNvSpPr>
            <a:spLocks noGrp="1"/>
          </p:cNvSpPr>
          <p:nvPr>
            <p:ph type="ftr" sz="quarter" idx="11"/>
          </p:nvPr>
        </p:nvSpPr>
        <p:spPr/>
        <p:txBody>
          <a:bodyPr/>
          <a:lstStyle/>
          <a:p>
            <a:pPr>
              <a:defRPr/>
            </a:pPr>
            <a:endParaRPr lang="en-US" noProof="1"/>
          </a:p>
        </p:txBody>
      </p:sp>
      <p:sp>
        <p:nvSpPr>
          <p:cNvPr id="5" name="Slide Number Placeholder 4"/>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998141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noProof="1"/>
          </a:p>
        </p:txBody>
      </p:sp>
      <p:sp>
        <p:nvSpPr>
          <p:cNvPr id="3" name="Footer Placeholder 2"/>
          <p:cNvSpPr>
            <a:spLocks noGrp="1"/>
          </p:cNvSpPr>
          <p:nvPr>
            <p:ph type="ftr" sz="quarter" idx="11"/>
          </p:nvPr>
        </p:nvSpPr>
        <p:spPr/>
        <p:txBody>
          <a:bodyPr/>
          <a:lstStyle/>
          <a:p>
            <a:pPr>
              <a:defRPr/>
            </a:pPr>
            <a:endParaRPr lang="en-US" noProof="1"/>
          </a:p>
        </p:txBody>
      </p:sp>
      <p:sp>
        <p:nvSpPr>
          <p:cNvPr id="4" name="Slide Number Placeholder 3"/>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639404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26609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50216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66586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070524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quarter" idx="1"/>
          </p:nvPr>
        </p:nvSpPr>
        <p:spPr>
          <a:xfrm>
            <a:off x="685800" y="1981200"/>
            <a:ext cx="3810000" cy="19812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quarter" idx="2"/>
          </p:nvPr>
        </p:nvSpPr>
        <p:spPr>
          <a:xfrm>
            <a:off x="4648200" y="1981200"/>
            <a:ext cx="3810000" cy="19812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Content Placeholder 4"/>
          <p:cNvSpPr>
            <a:spLocks noGrp="1"/>
          </p:cNvSpPr>
          <p:nvPr>
            <p:ph sz="quarter" idx="3"/>
          </p:nvPr>
        </p:nvSpPr>
        <p:spPr>
          <a:xfrm>
            <a:off x="685800" y="4114800"/>
            <a:ext cx="3810000" cy="19812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6" name="Content Placeholder 5"/>
          <p:cNvSpPr>
            <a:spLocks noGrp="1"/>
          </p:cNvSpPr>
          <p:nvPr>
            <p:ph sz="quarter" idx="4"/>
          </p:nvPr>
        </p:nvSpPr>
        <p:spPr>
          <a:xfrm>
            <a:off x="4648200" y="4114800"/>
            <a:ext cx="3810000" cy="1981200"/>
          </a:xfrm>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219121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pPr fontAlgn="base"/>
            <a:r>
              <a:rPr lang="en-US" strike="noStrike" noProof="1" smtClean="0"/>
              <a:t>Click to edit Master title style</a:t>
            </a:r>
            <a:endParaRPr lang="en-US" strike="noStrike" noProof="1"/>
          </a:p>
        </p:txBody>
      </p:sp>
      <p:sp>
        <p:nvSpPr>
          <p:cNvPr id="3" name="Table Placeholder 2"/>
          <p:cNvSpPr>
            <a:spLocks noGrp="1"/>
          </p:cNvSpPr>
          <p:nvPr>
            <p:ph type="tbl" idx="1"/>
          </p:nvPr>
        </p:nvSpPr>
        <p:spPr>
          <a:xfrm>
            <a:off x="685800" y="1981200"/>
            <a:ext cx="7772400" cy="4114800"/>
          </a:xfrm>
        </p:spPr>
        <p:txBody>
          <a:bodyPr/>
          <a:lstStyle/>
          <a:p>
            <a:pPr lvl="0" fontAlgn="base"/>
            <a:endParaRPr lang="en-US" strike="noStrike" noProof="0" smtClean="0"/>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44896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7230979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Tree>
    <p:extLst>
      <p:ext uri="{BB962C8B-B14F-4D97-AF65-F5344CB8AC3E}">
        <p14:creationId xmlns:p14="http://schemas.microsoft.com/office/powerpoint/2010/main" val="702772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1134302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699195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1621204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4112389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1169701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2735192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5624543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smtClean="0"/>
              <a:t>Drag picture to placeholder or click icon to add</a:t>
            </a:r>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2207560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336859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2937723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sym typeface="Helvetica"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sym typeface="Helvetica" charset="0"/>
              </a:rPr>
              <a:pPr>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2777844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05"/>
        </a:solidFill>
        <a:effectLst/>
      </p:bgPr>
    </p:bg>
    <p:spTree>
      <p:nvGrpSpPr>
        <p:cNvPr id="1" name=""/>
        <p:cNvGrpSpPr/>
        <p:nvPr/>
      </p:nvGrpSpPr>
      <p:grpSpPr>
        <a:xfrm>
          <a:off x="0" y="0"/>
          <a:ext cx="0" cy="0"/>
          <a:chOff x="0" y="0"/>
          <a:chExt cx="0" cy="0"/>
        </a:xfrm>
      </p:grpSpPr>
      <p:grpSp>
        <p:nvGrpSpPr>
          <p:cNvPr id="251906" name="Group 2"/>
          <p:cNvGrpSpPr/>
          <p:nvPr/>
        </p:nvGrpSpPr>
        <p:grpSpPr>
          <a:xfrm>
            <a:off x="0" y="0"/>
            <a:ext cx="9144000" cy="6856413"/>
            <a:chOff x="0" y="0"/>
            <a:chExt cx="5760" cy="4319"/>
          </a:xfrm>
        </p:grpSpPr>
        <p:sp>
          <p:nvSpPr>
            <p:cNvPr id="251907" name="Freeform 3"/>
            <p:cNvSpPr/>
            <p:nvPr/>
          </p:nvSpPr>
          <p:spPr>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0" b="0"/>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08" name="Freeform 4"/>
            <p:cNvSpPr/>
            <p:nvPr/>
          </p:nvSpPr>
          <p:spPr>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0" b="0"/>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D"/>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09" name="Freeform 5"/>
            <p:cNvSpPr/>
            <p:nvPr/>
          </p:nvSpPr>
          <p:spPr>
            <a:xfrm>
              <a:off x="0" y="3433"/>
              <a:ext cx="4038" cy="191"/>
            </a:xfrm>
            <a:custGeom>
              <a:avLst/>
              <a:gdLst/>
              <a:ahLst/>
              <a:cxnLst>
                <a:cxn ang="0">
                  <a:pos x="0" y="156"/>
                </a:cxn>
                <a:cxn ang="0">
                  <a:pos x="4042" y="192"/>
                </a:cxn>
                <a:cxn ang="0">
                  <a:pos x="4042" y="144"/>
                </a:cxn>
                <a:cxn ang="0">
                  <a:pos x="0" y="0"/>
                </a:cxn>
                <a:cxn ang="0">
                  <a:pos x="0" y="156"/>
                </a:cxn>
                <a:cxn ang="0">
                  <a:pos x="0" y="156"/>
                </a:cxn>
              </a:cxnLst>
              <a:rect l="0" t="0" r="0" b="0"/>
              <a:pathLst>
                <a:path w="4042" h="192">
                  <a:moveTo>
                    <a:pt x="0" y="156"/>
                  </a:moveTo>
                  <a:lnTo>
                    <a:pt x="4042" y="192"/>
                  </a:lnTo>
                  <a:lnTo>
                    <a:pt x="4042" y="144"/>
                  </a:lnTo>
                  <a:lnTo>
                    <a:pt x="0" y="0"/>
                  </a:lnTo>
                  <a:lnTo>
                    <a:pt x="0" y="156"/>
                  </a:lnTo>
                  <a:lnTo>
                    <a:pt x="0" y="156"/>
                  </a:lnTo>
                  <a:close/>
                </a:path>
              </a:pathLst>
            </a:custGeom>
            <a:gradFill rotWithShape="0">
              <a:gsLst>
                <a:gs pos="0">
                  <a:srgbClr val="00006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0" name="Freeform 6"/>
            <p:cNvSpPr/>
            <p:nvPr/>
          </p:nvSpPr>
          <p:spPr>
            <a:xfrm>
              <a:off x="4038" y="3577"/>
              <a:ext cx="1720" cy="65"/>
            </a:xfrm>
            <a:custGeom>
              <a:avLst/>
              <a:gdLst/>
              <a:ahLst/>
              <a:cxnLst>
                <a:cxn ang="0">
                  <a:pos x="1710" y="60"/>
                </a:cxn>
                <a:cxn ang="0">
                  <a:pos x="1710" y="54"/>
                </a:cxn>
                <a:cxn ang="0">
                  <a:pos x="0" y="0"/>
                </a:cxn>
                <a:cxn ang="0">
                  <a:pos x="0" y="42"/>
                </a:cxn>
                <a:cxn ang="0">
                  <a:pos x="1710" y="60"/>
                </a:cxn>
                <a:cxn ang="0">
                  <a:pos x="1710" y="60"/>
                </a:cxn>
              </a:cxnLst>
              <a:rect l="0" t="0" r="0" b="0"/>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1" name="Freeform 7"/>
            <p:cNvSpPr/>
            <p:nvPr/>
          </p:nvSpPr>
          <p:spPr>
            <a:xfrm>
              <a:off x="0" y="3726"/>
              <a:ext cx="4784" cy="329"/>
            </a:xfrm>
            <a:custGeom>
              <a:avLst/>
              <a:gdLst/>
              <a:ahLst/>
              <a:cxnLst>
                <a:cxn ang="0">
                  <a:pos x="0" y="329"/>
                </a:cxn>
                <a:cxn ang="0">
                  <a:pos x="4789" y="77"/>
                </a:cxn>
                <a:cxn ang="0">
                  <a:pos x="4789" y="0"/>
                </a:cxn>
                <a:cxn ang="0">
                  <a:pos x="0" y="107"/>
                </a:cxn>
                <a:cxn ang="0">
                  <a:pos x="0" y="329"/>
                </a:cxn>
                <a:cxn ang="0">
                  <a:pos x="0" y="329"/>
                </a:cxn>
              </a:cxnLst>
              <a:rect l="0" t="0" r="0" b="0"/>
              <a:pathLst>
                <a:path w="4789" h="329">
                  <a:moveTo>
                    <a:pt x="0" y="329"/>
                  </a:moveTo>
                  <a:lnTo>
                    <a:pt x="4789" y="77"/>
                  </a:lnTo>
                  <a:lnTo>
                    <a:pt x="4789" y="0"/>
                  </a:lnTo>
                  <a:lnTo>
                    <a:pt x="0" y="107"/>
                  </a:lnTo>
                  <a:lnTo>
                    <a:pt x="0" y="329"/>
                  </a:lnTo>
                  <a:lnTo>
                    <a:pt x="0" y="329"/>
                  </a:lnTo>
                  <a:close/>
                </a:path>
              </a:pathLst>
            </a:custGeom>
            <a:gradFill rotWithShape="0">
              <a:gsLst>
                <a:gs pos="0">
                  <a:srgbClr val="00007D"/>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2" name="Freeform 8"/>
            <p:cNvSpPr/>
            <p:nvPr/>
          </p:nvSpPr>
          <p:spPr>
            <a:xfrm>
              <a:off x="4784" y="3702"/>
              <a:ext cx="974" cy="101"/>
            </a:xfrm>
            <a:custGeom>
              <a:avLst/>
              <a:gdLst/>
              <a:ahLst/>
              <a:cxnLst>
                <a:cxn ang="0">
                  <a:pos x="969" y="48"/>
                </a:cxn>
                <a:cxn ang="0">
                  <a:pos x="969" y="0"/>
                </a:cxn>
                <a:cxn ang="0">
                  <a:pos x="0" y="24"/>
                </a:cxn>
                <a:cxn ang="0">
                  <a:pos x="0" y="101"/>
                </a:cxn>
                <a:cxn ang="0">
                  <a:pos x="969" y="48"/>
                </a:cxn>
                <a:cxn ang="0">
                  <a:pos x="969" y="48"/>
                </a:cxn>
              </a:cxnLst>
              <a:rect l="0" t="0" r="0" b="0"/>
              <a:pathLst>
                <a:path w="975" h="101">
                  <a:moveTo>
                    <a:pt x="975" y="48"/>
                  </a:moveTo>
                  <a:lnTo>
                    <a:pt x="975" y="0"/>
                  </a:lnTo>
                  <a:lnTo>
                    <a:pt x="0" y="24"/>
                  </a:lnTo>
                  <a:lnTo>
                    <a:pt x="0" y="101"/>
                  </a:lnTo>
                  <a:lnTo>
                    <a:pt x="975" y="48"/>
                  </a:lnTo>
                  <a:close/>
                </a:path>
              </a:pathLst>
            </a:custGeom>
            <a:solidFill>
              <a:schemeClr val="bg1"/>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3" name="Freeform 9"/>
            <p:cNvSpPr/>
            <p:nvPr/>
          </p:nvSpPr>
          <p:spPr>
            <a:xfrm>
              <a:off x="3619" y="3815"/>
              <a:ext cx="2139" cy="198"/>
            </a:xfrm>
            <a:custGeom>
              <a:avLst/>
              <a:gdLst/>
              <a:ahLst/>
              <a:cxnLst>
                <a:cxn ang="0">
                  <a:pos x="2129" y="0"/>
                </a:cxn>
                <a:cxn ang="0">
                  <a:pos x="0" y="156"/>
                </a:cxn>
                <a:cxn ang="0">
                  <a:pos x="0" y="198"/>
                </a:cxn>
                <a:cxn ang="0">
                  <a:pos x="2129" y="0"/>
                </a:cxn>
                <a:cxn ang="0">
                  <a:pos x="2129" y="0"/>
                </a:cxn>
              </a:cxnLst>
              <a:rect l="0" t="0" r="0" b="0"/>
              <a:pathLst>
                <a:path w="2141" h="198">
                  <a:moveTo>
                    <a:pt x="2141" y="0"/>
                  </a:moveTo>
                  <a:lnTo>
                    <a:pt x="0" y="156"/>
                  </a:lnTo>
                  <a:lnTo>
                    <a:pt x="0" y="198"/>
                  </a:lnTo>
                  <a:lnTo>
                    <a:pt x="2141" y="0"/>
                  </a:lnTo>
                  <a:close/>
                </a:path>
              </a:pathLst>
            </a:custGeom>
            <a:solidFill>
              <a:schemeClr val="bg1"/>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4" name="Freeform 10"/>
            <p:cNvSpPr/>
            <p:nvPr/>
          </p:nvSpPr>
          <p:spPr>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0" b="0"/>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F"/>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5" name="Freeform 11"/>
            <p:cNvSpPr/>
            <p:nvPr/>
          </p:nvSpPr>
          <p:spPr>
            <a:xfrm>
              <a:off x="2097" y="4043"/>
              <a:ext cx="2514" cy="276"/>
            </a:xfrm>
            <a:custGeom>
              <a:avLst/>
              <a:gdLst/>
              <a:ahLst/>
              <a:cxnLst>
                <a:cxn ang="0">
                  <a:pos x="2164" y="276"/>
                </a:cxn>
                <a:cxn ang="0">
                  <a:pos x="2499" y="204"/>
                </a:cxn>
                <a:cxn ang="0">
                  <a:pos x="2242" y="0"/>
                </a:cxn>
                <a:cxn ang="0">
                  <a:pos x="0" y="276"/>
                </a:cxn>
                <a:cxn ang="0">
                  <a:pos x="2164" y="276"/>
                </a:cxn>
                <a:cxn ang="0">
                  <a:pos x="2164" y="276"/>
                </a:cxn>
              </a:cxnLst>
              <a:rect l="0" t="0" r="0" b="0"/>
              <a:pathLst>
                <a:path w="2517" h="276">
                  <a:moveTo>
                    <a:pt x="2182" y="276"/>
                  </a:moveTo>
                  <a:lnTo>
                    <a:pt x="2517" y="204"/>
                  </a:lnTo>
                  <a:lnTo>
                    <a:pt x="2260" y="0"/>
                  </a:lnTo>
                  <a:lnTo>
                    <a:pt x="0" y="276"/>
                  </a:lnTo>
                  <a:lnTo>
                    <a:pt x="2182" y="276"/>
                  </a:lnTo>
                  <a:close/>
                </a:path>
              </a:pathLst>
            </a:custGeom>
            <a:solidFill>
              <a:schemeClr val="bg1"/>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6" name="Freeform 12"/>
            <p:cNvSpPr/>
            <p:nvPr/>
          </p:nvSpPr>
          <p:spPr>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0" b="0"/>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rgbClr val="08089C"/>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7" name="Freeform 13"/>
            <p:cNvSpPr/>
            <p:nvPr/>
          </p:nvSpPr>
          <p:spPr>
            <a:xfrm>
              <a:off x="5030" y="3151"/>
              <a:ext cx="728" cy="240"/>
            </a:xfrm>
            <a:custGeom>
              <a:avLst/>
              <a:gdLst/>
              <a:ahLst/>
              <a:cxnLst>
                <a:cxn ang="0">
                  <a:pos x="723" y="240"/>
                </a:cxn>
                <a:cxn ang="0">
                  <a:pos x="0" y="0"/>
                </a:cxn>
                <a:cxn ang="0">
                  <a:pos x="0" y="6"/>
                </a:cxn>
                <a:cxn ang="0">
                  <a:pos x="723" y="240"/>
                </a:cxn>
                <a:cxn ang="0">
                  <a:pos x="723" y="240"/>
                </a:cxn>
              </a:cxnLst>
              <a:rect l="0" t="0" r="0" b="0"/>
              <a:pathLst>
                <a:path w="729" h="240">
                  <a:moveTo>
                    <a:pt x="729" y="240"/>
                  </a:moveTo>
                  <a:lnTo>
                    <a:pt x="0" y="0"/>
                  </a:lnTo>
                  <a:lnTo>
                    <a:pt x="0" y="6"/>
                  </a:lnTo>
                  <a:lnTo>
                    <a:pt x="729" y="240"/>
                  </a:lnTo>
                  <a:close/>
                </a:path>
              </a:pathLst>
            </a:custGeom>
            <a:solidFill>
              <a:schemeClr val="bg1"/>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8" name="Freeform 14"/>
            <p:cNvSpPr/>
            <p:nvPr/>
          </p:nvSpPr>
          <p:spPr>
            <a:xfrm>
              <a:off x="0" y="1486"/>
              <a:ext cx="5030" cy="1671"/>
            </a:xfrm>
            <a:custGeom>
              <a:avLst/>
              <a:gdLst/>
              <a:ahLst/>
              <a:cxnLst>
                <a:cxn ang="0">
                  <a:pos x="0" y="72"/>
                </a:cxn>
                <a:cxn ang="0">
                  <a:pos x="5035" y="1672"/>
                </a:cxn>
                <a:cxn ang="0">
                  <a:pos x="5035" y="1666"/>
                </a:cxn>
                <a:cxn ang="0">
                  <a:pos x="0" y="0"/>
                </a:cxn>
                <a:cxn ang="0">
                  <a:pos x="0" y="72"/>
                </a:cxn>
                <a:cxn ang="0">
                  <a:pos x="0" y="72"/>
                </a:cxn>
              </a:cxnLst>
              <a:rect l="0" t="0" r="0" b="0"/>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19" name="Freeform 15"/>
            <p:cNvSpPr/>
            <p:nvPr/>
          </p:nvSpPr>
          <p:spPr>
            <a:xfrm>
              <a:off x="5030" y="3049"/>
              <a:ext cx="728" cy="318"/>
            </a:xfrm>
            <a:custGeom>
              <a:avLst/>
              <a:gdLst/>
              <a:ahLst/>
              <a:cxnLst>
                <a:cxn ang="0">
                  <a:pos x="723" y="318"/>
                </a:cxn>
                <a:cxn ang="0">
                  <a:pos x="723" y="312"/>
                </a:cxn>
                <a:cxn ang="0">
                  <a:pos x="0" y="0"/>
                </a:cxn>
                <a:cxn ang="0">
                  <a:pos x="0" y="54"/>
                </a:cxn>
                <a:cxn ang="0">
                  <a:pos x="723" y="318"/>
                </a:cxn>
                <a:cxn ang="0">
                  <a:pos x="723" y="318"/>
                </a:cxn>
              </a:cxnLst>
              <a:rect l="0" t="0" r="0" b="0"/>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0" name="Freeform 16"/>
            <p:cNvSpPr/>
            <p:nvPr/>
          </p:nvSpPr>
          <p:spPr>
            <a:xfrm>
              <a:off x="0" y="916"/>
              <a:ext cx="5030" cy="2187"/>
            </a:xfrm>
            <a:custGeom>
              <a:avLst/>
              <a:gdLst/>
              <a:ahLst/>
              <a:cxnLst>
                <a:cxn ang="0">
                  <a:pos x="0" y="396"/>
                </a:cxn>
                <a:cxn ang="0">
                  <a:pos x="5035" y="2188"/>
                </a:cxn>
                <a:cxn ang="0">
                  <a:pos x="5035" y="2134"/>
                </a:cxn>
                <a:cxn ang="0">
                  <a:pos x="0" y="0"/>
                </a:cxn>
                <a:cxn ang="0">
                  <a:pos x="0" y="396"/>
                </a:cxn>
                <a:cxn ang="0">
                  <a:pos x="0" y="396"/>
                </a:cxn>
              </a:cxnLst>
              <a:rect l="0" t="0" r="0" b="0"/>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1" name="Freeform 17"/>
            <p:cNvSpPr/>
            <p:nvPr/>
          </p:nvSpPr>
          <p:spPr>
            <a:xfrm>
              <a:off x="2294" y="0"/>
              <a:ext cx="3159" cy="2725"/>
            </a:xfrm>
            <a:custGeom>
              <a:avLst/>
              <a:gdLst/>
              <a:ahLst/>
              <a:cxnLst>
                <a:cxn ang="0">
                  <a:pos x="0" y="0"/>
                </a:cxn>
                <a:cxn ang="0">
                  <a:pos x="3145" y="2727"/>
                </a:cxn>
                <a:cxn ang="0">
                  <a:pos x="3163" y="2704"/>
                </a:cxn>
                <a:cxn ang="0">
                  <a:pos x="102" y="0"/>
                </a:cxn>
                <a:cxn ang="0">
                  <a:pos x="0" y="0"/>
                </a:cxn>
                <a:cxn ang="0">
                  <a:pos x="0" y="0"/>
                </a:cxn>
              </a:cxnLst>
              <a:rect l="0" t="0" r="0" b="0"/>
              <a:pathLst>
                <a:path w="3163" h="2727">
                  <a:moveTo>
                    <a:pt x="0" y="0"/>
                  </a:moveTo>
                  <a:lnTo>
                    <a:pt x="3145" y="2727"/>
                  </a:lnTo>
                  <a:lnTo>
                    <a:pt x="3163" y="2704"/>
                  </a:lnTo>
                  <a:lnTo>
                    <a:pt x="102" y="0"/>
                  </a:lnTo>
                  <a:lnTo>
                    <a:pt x="0" y="0"/>
                  </a:lnTo>
                  <a:lnTo>
                    <a:pt x="0" y="0"/>
                  </a:lnTo>
                  <a:close/>
                </a:path>
              </a:pathLst>
            </a:custGeom>
            <a:gradFill rotWithShape="0">
              <a:gsLst>
                <a:gs pos="0">
                  <a:srgbClr val="00006B"/>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2" name="Freeform 18"/>
            <p:cNvSpPr/>
            <p:nvPr/>
          </p:nvSpPr>
          <p:spPr>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0" b="0"/>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rgbClr val="0F0F9F"/>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3" name="Freeform 19"/>
            <p:cNvSpPr/>
            <p:nvPr/>
          </p:nvSpPr>
          <p:spPr>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0" b="0"/>
              <a:pathLst>
                <a:path w="281" h="335">
                  <a:moveTo>
                    <a:pt x="281" y="335"/>
                  </a:moveTo>
                  <a:lnTo>
                    <a:pt x="281" y="173"/>
                  </a:lnTo>
                  <a:lnTo>
                    <a:pt x="96" y="0"/>
                  </a:lnTo>
                  <a:lnTo>
                    <a:pt x="0" y="90"/>
                  </a:lnTo>
                  <a:lnTo>
                    <a:pt x="281" y="335"/>
                  </a:lnTo>
                  <a:close/>
                </a:path>
              </a:pathLst>
            </a:custGeom>
            <a:solidFill>
              <a:schemeClr val="bg1"/>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4" name="Freeform 20"/>
            <p:cNvSpPr/>
            <p:nvPr/>
          </p:nvSpPr>
          <p:spPr>
            <a:xfrm>
              <a:off x="2454" y="0"/>
              <a:ext cx="3119" cy="2678"/>
            </a:xfrm>
            <a:custGeom>
              <a:avLst/>
              <a:gdLst/>
              <a:ahLst/>
              <a:cxnLst>
                <a:cxn ang="0">
                  <a:pos x="0" y="0"/>
                </a:cxn>
                <a:cxn ang="0">
                  <a:pos x="3026" y="2680"/>
                </a:cxn>
                <a:cxn ang="0">
                  <a:pos x="3122" y="2590"/>
                </a:cxn>
                <a:cxn ang="0">
                  <a:pos x="383" y="0"/>
                </a:cxn>
                <a:cxn ang="0">
                  <a:pos x="0" y="0"/>
                </a:cxn>
                <a:cxn ang="0">
                  <a:pos x="0" y="0"/>
                </a:cxn>
              </a:cxnLst>
              <a:rect l="0" t="0" r="0" b="0"/>
              <a:pathLst>
                <a:path w="3122" h="2680">
                  <a:moveTo>
                    <a:pt x="0" y="0"/>
                  </a:moveTo>
                  <a:lnTo>
                    <a:pt x="3026" y="2680"/>
                  </a:lnTo>
                  <a:lnTo>
                    <a:pt x="3122" y="2590"/>
                  </a:lnTo>
                  <a:lnTo>
                    <a:pt x="383" y="0"/>
                  </a:lnTo>
                  <a:lnTo>
                    <a:pt x="0" y="0"/>
                  </a:lnTo>
                  <a:lnTo>
                    <a:pt x="0" y="0"/>
                  </a:lnTo>
                  <a:close/>
                </a:path>
              </a:pathLst>
            </a:custGeom>
            <a:gradFill rotWithShape="0">
              <a:gsLst>
                <a:gs pos="0">
                  <a:srgbClr val="000047"/>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5" name="Freeform 21"/>
            <p:cNvSpPr/>
            <p:nvPr/>
          </p:nvSpPr>
          <p:spPr>
            <a:xfrm>
              <a:off x="5626" y="2534"/>
              <a:ext cx="132" cy="132"/>
            </a:xfrm>
            <a:custGeom>
              <a:avLst/>
              <a:gdLst/>
              <a:ahLst/>
              <a:cxnLst>
                <a:cxn ang="0">
                  <a:pos x="132" y="132"/>
                </a:cxn>
                <a:cxn ang="0">
                  <a:pos x="0" y="0"/>
                </a:cxn>
                <a:cxn ang="0">
                  <a:pos x="0" y="0"/>
                </a:cxn>
                <a:cxn ang="0">
                  <a:pos x="132" y="132"/>
                </a:cxn>
                <a:cxn ang="0">
                  <a:pos x="132" y="132"/>
                </a:cxn>
              </a:cxnLst>
              <a:rect l="0" t="0" r="0" b="0"/>
              <a:pathLst>
                <a:path w="132" h="132">
                  <a:moveTo>
                    <a:pt x="132" y="132"/>
                  </a:moveTo>
                  <a:lnTo>
                    <a:pt x="0" y="0"/>
                  </a:lnTo>
                  <a:lnTo>
                    <a:pt x="132" y="132"/>
                  </a:lnTo>
                  <a:close/>
                </a:path>
              </a:pathLst>
            </a:custGeom>
            <a:solidFill>
              <a:srgbClr val="FF9999"/>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6" name="Freeform 22"/>
            <p:cNvSpPr/>
            <p:nvPr/>
          </p:nvSpPr>
          <p:spPr>
            <a:xfrm>
              <a:off x="3112" y="0"/>
              <a:ext cx="2514" cy="2534"/>
            </a:xfrm>
            <a:custGeom>
              <a:avLst/>
              <a:gdLst/>
              <a:ahLst/>
              <a:cxnLst>
                <a:cxn ang="0">
                  <a:pos x="0" y="0"/>
                </a:cxn>
                <a:cxn ang="0">
                  <a:pos x="2517" y="2536"/>
                </a:cxn>
                <a:cxn ang="0">
                  <a:pos x="2517" y="2536"/>
                </a:cxn>
                <a:cxn ang="0">
                  <a:pos x="66" y="0"/>
                </a:cxn>
                <a:cxn ang="0">
                  <a:pos x="0" y="0"/>
                </a:cxn>
                <a:cxn ang="0">
                  <a:pos x="0" y="0"/>
                </a:cxn>
              </a:cxnLst>
              <a:rect l="0" t="0" r="0" b="0"/>
              <a:pathLst>
                <a:path w="2517" h="2536">
                  <a:moveTo>
                    <a:pt x="0" y="0"/>
                  </a:moveTo>
                  <a:lnTo>
                    <a:pt x="2517" y="2536"/>
                  </a:lnTo>
                  <a:lnTo>
                    <a:pt x="2517" y="2536"/>
                  </a:lnTo>
                  <a:lnTo>
                    <a:pt x="66" y="0"/>
                  </a:lnTo>
                  <a:lnTo>
                    <a:pt x="0" y="0"/>
                  </a:lnTo>
                  <a:lnTo>
                    <a:pt x="0" y="0"/>
                  </a:lnTo>
                  <a:close/>
                </a:path>
              </a:pathLst>
            </a:custGeom>
            <a:gradFill rotWithShape="0">
              <a:gsLst>
                <a:gs pos="0">
                  <a:srgbClr val="00004F"/>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7" name="Freeform 23"/>
            <p:cNvSpPr/>
            <p:nvPr/>
          </p:nvSpPr>
          <p:spPr>
            <a:xfrm>
              <a:off x="3488" y="0"/>
              <a:ext cx="2198" cy="2480"/>
            </a:xfrm>
            <a:custGeom>
              <a:avLst/>
              <a:gdLst/>
              <a:ahLst/>
              <a:cxnLst>
                <a:cxn ang="0">
                  <a:pos x="0" y="0"/>
                </a:cxn>
                <a:cxn ang="0">
                  <a:pos x="2188" y="2482"/>
                </a:cxn>
                <a:cxn ang="0">
                  <a:pos x="2200" y="2476"/>
                </a:cxn>
                <a:cxn ang="0">
                  <a:pos x="317" y="0"/>
                </a:cxn>
                <a:cxn ang="0">
                  <a:pos x="0" y="0"/>
                </a:cxn>
                <a:cxn ang="0">
                  <a:pos x="0" y="0"/>
                </a:cxn>
              </a:cxnLst>
              <a:rect l="0" t="0" r="0" b="0"/>
              <a:pathLst>
                <a:path w="2200" h="2482">
                  <a:moveTo>
                    <a:pt x="0" y="0"/>
                  </a:moveTo>
                  <a:lnTo>
                    <a:pt x="2188" y="2482"/>
                  </a:lnTo>
                  <a:lnTo>
                    <a:pt x="2200" y="2476"/>
                  </a:lnTo>
                  <a:lnTo>
                    <a:pt x="317" y="0"/>
                  </a:lnTo>
                  <a:lnTo>
                    <a:pt x="0" y="0"/>
                  </a:lnTo>
                  <a:lnTo>
                    <a:pt x="0" y="0"/>
                  </a:lnTo>
                  <a:close/>
                </a:path>
              </a:pathLst>
            </a:custGeom>
            <a:gradFill rotWithShape="0">
              <a:gsLst>
                <a:gs pos="0">
                  <a:srgbClr val="000065"/>
                </a:gs>
                <a:gs pos="100000">
                  <a:schemeClr val="bg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8" name="Freeform 24"/>
            <p:cNvSpPr/>
            <p:nvPr/>
          </p:nvSpPr>
          <p:spPr>
            <a:xfrm>
              <a:off x="5674" y="2474"/>
              <a:ext cx="84" cy="96"/>
            </a:xfrm>
            <a:custGeom>
              <a:avLst/>
              <a:gdLst/>
              <a:ahLst/>
              <a:cxnLst>
                <a:cxn ang="0">
                  <a:pos x="84" y="96"/>
                </a:cxn>
                <a:cxn ang="0">
                  <a:pos x="84" y="90"/>
                </a:cxn>
                <a:cxn ang="0">
                  <a:pos x="12" y="0"/>
                </a:cxn>
                <a:cxn ang="0">
                  <a:pos x="0" y="6"/>
                </a:cxn>
                <a:cxn ang="0">
                  <a:pos x="84" y="96"/>
                </a:cxn>
                <a:cxn ang="0">
                  <a:pos x="84" y="96"/>
                </a:cxn>
              </a:cxnLst>
              <a:rect l="0" t="0" r="0" b="0"/>
              <a:pathLst>
                <a:path w="84" h="96">
                  <a:moveTo>
                    <a:pt x="84" y="96"/>
                  </a:moveTo>
                  <a:lnTo>
                    <a:pt x="84" y="90"/>
                  </a:lnTo>
                  <a:lnTo>
                    <a:pt x="12" y="0"/>
                  </a:lnTo>
                  <a:lnTo>
                    <a:pt x="0" y="6"/>
                  </a:lnTo>
                  <a:lnTo>
                    <a:pt x="84" y="96"/>
                  </a:lnTo>
                  <a:lnTo>
                    <a:pt x="84" y="96"/>
                  </a:lnTo>
                  <a:close/>
                </a:path>
              </a:pathLst>
            </a:custGeom>
            <a:gradFill rotWithShape="0">
              <a:gsLst>
                <a:gs pos="0">
                  <a:schemeClr val="bg1"/>
                </a:gs>
                <a:gs pos="100000">
                  <a:srgbClr val="1717A2"/>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29" name="Freeform 25"/>
            <p:cNvSpPr/>
            <p:nvPr/>
          </p:nvSpPr>
          <p:spPr>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0" b="0"/>
              <a:pathLst>
                <a:path w="155" h="516">
                  <a:moveTo>
                    <a:pt x="155" y="516"/>
                  </a:moveTo>
                  <a:lnTo>
                    <a:pt x="155" y="204"/>
                  </a:lnTo>
                  <a:lnTo>
                    <a:pt x="77" y="0"/>
                  </a:lnTo>
                  <a:lnTo>
                    <a:pt x="0" y="192"/>
                  </a:lnTo>
                  <a:lnTo>
                    <a:pt x="155" y="516"/>
                  </a:lnTo>
                  <a:close/>
                </a:path>
              </a:pathLst>
            </a:custGeom>
            <a:solidFill>
              <a:schemeClr val="bg2"/>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0" name="Freeform 26"/>
            <p:cNvSpPr/>
            <p:nvPr/>
          </p:nvSpPr>
          <p:spPr>
            <a:xfrm>
              <a:off x="5107" y="0"/>
              <a:ext cx="573" cy="1042"/>
            </a:xfrm>
            <a:custGeom>
              <a:avLst/>
              <a:gdLst/>
              <a:ahLst/>
              <a:cxnLst>
                <a:cxn ang="0">
                  <a:pos x="0" y="0"/>
                </a:cxn>
                <a:cxn ang="0">
                  <a:pos x="497" y="1043"/>
                </a:cxn>
                <a:cxn ang="0">
                  <a:pos x="574" y="851"/>
                </a:cxn>
                <a:cxn ang="0">
                  <a:pos x="251" y="0"/>
                </a:cxn>
                <a:cxn ang="0">
                  <a:pos x="0" y="0"/>
                </a:cxn>
                <a:cxn ang="0">
                  <a:pos x="0" y="0"/>
                </a:cxn>
              </a:cxnLst>
              <a:rect l="0" t="0" r="0" b="0"/>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chemeClr val="bg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1" name="Freeform 27"/>
            <p:cNvSpPr/>
            <p:nvPr/>
          </p:nvSpPr>
          <p:spPr>
            <a:xfrm>
              <a:off x="5411" y="0"/>
              <a:ext cx="341" cy="796"/>
            </a:xfrm>
            <a:custGeom>
              <a:avLst/>
              <a:gdLst/>
              <a:ahLst/>
              <a:cxnLst>
                <a:cxn ang="0">
                  <a:pos x="144" y="0"/>
                </a:cxn>
                <a:cxn ang="0">
                  <a:pos x="0" y="0"/>
                </a:cxn>
                <a:cxn ang="0">
                  <a:pos x="287" y="797"/>
                </a:cxn>
                <a:cxn ang="0">
                  <a:pos x="341" y="653"/>
                </a:cxn>
                <a:cxn ang="0">
                  <a:pos x="144" y="0"/>
                </a:cxn>
                <a:cxn ang="0">
                  <a:pos x="144" y="0"/>
                </a:cxn>
              </a:cxnLst>
              <a:rect l="0" t="0" r="0" b="0"/>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chemeClr val="bg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2" name="Freeform 28"/>
            <p:cNvSpPr/>
            <p:nvPr/>
          </p:nvSpPr>
          <p:spPr>
            <a:xfrm>
              <a:off x="5698" y="653"/>
              <a:ext cx="60" cy="311"/>
            </a:xfrm>
            <a:custGeom>
              <a:avLst/>
              <a:gdLst/>
              <a:ahLst/>
              <a:cxnLst>
                <a:cxn ang="0">
                  <a:pos x="0" y="143"/>
                </a:cxn>
                <a:cxn ang="0">
                  <a:pos x="60" y="306"/>
                </a:cxn>
                <a:cxn ang="0">
                  <a:pos x="60" y="5"/>
                </a:cxn>
                <a:cxn ang="0">
                  <a:pos x="54" y="0"/>
                </a:cxn>
                <a:cxn ang="0">
                  <a:pos x="0" y="143"/>
                </a:cxn>
                <a:cxn ang="0">
                  <a:pos x="0" y="143"/>
                </a:cxn>
              </a:cxnLst>
              <a:rect l="0" t="0" r="0" b="0"/>
              <a:pathLst>
                <a:path w="60" h="312">
                  <a:moveTo>
                    <a:pt x="0" y="144"/>
                  </a:moveTo>
                  <a:lnTo>
                    <a:pt x="60" y="312"/>
                  </a:lnTo>
                  <a:lnTo>
                    <a:pt x="60" y="6"/>
                  </a:lnTo>
                  <a:lnTo>
                    <a:pt x="54" y="0"/>
                  </a:lnTo>
                  <a:lnTo>
                    <a:pt x="0" y="144"/>
                  </a:lnTo>
                  <a:close/>
                </a:path>
              </a:pathLst>
            </a:custGeom>
            <a:solidFill>
              <a:schemeClr val="bg2"/>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3" name="Freeform 29"/>
            <p:cNvSpPr/>
            <p:nvPr/>
          </p:nvSpPr>
          <p:spPr>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0" b="0"/>
              <a:pathLst>
                <a:path w="5740" h="1864">
                  <a:moveTo>
                    <a:pt x="0" y="371"/>
                  </a:moveTo>
                  <a:lnTo>
                    <a:pt x="5740" y="1864"/>
                  </a:lnTo>
                  <a:lnTo>
                    <a:pt x="5740" y="1834"/>
                  </a:lnTo>
                  <a:lnTo>
                    <a:pt x="0" y="0"/>
                  </a:lnTo>
                  <a:lnTo>
                    <a:pt x="0" y="371"/>
                  </a:lnTo>
                  <a:lnTo>
                    <a:pt x="0" y="371"/>
                  </a:lnTo>
                  <a:close/>
                </a:path>
              </a:pathLst>
            </a:custGeom>
            <a:gradFill rotWithShape="0">
              <a:gsLst>
                <a:gs pos="0">
                  <a:srgbClr val="000061"/>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4" name="Freeform 30"/>
            <p:cNvSpPr/>
            <p:nvPr/>
          </p:nvSpPr>
          <p:spPr>
            <a:xfrm>
              <a:off x="5754" y="3483"/>
              <a:ext cx="6" cy="6"/>
            </a:xfrm>
            <a:custGeom>
              <a:avLst/>
              <a:gdLst/>
              <a:ahLst/>
              <a:cxnLst>
                <a:cxn ang="0">
                  <a:pos x="6" y="6"/>
                </a:cxn>
                <a:cxn ang="0">
                  <a:pos x="0" y="0"/>
                </a:cxn>
                <a:cxn ang="0">
                  <a:pos x="0" y="6"/>
                </a:cxn>
                <a:cxn ang="0">
                  <a:pos x="6" y="6"/>
                </a:cxn>
                <a:cxn ang="0">
                  <a:pos x="6" y="6"/>
                </a:cxn>
              </a:cxnLst>
              <a:rect l="0" t="0" r="0" b="0"/>
              <a:pathLst>
                <a:path w="6" h="6">
                  <a:moveTo>
                    <a:pt x="6" y="6"/>
                  </a:moveTo>
                  <a:lnTo>
                    <a:pt x="0" y="0"/>
                  </a:lnTo>
                  <a:lnTo>
                    <a:pt x="0" y="6"/>
                  </a:lnTo>
                  <a:lnTo>
                    <a:pt x="6" y="6"/>
                  </a:lnTo>
                  <a:close/>
                </a:path>
              </a:pathLst>
            </a:custGeom>
            <a:solidFill>
              <a:srgbClr val="18FF00"/>
            </a:soli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5" name="Freeform 31"/>
            <p:cNvSpPr/>
            <p:nvPr/>
          </p:nvSpPr>
          <p:spPr>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0" b="0"/>
              <a:pathLst>
                <a:path w="5740" h="1337">
                  <a:moveTo>
                    <a:pt x="0" y="366"/>
                  </a:moveTo>
                  <a:lnTo>
                    <a:pt x="5740" y="1337"/>
                  </a:lnTo>
                  <a:lnTo>
                    <a:pt x="5740" y="1331"/>
                  </a:lnTo>
                  <a:lnTo>
                    <a:pt x="0" y="0"/>
                  </a:lnTo>
                  <a:lnTo>
                    <a:pt x="0" y="366"/>
                  </a:lnTo>
                  <a:lnTo>
                    <a:pt x="0" y="366"/>
                  </a:lnTo>
                  <a:close/>
                </a:path>
              </a:pathLst>
            </a:custGeom>
            <a:gradFill rotWithShape="0">
              <a:gsLst>
                <a:gs pos="0">
                  <a:srgbClr val="00005D"/>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6" name="Freeform 32"/>
            <p:cNvSpPr/>
            <p:nvPr/>
          </p:nvSpPr>
          <p:spPr>
            <a:xfrm>
              <a:off x="2" y="3177"/>
              <a:ext cx="5752" cy="414"/>
            </a:xfrm>
            <a:custGeom>
              <a:avLst/>
              <a:gdLst/>
              <a:ahLst/>
              <a:cxnLst>
                <a:cxn ang="0">
                  <a:pos x="0" y="48"/>
                </a:cxn>
                <a:cxn ang="0">
                  <a:pos x="5740" y="414"/>
                </a:cxn>
                <a:cxn ang="0">
                  <a:pos x="5740" y="402"/>
                </a:cxn>
                <a:cxn ang="0">
                  <a:pos x="0" y="0"/>
                </a:cxn>
                <a:cxn ang="0">
                  <a:pos x="0" y="48"/>
                </a:cxn>
                <a:cxn ang="0">
                  <a:pos x="0" y="48"/>
                </a:cxn>
              </a:cxnLst>
              <a:rect l="0" t="0" r="0" b="0"/>
              <a:pathLst>
                <a:path w="5740" h="414">
                  <a:moveTo>
                    <a:pt x="0" y="48"/>
                  </a:moveTo>
                  <a:lnTo>
                    <a:pt x="5740" y="414"/>
                  </a:lnTo>
                  <a:lnTo>
                    <a:pt x="5740" y="402"/>
                  </a:lnTo>
                  <a:lnTo>
                    <a:pt x="0" y="0"/>
                  </a:lnTo>
                  <a:lnTo>
                    <a:pt x="0" y="48"/>
                  </a:lnTo>
                  <a:lnTo>
                    <a:pt x="0" y="48"/>
                  </a:lnTo>
                  <a:close/>
                </a:path>
              </a:pathLst>
            </a:custGeom>
            <a:gradFill rotWithShape="0">
              <a:gsLst>
                <a:gs pos="0">
                  <a:srgbClr val="00008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7" name="Freeform 33"/>
            <p:cNvSpPr/>
            <p:nvPr/>
          </p:nvSpPr>
          <p:spPr>
            <a:xfrm>
              <a:off x="1297" y="0"/>
              <a:ext cx="4457" cy="3177"/>
            </a:xfrm>
            <a:custGeom>
              <a:avLst/>
              <a:gdLst/>
              <a:ahLst/>
              <a:cxnLst>
                <a:cxn ang="0">
                  <a:pos x="0" y="0"/>
                </a:cxn>
                <a:cxn ang="0">
                  <a:pos x="4448" y="3177"/>
                </a:cxn>
                <a:cxn ang="0">
                  <a:pos x="4448" y="3153"/>
                </a:cxn>
                <a:cxn ang="0">
                  <a:pos x="125" y="0"/>
                </a:cxn>
                <a:cxn ang="0">
                  <a:pos x="0" y="0"/>
                </a:cxn>
                <a:cxn ang="0">
                  <a:pos x="0" y="0"/>
                </a:cxn>
              </a:cxnLst>
              <a:rect l="0" t="0" r="0" b="0"/>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8" name="Freeform 34"/>
            <p:cNvSpPr/>
            <p:nvPr/>
          </p:nvSpPr>
          <p:spPr>
            <a:xfrm>
              <a:off x="3321" y="0"/>
              <a:ext cx="2433" cy="2614"/>
            </a:xfrm>
            <a:custGeom>
              <a:avLst/>
              <a:gdLst/>
              <a:ahLst/>
              <a:cxnLst>
                <a:cxn ang="0">
                  <a:pos x="0" y="0"/>
                </a:cxn>
                <a:cxn ang="0">
                  <a:pos x="2428" y="2614"/>
                </a:cxn>
                <a:cxn ang="0">
                  <a:pos x="2428" y="2608"/>
                </a:cxn>
                <a:cxn ang="0">
                  <a:pos x="66" y="0"/>
                </a:cxn>
                <a:cxn ang="0">
                  <a:pos x="0" y="0"/>
                </a:cxn>
                <a:cxn ang="0">
                  <a:pos x="0" y="0"/>
                </a:cxn>
              </a:cxnLst>
              <a:rect l="0" t="0" r="0" b="0"/>
              <a:pathLst>
                <a:path w="2428" h="2614">
                  <a:moveTo>
                    <a:pt x="0" y="0"/>
                  </a:moveTo>
                  <a:lnTo>
                    <a:pt x="2428" y="2614"/>
                  </a:lnTo>
                  <a:lnTo>
                    <a:pt x="2428" y="2608"/>
                  </a:lnTo>
                  <a:lnTo>
                    <a:pt x="66" y="0"/>
                  </a:lnTo>
                  <a:lnTo>
                    <a:pt x="0" y="0"/>
                  </a:lnTo>
                  <a:lnTo>
                    <a:pt x="0" y="0"/>
                  </a:lnTo>
                  <a:close/>
                </a:path>
              </a:pathLst>
            </a:custGeom>
            <a:gradFill rotWithShape="0">
              <a:gsLst>
                <a:gs pos="0">
                  <a:srgbClr val="000082"/>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39" name="Freeform 35"/>
            <p:cNvSpPr/>
            <p:nvPr/>
          </p:nvSpPr>
          <p:spPr>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0" b="0"/>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5"/>
                </a:gs>
                <a:gs pos="100000">
                  <a:schemeClr val="bg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40" name="Freeform 36"/>
            <p:cNvSpPr/>
            <p:nvPr/>
          </p:nvSpPr>
          <p:spPr>
            <a:xfrm>
              <a:off x="4519" y="0"/>
              <a:ext cx="1235" cy="2074"/>
            </a:xfrm>
            <a:custGeom>
              <a:avLst/>
              <a:gdLst/>
              <a:ahLst/>
              <a:cxnLst>
                <a:cxn ang="0">
                  <a:pos x="0" y="0"/>
                </a:cxn>
                <a:cxn ang="0">
                  <a:pos x="1232" y="2074"/>
                </a:cxn>
                <a:cxn ang="0">
                  <a:pos x="1232" y="2038"/>
                </a:cxn>
                <a:cxn ang="0">
                  <a:pos x="42" y="0"/>
                </a:cxn>
                <a:cxn ang="0">
                  <a:pos x="0" y="0"/>
                </a:cxn>
                <a:cxn ang="0">
                  <a:pos x="0" y="0"/>
                </a:cxn>
              </a:cxnLst>
              <a:rect l="0" t="0" r="0" b="0"/>
              <a:pathLst>
                <a:path w="1232" h="2074">
                  <a:moveTo>
                    <a:pt x="0" y="0"/>
                  </a:moveTo>
                  <a:lnTo>
                    <a:pt x="1232" y="2074"/>
                  </a:lnTo>
                  <a:lnTo>
                    <a:pt x="1232" y="2038"/>
                  </a:lnTo>
                  <a:lnTo>
                    <a:pt x="42" y="0"/>
                  </a:lnTo>
                  <a:lnTo>
                    <a:pt x="0" y="0"/>
                  </a:lnTo>
                  <a:lnTo>
                    <a:pt x="0" y="0"/>
                  </a:lnTo>
                  <a:close/>
                </a:path>
              </a:pathLst>
            </a:custGeom>
            <a:gradFill rotWithShape="0">
              <a:gsLst>
                <a:gs pos="0">
                  <a:srgbClr val="000058"/>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41" name="Freeform 37"/>
            <p:cNvSpPr/>
            <p:nvPr/>
          </p:nvSpPr>
          <p:spPr>
            <a:xfrm>
              <a:off x="4694" y="0"/>
              <a:ext cx="1060" cy="1936"/>
            </a:xfrm>
            <a:custGeom>
              <a:avLst/>
              <a:gdLst/>
              <a:ahLst/>
              <a:cxnLst>
                <a:cxn ang="0">
                  <a:pos x="0" y="0"/>
                </a:cxn>
                <a:cxn ang="0">
                  <a:pos x="1058" y="1936"/>
                </a:cxn>
                <a:cxn ang="0">
                  <a:pos x="1058" y="1930"/>
                </a:cxn>
                <a:cxn ang="0">
                  <a:pos x="54" y="0"/>
                </a:cxn>
                <a:cxn ang="0">
                  <a:pos x="0" y="0"/>
                </a:cxn>
                <a:cxn ang="0">
                  <a:pos x="0" y="0"/>
                </a:cxn>
              </a:cxnLst>
              <a:rect l="0" t="0" r="0" b="0"/>
              <a:pathLst>
                <a:path w="1058" h="1936">
                  <a:moveTo>
                    <a:pt x="0" y="0"/>
                  </a:moveTo>
                  <a:lnTo>
                    <a:pt x="1058" y="1936"/>
                  </a:lnTo>
                  <a:lnTo>
                    <a:pt x="1058" y="1930"/>
                  </a:lnTo>
                  <a:lnTo>
                    <a:pt x="54" y="0"/>
                  </a:lnTo>
                  <a:lnTo>
                    <a:pt x="0" y="0"/>
                  </a:lnTo>
                  <a:lnTo>
                    <a:pt x="0" y="0"/>
                  </a:lnTo>
                  <a:close/>
                </a:path>
              </a:pathLst>
            </a:custGeom>
            <a:gradFill rotWithShape="0">
              <a:gsLst>
                <a:gs pos="0">
                  <a:srgbClr val="00006F"/>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42" name="Freeform 38"/>
            <p:cNvSpPr/>
            <p:nvPr/>
          </p:nvSpPr>
          <p:spPr>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0" b="0"/>
              <a:pathLst>
                <a:path w="771" h="1487">
                  <a:moveTo>
                    <a:pt x="771" y="1433"/>
                  </a:moveTo>
                  <a:lnTo>
                    <a:pt x="42" y="0"/>
                  </a:lnTo>
                  <a:lnTo>
                    <a:pt x="0" y="0"/>
                  </a:lnTo>
                  <a:lnTo>
                    <a:pt x="771" y="1487"/>
                  </a:lnTo>
                  <a:lnTo>
                    <a:pt x="771" y="1433"/>
                  </a:lnTo>
                  <a:lnTo>
                    <a:pt x="771" y="1433"/>
                  </a:lnTo>
                  <a:close/>
                </a:path>
              </a:pathLst>
            </a:custGeom>
            <a:gradFill rotWithShape="0">
              <a:gsLst>
                <a:gs pos="0">
                  <a:srgbClr val="000079"/>
                </a:gs>
                <a:gs pos="100000">
                  <a:schemeClr val="bg1"/>
                </a:gs>
              </a:gsLst>
              <a:lin ang="27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grpSp>
          <p:nvGrpSpPr>
            <p:cNvPr id="251943" name="Group 39"/>
            <p:cNvGrpSpPr/>
            <p:nvPr userDrawn="1"/>
          </p:nvGrpSpPr>
          <p:grpSpPr>
            <a:xfrm>
              <a:off x="0" y="1632"/>
              <a:ext cx="5758" cy="1858"/>
              <a:chOff x="0" y="1632"/>
              <a:chExt cx="5758" cy="1858"/>
            </a:xfrm>
          </p:grpSpPr>
          <p:sp>
            <p:nvSpPr>
              <p:cNvPr id="251944" name="Freeform 40"/>
              <p:cNvSpPr/>
              <p:nvPr/>
            </p:nvSpPr>
            <p:spPr>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0" b="0"/>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F"/>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51945" name="Freeform 41"/>
              <p:cNvSpPr/>
              <p:nvPr/>
            </p:nvSpPr>
            <p:spPr>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0" b="0"/>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rgbClr val="1717A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pPr fontAlgn="base"/>
            <a:r>
              <a:rPr lang="en-US" strike="noStrike" noProof="1"/>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pPr fontAlgn="base"/>
            <a:r>
              <a:rPr lang="en-US" strike="noStrike" noProof="1"/>
              <a:t>Click to edit Master subtitle style</a:t>
            </a:r>
          </a:p>
        </p:txBody>
      </p:sp>
      <p:sp>
        <p:nvSpPr>
          <p:cNvPr id="44" name="Rectangle 44"/>
          <p:cNvSpPr>
            <a:spLocks noGrp="1" noChangeArrowheads="1"/>
          </p:cNvSpPr>
          <p:nvPr>
            <p:ph type="dt" sz="quarter"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7DC8AC51-8037-F94C-8A94-7F27BB87B6CD}" type="slidenum">
              <a:rPr lang="en-US" noProof="1"/>
              <a:pPr>
                <a:defRPr/>
              </a:pPr>
              <a:t>‹#›</a:t>
            </a:fld>
            <a:endParaRPr lang="en-US" noProof="1"/>
          </a:p>
        </p:txBody>
      </p:sp>
    </p:spTree>
    <p:extLst>
      <p:ext uri="{BB962C8B-B14F-4D97-AF65-F5344CB8AC3E}">
        <p14:creationId xmlns:p14="http://schemas.microsoft.com/office/powerpoint/2010/main" val="632750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9930FBA-1382-854E-B816-E4DDDD381C84}" type="slidenum">
              <a:rPr lang="en-US" noProof="1"/>
              <a:pPr>
                <a:defRPr/>
              </a:pPr>
              <a:t>‹#›</a:t>
            </a:fld>
            <a:endParaRPr lang="en-US" noProof="1"/>
          </a:p>
        </p:txBody>
      </p:sp>
    </p:spTree>
    <p:extLst>
      <p:ext uri="{BB962C8B-B14F-4D97-AF65-F5344CB8AC3E}">
        <p14:creationId xmlns:p14="http://schemas.microsoft.com/office/powerpoint/2010/main" val="3604206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805A1F4-B200-ED44-89AC-C49EC8ED153E}" type="slidenum">
              <a:rPr lang="en-US" noProof="1"/>
              <a:pPr>
                <a:defRPr/>
              </a:pPr>
              <a:t>‹#›</a:t>
            </a:fld>
            <a:endParaRPr lang="en-US" noProof="1"/>
          </a:p>
        </p:txBody>
      </p:sp>
    </p:spTree>
    <p:extLst>
      <p:ext uri="{BB962C8B-B14F-4D97-AF65-F5344CB8AC3E}">
        <p14:creationId xmlns:p14="http://schemas.microsoft.com/office/powerpoint/2010/main" val="3862869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4D208393-C188-114F-9856-9F0D175C3C89}" type="slidenum">
              <a:rPr lang="en-US" noProof="1"/>
              <a:pPr>
                <a:defRPr/>
              </a:pPr>
              <a:t>‹#›</a:t>
            </a:fld>
            <a:endParaRPr lang="en-US" noProof="1"/>
          </a:p>
        </p:txBody>
      </p:sp>
    </p:spTree>
    <p:extLst>
      <p:ext uri="{BB962C8B-B14F-4D97-AF65-F5344CB8AC3E}">
        <p14:creationId xmlns:p14="http://schemas.microsoft.com/office/powerpoint/2010/main" val="5925196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9"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88B9F2DE-A3E7-7F42-8E6E-BDCCF87BD217}" type="slidenum">
              <a:rPr lang="en-US" noProof="1"/>
              <a:pPr>
                <a:defRPr/>
              </a:pPr>
              <a:t>‹#›</a:t>
            </a:fld>
            <a:endParaRPr lang="en-US" noProof="1"/>
          </a:p>
        </p:txBody>
      </p:sp>
    </p:spTree>
    <p:extLst>
      <p:ext uri="{BB962C8B-B14F-4D97-AF65-F5344CB8AC3E}">
        <p14:creationId xmlns:p14="http://schemas.microsoft.com/office/powerpoint/2010/main" val="3555027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F1B9A8C-2CD9-B545-82CB-BB237DA66008}" type="slidenum">
              <a:rPr lang="en-US" noProof="1"/>
              <a:pPr>
                <a:defRPr/>
              </a:pPr>
              <a:t>‹#›</a:t>
            </a:fld>
            <a:endParaRPr lang="en-US" noProof="1"/>
          </a:p>
        </p:txBody>
      </p:sp>
    </p:spTree>
    <p:extLst>
      <p:ext uri="{BB962C8B-B14F-4D97-AF65-F5344CB8AC3E}">
        <p14:creationId xmlns:p14="http://schemas.microsoft.com/office/powerpoint/2010/main" val="36434689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05"/>
        </a:solidFill>
        <a:effectLst/>
      </p:bgPr>
    </p:b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3"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CF8D054-790C-634C-ACF3-994555D94835}" type="slidenum">
              <a:rPr lang="en-US" noProof="1"/>
              <a:pPr>
                <a:defRPr/>
              </a:pPr>
              <a:t>‹#›</a:t>
            </a:fld>
            <a:endParaRPr lang="en-US" noProof="1"/>
          </a:p>
        </p:txBody>
      </p:sp>
    </p:spTree>
    <p:extLst>
      <p:ext uri="{BB962C8B-B14F-4D97-AF65-F5344CB8AC3E}">
        <p14:creationId xmlns:p14="http://schemas.microsoft.com/office/powerpoint/2010/main" val="3083379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E4923DB3-AEFF-3A47-ABC1-82773FA15C2E}" type="slidenum">
              <a:rPr lang="en-US" noProof="1"/>
              <a:pPr>
                <a:defRPr/>
              </a:pPr>
              <a:t>‹#›</a:t>
            </a:fld>
            <a:endParaRPr lang="en-US" noProof="1"/>
          </a:p>
        </p:txBody>
      </p:sp>
    </p:spTree>
    <p:extLst>
      <p:ext uri="{BB962C8B-B14F-4D97-AF65-F5344CB8AC3E}">
        <p14:creationId xmlns:p14="http://schemas.microsoft.com/office/powerpoint/2010/main" val="1387516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0EF08832-5873-2D44-9AF0-4DEC382E0CCF}" type="slidenum">
              <a:rPr lang="en-US" noProof="1"/>
              <a:pPr>
                <a:defRPr/>
              </a:pPr>
              <a:t>‹#›</a:t>
            </a:fld>
            <a:endParaRPr lang="en-US" noProof="1"/>
          </a:p>
        </p:txBody>
      </p:sp>
    </p:spTree>
    <p:extLst>
      <p:ext uri="{BB962C8B-B14F-4D97-AF65-F5344CB8AC3E}">
        <p14:creationId xmlns:p14="http://schemas.microsoft.com/office/powerpoint/2010/main" val="41964522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theme" Target="../theme/theme9.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3ED87E5-9BE3-E144-A735-41BF2B367388}" type="slidenum">
              <a:rPr lang="en-US"/>
              <a:pPr>
                <a:defRPr/>
              </a:pPr>
              <a:t>‹#›</a:t>
            </a:fld>
            <a:endParaRPr lang="en-US"/>
          </a:p>
        </p:txBody>
      </p:sp>
    </p:spTree>
    <p:extLst>
      <p:ext uri="{BB962C8B-B14F-4D97-AF65-F5344CB8AC3E}">
        <p14:creationId xmlns:p14="http://schemas.microsoft.com/office/powerpoint/2010/main" val="3856533103"/>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eaLnBrk="1" hangingPunct="1">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eaLnBrk="1" hangingPunct="1">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eaLnBrk="1" hangingPunct="1">
              <a:defRPr/>
            </a:pPr>
            <a:fld id="{868E2674-6A1C-EB4E-A438-926E70C13413}"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1397032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953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6953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695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solidFill>
                <a:srgbClr val="FFFFFF"/>
              </a:solidFill>
              <a:cs typeface="+mn-cs"/>
            </a:endParaRPr>
          </a:p>
        </p:txBody>
      </p:sp>
      <p:sp>
        <p:nvSpPr>
          <p:cNvPr id="23695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solidFill>
                <a:srgbClr val="FFFFFF"/>
              </a:solidFill>
              <a:cs typeface="+mn-cs"/>
            </a:endParaRPr>
          </a:p>
        </p:txBody>
      </p:sp>
      <p:sp>
        <p:nvSpPr>
          <p:cNvPr id="23695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7C6B9DFE-D964-40F0-AECA-9C741E540AD4}" type="slidenum">
              <a:rPr lang="en-US" altLang="zh-CN">
                <a:solidFill>
                  <a:srgbClr val="FFFFFF"/>
                </a:solidFill>
                <a:cs typeface="+mn-cs"/>
              </a:rPr>
              <a:pPr/>
              <a:t>‹#›</a:t>
            </a:fld>
            <a:endParaRPr lang="en-US" altLang="zh-CN">
              <a:solidFill>
                <a:srgbClr val="FFFFFF"/>
              </a:solidFill>
              <a:cs typeface="+mn-cs"/>
            </a:endParaRPr>
          </a:p>
        </p:txBody>
      </p:sp>
    </p:spTree>
    <p:extLst>
      <p:ext uri="{BB962C8B-B14F-4D97-AF65-F5344CB8AC3E}">
        <p14:creationId xmlns:p14="http://schemas.microsoft.com/office/powerpoint/2010/main" val="1001165436"/>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08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08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08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ea typeface="SimSun" pitchFamily="2" charset="-122"/>
              </a:defRPr>
            </a:lvl1pPr>
          </a:lstStyle>
          <a:p>
            <a:endParaRPr lang="en-US" altLang="zh-CN">
              <a:solidFill>
                <a:srgbClr val="000000"/>
              </a:solidFill>
              <a:cs typeface="+mn-cs"/>
            </a:endParaRPr>
          </a:p>
        </p:txBody>
      </p:sp>
      <p:sp>
        <p:nvSpPr>
          <p:cNvPr id="23808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ea typeface="SimSun" pitchFamily="2" charset="-122"/>
              </a:defRPr>
            </a:lvl1pPr>
          </a:lstStyle>
          <a:p>
            <a:endParaRPr lang="en-US" altLang="zh-CN">
              <a:solidFill>
                <a:srgbClr val="000000"/>
              </a:solidFill>
              <a:cs typeface="+mn-cs"/>
            </a:endParaRPr>
          </a:p>
        </p:txBody>
      </p:sp>
      <p:sp>
        <p:nvSpPr>
          <p:cNvPr id="23808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ea typeface="SimSun" pitchFamily="2" charset="-122"/>
              </a:defRPr>
            </a:lvl1pPr>
          </a:lstStyle>
          <a:p>
            <a:fld id="{FDD8C674-CF80-4498-A6B8-00F50D9A0405}"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91253143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8285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38285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solidFill>
                <a:srgbClr val="FFFFFF"/>
              </a:solidFill>
              <a:cs typeface="Arial"/>
            </a:endParaRPr>
          </a:p>
        </p:txBody>
      </p:sp>
      <p:sp>
        <p:nvSpPr>
          <p:cNvPr id="238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endParaRPr lang="en-US" altLang="zh-CN">
              <a:solidFill>
                <a:srgbClr val="FFFFFF"/>
              </a:solidFill>
              <a:cs typeface="Arial"/>
            </a:endParaRPr>
          </a:p>
        </p:txBody>
      </p:sp>
      <p:sp>
        <p:nvSpPr>
          <p:cNvPr id="238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pitchFamily="34" charset="0"/>
                <a:ea typeface="SimSun" pitchFamily="2" charset="-122"/>
              </a:defRPr>
            </a:lvl1pPr>
          </a:lstStyle>
          <a:p>
            <a:fld id="{C9E95712-6C0E-4923-89C9-EE0EB21F9D3F}" type="slidenum">
              <a:rPr lang="en-US" altLang="zh-CN">
                <a:solidFill>
                  <a:srgbClr val="FFFFFF"/>
                </a:solidFill>
                <a:cs typeface="Arial"/>
              </a:rPr>
              <a:pPr/>
              <a:t>‹#›</a:t>
            </a:fld>
            <a:endParaRPr lang="en-US" altLang="zh-CN">
              <a:solidFill>
                <a:srgbClr val="FFFFFF"/>
              </a:solidFill>
              <a:cs typeface="Arial"/>
            </a:endParaRPr>
          </a:p>
        </p:txBody>
      </p:sp>
    </p:spTree>
    <p:extLst>
      <p:ext uri="{BB962C8B-B14F-4D97-AF65-F5344CB8AC3E}">
        <p14:creationId xmlns:p14="http://schemas.microsoft.com/office/powerpoint/2010/main" val="3720263721"/>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8675"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26377013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9698" name="Group 2"/>
          <p:cNvGrpSpPr/>
          <p:nvPr/>
        </p:nvGrpSpPr>
        <p:grpSpPr>
          <a:xfrm>
            <a:off x="0" y="0"/>
            <a:ext cx="9144000" cy="6918325"/>
            <a:chOff x="0" y="0"/>
            <a:chExt cx="5760" cy="4358"/>
          </a:xfrm>
        </p:grpSpPr>
        <p:sp>
          <p:nvSpPr>
            <p:cNvPr id="29699"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a:buFont typeface="Arial" pitchFamily="34" charset="0"/>
                <a:buNone/>
              </a:pPr>
              <a:endParaRPr lang="en-US" altLang="en-US" sz="1800">
                <a:solidFill>
                  <a:srgbClr val="FFFFCC"/>
                </a:solidFill>
                <a:latin typeface="Times New Roman" pitchFamily="18" charset="0"/>
                <a:ea typeface="MS PGothic" pitchFamily="-111" charset="-128"/>
                <a:sym typeface="Helvetica" charset="0"/>
              </a:endParaRPr>
            </a:p>
          </p:txBody>
        </p:sp>
        <p:sp>
          <p:nvSpPr>
            <p:cNvPr id="29700"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1"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2"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3"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4"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5"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sp>
          <p:nvSpPr>
            <p:cNvPr id="29706"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eaLnBrk="1" hangingPunct="1">
                <a:buFont typeface="Arial" pitchFamily="34" charset="0"/>
                <a:buNone/>
              </a:pPr>
              <a:endParaRPr lang="en-US">
                <a:solidFill>
                  <a:srgbClr val="000000"/>
                </a:solidFill>
                <a:latin typeface="Helvetica" charset="0"/>
                <a:ea typeface="MS PGothic" pitchFamily="34" charset="-128"/>
                <a:sym typeface="Helvetica" charset="0"/>
              </a:endParaRPr>
            </a:p>
          </p:txBody>
        </p:sp>
      </p:grpSp>
      <p:sp>
        <p:nvSpPr>
          <p:cNvPr id="29707" name="Rectangle 11"/>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sym typeface="Helvetica" charset="0"/>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lgn="ct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sym typeface="Helvetica" charset="0"/>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lgn="r" eaLnBrk="1" hangingPunct="1">
              <a:spcBef>
                <a:spcPct val="50000"/>
              </a:spcBef>
              <a:defRPr sz="1400">
                <a:solidFill>
                  <a:srgbClr val="FFFFCC"/>
                </a:solidFill>
                <a:latin typeface="Times New Roman" pitchFamily="18" charset="0"/>
              </a:defRPr>
            </a:lvl1pPr>
          </a:lstStyle>
          <a:p>
            <a:pPr>
              <a:buFont typeface="Arial" pitchFamily="34" charset="0"/>
              <a:buNone/>
              <a:defRPr/>
            </a:pPr>
            <a:fld id="{3D04D8D9-7FA3-A741-8394-0DAF8E014FA2}" type="slidenum">
              <a:rPr lang="en-US" noProof="1">
                <a:ea typeface="MS PGothic" pitchFamily="34" charset="-128"/>
                <a:cs typeface="+mn-ea"/>
                <a:sym typeface="Helvetica" charset="0"/>
              </a:rPr>
              <a:pPr>
                <a:buFont typeface="Arial" pitchFamily="34" charset="0"/>
                <a:buNone/>
                <a:defRPr/>
              </a:pPr>
              <a:t>‹#›</a:t>
            </a:fld>
            <a:endParaRPr lang="en-US" noProof="1">
              <a:ea typeface="MS PGothic" pitchFamily="34" charset="-128"/>
              <a:sym typeface="Helvetica" charset="0"/>
            </a:endParaRPr>
          </a:p>
        </p:txBody>
      </p:sp>
      <p:sp>
        <p:nvSpPr>
          <p:cNvPr id="29711" name="Rectangle 15"/>
          <p:cNvSpPr>
            <a:spLocks noGrp="1"/>
          </p:cNvSpPr>
          <p:nvPr>
            <p:ph type="body"/>
          </p:nvPr>
        </p:nvSpPr>
        <p:spPr>
          <a:xfrm>
            <a:off x="0" y="1981200"/>
            <a:ext cx="91440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1410450604"/>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Lst>
  <p:hf sldNum="0" hdr="0" ftr="0" dt="0"/>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6867"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37788467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ln>
          <a:effectLst/>
        </p:spPr>
        <p:txBody>
          <a:bodyPr vert="horz" wrap="square" lIns="91440" tIns="45720" rIns="91440" bIns="45720" numCol="1" anchor="ctr" anchorCtr="0" compatLnSpc="1"/>
          <a:lstStyle/>
          <a:p>
            <a:pPr lvl="0" fontAlgn="base"/>
            <a:r>
              <a:rPr lang="en-US" strike="noStrike" noProof="1"/>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eaLnBrk="1" hangingPunct="1">
              <a:buFont typeface="Arial" pitchFamily="34" charset="0"/>
              <a:buNone/>
              <a:defRPr/>
            </a:pPr>
            <a:endParaRPr lang="en-US" noProof="1">
              <a:sym typeface="Helvetica" charset="0"/>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eaLnBrk="1" hangingPunct="1">
              <a:buFont typeface="Arial" pitchFamily="34" charset="0"/>
              <a:buNone/>
              <a:defRPr/>
            </a:pPr>
            <a:endParaRPr lang="en-US" noProof="1">
              <a:sym typeface="Helvetica" charset="0"/>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a:solidFill>
                  <a:srgbClr val="FFFFFF"/>
                </a:solidFill>
                <a:effectLst>
                  <a:outerShdw blurRad="38100" dist="38100" dir="2700000" algn="tl">
                    <a:srgbClr val="000080"/>
                  </a:outerShdw>
                </a:effectLst>
                <a:latin typeface="Arial" charset="0"/>
                <a:cs typeface="Arial" charset="0"/>
              </a:defRPr>
            </a:lvl1pPr>
          </a:lstStyle>
          <a:p>
            <a:pPr eaLnBrk="1" hangingPunct="1">
              <a:buFont typeface="Arial" pitchFamily="34" charset="0"/>
              <a:buNone/>
              <a:defRPr/>
            </a:pPr>
            <a:fld id="{259F6E0F-FDBB-3B41-BEDE-F7CDE7A6B0F8}" type="slidenum">
              <a:rPr lang="en-US" noProof="1">
                <a:ea typeface="MS PGothic" pitchFamily="34" charset="-128"/>
                <a:sym typeface="Helvetica" charset="0"/>
              </a:rPr>
              <a:pPr eaLnBrk="1" hangingPunct="1">
                <a:buFont typeface="Arial" pitchFamily="34" charset="0"/>
                <a:buNone/>
                <a:defRPr/>
              </a:pPr>
              <a:t>‹#›</a:t>
            </a:fld>
            <a:endParaRPr lang="en-US" noProof="1">
              <a:ea typeface="MS PGothic" pitchFamily="34" charset="-128"/>
              <a:sym typeface="Helvetica" charset="0"/>
            </a:endParaRPr>
          </a:p>
        </p:txBody>
      </p:sp>
    </p:spTree>
    <p:extLst>
      <p:ext uri="{BB962C8B-B14F-4D97-AF65-F5344CB8AC3E}">
        <p14:creationId xmlns:p14="http://schemas.microsoft.com/office/powerpoint/2010/main" val="2958966137"/>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1.png"/><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emf"/><Relationship Id="rId13" Type="http://schemas.openxmlformats.org/officeDocument/2006/relationships/hyperlink" Target="http://www.beacy.wa.edu.au/iorr/religions/buddasym.jpg" TargetMode="External"/><Relationship Id="rId14" Type="http://schemas.openxmlformats.org/officeDocument/2006/relationships/image" Target="../media/image15.jpeg"/><Relationship Id="rId1" Type="http://schemas.openxmlformats.org/officeDocument/2006/relationships/slideLayout" Target="../slideLayouts/slideLayout78.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GIF"/><Relationship Id="rId8" Type="http://schemas.openxmlformats.org/officeDocument/2006/relationships/image" Target="../media/image11.emf"/><Relationship Id="rId9" Type="http://schemas.openxmlformats.org/officeDocument/2006/relationships/image" Target="../media/image12.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45.jpeg"/><Relationship Id="rId3"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1.png"/><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104.xml"/><Relationship Id="rId2"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reincarnation-cover-1.jpg"/>
          <p:cNvPicPr>
            <a:picLocks noChangeAspect="1"/>
          </p:cNvPicPr>
          <p:nvPr/>
        </p:nvPicPr>
        <p:blipFill>
          <a:blip r:embed="rId2"/>
          <a:stretch>
            <a:fillRect/>
          </a:stretch>
        </p:blipFill>
        <p:spPr>
          <a:xfrm>
            <a:off x="0" y="0"/>
            <a:ext cx="4832350" cy="6838950"/>
          </a:xfrm>
          <a:prstGeom prst="rect">
            <a:avLst/>
          </a:prstGeom>
          <a:noFill/>
          <a:ln w="9525">
            <a:noFill/>
            <a:miter/>
          </a:ln>
        </p:spPr>
      </p:pic>
      <p:sp>
        <p:nvSpPr>
          <p:cNvPr id="2050" name="Rectangle 2"/>
          <p:cNvSpPr>
            <a:spLocks noGrp="1" noChangeArrowheads="1"/>
          </p:cNvSpPr>
          <p:nvPr>
            <p:ph type="ctrTitle"/>
          </p:nvPr>
        </p:nvSpPr>
        <p:spPr>
          <a:xfrm>
            <a:off x="0" y="-677"/>
            <a:ext cx="9144000" cy="1773493"/>
          </a:xfrm>
          <a:ln w="9525">
            <a:noFill/>
            <a:miter/>
          </a:ln>
        </p:spPr>
        <p:txBody>
          <a:bodyPr vert="horz" wrap="square" lIns="91440" tIns="45720" rIns="91440" bIns="45720" numCol="1" anchor="ctr" anchorCtr="0" compatLnSpc="1"/>
          <a:lstStyle/>
          <a:p>
            <a:pPr eaLnBrk="1" fontAlgn="base" hangingPunct="1">
              <a:defRPr/>
            </a:pPr>
            <a:r>
              <a:rPr lang="zh-CN" altLang="en-US" sz="8800" strike="noStrike" noProof="1" smtClean="0">
                <a:effectLst>
                  <a:glow rad="203200">
                    <a:schemeClr val="tx1"/>
                  </a:glow>
                </a:effectLst>
                <a:latin typeface="SimHei" charset="0"/>
                <a:ea typeface="SimHei" charset="0"/>
              </a:rPr>
              <a:t>转世</a:t>
            </a:r>
          </a:p>
        </p:txBody>
      </p:sp>
      <p:sp>
        <p:nvSpPr>
          <p:cNvPr id="2051" name="Rectangle 3"/>
          <p:cNvSpPr>
            <a:spLocks noGrp="1" noChangeArrowheads="1"/>
          </p:cNvSpPr>
          <p:nvPr>
            <p:ph type="subTitle" idx="1"/>
          </p:nvPr>
        </p:nvSpPr>
        <p:spPr>
          <a:xfrm>
            <a:off x="-108520" y="2780927"/>
            <a:ext cx="9144000" cy="1700805"/>
          </a:xfrm>
          <a:ln w="9525">
            <a:noFill/>
            <a:miter/>
          </a:ln>
        </p:spPr>
        <p:txBody>
          <a:bodyPr vert="horz" wrap="square" lIns="91440" tIns="45720" rIns="91440" bIns="45720" numCol="1" anchor="t" anchorCtr="0" compatLnSpc="1"/>
          <a:lstStyle/>
          <a:p>
            <a:pPr eaLnBrk="1" fontAlgn="base" hangingPunct="1">
              <a:defRPr/>
            </a:pPr>
            <a:r>
              <a:rPr lang="zh-CN" altLang="en-US" sz="4800" strike="noStrike" noProof="1" smtClean="0">
                <a:effectLst>
                  <a:glow rad="203200">
                    <a:schemeClr val="tx1"/>
                  </a:glow>
                </a:effectLst>
                <a:latin typeface="SimHei" charset="0"/>
                <a:ea typeface="SimHei" charset="0"/>
                <a:sym typeface="+mn-ea"/>
              </a:rPr>
              <a:t>内容大纲和</a:t>
            </a:r>
            <a:r>
              <a:rPr lang="en-US" sz="4800" strike="noStrike" noProof="1" smtClean="0">
                <a:effectLst>
                  <a:glow rad="203200">
                    <a:schemeClr val="tx1"/>
                  </a:glow>
                </a:effectLst>
                <a:latin typeface="SimHei" charset="0"/>
                <a:ea typeface="SimHei" charset="0"/>
              </a:rPr>
              <a:t>我们的反应</a:t>
            </a:r>
            <a:endParaRPr lang="en-US" sz="4800" strike="noStrike" noProof="1">
              <a:effectLst>
                <a:glow rad="203200">
                  <a:schemeClr val="tx1"/>
                </a:glow>
              </a:effectLst>
              <a:latin typeface="SimHei" charset="0"/>
              <a:ea typeface="SimHei" charset="0"/>
            </a:endParaRPr>
          </a:p>
        </p:txBody>
      </p:sp>
      <p:sp>
        <p:nvSpPr>
          <p:cNvPr id="510981" name="TextBox 5"/>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
        <p:nvSpPr>
          <p:cNvPr id="7" name="Rectangle 4"/>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a:defRPr/>
            </a:pPr>
            <a:r>
              <a:rPr lang="zh-TW" altLang="en-US" sz="6000" b="1" i="1" dirty="0">
                <a:solidFill>
                  <a:schemeClr val="bg1"/>
                </a:solidFill>
                <a:effectLst>
                  <a:glow rad="228600">
                    <a:schemeClr val="tx1"/>
                  </a:glow>
                </a:effectLst>
                <a:cs typeface="Arial" charset="0"/>
              </a:rPr>
              <a:t>末世论</a:t>
            </a:r>
            <a:endParaRPr lang="en-US" sz="2000" b="1" i="1" dirty="0">
              <a:solidFill>
                <a:schemeClr val="bg1"/>
              </a:solidFill>
              <a:effectLst>
                <a:glow rad="228600">
                  <a:schemeClr val="tx1"/>
                </a:glow>
              </a:effectLst>
              <a:cs typeface="Arial"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61009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a:ln w="9525">
            <a:noFill/>
            <a:miter/>
          </a:ln>
        </p:spPr>
        <p:txBody>
          <a:bodyPr vert="horz" wrap="square" lIns="91440" tIns="45720" rIns="91440" bIns="45720" numCol="1" anchor="ctr" anchorCtr="0" compatLnSpc="1"/>
          <a:lstStyle/>
          <a:p>
            <a:pPr algn="r" eaLnBrk="1" fontAlgn="base" hangingPunct="1">
              <a:defRPr/>
            </a:pPr>
            <a:r>
              <a:rPr lang="en-US" strike="noStrike" noProof="1" smtClean="0">
                <a:effectLst>
                  <a:glow rad="203200">
                    <a:schemeClr val="tx1"/>
                  </a:glow>
                </a:effectLst>
              </a:rPr>
              <a:t>Out on a Limb</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3923928" y="5229200"/>
            <a:ext cx="5220072" cy="1628800"/>
          </a:xfrm>
          <a:ln w="9525">
            <a:noFill/>
            <a:miter/>
          </a:ln>
        </p:spPr>
        <p:txBody>
          <a:bodyPr vert="horz" wrap="square" lIns="91440" tIns="45720" rIns="91440" bIns="45720" numCol="1" anchor="t" anchorCtr="0" compatLnSpc="1"/>
          <a:lstStyle/>
          <a:p>
            <a:pPr eaLnBrk="1" fontAlgn="base" hangingPunct="1">
              <a:defRPr/>
            </a:pPr>
            <a:r>
              <a:rPr lang="en-US" strike="noStrike" noProof="1" smtClean="0">
                <a:effectLst>
                  <a:glow rad="203200">
                    <a:schemeClr val="tx1"/>
                  </a:glow>
                </a:effectLst>
                <a:latin typeface="SimHei" charset="0"/>
                <a:ea typeface="SimHei" charset="0"/>
              </a:rPr>
              <a:t>莎莉麥克1987 </a:t>
            </a:r>
            <a:r>
              <a:rPr lang="zh-CN" altLang="en-US" strike="noStrike" noProof="1" smtClean="0">
                <a:effectLst>
                  <a:glow rad="203200">
                    <a:schemeClr val="tx1"/>
                  </a:glow>
                </a:effectLst>
                <a:latin typeface="SimHei" charset="0"/>
                <a:ea typeface="SimHei" charset="0"/>
              </a:rPr>
              <a:t>的</a:t>
            </a:r>
            <a:r>
              <a:rPr lang="en-US" strike="noStrike" noProof="1" smtClean="0">
                <a:effectLst>
                  <a:glow rad="203200">
                    <a:schemeClr val="tx1"/>
                  </a:glow>
                </a:effectLst>
                <a:latin typeface="SimHei" charset="0"/>
                <a:ea typeface="SimHei" charset="0"/>
              </a:rPr>
              <a:t>心灵之舞</a:t>
            </a:r>
            <a:r>
              <a:rPr lang="zh-CN" altLang="en-US" strike="noStrike" noProof="1" smtClean="0">
                <a:effectLst>
                  <a:glow rad="203200">
                    <a:schemeClr val="tx1"/>
                  </a:glow>
                </a:effectLst>
                <a:latin typeface="SimHei" charset="0"/>
                <a:ea typeface="SimHei" charset="0"/>
              </a:rPr>
              <a:t>影响了美国对转世论的观点</a:t>
            </a:r>
            <a:r>
              <a:rPr lang="en-US" strike="noStrike" noProof="1" smtClean="0">
                <a:effectLst>
                  <a:glow rad="203200">
                    <a:schemeClr val="tx1"/>
                  </a:glow>
                </a:effectLst>
                <a:latin typeface="SimHei" charset="0"/>
                <a:ea typeface="SimHei" charset="0"/>
              </a:rPr>
              <a:t> </a:t>
            </a:r>
            <a:endParaRPr lang="en-US" strike="noStrike" noProof="1">
              <a:effectLst>
                <a:glow rad="203200">
                  <a:schemeClr val="tx1"/>
                </a:glow>
              </a:effectLst>
              <a:latin typeface="SimHei" charset="0"/>
              <a:ea typeface="SimHei" charset="0"/>
            </a:endParaRPr>
          </a:p>
        </p:txBody>
      </p:sp>
      <p:pic>
        <p:nvPicPr>
          <p:cNvPr id="522243" name="Picture 2"/>
          <p:cNvPicPr>
            <a:picLocks noChangeAspect="1"/>
          </p:cNvPicPr>
          <p:nvPr/>
        </p:nvPicPr>
        <p:blipFill>
          <a:blip r:embed="rId2"/>
          <a:stretch>
            <a:fillRect/>
          </a:stretch>
        </p:blipFill>
        <p:spPr>
          <a:xfrm rot="-312280">
            <a:off x="179388" y="476250"/>
            <a:ext cx="3590925" cy="6108700"/>
          </a:xfrm>
          <a:prstGeom prst="rect">
            <a:avLst/>
          </a:prstGeom>
          <a:noFill/>
          <a:ln w="9525">
            <a:noFill/>
            <a:miter/>
          </a:ln>
        </p:spPr>
      </p:pic>
      <p:pic>
        <p:nvPicPr>
          <p:cNvPr id="522244" name="Picture 3"/>
          <p:cNvPicPr>
            <a:picLocks noChangeAspect="1"/>
          </p:cNvPicPr>
          <p:nvPr/>
        </p:nvPicPr>
        <p:blipFill>
          <a:blip r:embed="rId3"/>
          <a:stretch>
            <a:fillRect/>
          </a:stretch>
        </p:blipFill>
        <p:spPr>
          <a:xfrm>
            <a:off x="4572000" y="-315912"/>
            <a:ext cx="3238500" cy="5334000"/>
          </a:xfrm>
          <a:prstGeom prst="rect">
            <a:avLst/>
          </a:prstGeom>
          <a:noFill/>
          <a:ln w="9525">
            <a:noFill/>
            <a:miter/>
          </a:ln>
        </p:spPr>
      </p:pic>
      <p:sp>
        <p:nvSpPr>
          <p:cNvPr id="522245" name="TextBox 5"/>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3762764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1"/>
          <p:cNvPicPr>
            <a:picLocks noChangeAspect="1"/>
          </p:cNvPicPr>
          <p:nvPr/>
        </p:nvPicPr>
        <p:blipFill>
          <a:blip r:embed="rId2"/>
          <a:stretch>
            <a:fillRect/>
          </a:stretch>
        </p:blipFill>
        <p:spPr>
          <a:xfrm>
            <a:off x="673100" y="0"/>
            <a:ext cx="7793038"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r>
              <a:rPr lang="en-US" sz="5400" dirty="0">
                <a:effectLst>
                  <a:glow rad="203200">
                    <a:schemeClr val="tx1"/>
                  </a:glow>
                </a:effectLst>
                <a:latin typeface="SimHei" charset="0"/>
                <a:ea typeface="SimHei" charset="0"/>
                <a:sym typeface="+mn-ea"/>
              </a:rPr>
              <a:t/>
            </a:r>
            <a:br>
              <a:rPr lang="en-US" sz="5400" dirty="0">
                <a:effectLst>
                  <a:glow rad="203200">
                    <a:schemeClr val="tx1"/>
                  </a:glow>
                </a:effectLst>
                <a:latin typeface="SimHei" charset="0"/>
                <a:ea typeface="SimHei" charset="0"/>
                <a:sym typeface="+mn-ea"/>
              </a:rPr>
            </a:br>
            <a:r>
              <a:rPr lang="en-US" sz="5400" dirty="0">
                <a:effectLst>
                  <a:glow rad="203200">
                    <a:schemeClr val="tx1"/>
                  </a:glow>
                </a:effectLst>
                <a:latin typeface="SimHei" charset="0"/>
                <a:ea typeface="SimHei" charset="0"/>
                <a:sym typeface="+mn-ea"/>
              </a:rPr>
              <a:t>批判</a:t>
            </a:r>
            <a:r>
              <a:rPr lang="zh-CN" altLang="en-US" sz="5400" strike="noStrike" noProof="1">
                <a:effectLst>
                  <a:glow rad="203200">
                    <a:schemeClr val="tx1"/>
                  </a:glow>
                </a:effectLst>
                <a:latin typeface="SimHei" charset="0"/>
                <a:ea typeface="SimHei" charset="0"/>
                <a:sym typeface="+mn-ea"/>
              </a:rPr>
              <a:t>转世论</a:t>
            </a:r>
            <a:r>
              <a:rPr lang="en-US" sz="5400" strike="noStrike" noProof="1">
                <a:effectLst>
                  <a:glow rad="203200">
                    <a:schemeClr val="tx1"/>
                  </a:glow>
                </a:effectLst>
                <a:latin typeface="SimHei" charset="0"/>
                <a:ea typeface="SimHei" charset="0"/>
              </a:rPr>
              <a:t>的五个论点</a:t>
            </a:r>
            <a:br>
              <a:rPr lang="en-US" sz="5400" strike="noStrike" noProof="1">
                <a:effectLst>
                  <a:glow rad="203200">
                    <a:schemeClr val="tx1"/>
                  </a:glow>
                </a:effectLst>
                <a:latin typeface="SimHei" charset="0"/>
                <a:ea typeface="SimHei" charset="0"/>
              </a:rPr>
            </a:br>
            <a:endParaRPr lang="en-US" sz="5400"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0" y="5805261"/>
            <a:ext cx="9144000" cy="1052736"/>
          </a:xfrm>
          <a:ln w="9525">
            <a:noFill/>
            <a:miter/>
          </a:ln>
        </p:spPr>
        <p:txBody>
          <a:bodyPr vert="horz" wrap="square" lIns="91440" tIns="45720" rIns="91440" bIns="45720" numCol="1" anchor="t" anchorCtr="0" compatLnSpc="1"/>
          <a:lstStyle/>
          <a:p>
            <a:pPr eaLnBrk="1" fontAlgn="base" hangingPunct="1">
              <a:defRPr/>
            </a:pPr>
            <a:r>
              <a:rPr lang="en-US" strike="noStrike" noProof="1" smtClean="0">
                <a:effectLst>
                  <a:glow rad="203200">
                    <a:schemeClr val="tx1"/>
                  </a:glow>
                </a:effectLst>
                <a:latin typeface="SimHei" charset="0"/>
                <a:ea typeface="SimHei" charset="0"/>
              </a:rPr>
              <a:t>每一个都听起来似是而非的，</a:t>
            </a:r>
          </a:p>
          <a:p>
            <a:pPr eaLnBrk="1" fontAlgn="base" hangingPunct="1">
              <a:defRPr/>
            </a:pPr>
            <a:r>
              <a:rPr lang="en-US" strike="noStrike" noProof="1" smtClean="0">
                <a:effectLst>
                  <a:glow rad="203200">
                    <a:schemeClr val="tx1"/>
                  </a:glow>
                </a:effectLst>
                <a:latin typeface="SimHei" charset="0"/>
                <a:ea typeface="SimHei" charset="0"/>
              </a:rPr>
              <a:t>但解释甚至更有说服力</a:t>
            </a:r>
          </a:p>
        </p:txBody>
      </p:sp>
      <p:sp>
        <p:nvSpPr>
          <p:cNvPr id="523268" name="TextBox 4"/>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701651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tretch>
            <a:fillRect/>
          </a:stretch>
        </p:blipFill>
        <p:spPr>
          <a:xfrm>
            <a:off x="-180975" y="-77787"/>
            <a:ext cx="9563100" cy="7035800"/>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smtClean="0">
                <a:solidFill>
                  <a:srgbClr val="FFFF00"/>
                </a:solidFill>
                <a:effectLst>
                  <a:glow rad="203200">
                    <a:schemeClr val="tx1"/>
                  </a:glow>
                </a:effectLst>
                <a:latin typeface="SimHei" charset="0"/>
                <a:ea typeface="SimHei" charset="0"/>
              </a:rPr>
              <a:t>催眠回归</a:t>
            </a:r>
          </a:p>
        </p:txBody>
      </p:sp>
      <p:sp>
        <p:nvSpPr>
          <p:cNvPr id="2051" name="Rectangle 3"/>
          <p:cNvSpPr>
            <a:spLocks noGrp="1" noChangeArrowheads="1"/>
          </p:cNvSpPr>
          <p:nvPr>
            <p:ph type="subTitle" idx="1"/>
          </p:nvPr>
        </p:nvSpPr>
        <p:spPr>
          <a:xfrm>
            <a:off x="5440" y="1052734"/>
            <a:ext cx="9144000" cy="1700809"/>
          </a:xfrm>
          <a:ln w="9525">
            <a:noFill/>
            <a:miter/>
          </a:ln>
        </p:spPr>
        <p:txBody>
          <a:bodyPr vert="horz" wrap="square" lIns="91440" tIns="45720" rIns="91440" bIns="45720" numCol="1" anchor="t" anchorCtr="0" compatLnSpc="1"/>
          <a:lstStyle/>
          <a:p>
            <a:pPr eaLnBrk="1" fontAlgn="base" hangingPunct="1">
              <a:defRPr/>
            </a:pPr>
            <a:endParaRPr lang="en-US" strike="noStrike" noProof="1" smtClean="0">
              <a:effectLst>
                <a:glow rad="203200">
                  <a:schemeClr val="tx1"/>
                </a:glow>
              </a:effectLst>
              <a:latin typeface="SimHei" charset="0"/>
              <a:ea typeface="SimHei" charset="0"/>
            </a:endParaRPr>
          </a:p>
          <a:p>
            <a:pPr eaLnBrk="1" fontAlgn="base" hangingPunct="1">
              <a:defRPr/>
            </a:pPr>
            <a:r>
              <a:rPr lang="en-US" strike="noStrike" noProof="1" smtClean="0">
                <a:effectLst>
                  <a:glow rad="203200">
                    <a:schemeClr val="tx1"/>
                  </a:glow>
                </a:effectLst>
                <a:latin typeface="SimHei" charset="0"/>
                <a:ea typeface="SimHei" charset="0"/>
              </a:rPr>
              <a:t>当有人生动地，准确地描述他或她以前不</a:t>
            </a:r>
            <a:r>
              <a:rPr lang="zh-CN" altLang="en-US" strike="noStrike" noProof="1" smtClean="0">
                <a:effectLst>
                  <a:glow rad="203200">
                    <a:schemeClr val="tx1"/>
                  </a:glow>
                </a:effectLst>
                <a:latin typeface="SimHei" charset="0"/>
                <a:ea typeface="SimHei" charset="0"/>
              </a:rPr>
              <a:t>可能</a:t>
            </a:r>
          </a:p>
          <a:p>
            <a:pPr eaLnBrk="1" fontAlgn="base" hangingPunct="1">
              <a:defRPr/>
            </a:pPr>
            <a:r>
              <a:rPr lang="en-US" strike="noStrike" noProof="1" smtClean="0">
                <a:effectLst>
                  <a:glow rad="203200">
                    <a:schemeClr val="tx1"/>
                  </a:glow>
                </a:effectLst>
                <a:latin typeface="SimHei" charset="0"/>
                <a:ea typeface="SimHei" charset="0"/>
              </a:rPr>
              <a:t>知道的人，地点和事件</a:t>
            </a:r>
            <a:endParaRPr strike="noStrike" noProof="1">
              <a:latin typeface="SimHei" charset="0"/>
              <a:ea typeface="SimHei" charset="0"/>
            </a:endParaRPr>
          </a:p>
        </p:txBody>
      </p:sp>
      <p:sp>
        <p:nvSpPr>
          <p:cNvPr id="5" name="Rectangle 3"/>
          <p:cNvSpPr txBox="1">
            <a:spLocks noChangeArrowheads="1"/>
          </p:cNvSpPr>
          <p:nvPr/>
        </p:nvSpPr>
        <p:spPr bwMode="auto">
          <a:xfrm>
            <a:off x="-107885" y="5301287"/>
            <a:ext cx="9144000" cy="1700808"/>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zh-CN" altLang="en-US" noProof="1" smtClean="0">
                <a:solidFill>
                  <a:srgbClr val="FFFFFF"/>
                </a:solidFill>
                <a:effectLst>
                  <a:glow rad="203200">
                    <a:srgbClr val="000000"/>
                  </a:glow>
                </a:effectLst>
                <a:latin typeface="SimHei" charset="0"/>
                <a:ea typeface="SimHei" charset="0"/>
                <a:sym typeface="Helvetica" charset="0"/>
              </a:rPr>
              <a:t>有些人撒谎</a:t>
            </a:r>
            <a:r>
              <a:rPr lang="en-US" noProof="1" smtClean="0">
                <a:solidFill>
                  <a:srgbClr val="FFFFFF"/>
                </a:solidFill>
                <a:effectLst>
                  <a:glow rad="203200">
                    <a:srgbClr val="000000"/>
                  </a:glow>
                </a:effectLst>
                <a:latin typeface="SimHei" charset="0"/>
                <a:ea typeface="SimHei" charset="0"/>
                <a:sym typeface="Helvetica" charset="0"/>
              </a:rPr>
              <a:t>或忘记</a:t>
            </a:r>
            <a:r>
              <a:rPr lang="zh-CN" altLang="en-US" noProof="1" smtClean="0">
                <a:solidFill>
                  <a:srgbClr val="FFFFFF"/>
                </a:solidFill>
                <a:effectLst>
                  <a:glow rad="203200">
                    <a:srgbClr val="000000"/>
                  </a:glow>
                </a:effectLst>
                <a:latin typeface="SimHei" charset="0"/>
                <a:ea typeface="SimHei" charset="0"/>
                <a:sym typeface="Helvetica" charset="0"/>
              </a:rPr>
              <a:t>了</a:t>
            </a:r>
            <a:r>
              <a:rPr lang="en-US" noProof="1" smtClean="0">
                <a:solidFill>
                  <a:srgbClr val="FFFFFF"/>
                </a:solidFill>
                <a:effectLst>
                  <a:glow rad="203200">
                    <a:srgbClr val="000000"/>
                  </a:glow>
                </a:effectLst>
                <a:latin typeface="SimHei" charset="0"/>
                <a:ea typeface="SimHei" charset="0"/>
                <a:sym typeface="Helvetica" charset="0"/>
              </a:rPr>
              <a:t>细节...</a:t>
            </a:r>
          </a:p>
          <a:p>
            <a:pPr>
              <a:buFont typeface="Arial" pitchFamily="34" charset="0"/>
              <a:buNone/>
              <a:defRPr/>
            </a:pPr>
            <a:r>
              <a:rPr lang="en-US" noProof="1" smtClean="0">
                <a:solidFill>
                  <a:srgbClr val="FFFFFF"/>
                </a:solidFill>
                <a:effectLst>
                  <a:glow rad="203200">
                    <a:srgbClr val="000000"/>
                  </a:glow>
                </a:effectLst>
                <a:latin typeface="SimHei" charset="0"/>
                <a:ea typeface="SimHei" charset="0"/>
                <a:sym typeface="Helvetica" charset="0"/>
              </a:rPr>
              <a:t>其他人</a:t>
            </a:r>
            <a:r>
              <a:rPr lang="zh-CN" altLang="en-US" noProof="1" smtClean="0">
                <a:solidFill>
                  <a:srgbClr val="FFFFFF"/>
                </a:solidFill>
                <a:effectLst>
                  <a:glow rad="203200">
                    <a:srgbClr val="000000"/>
                  </a:glow>
                </a:effectLst>
                <a:latin typeface="SimHei" charset="0"/>
                <a:ea typeface="SimHei" charset="0"/>
                <a:sym typeface="Helvetica" charset="0"/>
              </a:rPr>
              <a:t>可能被</a:t>
            </a:r>
            <a:r>
              <a:rPr lang="en-US" noProof="1" smtClean="0">
                <a:solidFill>
                  <a:srgbClr val="FFFFFF"/>
                </a:solidFill>
                <a:effectLst>
                  <a:glow rad="203200">
                    <a:srgbClr val="000000"/>
                  </a:glow>
                </a:effectLst>
                <a:latin typeface="SimHei" charset="0"/>
                <a:ea typeface="SimHei" charset="0"/>
                <a:sym typeface="Helvetica" charset="0"/>
              </a:rPr>
              <a:t>问题</a:t>
            </a:r>
            <a:r>
              <a:rPr lang="zh-CN" altLang="en-US" noProof="1" smtClean="0">
                <a:solidFill>
                  <a:srgbClr val="FFFFFF"/>
                </a:solidFill>
                <a:effectLst>
                  <a:glow rad="203200">
                    <a:srgbClr val="000000"/>
                  </a:glow>
                </a:effectLst>
                <a:latin typeface="SimHei" charset="0"/>
                <a:ea typeface="SimHei" charset="0"/>
                <a:sym typeface="Helvetica" charset="0"/>
              </a:rPr>
              <a:t>误导</a:t>
            </a:r>
            <a:r>
              <a:rPr lang="en-US" noProof="1" smtClean="0">
                <a:solidFill>
                  <a:srgbClr val="FFFFFF"/>
                </a:solidFill>
                <a:effectLst>
                  <a:glow rad="203200">
                    <a:srgbClr val="000000"/>
                  </a:glow>
                </a:effectLst>
                <a:latin typeface="SimHei" charset="0"/>
                <a:ea typeface="SimHei" charset="0"/>
                <a:sym typeface="Helvetica" charset="0"/>
              </a:rPr>
              <a:t>...</a:t>
            </a:r>
          </a:p>
          <a:p>
            <a:pPr>
              <a:buFont typeface="Arial" pitchFamily="34" charset="0"/>
              <a:buNone/>
              <a:defRPr/>
            </a:pPr>
            <a:r>
              <a:rPr lang="en-US" noProof="1" smtClean="0">
                <a:solidFill>
                  <a:srgbClr val="FFFFFF"/>
                </a:solidFill>
                <a:effectLst>
                  <a:glow rad="203200">
                    <a:srgbClr val="000000"/>
                  </a:glow>
                </a:effectLst>
                <a:latin typeface="SimHei" charset="0"/>
                <a:ea typeface="SimHei" charset="0"/>
                <a:sym typeface="Helvetica" charset="0"/>
              </a:rPr>
              <a:t>在南亚和西亚</a:t>
            </a:r>
            <a:r>
              <a:rPr lang="zh-CN" altLang="en-US" noProof="1" smtClean="0">
                <a:solidFill>
                  <a:srgbClr val="FFFFFF"/>
                </a:solidFill>
                <a:effectLst>
                  <a:glow rad="203200">
                    <a:srgbClr val="000000"/>
                  </a:glow>
                </a:effectLst>
                <a:latin typeface="SimHei" charset="0"/>
                <a:ea typeface="SimHei" charset="0"/>
                <a:sym typeface="Helvetica" charset="0"/>
              </a:rPr>
              <a:t>很寻常</a:t>
            </a: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smtClean="0">
                <a:solidFill>
                  <a:srgbClr val="FFFFFF"/>
                </a:solidFill>
                <a:effectLst>
                  <a:glow rad="203200">
                    <a:srgbClr val="000000"/>
                  </a:glow>
                </a:effectLst>
                <a:sym typeface="Helvetica" charset="0"/>
              </a:rPr>
              <a:t>199a</a:t>
            </a:r>
            <a:endParaRPr lang="en-US" sz="2400" noProof="1">
              <a:solidFill>
                <a:srgbClr val="FFFFFF"/>
              </a:solidFill>
              <a:effectLst>
                <a:glow rad="203200">
                  <a:srgbClr val="000000"/>
                </a:glow>
              </a:effectLst>
              <a:sym typeface="Helvetica" charset="0"/>
            </a:endParaRP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smtClean="0">
                <a:solidFill>
                  <a:srgbClr val="FFFFFF"/>
                </a:solidFill>
                <a:effectLst>
                  <a:glow rad="203200">
                    <a:srgbClr val="000000"/>
                  </a:glow>
                </a:effectLst>
                <a:latin typeface="SimHei" charset="0"/>
                <a:ea typeface="SimHei" charset="0"/>
                <a:sym typeface="Helvetica" charset="0"/>
              </a:rPr>
              <a:t>回应</a:t>
            </a:r>
            <a:r>
              <a:rPr lang="en-US" noProof="1" smtClean="0">
                <a:solidFill>
                  <a:srgbClr val="FFFFFF"/>
                </a:solidFill>
                <a:effectLst>
                  <a:glow rad="203200">
                    <a:srgbClr val="000000"/>
                  </a:glow>
                </a:effectLst>
                <a:latin typeface="SimHei" charset="0"/>
                <a:ea typeface="SimHei" charset="0"/>
                <a:sym typeface="Helvetica" charset="0"/>
              </a:rPr>
              <a:t>?</a:t>
            </a:r>
            <a:endParaRPr lang="en-US" noProof="1">
              <a:solidFill>
                <a:srgbClr val="FFFFFF"/>
              </a:solidFill>
              <a:effectLst>
                <a:glow rad="203200">
                  <a:srgbClr val="000000"/>
                </a:glow>
              </a:effectLst>
              <a:latin typeface="SimHei" charset="0"/>
              <a:ea typeface="SimHei" charset="0"/>
              <a:sym typeface="Helvetica" charset="0"/>
            </a:endParaRPr>
          </a:p>
        </p:txBody>
      </p:sp>
    </p:spTree>
    <p:extLst>
      <p:ext uri="{BB962C8B-B14F-4D97-AF65-F5344CB8AC3E}">
        <p14:creationId xmlns:p14="http://schemas.microsoft.com/office/powerpoint/2010/main" val="13821813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Title</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25315" name="Picture 1"/>
          <p:cNvPicPr>
            <a:picLocks noChangeAspect="1"/>
          </p:cNvPicPr>
          <p:nvPr/>
        </p:nvPicPr>
        <p:blipFill>
          <a:blip r:embed="rId2"/>
          <a:stretch>
            <a:fillRect/>
          </a:stretch>
        </p:blipFill>
        <p:spPr>
          <a:xfrm>
            <a:off x="107950" y="-171450"/>
            <a:ext cx="8923338" cy="7138988"/>
          </a:xfrm>
          <a:prstGeom prst="rect">
            <a:avLst/>
          </a:prstGeom>
          <a:noFill/>
          <a:ln w="9525">
            <a:noFill/>
            <a:miter/>
          </a:ln>
        </p:spPr>
      </p:pic>
      <p:sp>
        <p:nvSpPr>
          <p:cNvPr id="5" name="Rectangle 2"/>
          <p:cNvSpPr txBox="1">
            <a:spLocks noChangeArrowheads="1"/>
          </p:cNvSpPr>
          <p:nvPr/>
        </p:nvSpPr>
        <p:spPr bwMode="auto">
          <a:xfrm>
            <a:off x="-5916" y="5301207"/>
            <a:ext cx="9144000" cy="722308"/>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smtClean="0">
                <a:solidFill>
                  <a:srgbClr val="FFFFFF"/>
                </a:solidFill>
                <a:effectLst>
                  <a:glow rad="127000">
                    <a:srgbClr val="000000"/>
                  </a:glow>
                </a:effectLst>
                <a:latin typeface="SimHei" charset="0"/>
                <a:ea typeface="SimHei" charset="0"/>
                <a:sym typeface="Helvetica" charset="0"/>
              </a:rPr>
              <a:t>转世前奏</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smtClean="0">
                <a:solidFill>
                  <a:srgbClr val="FFFFFF"/>
                </a:solidFill>
                <a:effectLst>
                  <a:glow rad="127000">
                    <a:srgbClr val="000000"/>
                  </a:glow>
                </a:effectLst>
                <a:latin typeface="SimHei" charset="0"/>
                <a:ea typeface="SimHei" charset="0"/>
                <a:cs typeface="ＭＳ Ｐゴシック" charset="0"/>
                <a:sym typeface="Helvetica" charset="0"/>
              </a:rPr>
              <a:t>租赁</a:t>
            </a:r>
            <a:r>
              <a:rPr lang="zh-CN" altLang="en-US" sz="3200" b="1" noProof="1" smtClean="0">
                <a:solidFill>
                  <a:srgbClr val="FFFFFF"/>
                </a:solidFill>
                <a:effectLst>
                  <a:glow rad="127000">
                    <a:srgbClr val="000000"/>
                  </a:glow>
                </a:effectLst>
                <a:latin typeface="SimHei" charset="0"/>
                <a:ea typeface="SimHei" charset="0"/>
                <a:cs typeface="ＭＳ Ｐゴシック" charset="0"/>
                <a:sym typeface="Helvetica" charset="0"/>
              </a:rPr>
              <a:t>未到期，灵魂就开始转移到新的地方</a:t>
            </a:r>
          </a:p>
        </p:txBody>
      </p:sp>
    </p:spTree>
    <p:extLst>
      <p:ext uri="{BB962C8B-B14F-4D97-AF65-F5344CB8AC3E}">
        <p14:creationId xmlns:p14="http://schemas.microsoft.com/office/powerpoint/2010/main" val="4617420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p:cNvPicPr>
          <p:nvPr/>
        </p:nvPicPr>
        <p:blipFill>
          <a:blip r:embed="rId2"/>
          <a:stretch>
            <a:fillRect/>
          </a:stretch>
        </p:blipFill>
        <p:spPr>
          <a:xfrm>
            <a:off x="34925" y="44450"/>
            <a:ext cx="9144000" cy="6848475"/>
          </a:xfrm>
          <a:prstGeom prst="rect">
            <a:avLst/>
          </a:prstGeom>
          <a:noFill/>
          <a:ln w="9525">
            <a:noFill/>
            <a:miter/>
          </a:ln>
        </p:spPr>
      </p:pic>
      <p:sp>
        <p:nvSpPr>
          <p:cNvPr id="2050" name="Rectangle 2"/>
          <p:cNvSpPr>
            <a:spLocks noGrp="1" noChangeArrowheads="1"/>
          </p:cNvSpPr>
          <p:nvPr>
            <p:ph type="ctrTitle"/>
          </p:nvPr>
        </p:nvSpPr>
        <p:spPr>
          <a:xfrm>
            <a:off x="0" y="359363"/>
            <a:ext cx="9144000" cy="1773490"/>
          </a:xfrm>
          <a:ln w="9525">
            <a:noFill/>
            <a:miter/>
          </a:ln>
        </p:spPr>
        <p:txBody>
          <a:bodyPr vert="horz" wrap="square" lIns="91440" tIns="45720" rIns="91440" bIns="45720" numCol="1" anchor="ctr" anchorCtr="0" compatLnSpc="1"/>
          <a:lstStyle/>
          <a:p>
            <a:pPr eaLnBrk="1" fontAlgn="base" hangingPunct="1">
              <a:defRPr/>
            </a:pPr>
            <a:r>
              <a:rPr lang="en-US" sz="4000" i="1" strike="noStrike" noProof="1">
                <a:solidFill>
                  <a:srgbClr val="FFFF00"/>
                </a:solidFill>
                <a:effectLst>
                  <a:glow rad="203200">
                    <a:schemeClr val="tx1"/>
                  </a:glow>
                </a:effectLst>
                <a:latin typeface="SimHei" charset="0"/>
                <a:ea typeface="SimHei" charset="0"/>
              </a:rPr>
              <a:t>既视感</a:t>
            </a:r>
            <a:r>
              <a:rPr lang="en-US" sz="4000" i="1" strike="noStrike" noProof="1">
                <a:solidFill>
                  <a:schemeClr val="bg1"/>
                </a:solidFill>
                <a:effectLst>
                  <a:glow rad="203200">
                    <a:schemeClr val="tx1"/>
                  </a:glow>
                </a:effectLst>
                <a:latin typeface="SimHei" charset="0"/>
                <a:ea typeface="SimHei" charset="0"/>
              </a:rPr>
              <a:t>指没有经历过的事情或场景仿佛在某时某地经历过的似曾相识之感</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zh-CN" altLang="en-US" sz="4000" strike="noStrike" noProof="1" smtClean="0">
                <a:effectLst>
                  <a:glow rad="203200">
                    <a:schemeClr val="tx1"/>
                  </a:glow>
                </a:effectLst>
                <a:latin typeface="SimHei" charset="0"/>
                <a:ea typeface="SimHei" charset="0"/>
              </a:rPr>
              <a:t>专家说只是大脑的想象力里会</a:t>
            </a:r>
          </a:p>
          <a:p>
            <a:pPr eaLnBrk="1" fontAlgn="base" hangingPunct="1">
              <a:defRPr/>
            </a:pPr>
            <a:r>
              <a:rPr lang="zh-CN" altLang="en-US" sz="4000" strike="noStrike" noProof="1" smtClean="0">
                <a:effectLst>
                  <a:glow rad="203200">
                    <a:schemeClr val="tx1"/>
                  </a:glow>
                </a:effectLst>
                <a:latin typeface="SimHei" charset="0"/>
                <a:ea typeface="SimHei" charset="0"/>
              </a:rPr>
              <a:t>经有浮现过类似的场景而已。</a:t>
            </a:r>
          </a:p>
        </p:txBody>
      </p:sp>
      <p:sp>
        <p:nvSpPr>
          <p:cNvPr id="3" name="Rectangle 2"/>
          <p:cNvSpPr/>
          <p:nvPr/>
        </p:nvSpPr>
        <p:spPr>
          <a:xfrm>
            <a:off x="2286000" y="2828925"/>
            <a:ext cx="4572000" cy="2316163"/>
          </a:xfrm>
          <a:prstGeom prst="rect">
            <a:avLst/>
          </a:prstGeom>
          <a:noFill/>
          <a:ln>
            <a:noFill/>
          </a:ln>
        </p:spPr>
        <p:txBody>
          <a:bodyPr/>
          <a:lstStyle/>
          <a:p>
            <a:pPr algn="ctr" eaLnBrk="1" hangingPunct="1">
              <a:lnSpc>
                <a:spcPct val="90000"/>
              </a:lnSpc>
              <a:spcBef>
                <a:spcPct val="20000"/>
              </a:spcBef>
              <a:buFont typeface="Arial" pitchFamily="34" charset="0"/>
              <a:buNone/>
              <a:defRPr/>
            </a:pPr>
            <a:endParaRPr lang="en-US" sz="3200" b="1" noProof="1">
              <a:solidFill>
                <a:srgbClr val="FFFFFF"/>
              </a:solidFill>
              <a:effectLst>
                <a:glow rad="203200">
                  <a:srgbClr val="000000"/>
                </a:glow>
              </a:effectLst>
              <a:latin typeface="Arial"/>
              <a:ea typeface="ＭＳ Ｐゴシック"/>
              <a:cs typeface="ＭＳ Ｐゴシック"/>
              <a:sym typeface="Helvetica" charset="0"/>
            </a:endParaRP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smtClean="0">
                <a:solidFill>
                  <a:srgbClr val="FFFFFF"/>
                </a:solidFill>
                <a:effectLst>
                  <a:glow rad="203200">
                    <a:srgbClr val="000000"/>
                  </a:glow>
                </a:effectLst>
                <a:sym typeface="Helvetica" charset="0"/>
              </a:rPr>
              <a:t>199a</a:t>
            </a:r>
            <a:endParaRPr lang="en-US" sz="2400" noProof="1">
              <a:solidFill>
                <a:srgbClr val="FFFFFF"/>
              </a:solidFill>
              <a:effectLst>
                <a:glow rad="203200">
                  <a:srgbClr val="000000"/>
                </a:glow>
              </a:effectLst>
              <a:sym typeface="Helvetica" charset="0"/>
            </a:endParaRP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smtClean="0">
                <a:solidFill>
                  <a:srgbClr val="FFFFFF"/>
                </a:solidFill>
                <a:effectLst>
                  <a:glow rad="203200">
                    <a:srgbClr val="000000"/>
                  </a:glow>
                </a:effectLst>
                <a:latin typeface="SimHei" charset="0"/>
                <a:ea typeface="SimHei" charset="0"/>
                <a:sym typeface="+mn-ea"/>
              </a:rPr>
              <a:t>回应</a:t>
            </a:r>
            <a:r>
              <a:rPr lang="en-US" noProof="1" smtClean="0">
                <a:solidFill>
                  <a:srgbClr val="FFFFFF"/>
                </a:solidFill>
                <a:effectLst>
                  <a:glow rad="203200">
                    <a:srgbClr val="000000"/>
                  </a:glow>
                </a:effectLst>
                <a:latin typeface="SimHei" charset="0"/>
                <a:ea typeface="SimHei" charset="0"/>
                <a:sym typeface="+mn-ea"/>
              </a:rPr>
              <a:t>?</a:t>
            </a:r>
            <a:endParaRPr lang="zh-CN" altLang="en-US" noProof="1">
              <a:solidFill>
                <a:srgbClr val="FFFFFF"/>
              </a:solidFill>
              <a:effectLst>
                <a:glow rad="203200">
                  <a:srgbClr val="000000"/>
                </a:glow>
              </a:effectLst>
              <a:sym typeface="Helvetica" charset="0"/>
            </a:endParaRPr>
          </a:p>
        </p:txBody>
      </p:sp>
    </p:spTree>
    <p:extLst>
      <p:ext uri="{BB962C8B-B14F-4D97-AF65-F5344CB8AC3E}">
        <p14:creationId xmlns:p14="http://schemas.microsoft.com/office/powerpoint/2010/main" val="2651459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1"/>
          <p:cNvPicPr>
            <a:picLocks noChangeAspect="1"/>
          </p:cNvPicPr>
          <p:nvPr/>
        </p:nvPicPr>
        <p:blipFill>
          <a:blip r:embed="rId3"/>
          <a:stretch>
            <a:fillRect/>
          </a:stretch>
        </p:blipFill>
        <p:spPr>
          <a:xfrm>
            <a:off x="0" y="0"/>
            <a:ext cx="9144000" cy="607218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特殊语言能力 </a:t>
            </a:r>
            <a:endParaRPr strike="noStrike" noProof="1">
              <a:latin typeface="SimHei" charset="0"/>
              <a:ea typeface="SimHei" charset="0"/>
            </a:endParaRPr>
          </a:p>
        </p:txBody>
      </p:sp>
      <p:sp>
        <p:nvSpPr>
          <p:cNvPr id="2051" name="Rectangle 3"/>
          <p:cNvSpPr>
            <a:spLocks noGrp="1" noChangeArrowheads="1"/>
          </p:cNvSpPr>
          <p:nvPr>
            <p:ph type="subTitle" idx="1"/>
          </p:nvPr>
        </p:nvSpPr>
        <p:spPr>
          <a:xfrm>
            <a:off x="0" y="5517232"/>
            <a:ext cx="9144000" cy="1340768"/>
          </a:xfrm>
          <a:solidFill>
            <a:srgbClr val="000514"/>
          </a:solidFill>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是指某人能流利的讲一种他自己没有从自然的方法学习到接触到的语言。</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smtClean="0">
                <a:solidFill>
                  <a:srgbClr val="FFFFFF"/>
                </a:solidFill>
                <a:effectLst>
                  <a:glow rad="203200">
                    <a:srgbClr val="000000"/>
                  </a:glow>
                </a:effectLst>
                <a:sym typeface="Helvetica" charset="0"/>
              </a:rPr>
              <a:t>199a</a:t>
            </a:r>
            <a:endParaRPr lang="en-US" sz="2400" noProof="1">
              <a:solidFill>
                <a:srgbClr val="FFFFFF"/>
              </a:solidFill>
              <a:effectLst>
                <a:glow rad="203200">
                  <a:srgbClr val="000000"/>
                </a:glow>
              </a:effectLst>
              <a:sym typeface="Helvetica" charset="0"/>
            </a:endParaRPr>
          </a:p>
        </p:txBody>
      </p:sp>
    </p:spTree>
    <p:extLst>
      <p:ext uri="{BB962C8B-B14F-4D97-AF65-F5344CB8AC3E}">
        <p14:creationId xmlns:p14="http://schemas.microsoft.com/office/powerpoint/2010/main" val="1783581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1"/>
          <p:cNvPicPr>
            <a:picLocks noChangeAspect="1"/>
          </p:cNvPicPr>
          <p:nvPr/>
        </p:nvPicPr>
        <p:blipFill>
          <a:blip r:embed="rId2"/>
          <a:stretch>
            <a:fillRect/>
          </a:stretch>
        </p:blipFill>
        <p:spPr>
          <a:xfrm>
            <a:off x="0" y="3175"/>
            <a:ext cx="5867400" cy="6916738"/>
          </a:xfrm>
          <a:prstGeom prst="rect">
            <a:avLst/>
          </a:prstGeom>
          <a:noFill/>
          <a:ln w="9525">
            <a:noFill/>
            <a:miter/>
          </a:ln>
        </p:spPr>
      </p:pic>
      <p:sp>
        <p:nvSpPr>
          <p:cNvPr id="2050" name="Rectangle 2"/>
          <p:cNvSpPr>
            <a:spLocks noGrp="1" noChangeArrowheads="1"/>
          </p:cNvSpPr>
          <p:nvPr>
            <p:ph type="ctrTitle"/>
          </p:nvPr>
        </p:nvSpPr>
        <p:spPr>
          <a:xfrm>
            <a:off x="4355976" y="719399"/>
            <a:ext cx="4788024" cy="1197429"/>
          </a:xfrm>
          <a:ln w="9525">
            <a:noFill/>
            <a:miter/>
          </a:ln>
        </p:spPr>
        <p:txBody>
          <a:bodyPr vert="horz" wrap="square" lIns="91440" tIns="45720" rIns="91440" bIns="45720" numCol="1" anchor="ctr" anchorCtr="0" compatLnSpc="1"/>
          <a:lstStyle/>
          <a:p>
            <a:pPr eaLnBrk="1" fontAlgn="base" hangingPunct="1">
              <a:defRPr/>
            </a:pPr>
            <a:r>
              <a:rPr lang="en-US" sz="5400" strike="noStrike" noProof="1" smtClean="0">
                <a:solidFill>
                  <a:srgbClr val="FFFF00"/>
                </a:solidFill>
                <a:effectLst>
                  <a:glow rad="203200">
                    <a:schemeClr val="tx1"/>
                  </a:glow>
                </a:effectLst>
                <a:latin typeface="SimHei" charset="0"/>
                <a:ea typeface="SimHei" charset="0"/>
              </a:rPr>
              <a:t>潜隐记忆 </a:t>
            </a:r>
          </a:p>
        </p:txBody>
      </p:sp>
      <p:sp>
        <p:nvSpPr>
          <p:cNvPr id="2051" name="Rectangle 3"/>
          <p:cNvSpPr>
            <a:spLocks noGrp="1" noChangeArrowheads="1"/>
          </p:cNvSpPr>
          <p:nvPr>
            <p:ph type="subTitle" idx="1"/>
          </p:nvPr>
        </p:nvSpPr>
        <p:spPr>
          <a:xfrm>
            <a:off x="4860032" y="1800200"/>
            <a:ext cx="4283968" cy="5373216"/>
          </a:xfrm>
          <a:ln w="9525">
            <a:noFill/>
            <a:miter/>
          </a:ln>
        </p:spPr>
        <p:txBody>
          <a:bodyPr vert="horz" wrap="square" lIns="91440" tIns="45720" rIns="91440" bIns="45720" numCol="1" anchor="t" anchorCtr="0" compatLnSpc="1"/>
          <a:lstStyle/>
          <a:p>
            <a:pPr eaLnBrk="1" fontAlgn="base" hangingPunct="1">
              <a:defRPr/>
            </a:pPr>
            <a:r>
              <a:rPr lang="zh-CN" altLang="en-US" sz="4000" strike="noStrike" noProof="1" smtClean="0">
                <a:effectLst>
                  <a:glow rad="203200">
                    <a:schemeClr val="tx1"/>
                  </a:glow>
                </a:effectLst>
                <a:latin typeface="SimHei" charset="0"/>
                <a:ea typeface="SimHei" charset="0"/>
              </a:rPr>
              <a:t>更可能是因为一个人记起以前被遗忘的东西，例如儿时所听过的语言）</a:t>
            </a:r>
            <a:r>
              <a:rPr lang="en-US" sz="4000" strike="noStrike" noProof="1">
                <a:effectLst>
                  <a:glow rad="203200">
                    <a:schemeClr val="tx1"/>
                  </a:glow>
                </a:effectLst>
                <a:latin typeface="SimHei" charset="0"/>
                <a:ea typeface="SimHei" charset="0"/>
              </a:rPr>
              <a:t> </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smtClean="0">
                <a:solidFill>
                  <a:srgbClr val="FFFFFF"/>
                </a:solidFill>
                <a:effectLst>
                  <a:glow rad="203200">
                    <a:srgbClr val="000000"/>
                  </a:glow>
                </a:effectLst>
                <a:sym typeface="Helvetica" charset="0"/>
              </a:rPr>
              <a:t>199a</a:t>
            </a:r>
            <a:endParaRPr lang="en-US" sz="2400" noProof="1">
              <a:solidFill>
                <a:srgbClr val="FFFFFF"/>
              </a:solidFill>
              <a:effectLst>
                <a:glow rad="203200">
                  <a:srgbClr val="000000"/>
                </a:glow>
              </a:effectLst>
              <a:sym typeface="Helvetica" charset="0"/>
            </a:endParaRPr>
          </a:p>
        </p:txBody>
      </p:sp>
      <p:sp>
        <p:nvSpPr>
          <p:cNvPr id="529413" name="Rectangle 3"/>
          <p:cNvSpPr txBox="1"/>
          <p:nvPr/>
        </p:nvSpPr>
        <p:spPr>
          <a:xfrm>
            <a:off x="250825" y="174625"/>
            <a:ext cx="4284663" cy="661988"/>
          </a:xfrm>
          <a:prstGeom prst="rect">
            <a:avLst/>
          </a:prstGeom>
          <a:solidFill>
            <a:schemeClr val="bg1"/>
          </a:solidFill>
          <a:ln w="9525">
            <a:noFill/>
            <a:miter/>
          </a:ln>
        </p:spPr>
        <p:txBody>
          <a:bodyPr anchor="t"/>
          <a:lstStyle/>
          <a:p>
            <a:pPr algn="ctr" eaLnBrk="1" hangingPunct="1">
              <a:lnSpc>
                <a:spcPct val="90000"/>
              </a:lnSpc>
              <a:spcBef>
                <a:spcPct val="20000"/>
              </a:spcBef>
              <a:buFont typeface="Arial" pitchFamily="34" charset="0"/>
              <a:buNone/>
            </a:pPr>
            <a:r>
              <a:rPr lang="zh-CN" altLang="en-US" sz="3600" b="1">
                <a:solidFill>
                  <a:srgbClr val="000000"/>
                </a:solidFill>
                <a:latin typeface="SimHei" pitchFamily="49" charset="-122"/>
                <a:ea typeface="SimHei" pitchFamily="49" charset="-122"/>
                <a:sym typeface="Helvetica" charset="0"/>
              </a:rPr>
              <a:t>妈，是你吗？</a:t>
            </a:r>
          </a:p>
        </p:txBody>
      </p:sp>
      <p:sp>
        <p:nvSpPr>
          <p:cNvPr id="7" name="Rectangle 3"/>
          <p:cNvSpPr txBox="1">
            <a:spLocks noChangeArrowheads="1"/>
          </p:cNvSpPr>
          <p:nvPr/>
        </p:nvSpPr>
        <p:spPr bwMode="auto">
          <a:xfrm>
            <a:off x="4644008" y="116631"/>
            <a:ext cx="3960440" cy="720077"/>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smtClean="0">
                <a:solidFill>
                  <a:srgbClr val="FFFFFF"/>
                </a:solidFill>
                <a:effectLst>
                  <a:glow rad="203200">
                    <a:srgbClr val="000000"/>
                  </a:glow>
                </a:effectLst>
                <a:latin typeface="SimHei" charset="0"/>
                <a:ea typeface="SimHei" charset="0"/>
                <a:sym typeface="Helvetica" charset="0"/>
              </a:rPr>
              <a:t>回应</a:t>
            </a:r>
            <a:r>
              <a:rPr lang="en-US" noProof="1" smtClean="0">
                <a:solidFill>
                  <a:srgbClr val="FFFFFF"/>
                </a:solidFill>
                <a:effectLst>
                  <a:glow rad="203200">
                    <a:srgbClr val="000000"/>
                  </a:glow>
                </a:effectLst>
                <a:latin typeface="SimHei" charset="0"/>
                <a:ea typeface="SimHei" charset="0"/>
                <a:sym typeface="Helvetica" charset="0"/>
              </a:rPr>
              <a:t>?</a:t>
            </a:r>
            <a:endParaRPr lang="en-US" noProof="1">
              <a:solidFill>
                <a:srgbClr val="FFFFFF"/>
              </a:solidFill>
              <a:effectLst>
                <a:glow rad="203200">
                  <a:srgbClr val="000000"/>
                </a:glow>
              </a:effectLst>
              <a:latin typeface="SimHei" charset="0"/>
              <a:ea typeface="SimHei" charset="0"/>
              <a:sym typeface="Helvetica" charset="0"/>
            </a:endParaRPr>
          </a:p>
        </p:txBody>
      </p:sp>
    </p:spTree>
    <p:extLst>
      <p:ext uri="{BB962C8B-B14F-4D97-AF65-F5344CB8AC3E}">
        <p14:creationId xmlns:p14="http://schemas.microsoft.com/office/powerpoint/2010/main" val="417019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a:ln w="9525">
            <a:noFill/>
            <a:miter/>
          </a:ln>
        </p:spPr>
        <p:txBody>
          <a:bodyPr vert="horz" wrap="square" lIns="91440" tIns="45720" rIns="91440" bIns="45720" numCol="1" anchor="ctr" anchorCtr="0" compatLnSpc="1"/>
          <a:lstStyle/>
          <a:p>
            <a:pPr eaLnBrk="1" fontAlgn="base" hangingPunct="1">
              <a:defRPr/>
            </a:pPr>
            <a:r>
              <a:rPr lang="en-US" strike="noStrike" noProof="1" smtClean="0">
                <a:solidFill>
                  <a:srgbClr val="FFFF00"/>
                </a:solidFill>
                <a:effectLst>
                  <a:glow rad="203200">
                    <a:schemeClr val="tx1"/>
                  </a:glow>
                </a:effectLst>
                <a:latin typeface="SimHei" charset="0"/>
                <a:ea typeface="SimHei" charset="0"/>
              </a:rPr>
              <a:t>胎记</a:t>
            </a:r>
          </a:p>
        </p:txBody>
      </p:sp>
      <p:sp>
        <p:nvSpPr>
          <p:cNvPr id="2051" name="Rectangle 3"/>
          <p:cNvSpPr>
            <a:spLocks noGrp="1" noChangeArrowheads="1"/>
          </p:cNvSpPr>
          <p:nvPr>
            <p:ph type="subTitle" idx="1"/>
          </p:nvPr>
        </p:nvSpPr>
        <p:spPr>
          <a:xfrm>
            <a:off x="4608004" y="836712"/>
            <a:ext cx="4283967" cy="3744416"/>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据</a:t>
            </a:r>
            <a:r>
              <a:rPr lang="zh-CN" altLang="en-US" sz="4800" strike="noStrike" noProof="1">
                <a:effectLst>
                  <a:glow rad="203200">
                    <a:schemeClr val="tx1"/>
                  </a:glow>
                </a:effectLst>
                <a:latin typeface="SimHei" charset="0"/>
                <a:ea typeface="SimHei" charset="0"/>
              </a:rPr>
              <a:t>说</a:t>
            </a:r>
            <a:r>
              <a:rPr lang="en-US" sz="4800" strike="noStrike" noProof="1">
                <a:effectLst>
                  <a:glow rad="203200">
                    <a:schemeClr val="tx1"/>
                  </a:glow>
                </a:effectLst>
                <a:latin typeface="SimHei" charset="0"/>
                <a:ea typeface="SimHei" charset="0"/>
              </a:rPr>
              <a:t>支持轮回，因为有些</a:t>
            </a:r>
            <a:r>
              <a:rPr lang="zh-CN" altLang="en-US" sz="4800" strike="noStrike" noProof="1">
                <a:effectLst>
                  <a:glow rad="203200">
                    <a:schemeClr val="tx1"/>
                  </a:glow>
                </a:effectLst>
                <a:latin typeface="SimHei" charset="0"/>
                <a:ea typeface="SimHei" charset="0"/>
              </a:rPr>
              <a:t>胎记</a:t>
            </a:r>
            <a:r>
              <a:rPr lang="en-US" sz="4800" strike="noStrike" noProof="1">
                <a:effectLst>
                  <a:glow rad="203200">
                    <a:schemeClr val="tx1"/>
                  </a:glow>
                </a:effectLst>
                <a:latin typeface="SimHei" charset="0"/>
                <a:ea typeface="SimHei" charset="0"/>
              </a:rPr>
              <a:t>似于死者的</a:t>
            </a:r>
            <a:r>
              <a:rPr lang="zh-CN" altLang="en-US" sz="4800" strike="noStrike" noProof="1">
                <a:effectLst>
                  <a:glow rad="203200">
                    <a:schemeClr val="tx1"/>
                  </a:glow>
                </a:effectLst>
                <a:latin typeface="SimHei" charset="0"/>
                <a:ea typeface="SimHei" charset="0"/>
              </a:rPr>
              <a:t>胎记</a:t>
            </a:r>
          </a:p>
        </p:txBody>
      </p:sp>
      <p:pic>
        <p:nvPicPr>
          <p:cNvPr id="530435" name="Picture 2"/>
          <p:cNvPicPr>
            <a:picLocks noChangeAspect="1"/>
          </p:cNvPicPr>
          <p:nvPr/>
        </p:nvPicPr>
        <p:blipFill>
          <a:blip r:embed="rId2"/>
          <a:stretch>
            <a:fillRect/>
          </a:stretch>
        </p:blipFill>
        <p:spPr>
          <a:xfrm>
            <a:off x="0" y="0"/>
            <a:ext cx="4427538" cy="6862763"/>
          </a:xfrm>
          <a:prstGeom prst="rect">
            <a:avLst/>
          </a:prstGeom>
          <a:noFill/>
          <a:ln w="9525">
            <a:noFill/>
            <a:miter/>
          </a:ln>
        </p:spPr>
      </p:pic>
      <p:sp>
        <p:nvSpPr>
          <p:cNvPr id="6" name="Rectangle 3"/>
          <p:cNvSpPr txBox="1">
            <a:spLocks noChangeArrowheads="1"/>
          </p:cNvSpPr>
          <p:nvPr/>
        </p:nvSpPr>
        <p:spPr bwMode="auto">
          <a:xfrm rot="20935160">
            <a:off x="3216993" y="4712934"/>
            <a:ext cx="6084168" cy="2232248"/>
          </a:xfrm>
          <a:prstGeom prst="rect">
            <a:avLst/>
          </a:prstGeom>
          <a:solidFill>
            <a:srgbClr val="FF0000"/>
          </a:solidFill>
          <a:ln>
            <a:noFill/>
          </a:ln>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4000" noProof="1" smtClean="0">
                <a:solidFill>
                  <a:srgbClr val="FFFFFF"/>
                </a:solidFill>
                <a:effectLst>
                  <a:glow rad="203200">
                    <a:srgbClr val="000000"/>
                  </a:glow>
                </a:effectLst>
                <a:latin typeface="SimHei" charset="0"/>
                <a:ea typeface="SimHei" charset="0"/>
                <a:sym typeface="Helvetica" charset="0"/>
              </a:rPr>
              <a:t>但它们是否相同？ 相似性不</a:t>
            </a:r>
            <a:r>
              <a:rPr lang="zh-CN" altLang="en-US" sz="4000" noProof="1" smtClean="0">
                <a:solidFill>
                  <a:srgbClr val="FFFFFF"/>
                </a:solidFill>
                <a:effectLst>
                  <a:glow rad="203200">
                    <a:srgbClr val="000000"/>
                  </a:glow>
                </a:effectLst>
                <a:latin typeface="SimHei" charset="0"/>
                <a:ea typeface="SimHei" charset="0"/>
                <a:sym typeface="Helvetica" charset="0"/>
              </a:rPr>
              <a:t>代表</a:t>
            </a:r>
            <a:r>
              <a:rPr lang="en-US" sz="4000" noProof="1" smtClean="0">
                <a:solidFill>
                  <a:srgbClr val="FFFFFF"/>
                </a:solidFill>
                <a:effectLst>
                  <a:glow rad="203200">
                    <a:srgbClr val="000000"/>
                  </a:glow>
                </a:effectLst>
                <a:latin typeface="SimHei" charset="0"/>
                <a:ea typeface="SimHei" charset="0"/>
                <a:sym typeface="Helvetica" charset="0"/>
              </a:rPr>
              <a:t>证明轮回！</a:t>
            </a:r>
          </a:p>
        </p:txBody>
      </p:sp>
      <p:sp>
        <p:nvSpPr>
          <p:cNvPr id="7" name="TextBox 6"/>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smtClean="0">
                <a:solidFill>
                  <a:srgbClr val="FFFFFF"/>
                </a:solidFill>
                <a:effectLst>
                  <a:glow rad="203200">
                    <a:srgbClr val="000000"/>
                  </a:glow>
                </a:effectLst>
                <a:sym typeface="Helvetica" charset="0"/>
              </a:rPr>
              <a:t>199a</a:t>
            </a:r>
            <a:endParaRPr lang="en-US" sz="2400" noProof="1">
              <a:solidFill>
                <a:srgbClr val="FFFFFF"/>
              </a:solidFill>
              <a:effectLst>
                <a:glow rad="203200">
                  <a:srgbClr val="000000"/>
                </a:glow>
              </a:effectLst>
              <a:sym typeface="Helvetica" charset="0"/>
            </a:endParaRPr>
          </a:p>
        </p:txBody>
      </p:sp>
      <p:pic>
        <p:nvPicPr>
          <p:cNvPr id="530438" name="Picture 3"/>
          <p:cNvPicPr>
            <a:picLocks noChangeAspect="1"/>
          </p:cNvPicPr>
          <p:nvPr/>
        </p:nvPicPr>
        <p:blipFill>
          <a:blip r:embed="rId3"/>
          <a:stretch>
            <a:fillRect/>
          </a:stretch>
        </p:blipFill>
        <p:spPr>
          <a:xfrm>
            <a:off x="3203575" y="549275"/>
            <a:ext cx="1731963" cy="1731963"/>
          </a:xfrm>
          <a:prstGeom prst="rect">
            <a:avLst/>
          </a:prstGeom>
          <a:noFill/>
          <a:ln w="9525">
            <a:noFill/>
            <a:miter/>
          </a:ln>
        </p:spPr>
      </p:pic>
    </p:spTree>
    <p:extLst>
      <p:ext uri="{BB962C8B-B14F-4D97-AF65-F5344CB8AC3E}">
        <p14:creationId xmlns:p14="http://schemas.microsoft.com/office/powerpoint/2010/main" val="669997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3"/>
          <p:cNvPicPr>
            <a:picLocks noChangeAspect="1"/>
          </p:cNvPicPr>
          <p:nvPr/>
        </p:nvPicPr>
        <p:blipFill>
          <a:blip r:embed="rId3"/>
          <a:stretch>
            <a:fillRect/>
          </a:stretch>
        </p:blipFill>
        <p:spPr>
          <a:xfrm>
            <a:off x="0" y="0"/>
            <a:ext cx="6084888" cy="7456488"/>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latin typeface="SimHei" charset="0"/>
                <a:ea typeface="SimHei" charset="0"/>
              </a:rPr>
              <a:t>其他</a:t>
            </a:r>
            <a:r>
              <a:rPr lang="zh-CN" altLang="en-US" strike="noStrike" noProof="1" smtClean="0">
                <a:effectLst>
                  <a:glow rad="203200">
                    <a:schemeClr val="tx1"/>
                  </a:glow>
                </a:effectLst>
                <a:latin typeface="SimHei" charset="0"/>
                <a:ea typeface="SimHei" charset="0"/>
              </a:rPr>
              <a:t>所为的</a:t>
            </a:r>
            <a:r>
              <a:rPr lang="en-US" strike="noStrike" noProof="1" smtClean="0">
                <a:effectLst>
                  <a:glow rad="203200">
                    <a:schemeClr val="tx1"/>
                  </a:glow>
                </a:effectLst>
                <a:latin typeface="SimHei" charset="0"/>
                <a:ea typeface="SimHei" charset="0"/>
              </a:rPr>
              <a:t>证据</a:t>
            </a:r>
            <a:endParaRPr lang="en-US"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6012159" y="2708920"/>
            <a:ext cx="3131840" cy="4149080"/>
          </a:xfrm>
          <a:ln w="9525">
            <a:noFill/>
            <a:miter/>
          </a:ln>
        </p:spPr>
        <p:txBody>
          <a:bodyPr vert="horz" wrap="square" lIns="91440" tIns="45720" rIns="91440" bIns="45720" numCol="1" anchor="t" anchorCtr="0" compatLnSpc="1"/>
          <a:lstStyle/>
          <a:p>
            <a:pPr eaLnBrk="1" fontAlgn="base" hangingPunct="1">
              <a:defRPr/>
            </a:pPr>
            <a:r>
              <a:rPr lang="en-US" strike="noStrike" noProof="1" smtClean="0">
                <a:effectLst>
                  <a:glow rad="203200">
                    <a:schemeClr val="tx1"/>
                  </a:glow>
                </a:effectLst>
                <a:latin typeface="SimHei" charset="0"/>
                <a:ea typeface="SimHei" charset="0"/>
              </a:rPr>
              <a:t>儿童天才</a:t>
            </a:r>
          </a:p>
          <a:p>
            <a:pPr eaLnBrk="1" fontAlgn="base" hangingPunct="1">
              <a:defRPr/>
            </a:pPr>
            <a:endParaRPr lang="en-US" strike="noStrike" noProof="1" smtClean="0">
              <a:effectLst>
                <a:glow rad="203200">
                  <a:schemeClr val="tx1"/>
                </a:glow>
              </a:effectLst>
              <a:latin typeface="SimHei" charset="0"/>
              <a:ea typeface="SimHei" charset="0"/>
            </a:endParaRPr>
          </a:p>
          <a:p>
            <a:pPr eaLnBrk="1" fontAlgn="base" hangingPunct="1">
              <a:defRPr/>
            </a:pPr>
            <a:endParaRPr lang="en-US" strike="noStrike" noProof="1" smtClean="0">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伊恩·史蒂文森博士</a:t>
            </a:r>
            <a:r>
              <a:rPr lang="zh-CN" altLang="en-US" strike="noStrike" noProof="1">
                <a:effectLst>
                  <a:glow rad="203200">
                    <a:schemeClr val="tx1"/>
                  </a:glow>
                </a:effectLst>
                <a:latin typeface="SimHei" charset="0"/>
                <a:ea typeface="SimHei" charset="0"/>
              </a:rPr>
              <a:t>的人口研究</a:t>
            </a: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a:buFont typeface="Arial" pitchFamily="34" charset="0"/>
              <a:buNone/>
              <a:defRPr/>
            </a:pPr>
            <a:endParaRPr lang="en-US" noProof="1">
              <a:solidFill>
                <a:srgbClr val="000000"/>
              </a:solidFill>
              <a:latin typeface="SimHei" charset="0"/>
              <a:ea typeface="SimHei" charset="0"/>
              <a:sym typeface="Helvetica" charset="0"/>
            </a:endParaRPr>
          </a:p>
        </p:txBody>
      </p:sp>
      <p:sp>
        <p:nvSpPr>
          <p:cNvPr id="531461" name="Rectangle 2"/>
          <p:cNvSpPr txBox="1"/>
          <p:nvPr/>
        </p:nvSpPr>
        <p:spPr>
          <a:xfrm>
            <a:off x="1835150" y="188913"/>
            <a:ext cx="4213225" cy="1871662"/>
          </a:xfrm>
          <a:prstGeom prst="rect">
            <a:avLst/>
          </a:prstGeom>
          <a:noFill/>
          <a:ln w="9525">
            <a:noFill/>
            <a:miter/>
          </a:ln>
        </p:spPr>
        <p:txBody>
          <a:bodyPr anchor="ctr"/>
          <a:lstStyle/>
          <a:p>
            <a:pPr algn="ctr" eaLnBrk="1" hangingPunct="1">
              <a:buFont typeface="Arial" pitchFamily="34" charset="0"/>
              <a:buNone/>
            </a:pPr>
            <a:r>
              <a:rPr lang="en-US" altLang="en-US" sz="2000" b="1">
                <a:solidFill>
                  <a:srgbClr val="000000"/>
                </a:solidFill>
                <a:latin typeface="SimHei" pitchFamily="49" charset="-122"/>
                <a:ea typeface="SimHei" pitchFamily="49" charset="-122"/>
                <a:sym typeface="Helvetica" charset="0"/>
              </a:rPr>
              <a:t>是啊</a:t>
            </a:r>
            <a:r>
              <a:rPr lang="zh-CN" altLang="en-US" sz="2000" b="1">
                <a:solidFill>
                  <a:srgbClr val="000000"/>
                </a:solidFill>
                <a:latin typeface="SimHei" pitchFamily="49" charset="-122"/>
                <a:ea typeface="SimHei" pitchFamily="49" charset="-122"/>
                <a:sym typeface="Helvetica" charset="0"/>
              </a:rPr>
              <a:t>，</a:t>
            </a:r>
            <a:r>
              <a:rPr lang="en-US" altLang="en-US" sz="2000" b="1">
                <a:solidFill>
                  <a:srgbClr val="000000"/>
                </a:solidFill>
                <a:latin typeface="SimHei" pitchFamily="49" charset="-122"/>
                <a:ea typeface="SimHei" pitchFamily="49" charset="-122"/>
                <a:sym typeface="Helvetica" charset="0"/>
              </a:rPr>
              <a:t>当我还是你的年龄时，</a:t>
            </a:r>
          </a:p>
          <a:p>
            <a:pPr algn="ctr" eaLnBrk="1" hangingPunct="1">
              <a:buFont typeface="Arial" pitchFamily="34" charset="0"/>
              <a:buNone/>
            </a:pPr>
            <a:r>
              <a:rPr lang="en-US" altLang="en-US" sz="2000" b="1">
                <a:solidFill>
                  <a:srgbClr val="000000"/>
                </a:solidFill>
                <a:latin typeface="SimHei" pitchFamily="49" charset="-122"/>
                <a:ea typeface="SimHei" pitchFamily="49" charset="-122"/>
                <a:sym typeface="Helvetica" charset="0"/>
              </a:rPr>
              <a:t>我</a:t>
            </a:r>
            <a:r>
              <a:rPr lang="zh-CN" altLang="en-US" sz="2000" b="1">
                <a:solidFill>
                  <a:srgbClr val="000000"/>
                </a:solidFill>
                <a:latin typeface="SimHei" pitchFamily="49" charset="-122"/>
                <a:ea typeface="SimHei" pitchFamily="49" charset="-122"/>
                <a:sym typeface="Helvetica" charset="0"/>
              </a:rPr>
              <a:t>也</a:t>
            </a:r>
            <a:r>
              <a:rPr lang="en-US" altLang="en-US" sz="2000" b="1">
                <a:solidFill>
                  <a:srgbClr val="000000"/>
                </a:solidFill>
                <a:latin typeface="SimHei" pitchFamily="49" charset="-122"/>
                <a:ea typeface="SimHei" pitchFamily="49" charset="-122"/>
                <a:sym typeface="Helvetica" charset="0"/>
              </a:rPr>
              <a:t>不相信轮回。</a:t>
            </a:r>
          </a:p>
        </p:txBody>
      </p:sp>
    </p:spTree>
    <p:extLst>
      <p:ext uri="{BB962C8B-B14F-4D97-AF65-F5344CB8AC3E}">
        <p14:creationId xmlns:p14="http://schemas.microsoft.com/office/powerpoint/2010/main" val="4114363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3"/>
          <a:stretch>
            <a:fillRect/>
          </a:stretch>
        </p:blipFill>
        <p:spPr>
          <a:xfrm>
            <a:off x="0" y="1125538"/>
            <a:ext cx="9036050" cy="50482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latin typeface="SimHei" charset="0"/>
                <a:ea typeface="SimHei" charset="0"/>
                <a:sym typeface="+mn-ea"/>
              </a:rPr>
              <a:t>其他</a:t>
            </a:r>
            <a:r>
              <a:rPr lang="zh-CN" altLang="en-US" strike="noStrike" noProof="1" smtClean="0">
                <a:effectLst>
                  <a:glow rad="203200">
                    <a:schemeClr val="tx1"/>
                  </a:glow>
                </a:effectLst>
                <a:latin typeface="SimHei" charset="0"/>
                <a:ea typeface="SimHei" charset="0"/>
                <a:sym typeface="+mn-ea"/>
              </a:rPr>
              <a:t>所为的</a:t>
            </a:r>
            <a:r>
              <a:rPr lang="en-US" strike="noStrike" noProof="1" smtClean="0">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012160" y="2708920"/>
            <a:ext cx="3131840" cy="4149080"/>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同性恋和</a:t>
            </a:r>
          </a:p>
          <a:p>
            <a:pPr eaLnBrk="1" fontAlgn="base" hangingPunct="1">
              <a:defRPr/>
            </a:pPr>
            <a:r>
              <a:rPr lang="en-US" sz="4800" strike="noStrike" noProof="1">
                <a:effectLst>
                  <a:glow rad="203200">
                    <a:schemeClr val="tx1"/>
                  </a:glow>
                </a:effectLst>
                <a:latin typeface="SimHei" charset="0"/>
                <a:ea typeface="SimHei" charset="0"/>
              </a:rPr>
              <a:t>变性倾向</a:t>
            </a:r>
          </a:p>
        </p:txBody>
      </p:sp>
    </p:spTree>
    <p:extLst>
      <p:ext uri="{BB962C8B-B14F-4D97-AF65-F5344CB8AC3E}">
        <p14:creationId xmlns:p14="http://schemas.microsoft.com/office/powerpoint/2010/main" val="26903664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3" descr="EXPTEXTB"/>
          <p:cNvSpPr/>
          <p:nvPr/>
        </p:nvSpPr>
        <p:spPr>
          <a:xfrm>
            <a:off x="-36512" y="26988"/>
            <a:ext cx="9180512" cy="7002462"/>
          </a:xfrm>
          <a:prstGeom prst="rect">
            <a:avLst/>
          </a:prstGeom>
          <a:solidFill>
            <a:srgbClr val="FFFFFF"/>
          </a:solidFill>
          <a:ln w="9525">
            <a:noFill/>
            <a:miter/>
          </a:ln>
        </p:spPr>
        <p:txBody>
          <a:bodyPr wrap="none" anchor="ctr"/>
          <a:lstStyle/>
          <a:p>
            <a:pPr eaLnBrk="1" hangingPunct="1">
              <a:buFont typeface="Arial" pitchFamily="34" charset="0"/>
              <a:buNone/>
            </a:pPr>
            <a:endParaRPr lang="en-US" altLang="en-US" sz="1800">
              <a:solidFill>
                <a:srgbClr val="FFFFCC"/>
              </a:solidFill>
              <a:latin typeface="Times New Roman" pitchFamily="18" charset="0"/>
              <a:ea typeface="Arial" charset="0"/>
              <a:sym typeface="Helvetica" charset="0"/>
            </a:endParaRPr>
          </a:p>
        </p:txBody>
      </p:sp>
      <p:pic>
        <p:nvPicPr>
          <p:cNvPr id="512002" name="Picture 4"/>
          <p:cNvPicPr>
            <a:picLocks noChangeAspect="1"/>
          </p:cNvPicPr>
          <p:nvPr/>
        </p:nvPicPr>
        <p:blipFill>
          <a:blip r:embed="rId3"/>
          <a:stretch>
            <a:fillRect/>
          </a:stretch>
        </p:blipFill>
        <p:spPr>
          <a:xfrm>
            <a:off x="1547813" y="2781300"/>
            <a:ext cx="3319462" cy="3152775"/>
          </a:xfrm>
          <a:prstGeom prst="rect">
            <a:avLst/>
          </a:prstGeom>
          <a:noFill/>
          <a:ln w="9525">
            <a:noFill/>
            <a:miter/>
          </a:ln>
        </p:spPr>
      </p:pic>
      <p:pic>
        <p:nvPicPr>
          <p:cNvPr id="6" name="Picture 5"/>
          <p:cNvPicPr>
            <a:picLocks noChangeAspect="1"/>
          </p:cNvPicPr>
          <p:nvPr/>
        </p:nvPicPr>
        <p:blipFill>
          <a:blip r:embed="rId4"/>
          <a:stretch>
            <a:fillRect/>
          </a:stretch>
        </p:blipFill>
        <p:spPr>
          <a:xfrm>
            <a:off x="4721225" y="3500438"/>
            <a:ext cx="4422775" cy="2220912"/>
          </a:xfrm>
          <a:prstGeom prst="rect">
            <a:avLst/>
          </a:prstGeom>
          <a:noFill/>
          <a:ln w="9525">
            <a:noFill/>
            <a:miter/>
          </a:ln>
        </p:spPr>
      </p:pic>
      <p:sp>
        <p:nvSpPr>
          <p:cNvPr id="156673" name="Rectangle 2"/>
          <p:cNvSpPr>
            <a:spLocks noGrp="1" noChangeArrowheads="1"/>
          </p:cNvSpPr>
          <p:nvPr>
            <p:ph type="title" sz="quarter"/>
          </p:nvPr>
        </p:nvSpPr>
        <p:spPr>
          <a:xfrm>
            <a:off x="-279507" y="609600"/>
            <a:ext cx="9027971" cy="1143000"/>
          </a:xfrm>
          <a:ln w="9525">
            <a:noFill/>
            <a:miter/>
          </a:ln>
        </p:spPr>
        <p:txBody>
          <a:bodyPr vert="horz" wrap="square" lIns="91440" tIns="45720" rIns="91440" bIns="45720" numCol="1" anchor="ctr" anchorCtr="0" compatLnSpc="1"/>
          <a:lstStyle/>
          <a:p>
            <a:pPr eaLnBrk="1" fontAlgn="base" hangingPunct="1">
              <a:defRPr/>
            </a:pPr>
            <a:r>
              <a:rPr lang="en-US" altLang="zh-CN" b="1" strike="noStrike" noProof="1">
                <a:effectLst>
                  <a:glow rad="241300">
                    <a:schemeClr val="bg2">
                      <a:alpha val="90000"/>
                    </a:schemeClr>
                  </a:glow>
                </a:effectLst>
                <a:latin typeface="SimHei" charset="0"/>
                <a:ea typeface="SimHei" charset="0"/>
              </a:rPr>
              <a:t>     </a:t>
            </a:r>
            <a:r>
              <a:rPr lang="zh-CN" altLang="en-US" b="1" strike="noStrike" noProof="1">
                <a:effectLst>
                  <a:glow rad="241300">
                    <a:schemeClr val="bg2">
                      <a:alpha val="90000"/>
                    </a:schemeClr>
                  </a:glow>
                </a:effectLst>
                <a:latin typeface="SimHei" charset="0"/>
                <a:ea typeface="SimHei" charset="0"/>
              </a:rPr>
              <a:t>历史是否是。。。</a:t>
            </a:r>
          </a:p>
        </p:txBody>
      </p:sp>
      <p:pic>
        <p:nvPicPr>
          <p:cNvPr id="25609" name="Picture 9" descr="j0188655"/>
          <p:cNvPicPr>
            <a:picLocks noGrp="1" noChangeAspect="1"/>
          </p:cNvPicPr>
          <p:nvPr>
            <p:ph sz="quarter" idx="3"/>
          </p:nvPr>
        </p:nvPicPr>
        <p:blipFill>
          <a:blip r:embed="rId5"/>
          <a:stretch>
            <a:fillRect/>
          </a:stretch>
        </p:blipFill>
        <p:spPr>
          <a:xfrm>
            <a:off x="755650" y="806450"/>
            <a:ext cx="1571625" cy="2603500"/>
          </a:xfrm>
          <a:ln/>
        </p:spPr>
      </p:pic>
      <p:sp>
        <p:nvSpPr>
          <p:cNvPr id="25610" name="Rectangle 10"/>
          <p:cNvSpPr>
            <a:spLocks noChangeArrowheads="1"/>
          </p:cNvSpPr>
          <p:nvPr/>
        </p:nvSpPr>
        <p:spPr bwMode="auto">
          <a:xfrm>
            <a:off x="1737469" y="5486400"/>
            <a:ext cx="2743795" cy="995362"/>
          </a:xfrm>
          <a:prstGeom prst="rect">
            <a:avLst/>
          </a:prstGeom>
          <a:noFill/>
          <a:ln>
            <a:noFill/>
          </a:ln>
        </p:spPr>
        <p:txBody>
          <a:bodyPr anchor="ctr"/>
          <a:lstStyle/>
          <a:p>
            <a:pPr algn="ctr" eaLnBrk="1" hangingPunct="1">
              <a:buFont typeface="Arial" pitchFamily="34" charset="0"/>
              <a:buNone/>
              <a:defRPr/>
            </a:pPr>
            <a:r>
              <a:rPr lang="en-US" sz="4400" b="1" noProof="1">
                <a:solidFill>
                  <a:srgbClr val="FFFFFF"/>
                </a:solidFill>
                <a:effectLst>
                  <a:glow rad="241300">
                    <a:srgbClr val="220011">
                      <a:alpha val="90000"/>
                    </a:srgbClr>
                  </a:glow>
                </a:effectLst>
                <a:latin typeface="Arial"/>
                <a:ea typeface="MS PGothic" pitchFamily="34" charset="-128"/>
                <a:cs typeface="Arial"/>
                <a:sym typeface="Helvetica" charset="0"/>
              </a:rPr>
              <a:t>周期性? </a:t>
            </a:r>
          </a:p>
        </p:txBody>
      </p:sp>
      <p:sp>
        <p:nvSpPr>
          <p:cNvPr id="25612" name="Rectangle 12"/>
          <p:cNvSpPr>
            <a:spLocks noChangeArrowheads="1"/>
          </p:cNvSpPr>
          <p:nvPr/>
        </p:nvSpPr>
        <p:spPr bwMode="auto">
          <a:xfrm>
            <a:off x="4355976" y="5488777"/>
            <a:ext cx="1062111" cy="990600"/>
          </a:xfrm>
          <a:prstGeom prst="rect">
            <a:avLst/>
          </a:prstGeom>
          <a:noFill/>
          <a:ln>
            <a:noFill/>
          </a:ln>
        </p:spPr>
        <p:txBody>
          <a:bodyPr anchor="ctr"/>
          <a:lstStyle/>
          <a:p>
            <a:pPr algn="ctr" eaLnBrk="1" hangingPunct="1">
              <a:buFont typeface="Arial" pitchFamily="34" charset="0"/>
              <a:buNone/>
              <a:defRPr/>
            </a:pPr>
            <a:r>
              <a:rPr lang="zh-CN" altLang="en-US" sz="4400" b="1" noProof="1">
                <a:solidFill>
                  <a:srgbClr val="FFFFFF"/>
                </a:solidFill>
                <a:effectLst>
                  <a:glow rad="241300">
                    <a:srgbClr val="220011">
                      <a:alpha val="90000"/>
                    </a:srgbClr>
                  </a:glow>
                </a:effectLst>
                <a:latin typeface="Arial"/>
                <a:ea typeface="MS PGothic" pitchFamily="34" charset="-128"/>
                <a:cs typeface="Arial"/>
                <a:sym typeface="Helvetica" charset="0"/>
              </a:rPr>
              <a:t>或</a:t>
            </a:r>
            <a:r>
              <a:rPr lang="en-US" sz="4400" b="1" noProof="1">
                <a:solidFill>
                  <a:srgbClr val="FFFFFF"/>
                </a:solidFill>
                <a:effectLst>
                  <a:glow rad="241300">
                    <a:srgbClr val="220011">
                      <a:alpha val="90000"/>
                    </a:srgbClr>
                  </a:glow>
                </a:effectLst>
                <a:latin typeface="Arial"/>
                <a:ea typeface="MS PGothic" pitchFamily="34" charset="-128"/>
                <a:cs typeface="Arial"/>
                <a:sym typeface="Helvetica" charset="0"/>
              </a:rPr>
              <a:t> </a:t>
            </a:r>
          </a:p>
        </p:txBody>
      </p:sp>
      <p:pic>
        <p:nvPicPr>
          <p:cNvPr id="25613" name="Picture 13" descr="j0335490"/>
          <p:cNvPicPr>
            <a:picLocks noChangeAspect="1"/>
          </p:cNvPicPr>
          <p:nvPr/>
        </p:nvPicPr>
        <p:blipFill>
          <a:blip r:embed="rId6"/>
          <a:stretch>
            <a:fillRect/>
          </a:stretch>
        </p:blipFill>
        <p:spPr>
          <a:xfrm>
            <a:off x="7189788" y="1773238"/>
            <a:ext cx="1703387" cy="2019300"/>
          </a:xfrm>
          <a:prstGeom prst="rect">
            <a:avLst/>
          </a:prstGeom>
          <a:noFill/>
          <a:ln w="9525">
            <a:noFill/>
            <a:miter/>
          </a:ln>
        </p:spPr>
      </p:pic>
      <p:pic>
        <p:nvPicPr>
          <p:cNvPr id="25614" name="Picture 14" descr="j0283183"/>
          <p:cNvPicPr>
            <a:picLocks noChangeAspect="1"/>
          </p:cNvPicPr>
          <p:nvPr/>
        </p:nvPicPr>
        <p:blipFill>
          <a:blip r:embed="rId7"/>
          <a:stretch>
            <a:fillRect/>
          </a:stretch>
        </p:blipFill>
        <p:spPr>
          <a:xfrm>
            <a:off x="5119688" y="2214563"/>
            <a:ext cx="1755775" cy="2008187"/>
          </a:xfrm>
          <a:prstGeom prst="rect">
            <a:avLst/>
          </a:prstGeom>
          <a:noFill/>
          <a:ln w="9525">
            <a:noFill/>
            <a:miter/>
          </a:ln>
        </p:spPr>
      </p:pic>
      <p:grpSp>
        <p:nvGrpSpPr>
          <p:cNvPr id="4" name="Group 15"/>
          <p:cNvGrpSpPr/>
          <p:nvPr/>
        </p:nvGrpSpPr>
        <p:grpSpPr>
          <a:xfrm>
            <a:off x="7372350" y="5137150"/>
            <a:ext cx="1736725" cy="1531938"/>
            <a:chOff x="4080" y="2256"/>
            <a:chExt cx="1430" cy="1493"/>
          </a:xfrm>
        </p:grpSpPr>
        <p:pic>
          <p:nvPicPr>
            <p:cNvPr id="512011" name="Picture 16" descr="j0335494"/>
            <p:cNvPicPr>
              <a:picLocks noChangeAspect="1"/>
            </p:cNvPicPr>
            <p:nvPr/>
          </p:nvPicPr>
          <p:blipFill>
            <a:blip r:embed="rId8"/>
            <a:stretch>
              <a:fillRect/>
            </a:stretch>
          </p:blipFill>
          <p:spPr>
            <a:xfrm>
              <a:off x="4080" y="2256"/>
              <a:ext cx="1143" cy="1128"/>
            </a:xfrm>
            <a:prstGeom prst="rect">
              <a:avLst/>
            </a:prstGeom>
            <a:noFill/>
            <a:ln w="9525">
              <a:noFill/>
              <a:miter/>
            </a:ln>
          </p:spPr>
        </p:pic>
        <p:pic>
          <p:nvPicPr>
            <p:cNvPr id="512012" name="Picture 17" descr="j0310316"/>
            <p:cNvPicPr>
              <a:picLocks noChangeAspect="1"/>
            </p:cNvPicPr>
            <p:nvPr/>
          </p:nvPicPr>
          <p:blipFill>
            <a:blip r:embed="rId9"/>
            <a:stretch>
              <a:fillRect/>
            </a:stretch>
          </p:blipFill>
          <p:spPr>
            <a:xfrm>
              <a:off x="4368" y="2928"/>
              <a:ext cx="1142" cy="821"/>
            </a:xfrm>
            <a:prstGeom prst="rect">
              <a:avLst/>
            </a:prstGeom>
            <a:noFill/>
            <a:ln w="9525">
              <a:noFill/>
              <a:miter/>
            </a:ln>
          </p:spPr>
        </p:pic>
      </p:grpSp>
      <p:pic>
        <p:nvPicPr>
          <p:cNvPr id="25618" name="Picture 18" descr="XXJ124">
            <a:hlinkClick r:id="rId10"/>
          </p:cNvPr>
          <p:cNvPicPr>
            <a:picLocks noChangeAspect="1"/>
          </p:cNvPicPr>
          <p:nvPr/>
        </p:nvPicPr>
        <p:blipFill>
          <a:blip r:embed="rId11"/>
          <a:stretch>
            <a:fillRect/>
          </a:stretch>
        </p:blipFill>
        <p:spPr>
          <a:xfrm>
            <a:off x="0" y="3284538"/>
            <a:ext cx="2362200" cy="2324100"/>
          </a:xfrm>
          <a:prstGeom prst="rect">
            <a:avLst/>
          </a:prstGeom>
          <a:noFill/>
          <a:ln w="9525">
            <a:noFill/>
            <a:miter/>
          </a:ln>
        </p:spPr>
      </p:pic>
      <p:pic>
        <p:nvPicPr>
          <p:cNvPr id="25619" name="Picture 19" descr="j0300912"/>
          <p:cNvPicPr>
            <a:picLocks noGrp="1" noChangeAspect="1"/>
          </p:cNvPicPr>
          <p:nvPr>
            <p:ph sz="quarter" idx="4"/>
          </p:nvPr>
        </p:nvPicPr>
        <p:blipFill>
          <a:blip r:embed="rId12"/>
          <a:stretch>
            <a:fillRect/>
          </a:stretch>
        </p:blipFill>
        <p:spPr>
          <a:xfrm>
            <a:off x="325438" y="5106988"/>
            <a:ext cx="1798637" cy="1706562"/>
          </a:xfrm>
          <a:ln/>
        </p:spPr>
      </p:pic>
      <p:pic>
        <p:nvPicPr>
          <p:cNvPr id="25620" name="Picture 20" descr="buddasym">
            <a:hlinkClick r:id="rId13"/>
          </p:cNvPr>
          <p:cNvPicPr>
            <a:picLocks noChangeAspect="1"/>
          </p:cNvPicPr>
          <p:nvPr/>
        </p:nvPicPr>
        <p:blipFill>
          <a:blip r:embed="rId14"/>
          <a:stretch>
            <a:fillRect/>
          </a:stretch>
        </p:blipFill>
        <p:spPr>
          <a:xfrm>
            <a:off x="2646363" y="1700213"/>
            <a:ext cx="1420812" cy="1393825"/>
          </a:xfrm>
          <a:prstGeom prst="rect">
            <a:avLst/>
          </a:prstGeom>
          <a:noFill/>
          <a:ln w="9525">
            <a:noFill/>
            <a:miter/>
          </a:ln>
        </p:spPr>
      </p:pic>
      <p:sp>
        <p:nvSpPr>
          <p:cNvPr id="25611" name="Rectangle 11"/>
          <p:cNvSpPr>
            <a:spLocks noChangeArrowheads="1"/>
          </p:cNvSpPr>
          <p:nvPr/>
        </p:nvSpPr>
        <p:spPr bwMode="auto">
          <a:xfrm>
            <a:off x="5203398" y="5526877"/>
            <a:ext cx="2478266" cy="914400"/>
          </a:xfrm>
          <a:prstGeom prst="rect">
            <a:avLst/>
          </a:prstGeom>
          <a:noFill/>
          <a:ln>
            <a:noFill/>
          </a:ln>
        </p:spPr>
        <p:txBody>
          <a:bodyPr anchor="ctr"/>
          <a:lstStyle/>
          <a:p>
            <a:pPr algn="ctr" eaLnBrk="1" hangingPunct="1">
              <a:buFont typeface="Arial" pitchFamily="34" charset="0"/>
              <a:buNone/>
              <a:defRPr/>
            </a:pPr>
            <a:r>
              <a:rPr lang="en-US" sz="4400" b="1" noProof="1">
                <a:solidFill>
                  <a:srgbClr val="FFFFFF"/>
                </a:solidFill>
                <a:effectLst>
                  <a:glow rad="241300">
                    <a:srgbClr val="220011">
                      <a:alpha val="90000"/>
                    </a:srgbClr>
                  </a:glow>
                </a:effectLst>
                <a:latin typeface="SimHei" charset="0"/>
                <a:ea typeface="SimHei" charset="0"/>
                <a:cs typeface="Arial"/>
                <a:sym typeface="Helvetica" charset="0"/>
              </a:rPr>
              <a:t>线性? </a:t>
            </a:r>
          </a:p>
        </p:txBody>
      </p:sp>
    </p:spTree>
    <p:extLst>
      <p:ext uri="{BB962C8B-B14F-4D97-AF65-F5344CB8AC3E}">
        <p14:creationId xmlns:p14="http://schemas.microsoft.com/office/powerpoint/2010/main" val="2157335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p:cTn id="31" dur="5000" fill="hold"/>
                                        <p:tgtEl>
                                          <p:spTgt spid="25611"/>
                                        </p:tgtEl>
                                        <p:attrNameLst>
                                          <p:attrName>ppt_x</p:attrName>
                                        </p:attrNameLst>
                                      </p:cBhvr>
                                      <p:tavLst>
                                        <p:tav tm="0">
                                          <p:val>
                                            <p:strVal val="0-#ppt_w/2"/>
                                          </p:val>
                                        </p:tav>
                                        <p:tav tm="100000">
                                          <p:val>
                                            <p:strVal val="#ppt_x"/>
                                          </p:val>
                                        </p:tav>
                                      </p:tavLst>
                                    </p:anim>
                                    <p:anim calcmode="lin" valueType="num">
                                      <p:cBhvr>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p:cNvPicPr>
          <p:nvPr/>
        </p:nvPicPr>
        <p:blipFill>
          <a:blip r:embed="rId3"/>
          <a:stretch>
            <a:fillRect/>
          </a:stretch>
        </p:blipFill>
        <p:spPr>
          <a:xfrm>
            <a:off x="-36512" y="0"/>
            <a:ext cx="7632700" cy="68770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latin typeface="SimHei" charset="0"/>
                <a:ea typeface="SimHei" charset="0"/>
                <a:sym typeface="+mn-ea"/>
              </a:rPr>
              <a:t>其他</a:t>
            </a:r>
            <a:r>
              <a:rPr lang="zh-CN" altLang="en-US" strike="noStrike" noProof="1" smtClean="0">
                <a:effectLst>
                  <a:glow rad="203200">
                    <a:schemeClr val="tx1"/>
                  </a:glow>
                </a:effectLst>
                <a:latin typeface="SimHei" charset="0"/>
                <a:ea typeface="SimHei" charset="0"/>
                <a:sym typeface="+mn-ea"/>
              </a:rPr>
              <a:t>所为的</a:t>
            </a:r>
            <a:r>
              <a:rPr lang="en-US" strike="noStrike" noProof="1" smtClean="0">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444208" y="2708920"/>
            <a:ext cx="2699792" cy="3384376"/>
          </a:xfrm>
          <a:ln w="9525">
            <a:noFill/>
            <a:miter/>
          </a:ln>
        </p:spPr>
        <p:txBody>
          <a:bodyPr vert="horz" wrap="square" lIns="91440" tIns="45720" rIns="91440" bIns="45720" numCol="1" anchor="ctr" anchorCtr="0" compatLnSpc="1"/>
          <a:lstStyle/>
          <a:p>
            <a:pPr eaLnBrk="1" fontAlgn="base" hangingPunct="1">
              <a:spcBef>
                <a:spcPct val="0"/>
              </a:spcBef>
              <a:defRPr/>
            </a:pPr>
            <a:r>
              <a:rPr lang="en-US" strike="noStrike" noProof="1">
                <a:effectLst>
                  <a:glow rad="203200">
                    <a:schemeClr val="tx1"/>
                  </a:glow>
                </a:effectLst>
                <a:latin typeface="SimHei" charset="0"/>
                <a:ea typeface="SimHei" charset="0"/>
                <a:cs typeface="+mj-cs"/>
              </a:rPr>
              <a:t>爱好，兴趣和迷恋</a:t>
            </a:r>
            <a:r>
              <a:rPr lang="zh-CN" altLang="en-US" strike="noStrike" noProof="1">
                <a:effectLst>
                  <a:glow rad="203200">
                    <a:schemeClr val="tx1"/>
                  </a:glow>
                </a:effectLst>
                <a:latin typeface="SimHei" charset="0"/>
                <a:ea typeface="SimHei" charset="0"/>
                <a:cs typeface="+mj-cs"/>
              </a:rPr>
              <a:t>的事物</a:t>
            </a:r>
            <a:endParaRPr lang="en-US" strike="noStrike" noProof="1">
              <a:effectLst>
                <a:glow rad="203200">
                  <a:schemeClr val="tx1"/>
                </a:glow>
              </a:effectLst>
              <a:latin typeface="SimHei" charset="0"/>
              <a:ea typeface="SimHei" charset="0"/>
              <a:cs typeface="+mj-cs"/>
            </a:endParaRPr>
          </a:p>
        </p:txBody>
      </p:sp>
      <p:sp>
        <p:nvSpPr>
          <p:cNvPr id="6" name="Rectangle 2"/>
          <p:cNvSpPr txBox="1">
            <a:spLocks noChangeArrowheads="1"/>
          </p:cNvSpPr>
          <p:nvPr/>
        </p:nvSpPr>
        <p:spPr bwMode="auto">
          <a:xfrm>
            <a:off x="139" y="5949620"/>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smtClean="0">
                <a:solidFill>
                  <a:srgbClr val="FFFFFF"/>
                </a:solidFill>
                <a:effectLst>
                  <a:glow rad="127000">
                    <a:srgbClr val="000000"/>
                  </a:glow>
                </a:effectLst>
                <a:latin typeface="SimHei" charset="0"/>
                <a:ea typeface="SimHei" charset="0"/>
                <a:cs typeface="ＭＳ Ｐゴシック" charset="0"/>
                <a:sym typeface="Helvetica" charset="0"/>
              </a:rPr>
              <a:t>有些人只收集棒球卡。</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smtClean="0">
                <a:solidFill>
                  <a:srgbClr val="FFFFFF"/>
                </a:solidFill>
                <a:effectLst>
                  <a:glow rad="127000">
                    <a:srgbClr val="000000"/>
                  </a:glow>
                </a:effectLst>
                <a:latin typeface="SimHei" charset="0"/>
                <a:ea typeface="SimHei" charset="0"/>
                <a:sym typeface="Helvetica" charset="0"/>
              </a:rPr>
              <a:t>嗜好</a:t>
            </a:r>
          </a:p>
        </p:txBody>
      </p:sp>
    </p:spTree>
    <p:extLst>
      <p:ext uri="{BB962C8B-B14F-4D97-AF65-F5344CB8AC3E}">
        <p14:creationId xmlns:p14="http://schemas.microsoft.com/office/powerpoint/2010/main" val="2020776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5"/>
          <p:cNvPicPr>
            <a:picLocks noChangeAspect="1"/>
          </p:cNvPicPr>
          <p:nvPr/>
        </p:nvPicPr>
        <p:blipFill>
          <a:blip r:embed="rId2"/>
          <a:stretch>
            <a:fillRect/>
          </a:stretch>
        </p:blipFill>
        <p:spPr>
          <a:xfrm>
            <a:off x="630238" y="458788"/>
            <a:ext cx="7686675" cy="6858000"/>
          </a:xfrm>
          <a:prstGeom prst="rect">
            <a:avLst/>
          </a:prstGeom>
          <a:noFill/>
          <a:ln w="9525">
            <a:noFill/>
            <a:miter/>
          </a:ln>
        </p:spPr>
      </p:pic>
      <p:sp>
        <p:nvSpPr>
          <p:cNvPr id="537602" name="Title 1"/>
          <p:cNvSpPr>
            <a:spLocks noGrp="1"/>
          </p:cNvSpPr>
          <p:nvPr>
            <p:ph type="title"/>
          </p:nvPr>
        </p:nvSpPr>
        <p:spPr>
          <a:xfrm>
            <a:off x="0" y="-26987"/>
            <a:ext cx="9144000" cy="1143000"/>
          </a:xfrm>
          <a:gradFill rotWithShape="1">
            <a:gsLst>
              <a:gs pos="0">
                <a:schemeClr val="accent2"/>
              </a:gs>
              <a:gs pos="100000">
                <a:schemeClr val="tx1"/>
              </a:gs>
            </a:gsLst>
            <a:path path="rect">
              <a:fillToRect l="50000" t="50000" r="50000" b="50000"/>
            </a:path>
            <a:tileRect/>
          </a:gradFill>
          <a:ln cap="flat" cmpd="sng">
            <a:solidFill>
              <a:srgbClr val="FFFFFF"/>
            </a:solidFill>
            <a:prstDash val="solid"/>
            <a:headEnd type="none" w="med" len="med"/>
            <a:tailEnd type="none" w="med" len="med"/>
          </a:ln>
        </p:spPr>
        <p:txBody>
          <a:bodyPr wrap="square" lIns="91440" tIns="45720" rIns="91440" bIns="45720" anchor="ctr"/>
          <a:lstStyle/>
          <a:p>
            <a:pPr eaLnBrk="1" hangingPunct="1"/>
            <a:r>
              <a:rPr lang="en-US" altLang="en-US">
                <a:latin typeface="Arial" charset="0"/>
                <a:ea typeface="MS PGothic" pitchFamily="34" charset="-128"/>
              </a:rPr>
              <a:t>圣经和轮回</a:t>
            </a:r>
          </a:p>
        </p:txBody>
      </p:sp>
      <p:sp>
        <p:nvSpPr>
          <p:cNvPr id="537603" name="Title 1"/>
          <p:cNvSpPr txBox="1"/>
          <p:nvPr/>
        </p:nvSpPr>
        <p:spPr>
          <a:xfrm>
            <a:off x="36513" y="3222625"/>
            <a:ext cx="9144000" cy="1143000"/>
          </a:xfrm>
          <a:prstGeom prst="rect">
            <a:avLst/>
          </a:prstGeom>
          <a:noFill/>
          <a:ln w="9525">
            <a:noFill/>
            <a:miter/>
          </a:ln>
        </p:spPr>
        <p:txBody>
          <a:bodyPr anchor="ctr"/>
          <a:lstStyle/>
          <a:p>
            <a:pPr algn="ctr" eaLnBrk="1" hangingPunct="1">
              <a:buFont typeface="Arial" pitchFamily="34" charset="0"/>
              <a:buNone/>
            </a:pPr>
            <a:r>
              <a:rPr lang="zh-CN" altLang="en-US" sz="4800" b="1">
                <a:solidFill>
                  <a:srgbClr val="000000"/>
                </a:solidFill>
                <a:latin typeface="SimHei" pitchFamily="49" charset="-122"/>
                <a:ea typeface="SimHei" pitchFamily="49" charset="-122"/>
                <a:sym typeface="Helvetica" charset="0"/>
              </a:rPr>
              <a:t>我们能把两个论理融合吗？</a:t>
            </a:r>
          </a:p>
        </p:txBody>
      </p:sp>
      <p:sp>
        <p:nvSpPr>
          <p:cNvPr id="537604" name="TextBox 6"/>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3795132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2"/>
          <a:stretch>
            <a:fillRect/>
          </a:stretch>
        </p:blipFill>
        <p:spPr>
          <a:xfrm>
            <a:off x="0" y="765175"/>
            <a:ext cx="9137650" cy="60912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5400" strike="noStrike" noProof="1" smtClean="0">
                <a:effectLst>
                  <a:glow rad="203200">
                    <a:schemeClr val="tx1"/>
                  </a:glow>
                </a:effectLst>
                <a:latin typeface="SimHei" charset="0"/>
                <a:ea typeface="SimHei" charset="0"/>
              </a:rPr>
              <a:t>用圣经的回应</a:t>
            </a:r>
          </a:p>
        </p:txBody>
      </p:sp>
      <p:sp>
        <p:nvSpPr>
          <p:cNvPr id="538627" name="TextBox 5"/>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latin typeface="SimHei" pitchFamily="49" charset="-122"/>
                <a:ea typeface="SimHei" pitchFamily="49" charset="-122"/>
                <a:sym typeface="Helvetica" charset="0"/>
              </a:rPr>
              <a:t>199b</a:t>
            </a:r>
          </a:p>
        </p:txBody>
      </p:sp>
    </p:spTree>
    <p:extLst>
      <p:ext uri="{BB962C8B-B14F-4D97-AF65-F5344CB8AC3E}">
        <p14:creationId xmlns:p14="http://schemas.microsoft.com/office/powerpoint/2010/main" val="2485513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smtClean="0">
                <a:effectLst>
                  <a:glow rad="203200">
                    <a:schemeClr val="tx1"/>
                  </a:glow>
                </a:effectLst>
              </a:rPr>
              <a:t>被魔鬼附身</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39651" name="Picture 1"/>
          <p:cNvPicPr>
            <a:picLocks noChangeAspect="1"/>
          </p:cNvPicPr>
          <p:nvPr/>
        </p:nvPicPr>
        <p:blipFill>
          <a:blip r:embed="rId2"/>
          <a:stretch>
            <a:fillRect/>
          </a:stretch>
        </p:blipFill>
        <p:spPr>
          <a:xfrm>
            <a:off x="-36512" y="1412875"/>
            <a:ext cx="9197975" cy="5445125"/>
          </a:xfrm>
          <a:prstGeom prst="rect">
            <a:avLst/>
          </a:prstGeom>
          <a:noFill/>
          <a:ln w="9525">
            <a:noFill/>
            <a:miter/>
          </a:ln>
        </p:spPr>
      </p:pic>
      <p:sp>
        <p:nvSpPr>
          <p:cNvPr id="539652" name="TextBox 5"/>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4038562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tretch>
            <a:fillRect/>
          </a:stretch>
        </p:blipFill>
        <p:spPr>
          <a:xfrm>
            <a:off x="0" y="1538288"/>
            <a:ext cx="9144000" cy="5319712"/>
          </a:xfrm>
          <a:prstGeom prst="rect">
            <a:avLst/>
          </a:prstGeom>
          <a:noFill/>
          <a:ln w="9525">
            <a:noFill/>
            <a:miter/>
          </a:ln>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w="9525">
            <a:solidFill>
              <a:srgbClr val="FFFFFF"/>
            </a:solidFill>
            <a:miter/>
          </a:ln>
        </p:spPr>
        <p:txBody>
          <a:bodyPr vert="horz" wrap="square" lIns="91440" tIns="45720" rIns="91440" bIns="45720" numCol="1" anchor="ctr" anchorCtr="0" compatLnSpc="1"/>
          <a:lstStyle/>
          <a:p>
            <a:pPr eaLnBrk="1" fontAlgn="base" hangingPunct="1">
              <a:defRPr/>
            </a:pPr>
            <a:r>
              <a:rPr lang="en-US" strike="noStrike" noProof="1">
                <a:effectLst>
                  <a:outerShdw blurRad="38100" dist="38100" dir="2700000" algn="tl">
                    <a:srgbClr val="000000">
                      <a:alpha val="43137"/>
                    </a:srgbClr>
                  </a:outerShdw>
                </a:effectLst>
              </a:rPr>
              <a:t>我们</a:t>
            </a:r>
            <a:r>
              <a:rPr lang="zh-CN" altLang="en-US" strike="noStrike" noProof="1">
                <a:effectLst>
                  <a:outerShdw blurRad="38100" dist="38100" dir="2700000" algn="tl">
                    <a:srgbClr val="000000">
                      <a:alpha val="43137"/>
                    </a:srgbClr>
                  </a:outerShdw>
                </a:effectLst>
              </a:rPr>
              <a:t>只</a:t>
            </a:r>
            <a:r>
              <a:rPr lang="en-US" strike="noStrike" noProof="1">
                <a:effectLst>
                  <a:outerShdw blurRad="38100" dist="38100" dir="2700000" algn="tl">
                    <a:srgbClr val="000000">
                      <a:alpha val="43137"/>
                    </a:srgbClr>
                  </a:outerShdw>
                </a:effectLst>
              </a:rPr>
              <a:t>活一次，死一次，</a:t>
            </a:r>
            <a:br>
              <a:rPr lang="en-US" strike="noStrike" noProof="1">
                <a:effectLst>
                  <a:outerShdw blurRad="38100" dist="38100" dir="2700000" algn="tl">
                    <a:srgbClr val="000000">
                      <a:alpha val="43137"/>
                    </a:srgbClr>
                  </a:outerShdw>
                </a:effectLst>
              </a:rPr>
            </a:br>
            <a:r>
              <a:rPr lang="en-US" strike="noStrike" noProof="1">
                <a:effectLst>
                  <a:outerShdw blurRad="38100" dist="38100" dir="2700000" algn="tl">
                    <a:srgbClr val="000000">
                      <a:alpha val="43137"/>
                    </a:srgbClr>
                  </a:outerShdw>
                </a:effectLst>
              </a:rPr>
              <a:t>然后进入</a:t>
            </a:r>
            <a:r>
              <a:rPr lang="zh-CN" altLang="en-US" strike="noStrike" noProof="1">
                <a:effectLst>
                  <a:outerShdw blurRad="38100" dist="38100" dir="2700000" algn="tl">
                    <a:srgbClr val="000000">
                      <a:alpha val="43137"/>
                    </a:srgbClr>
                  </a:outerShdw>
                </a:effectLst>
              </a:rPr>
              <a:t>永生</a:t>
            </a:r>
          </a:p>
        </p:txBody>
      </p:sp>
      <p:sp>
        <p:nvSpPr>
          <p:cNvPr id="2051" name="Rectangle 3"/>
          <p:cNvSpPr>
            <a:spLocks noGrp="1" noChangeArrowheads="1"/>
          </p:cNvSpPr>
          <p:nvPr>
            <p:ph type="subTitle" idx="1"/>
          </p:nvPr>
        </p:nvSpPr>
        <p:spPr>
          <a:xfrm>
            <a:off x="3707904" y="1988837"/>
            <a:ext cx="5436096" cy="4365107"/>
          </a:xfrm>
          <a:ln w="9525">
            <a:noFill/>
            <a:miter/>
          </a:ln>
        </p:spPr>
        <p:txBody>
          <a:bodyPr vert="horz" wrap="square" lIns="91440" tIns="45720" rIns="91440" bIns="45720" numCol="1" anchor="t" anchorCtr="0" compatLnSpc="1"/>
          <a:lstStyle/>
          <a:p>
            <a:pPr eaLnBrk="1" fontAlgn="base" hangingPunct="1">
              <a:defRPr/>
            </a:pPr>
            <a:r>
              <a:rPr lang="en-US" sz="2800" strike="noStrike" noProof="1">
                <a:effectLst>
                  <a:glow rad="165100">
                    <a:schemeClr val="tx1"/>
                  </a:glow>
                </a:effectLst>
              </a:rPr>
              <a:t>可是现在他 </a:t>
            </a:r>
            <a:r>
              <a:rPr lang="zh-CN" altLang="en-US" sz="2800" strike="noStrike" noProof="1">
                <a:effectLst>
                  <a:glow rad="165100">
                    <a:schemeClr val="tx1"/>
                  </a:glow>
                </a:effectLst>
              </a:rPr>
              <a:t>（基督）</a:t>
            </a:r>
            <a:r>
              <a:rPr lang="en-US" sz="2800" strike="noStrike" noProof="1">
                <a:effectLst>
                  <a:glow rad="165100">
                    <a:schemeClr val="tx1"/>
                  </a:glow>
                </a:effectLst>
              </a:rPr>
              <a:t>在这世代的终结，只显现一次，把自己作为祭品献上，好除掉罪。 27</a:t>
            </a:r>
            <a:r>
              <a:rPr lang="en-US" sz="2800" strike="noStrike" noProof="1">
                <a:solidFill>
                  <a:srgbClr val="FFFF00"/>
                </a:solidFill>
                <a:effectLst>
                  <a:glow rad="165100">
                    <a:schemeClr val="tx1"/>
                  </a:glow>
                </a:effectLst>
              </a:rPr>
              <a:t> 按着定命，人人都要死一次，死后还有审判。</a:t>
            </a:r>
            <a:r>
              <a:rPr lang="en-US" sz="2800" strike="noStrike" noProof="1">
                <a:effectLst>
                  <a:glow rad="165100">
                    <a:schemeClr val="tx1"/>
                  </a:glow>
                </a:effectLst>
              </a:rPr>
              <a:t> 28 照样，基督为了担当许多人的罪，也曾经一次把自己献上</a:t>
            </a:r>
            <a:r>
              <a:rPr lang="zh-CN" altLang="en-US" sz="2800" strike="noStrike" noProof="1">
                <a:effectLst>
                  <a:glow rad="165100">
                    <a:schemeClr val="tx1"/>
                  </a:glow>
                </a:effectLst>
              </a:rPr>
              <a:t>。。。</a:t>
            </a:r>
          </a:p>
          <a:p>
            <a:pPr eaLnBrk="1" fontAlgn="base" hangingPunct="1">
              <a:defRPr/>
            </a:pPr>
            <a:r>
              <a:rPr lang="en-US" sz="2800" strike="noStrike" noProof="1" smtClean="0">
                <a:effectLst>
                  <a:glow rad="165100">
                    <a:schemeClr val="tx1"/>
                  </a:glow>
                </a:effectLst>
              </a:rPr>
              <a:t>(希伯来书 9:26b-28a)</a:t>
            </a:r>
          </a:p>
        </p:txBody>
      </p:sp>
      <p:sp>
        <p:nvSpPr>
          <p:cNvPr id="540676" name="TextBox 6"/>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622602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4" descr="John 9.1 Beggar.jpg"/>
          <p:cNvPicPr>
            <a:picLocks noChangeAspect="1"/>
          </p:cNvPicPr>
          <p:nvPr/>
        </p:nvPicPr>
        <p:blipFill>
          <a:blip r:embed="rId2"/>
          <a:stretch>
            <a:fillRect/>
          </a:stretch>
        </p:blipFill>
        <p:spPr>
          <a:xfrm>
            <a:off x="0" y="-1587"/>
            <a:ext cx="9144000" cy="6859587"/>
          </a:xfrm>
          <a:prstGeom prst="rect">
            <a:avLst/>
          </a:prstGeom>
          <a:noFill/>
          <a:ln w="9525">
            <a:noFill/>
            <a:miter/>
          </a:ln>
        </p:spPr>
      </p:pic>
      <p:sp>
        <p:nvSpPr>
          <p:cNvPr id="2" name="Title 1"/>
          <p:cNvSpPr>
            <a:spLocks noGrp="1"/>
          </p:cNvSpPr>
          <p:nvPr>
            <p:ph type="title"/>
          </p:nvPr>
        </p:nvSpPr>
        <p:spPr>
          <a:xfrm>
            <a:off x="5003800" y="-76200"/>
            <a:ext cx="3708400" cy="6529388"/>
          </a:xfrm>
          <a:ln w="9525">
            <a:noFill/>
            <a:miter lim="800000"/>
          </a:ln>
        </p:spPr>
        <p:txBody>
          <a:bodyPr vert="horz" wrap="square" lIns="91440" tIns="45720" rIns="91440" bIns="45720" numCol="1" anchor="ctr" anchorCtr="0" compatLnSpc="1"/>
          <a:lstStyle/>
          <a:p>
            <a:pPr algn="r" eaLnBrk="1" fontAlgn="base" hangingPunct="1">
              <a:defRPr/>
            </a:pPr>
            <a:r>
              <a:rPr lang="en-US" b="1" strike="noStrike" noProof="1" smtClean="0">
                <a:effectLst>
                  <a:outerShdw blurRad="38100" dist="38100" dir="2700000" algn="tl">
                    <a:srgbClr val="000080"/>
                  </a:outerShdw>
                </a:effectLst>
                <a:latin typeface="SimHei" charset="0"/>
                <a:ea typeface="SimHei" charset="0"/>
                <a:cs typeface="Arial" charset="0"/>
              </a:rPr>
              <a:t>耶稣医治一</a:t>
            </a:r>
            <a:r>
              <a:rPr lang="zh-CN" altLang="en-US" b="1" strike="noStrike" noProof="1" smtClean="0">
                <a:effectLst>
                  <a:outerShdw blurRad="38100" dist="38100" dir="2700000" algn="tl">
                    <a:srgbClr val="000080"/>
                  </a:outerShdw>
                </a:effectLst>
                <a:latin typeface="SimHei" charset="0"/>
                <a:ea typeface="SimHei" charset="0"/>
                <a:cs typeface="Arial" charset="0"/>
              </a:rPr>
              <a:t>位</a:t>
            </a:r>
            <a:r>
              <a:rPr lang="en-US" b="1" strike="noStrike" noProof="1" smtClean="0">
                <a:effectLst>
                  <a:outerShdw blurRad="38100" dist="38100" dir="2700000" algn="tl">
                    <a:srgbClr val="000080"/>
                  </a:outerShdw>
                </a:effectLst>
                <a:latin typeface="SimHei" charset="0"/>
                <a:ea typeface="SimHei" charset="0"/>
                <a:cs typeface="Arial" charset="0"/>
              </a:rPr>
              <a:t>盲人证明</a:t>
            </a:r>
            <a:r>
              <a:rPr lang="zh-CN" altLang="en-US" b="1" strike="noStrike" noProof="1" smtClean="0">
                <a:effectLst>
                  <a:outerShdw blurRad="38100" dist="38100" dir="2700000" algn="tl">
                    <a:srgbClr val="000080"/>
                  </a:outerShdw>
                </a:effectLst>
                <a:latin typeface="SimHei" charset="0"/>
                <a:ea typeface="SimHei" charset="0"/>
                <a:cs typeface="Arial" charset="0"/>
              </a:rPr>
              <a:t>祂</a:t>
            </a:r>
            <a:r>
              <a:rPr lang="en-US" b="1" strike="noStrike" noProof="1" smtClean="0">
                <a:effectLst>
                  <a:outerShdw blurRad="38100" dist="38100" dir="2700000" algn="tl">
                    <a:srgbClr val="000080"/>
                  </a:outerShdw>
                </a:effectLst>
                <a:latin typeface="SimHei" charset="0"/>
                <a:ea typeface="SimHei" charset="0"/>
                <a:cs typeface="Arial" charset="0"/>
              </a:rPr>
              <a:t>也</a:t>
            </a:r>
            <a:r>
              <a:rPr lang="zh-CN" altLang="en-US" b="1" strike="noStrike" noProof="1" smtClean="0">
                <a:effectLst>
                  <a:outerShdw blurRad="38100" dist="38100" dir="2700000" algn="tl">
                    <a:srgbClr val="000080"/>
                  </a:outerShdw>
                </a:effectLst>
                <a:latin typeface="SimHei" charset="0"/>
                <a:ea typeface="SimHei" charset="0"/>
                <a:cs typeface="Arial" charset="0"/>
              </a:rPr>
              <a:t>能给予</a:t>
            </a:r>
            <a:r>
              <a:rPr lang="en-US" b="1" strike="noStrike" noProof="1" smtClean="0">
                <a:effectLst>
                  <a:outerShdw blurRad="38100" dist="38100" dir="2700000" algn="tl">
                    <a:srgbClr val="000080"/>
                  </a:outerShdw>
                </a:effectLst>
                <a:latin typeface="SimHei" charset="0"/>
                <a:ea typeface="SimHei" charset="0"/>
                <a:cs typeface="Arial" charset="0"/>
              </a:rPr>
              <a:t>属灵的视力(</a:t>
            </a:r>
            <a:r>
              <a:rPr lang="zh-CN" altLang="en-US" b="1" strike="noStrike" noProof="1" smtClean="0">
                <a:effectLst>
                  <a:outerShdw blurRad="38100" dist="38100" dir="2700000" algn="tl">
                    <a:srgbClr val="000080"/>
                  </a:outerShdw>
                </a:effectLst>
                <a:latin typeface="SimHei" charset="0"/>
                <a:ea typeface="SimHei" charset="0"/>
                <a:cs typeface="Arial" charset="0"/>
              </a:rPr>
              <a:t>约翰福音</a:t>
            </a:r>
            <a:r>
              <a:rPr lang="en-US" b="1" strike="noStrike" noProof="1" smtClean="0">
                <a:effectLst>
                  <a:outerShdw blurRad="38100" dist="38100" dir="2700000" algn="tl">
                    <a:srgbClr val="000080"/>
                  </a:outerShdw>
                </a:effectLst>
                <a:latin typeface="SimHei" charset="0"/>
                <a:ea typeface="SimHei" charset="0"/>
                <a:cs typeface="Arial" charset="0"/>
              </a:rPr>
              <a:t>9:1</a:t>
            </a:r>
            <a:r>
              <a:rPr lang="en-US" b="1" strike="noStrike" noProof="1">
                <a:effectLst>
                  <a:outerShdw blurRad="38100" dist="38100" dir="2700000" algn="tl">
                    <a:srgbClr val="000080"/>
                  </a:outerShdw>
                </a:effectLst>
                <a:latin typeface="SimHei" charset="0"/>
                <a:ea typeface="SimHei" charset="0"/>
                <a:cs typeface="Arial" charset="0"/>
              </a:rPr>
              <a:t>-7).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1699" name="TextBox 3"/>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FFFFFF"/>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13676268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ln w="9525">
            <a:noFill/>
            <a:miter lim="800000"/>
          </a:ln>
        </p:spPr>
        <p:txBody>
          <a:bodyPr vert="horz" wrap="square" lIns="91440" tIns="45720" rIns="91440" bIns="45720" numCol="1" anchor="ctr" anchorCtr="0" compatLnSpc="1"/>
          <a:lstStyle/>
          <a:p>
            <a:pPr eaLnBrk="1" fontAlgn="base" hangingPunct="1">
              <a:defRPr/>
            </a:pP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为何如此盲目？</a:t>
            </a:r>
          </a:p>
        </p:txBody>
      </p:sp>
      <p:pic>
        <p:nvPicPr>
          <p:cNvPr id="542722" name="Picture 2" descr="John 9.2 Who's Sin?.jpg"/>
          <p:cNvPicPr>
            <a:picLocks noChangeAspect="1"/>
          </p:cNvPicPr>
          <p:nvPr/>
        </p:nvPicPr>
        <p:blipFill>
          <a:blip r:embed="rId2"/>
          <a:stretch>
            <a:fillRect/>
          </a:stretch>
        </p:blipFill>
        <p:spPr>
          <a:xfrm>
            <a:off x="0" y="1701800"/>
            <a:ext cx="9144000" cy="5156200"/>
          </a:xfrm>
          <a:prstGeom prst="rect">
            <a:avLst/>
          </a:prstGeom>
          <a:noFill/>
          <a:ln w="9525">
            <a:noFill/>
            <a:miter/>
          </a:ln>
        </p:spPr>
      </p:pic>
      <p:sp>
        <p:nvSpPr>
          <p:cNvPr id="542723" name="TextBox 3"/>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FFFFFF"/>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1770873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8" descr="idol.jpg"/>
          <p:cNvPicPr>
            <a:picLocks noChangeAspect="1"/>
          </p:cNvPicPr>
          <p:nvPr/>
        </p:nvPicPr>
        <p:blipFill>
          <a:blip r:embed="rId2"/>
          <a:stretch>
            <a:fillRect/>
          </a:stretch>
        </p:blipFill>
        <p:spPr>
          <a:xfrm>
            <a:off x="6400800" y="0"/>
            <a:ext cx="2743200" cy="6019800"/>
          </a:xfrm>
          <a:prstGeom prst="rect">
            <a:avLst/>
          </a:prstGeom>
          <a:noFill/>
          <a:ln w="9525">
            <a:noFill/>
            <a:miter/>
          </a:ln>
        </p:spPr>
      </p:pic>
      <p:sp>
        <p:nvSpPr>
          <p:cNvPr id="2" name="Title 1"/>
          <p:cNvSpPr>
            <a:spLocks noGrp="1"/>
          </p:cNvSpPr>
          <p:nvPr>
            <p:ph type="title"/>
          </p:nvPr>
        </p:nvSpPr>
        <p:spPr>
          <a:xfrm>
            <a:off x="0" y="-228600"/>
            <a:ext cx="6400800" cy="1143000"/>
          </a:xfrm>
          <a:ln w="9525">
            <a:noFill/>
            <a:miter lim="800000"/>
          </a:ln>
        </p:spPr>
        <p:txBody>
          <a:bodyPr vert="horz" wrap="square" lIns="91440" tIns="45720" rIns="91440" bIns="45720" numCol="1" anchor="ctr" anchorCtr="0" compatLnSpc="1"/>
          <a:lstStyle/>
          <a:p>
            <a:pPr marL="716280" indent="-716280"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出埃及</a:t>
            </a: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记</a:t>
            </a: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 20:4-5</a:t>
            </a:r>
            <a:endParaRPr strike="noStrike" noProof="1">
              <a:latin typeface="SimHei" charset="0"/>
              <a:ea typeface="SimHei" charset="0"/>
            </a:endParaRPr>
          </a:p>
        </p:txBody>
      </p:sp>
      <p:sp>
        <p:nvSpPr>
          <p:cNvPr id="3" name="Title 1"/>
          <p:cNvSpPr txBox="1"/>
          <p:nvPr/>
        </p:nvSpPr>
        <p:spPr bwMode="auto">
          <a:xfrm>
            <a:off x="228600" y="762000"/>
            <a:ext cx="6477000" cy="6019800"/>
          </a:xfrm>
          <a:prstGeom prst="rect">
            <a:avLst/>
          </a:prstGeom>
          <a:no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lang="ja-JP" altLang="en-US" sz="3600" b="1" noProof="1" smtClean="0">
                <a:solidFill>
                  <a:srgbClr val="FFFFFF"/>
                </a:solidFill>
                <a:latin typeface="SimHei" charset="0"/>
                <a:ea typeface="SimHei" charset="0"/>
                <a:sym typeface="Helvetica" charset="0"/>
              </a:rPr>
              <a:t>“ “不可为自己做偶像，也不可做天上、地下和地底下水中各物的形象。 5 不可跪拜它们，也不可事奉它们，因为我耶和华你们的　神是忌邪的　神；恨恶我的，</a:t>
            </a:r>
            <a:r>
              <a:rPr lang="ja-JP" altLang="en-US" sz="3600" b="1" noProof="1" smtClean="0">
                <a:solidFill>
                  <a:srgbClr val="FFFF00"/>
                </a:solidFill>
                <a:latin typeface="SimHei" charset="0"/>
                <a:ea typeface="SimHei" charset="0"/>
                <a:sym typeface="Helvetica" charset="0"/>
              </a:rPr>
              <a:t>我必追讨他们的罪，从父亲到儿子，直到三四代</a:t>
            </a:r>
            <a:r>
              <a:rPr lang="ja-JP" altLang="en-US" sz="3600" b="1" noProof="1" smtClean="0">
                <a:solidFill>
                  <a:srgbClr val="FFFFFF"/>
                </a:solidFill>
                <a:latin typeface="SimHei" charset="0"/>
                <a:ea typeface="SimHei" charset="0"/>
                <a:sym typeface="Helvetica" charset="0"/>
              </a:rPr>
              <a:t>。</a:t>
            </a:r>
            <a:endParaRPr lang="ja-JP" altLang="en-US" sz="3600" b="1" noProof="1" smtClean="0">
              <a:solidFill>
                <a:srgbClr val="FFFFFF"/>
              </a:solidFill>
              <a:effectLst>
                <a:outerShdw blurRad="38100" dist="38100" dir="2700000" algn="tl">
                  <a:srgbClr val="000080"/>
                </a:outerShdw>
              </a:effectLst>
              <a:latin typeface="SimHei" charset="0"/>
              <a:ea typeface="SimHei" charset="0"/>
              <a:sym typeface="Helvetica" charset="0"/>
            </a:endParaRPr>
          </a:p>
        </p:txBody>
      </p:sp>
      <p:sp>
        <p:nvSpPr>
          <p:cNvPr id="6" name="Title 1"/>
          <p:cNvSpPr txBox="1"/>
          <p:nvPr/>
        </p:nvSpPr>
        <p:spPr>
          <a:xfrm>
            <a:off x="6324600" y="0"/>
            <a:ext cx="2819400" cy="914400"/>
          </a:xfrm>
          <a:prstGeom prst="rect">
            <a:avLst/>
          </a:prstGeom>
          <a:noFill/>
          <a:ln w="9525">
            <a:noFill/>
            <a:miter/>
          </a:ln>
        </p:spPr>
        <p:txBody>
          <a:bodyPr anchor="ctr"/>
          <a:lstStyle/>
          <a:p>
            <a:pPr marL="716280" indent="-716280" algn="ctr" eaLnBrk="1" hangingPunct="1">
              <a:buFont typeface="Arial" pitchFamily="34" charset="0"/>
              <a:buNone/>
            </a:pPr>
            <a:r>
              <a:rPr lang="zh-CN" altLang="en-US" sz="4400">
                <a:solidFill>
                  <a:srgbClr val="FFFFFF"/>
                </a:solidFill>
                <a:latin typeface="SimHei" pitchFamily="49" charset="-122"/>
                <a:ea typeface="SimHei" pitchFamily="49" charset="-122"/>
                <a:sym typeface="Helvetica" charset="0"/>
              </a:rPr>
              <a:t>罪</a:t>
            </a:r>
          </a:p>
        </p:txBody>
      </p:sp>
      <p:sp>
        <p:nvSpPr>
          <p:cNvPr id="7" name="Title 1"/>
          <p:cNvSpPr txBox="1"/>
          <p:nvPr/>
        </p:nvSpPr>
        <p:spPr bwMode="auto">
          <a:xfrm>
            <a:off x="6324600" y="5715000"/>
            <a:ext cx="2819400" cy="1143000"/>
          </a:xfrm>
          <a:prstGeom prst="rect">
            <a:avLst/>
          </a:prstGeom>
          <a:noFill/>
          <a:ln w="9525">
            <a:noFill/>
            <a:miter lim="800000"/>
          </a:ln>
          <a:effectLst/>
        </p:spPr>
        <p:txBody>
          <a:bodyPr anchor="ctr"/>
          <a:lstStyle>
            <a:lvl1pPr marL="716280" indent="-716280"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buFont typeface="Arial" pitchFamily="34" charset="0"/>
              <a:buNone/>
              <a:defRPr/>
            </a:pPr>
            <a:r>
              <a:rPr lang="zh-CN" altLang="en-US" b="1" noProof="1" smtClean="0">
                <a:solidFill>
                  <a:srgbClr val="FFFFFF"/>
                </a:solidFill>
                <a:effectLst>
                  <a:outerShdw blurRad="38100" dist="38100" dir="2700000" algn="tl">
                    <a:srgbClr val="000080"/>
                  </a:outerShdw>
                </a:effectLst>
                <a:latin typeface="SimHei" charset="0"/>
                <a:ea typeface="SimHei" charset="0"/>
                <a:sym typeface="Helvetica" charset="0"/>
              </a:rPr>
              <a:t>苦难</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buFont typeface="Arial" pitchFamily="34" charset="0"/>
              <a:buNone/>
              <a:defRPr/>
            </a:pPr>
            <a:endParaRPr lang="en-US" sz="4400" noProof="1">
              <a:solidFill>
                <a:srgbClr val="FFFFFF"/>
              </a:solidFill>
              <a:latin typeface="SimHei" charset="0"/>
              <a:ea typeface="SimHei" charset="0"/>
              <a:sym typeface="Helvetica" charset="0"/>
            </a:endParaRPr>
          </a:p>
        </p:txBody>
      </p:sp>
      <p:sp>
        <p:nvSpPr>
          <p:cNvPr id="543751" name="TextBox 8"/>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latin typeface="SimHei" pitchFamily="49" charset="-122"/>
                <a:ea typeface="SimHei" pitchFamily="49" charset="-122"/>
                <a:sym typeface="Helvetica" charset="0"/>
              </a:rPr>
              <a:t>199b</a:t>
            </a:r>
          </a:p>
        </p:txBody>
      </p:sp>
    </p:spTree>
    <p:extLst>
      <p:ext uri="{BB962C8B-B14F-4D97-AF65-F5344CB8AC3E}">
        <p14:creationId xmlns:p14="http://schemas.microsoft.com/office/powerpoint/2010/main" val="1925961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John 9.6 Mud on Eyes.jpg"/>
          <p:cNvPicPr>
            <a:picLocks noChangeAspect="1"/>
          </p:cNvPicPr>
          <p:nvPr/>
        </p:nvPicPr>
        <p:blipFill>
          <a:blip r:embed="rId2"/>
          <a:stretch>
            <a:fillRect/>
          </a:stretch>
        </p:blipFill>
        <p:spPr>
          <a:xfrm>
            <a:off x="0" y="1720850"/>
            <a:ext cx="9144000" cy="5137150"/>
          </a:xfrm>
          <a:prstGeom prst="rect">
            <a:avLst/>
          </a:prstGeom>
          <a:noFill/>
          <a:ln w="9525">
            <a:noFill/>
            <a:miter/>
          </a:ln>
        </p:spPr>
      </p:pic>
      <p:sp>
        <p:nvSpPr>
          <p:cNvPr id="2" name="Title 1"/>
          <p:cNvSpPr>
            <a:spLocks noGrp="1"/>
          </p:cNvSpPr>
          <p:nvPr>
            <p:ph type="title"/>
          </p:nvPr>
        </p:nvSpPr>
        <p:spPr>
          <a:xfrm>
            <a:off x="0" y="719138"/>
            <a:ext cx="9144000" cy="2133600"/>
          </a:xfrm>
          <a:ln w="9525">
            <a:noFill/>
            <a:miter lim="800000"/>
          </a:ln>
        </p:spPr>
        <p:txBody>
          <a:bodyPr vert="horz" wrap="square" lIns="91440" tIns="45720" rIns="91440" bIns="45720" numCol="1" anchor="ctr" anchorCtr="0" compatLnSpc="1"/>
          <a:lstStyle/>
          <a:p>
            <a:pPr algn="l" eaLnBrk="1" fontAlgn="base" hangingPunct="1">
              <a:defRPr/>
            </a:pPr>
            <a:r>
              <a:rPr lang="zh-CN" altLang="en-US" b="1" strike="noStrike" noProof="1" smtClean="0">
                <a:effectLst>
                  <a:outerShdw blurRad="38100" dist="38100" dir="2700000" algn="tl">
                    <a:srgbClr val="000080"/>
                  </a:outerShdw>
                </a:effectLst>
                <a:latin typeface="SimHei" charset="0"/>
                <a:ea typeface="SimHei" charset="0"/>
                <a:cs typeface="Arial" charset="0"/>
              </a:rPr>
              <a:t>耶稣奇妙地医治那人证明了祂是永生的道路</a:t>
            </a:r>
            <a:r>
              <a:rPr lang="en-US" b="1" strike="noStrike" noProof="1" smtClean="0">
                <a:effectLst>
                  <a:outerShdw blurRad="38100" dist="38100" dir="2700000" algn="tl">
                    <a:srgbClr val="000080"/>
                  </a:outerShdw>
                </a:effectLst>
                <a:latin typeface="SimHei" charset="0"/>
                <a:ea typeface="SimHei" charset="0"/>
                <a:cs typeface="Arial" charset="0"/>
              </a:rPr>
              <a:t>(</a:t>
            </a:r>
            <a:r>
              <a:rPr lang="zh-CN" altLang="en-US" b="1" strike="noStrike" noProof="1" smtClean="0">
                <a:effectLst>
                  <a:outerShdw blurRad="38100" dist="38100" dir="2700000" algn="tl">
                    <a:srgbClr val="000080"/>
                  </a:outerShdw>
                </a:effectLst>
                <a:latin typeface="SimHei" charset="0"/>
                <a:ea typeface="SimHei" charset="0"/>
                <a:cs typeface="Arial" charset="0"/>
                <a:sym typeface="+mn-ea"/>
              </a:rPr>
              <a:t>约翰福音</a:t>
            </a:r>
            <a:r>
              <a:rPr lang="en-US" b="1" strike="noStrike" noProof="1" smtClean="0">
                <a:effectLst>
                  <a:outerShdw blurRad="38100" dist="38100" dir="2700000" algn="tl">
                    <a:srgbClr val="000080"/>
                  </a:outerShdw>
                </a:effectLst>
                <a:latin typeface="SimHei" charset="0"/>
                <a:ea typeface="SimHei" charset="0"/>
                <a:cs typeface="Arial" charset="0"/>
              </a:rPr>
              <a:t> 9:6</a:t>
            </a:r>
            <a:r>
              <a:rPr lang="en-US" b="1" strike="noStrike" noProof="1">
                <a:effectLst>
                  <a:outerShdw blurRad="38100" dist="38100" dir="2700000" algn="tl">
                    <a:srgbClr val="000080"/>
                  </a:outerShdw>
                </a:effectLst>
                <a:latin typeface="SimHei" charset="0"/>
                <a:ea typeface="SimHei" charset="0"/>
                <a:cs typeface="Arial" charset="0"/>
              </a:rPr>
              <a:t>-7).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4771" name="TextBox 3"/>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FFFFFF"/>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41814709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a:ln w="9525">
            <a:noFill/>
            <a:miter lim="800000"/>
          </a:ln>
        </p:spPr>
        <p:txBody>
          <a:bodyPr vert="horz" wrap="square" lIns="91440" tIns="45720" rIns="91440" bIns="45720" numCol="1" anchor="ctr" anchorCtr="0" compatLnSpc="1"/>
          <a:lstStyle/>
          <a:p>
            <a:pPr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前盲人承认耶稣是神 (35-38).</a:t>
            </a:r>
          </a:p>
        </p:txBody>
      </p:sp>
      <p:pic>
        <p:nvPicPr>
          <p:cNvPr id="545794" name="Picture 2" descr="John 9.38 I believe, Lord.jpg"/>
          <p:cNvPicPr>
            <a:picLocks noChangeAspect="1"/>
          </p:cNvPicPr>
          <p:nvPr/>
        </p:nvPicPr>
        <p:blipFill>
          <a:blip r:embed="rId2"/>
          <a:stretch>
            <a:fillRect/>
          </a:stretch>
        </p:blipFill>
        <p:spPr>
          <a:xfrm>
            <a:off x="0" y="1727200"/>
            <a:ext cx="9144000" cy="5130800"/>
          </a:xfrm>
          <a:prstGeom prst="rect">
            <a:avLst/>
          </a:prstGeom>
          <a:noFill/>
          <a:ln w="9525">
            <a:noFill/>
            <a:miter/>
          </a:ln>
        </p:spPr>
      </p:pic>
      <p:sp>
        <p:nvSpPr>
          <p:cNvPr id="545795" name="TextBox 3"/>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FFFFFF"/>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2176910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latin typeface="SimHei" charset="0"/>
                <a:ea typeface="SimHei" charset="0"/>
              </a:rPr>
              <a:t>什么是转世？</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4051" name="Picture 1"/>
          <p:cNvPicPr>
            <a:picLocks noChangeAspect="1"/>
          </p:cNvPicPr>
          <p:nvPr/>
        </p:nvPicPr>
        <p:blipFill>
          <a:blip r:embed="rId2"/>
          <a:stretch>
            <a:fillRect/>
          </a:stretch>
        </p:blipFill>
        <p:spPr>
          <a:xfrm>
            <a:off x="1116013" y="1341438"/>
            <a:ext cx="6794500" cy="4987925"/>
          </a:xfrm>
          <a:prstGeom prst="rect">
            <a:avLst/>
          </a:prstGeom>
          <a:noFill/>
          <a:ln w="9525">
            <a:noFill/>
            <a:miter/>
          </a:ln>
        </p:spPr>
      </p:pic>
      <p:sp>
        <p:nvSpPr>
          <p:cNvPr id="514052" name="TextBox 2"/>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774541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John 9.28 Other Pharisee.jpg"/>
          <p:cNvPicPr>
            <a:picLocks noChangeAspect="1"/>
          </p:cNvPicPr>
          <p:nvPr/>
        </p:nvPicPr>
        <p:blipFill>
          <a:blip r:embed="rId2"/>
          <a:stretch>
            <a:fillRect/>
          </a:stretch>
        </p:blipFill>
        <p:spPr>
          <a:xfrm>
            <a:off x="5181600" y="838200"/>
            <a:ext cx="3962400" cy="5181600"/>
          </a:xfrm>
          <a:prstGeom prst="rect">
            <a:avLst/>
          </a:prstGeom>
          <a:noFill/>
          <a:ln w="9525">
            <a:noFill/>
            <a:miter/>
          </a:ln>
        </p:spPr>
      </p:pic>
      <p:pic>
        <p:nvPicPr>
          <p:cNvPr id="546818" name="Picture 5" descr="John 9.34 Stood Up to Pharisees.jpg"/>
          <p:cNvPicPr>
            <a:picLocks noChangeAspect="1"/>
          </p:cNvPicPr>
          <p:nvPr/>
        </p:nvPicPr>
        <p:blipFill>
          <a:blip r:embed="rId3"/>
          <a:stretch>
            <a:fillRect/>
          </a:stretch>
        </p:blipFill>
        <p:spPr>
          <a:xfrm>
            <a:off x="0" y="873125"/>
            <a:ext cx="3886200" cy="5146675"/>
          </a:xfrm>
          <a:prstGeom prst="rect">
            <a:avLst/>
          </a:prstGeom>
          <a:noFill/>
          <a:ln w="9525">
            <a:noFill/>
            <a:miter/>
          </a:ln>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buFont typeface="Arial" pitchFamily="34" charset="0"/>
              <a:buNone/>
              <a:defRPr/>
            </a:pPr>
            <a:endParaRPr lang="en-US" sz="4400" noProof="1">
              <a:solidFill>
                <a:srgbClr val="FFFFFF"/>
              </a:solidFill>
              <a:sym typeface="Helvetica" charset="0"/>
            </a:endParaRPr>
          </a:p>
        </p:txBody>
      </p:sp>
      <p:sp>
        <p:nvSpPr>
          <p:cNvPr id="2" name="Title 1"/>
          <p:cNvSpPr>
            <a:spLocks noGrp="1"/>
          </p:cNvSpPr>
          <p:nvPr>
            <p:ph type="title"/>
          </p:nvPr>
        </p:nvSpPr>
        <p:spPr>
          <a:xfrm>
            <a:off x="2552700" y="2133600"/>
            <a:ext cx="4038600" cy="1219200"/>
          </a:xfrm>
          <a:ln w="9525">
            <a:noFill/>
            <a:miter lim="800000"/>
          </a:ln>
        </p:spPr>
        <p:txBody>
          <a:bodyPr vert="horz" wrap="square" lIns="91440" tIns="45720" rIns="91440" bIns="45720" numCol="1" anchor="ctr" anchorCtr="0" compatLnSpc="1"/>
          <a:lstStyle/>
          <a:p>
            <a:pPr eaLnBrk="1" fontAlgn="base" hangingPunct="1">
              <a:defRPr/>
            </a:pPr>
            <a:r>
              <a:rPr lang="en-US" sz="6600" b="1" strike="noStrike" noProof="1">
                <a:solidFill>
                  <a:schemeClr val="tx1"/>
                </a:solidFill>
                <a:effectLst>
                  <a:outerShdw blurRad="38100" dist="38100" dir="2700000" algn="tl">
                    <a:srgbClr val="000080"/>
                  </a:outerShdw>
                </a:effectLst>
                <a:latin typeface="Arial" charset="0"/>
                <a:cs typeface="Arial" charset="0"/>
              </a:rPr>
              <a:t>???????</a:t>
            </a:r>
          </a:p>
        </p:txBody>
      </p:sp>
      <p:sp>
        <p:nvSpPr>
          <p:cNvPr id="8" name="Title 1"/>
          <p:cNvSpPr txBox="1"/>
          <p:nvPr/>
        </p:nvSpPr>
        <p:spPr bwMode="auto">
          <a:xfrm>
            <a:off x="0" y="0"/>
            <a:ext cx="4572000" cy="1447800"/>
          </a:xfrm>
          <a:prstGeom prst="rect">
            <a:avLst/>
          </a:prstGeom>
          <a:solidFill>
            <a:srgbClr val="000005"/>
          </a:solid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b="1" noProof="1" smtClean="0">
                <a:solidFill>
                  <a:srgbClr val="FFFFFF"/>
                </a:solidFill>
                <a:effectLst>
                  <a:outerShdw blurRad="38100" dist="38100" dir="2700000" algn="tl">
                    <a:srgbClr val="000080"/>
                  </a:outerShdw>
                </a:effectLst>
                <a:latin typeface="SimHei" charset="0"/>
                <a:ea typeface="SimHei" charset="0"/>
                <a:sym typeface="Helvetica" charset="0"/>
              </a:rPr>
              <a:t>谁</a:t>
            </a:r>
            <a:r>
              <a:rPr lang="zh-CN" altLang="en-US" b="1" noProof="1" smtClean="0">
                <a:solidFill>
                  <a:srgbClr val="FFFFFF"/>
                </a:solidFill>
                <a:effectLst>
                  <a:outerShdw blurRad="38100" dist="38100" dir="2700000" algn="tl">
                    <a:srgbClr val="000080"/>
                  </a:outerShdw>
                </a:effectLst>
                <a:latin typeface="SimHei" charset="0"/>
                <a:ea typeface="SimHei" charset="0"/>
                <a:sym typeface="Helvetica" charset="0"/>
              </a:rPr>
              <a:t>才是</a:t>
            </a:r>
            <a:r>
              <a:rPr b="1" noProof="1" smtClean="0">
                <a:solidFill>
                  <a:srgbClr val="FFFFFF"/>
                </a:solidFill>
                <a:effectLst>
                  <a:outerShdw blurRad="38100" dist="38100" dir="2700000" algn="tl">
                    <a:srgbClr val="000080"/>
                  </a:outerShdw>
                </a:effectLst>
                <a:latin typeface="SimHei" charset="0"/>
                <a:ea typeface="SimHei" charset="0"/>
                <a:sym typeface="Helvetica" charset="0"/>
              </a:rPr>
              <a:t>是真正的盲人？</a:t>
            </a:r>
          </a:p>
        </p:txBody>
      </p:sp>
      <p:sp>
        <p:nvSpPr>
          <p:cNvPr id="546822" name="TextBox 8"/>
          <p:cNvSpPr txBox="1"/>
          <p:nvPr/>
        </p:nvSpPr>
        <p:spPr>
          <a:xfrm>
            <a:off x="8172450" y="87313"/>
            <a:ext cx="885825"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199b</a:t>
            </a:r>
            <a:endParaRPr sz="1800">
              <a:solidFill>
                <a:srgbClr val="FFFFFF"/>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1980247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1" name="Picture 3"/>
          <p:cNvPicPr>
            <a:picLocks noChangeAspect="1"/>
          </p:cNvPicPr>
          <p:nvPr/>
        </p:nvPicPr>
        <p:blipFill>
          <a:blip r:embed="rId2"/>
          <a:stretch>
            <a:fillRect/>
          </a:stretch>
        </p:blipFill>
        <p:spPr>
          <a:xfrm>
            <a:off x="-36512" y="-26987"/>
            <a:ext cx="9217025"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000" strike="noStrike" noProof="1" smtClean="0">
                <a:effectLst>
                  <a:glow rad="203200">
                    <a:schemeClr val="tx1"/>
                  </a:glow>
                </a:effectLst>
                <a:latin typeface="SimHei" charset="0"/>
                <a:ea typeface="SimHei" charset="0"/>
              </a:rPr>
              <a:t>圣经记载</a:t>
            </a:r>
            <a:r>
              <a:rPr lang="en-US" sz="4000" strike="noStrike" noProof="1" smtClean="0">
                <a:effectLst>
                  <a:glow rad="203200">
                    <a:schemeClr val="tx1"/>
                  </a:glow>
                </a:effectLst>
                <a:latin typeface="SimHei" charset="0"/>
                <a:ea typeface="SimHei" charset="0"/>
              </a:rPr>
              <a:t>人死后的例子</a:t>
            </a:r>
          </a:p>
        </p:txBody>
      </p:sp>
      <p:sp>
        <p:nvSpPr>
          <p:cNvPr id="2051" name="Rectangle 3"/>
          <p:cNvSpPr>
            <a:spLocks noGrp="1" noChangeArrowheads="1"/>
          </p:cNvSpPr>
          <p:nvPr>
            <p:ph type="subTitle" idx="1"/>
          </p:nvPr>
        </p:nvSpPr>
        <p:spPr>
          <a:xfrm>
            <a:off x="0" y="1556792"/>
            <a:ext cx="9144000" cy="720080"/>
          </a:xfrm>
          <a:ln w="9525">
            <a:noFill/>
            <a:miter/>
          </a:ln>
        </p:spPr>
        <p:txBody>
          <a:bodyPr vert="horz" wrap="square" lIns="91440" tIns="45720" rIns="91440" bIns="45720" numCol="1" anchor="ctr" anchorCtr="0" compatLnSpc="1"/>
          <a:lstStyle/>
          <a:p>
            <a:pPr eaLnBrk="1" fontAlgn="base" hangingPunct="1">
              <a:defRPr/>
            </a:pPr>
            <a:r>
              <a:rPr lang="en-US" sz="4000" strike="noStrike" noProof="1" smtClean="0">
                <a:effectLst>
                  <a:glow rad="203200">
                    <a:schemeClr val="tx1"/>
                  </a:glow>
                </a:effectLst>
                <a:latin typeface="SimHei" charset="0"/>
                <a:ea typeface="SimHei" charset="0"/>
              </a:rPr>
              <a:t>扫罗看见了撒母耳 (撒母耳记上28)</a:t>
            </a:r>
          </a:p>
        </p:txBody>
      </p:sp>
      <p:sp>
        <p:nvSpPr>
          <p:cNvPr id="547844" name="TextBox 4"/>
          <p:cNvSpPr txBox="1"/>
          <p:nvPr/>
        </p:nvSpPr>
        <p:spPr>
          <a:xfrm>
            <a:off x="8172450" y="87313"/>
            <a:ext cx="690563" cy="396875"/>
          </a:xfrm>
          <a:prstGeom prst="rect">
            <a:avLst/>
          </a:prstGeom>
          <a:solidFill>
            <a:srgbClr val="000000"/>
          </a:solidFill>
          <a:ln w="9525">
            <a:noFill/>
            <a:miter/>
          </a:ln>
        </p:spPr>
        <p:txBody>
          <a:bodyPr wrap="none" anchor="t">
            <a:spAutoFit/>
          </a:bodyPr>
          <a:lstStyle/>
          <a:p>
            <a:pPr>
              <a:buFont typeface="Arial" pitchFamily="34" charset="0"/>
              <a:buNone/>
            </a:pPr>
            <a:r>
              <a:rPr lang="en-US" altLang="en-US" sz="2000" b="1">
                <a:solidFill>
                  <a:srgbClr val="FFFFFF"/>
                </a:solidFill>
                <a:latin typeface="SimHei" pitchFamily="49" charset="-122"/>
                <a:ea typeface="SimHei" pitchFamily="49" charset="-122"/>
                <a:sym typeface="Helvetica" charset="0"/>
              </a:rPr>
              <a:t>199b</a:t>
            </a:r>
          </a:p>
        </p:txBody>
      </p:sp>
    </p:spTree>
    <p:extLst>
      <p:ext uri="{BB962C8B-B14F-4D97-AF65-F5344CB8AC3E}">
        <p14:creationId xmlns:p14="http://schemas.microsoft.com/office/powerpoint/2010/main" val="1662710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1"/>
          <p:cNvPicPr>
            <a:picLocks noChangeAspect="1"/>
          </p:cNvPicPr>
          <p:nvPr/>
        </p:nvPicPr>
        <p:blipFill>
          <a:blip r:embed="rId2"/>
          <a:stretch>
            <a:fillRect/>
          </a:stretch>
        </p:blipFill>
        <p:spPr>
          <a:xfrm>
            <a:off x="0" y="0"/>
            <a:ext cx="5459413" cy="6858000"/>
          </a:xfrm>
          <a:prstGeom prst="rect">
            <a:avLst/>
          </a:prstGeom>
          <a:noFill/>
          <a:ln w="9525">
            <a:noFill/>
            <a:miter/>
          </a:ln>
        </p:spPr>
      </p:pic>
      <p:sp>
        <p:nvSpPr>
          <p:cNvPr id="2050" name="Rectangle 2"/>
          <p:cNvSpPr>
            <a:spLocks noGrp="1" noChangeArrowheads="1"/>
          </p:cNvSpPr>
          <p:nvPr>
            <p:ph type="ctrTitle"/>
          </p:nvPr>
        </p:nvSpPr>
        <p:spPr>
          <a:xfrm>
            <a:off x="0" y="21534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latin typeface="SimHei" charset="0"/>
                <a:ea typeface="SimHei" charset="0"/>
              </a:rPr>
              <a:t>复活</a:t>
            </a:r>
            <a:r>
              <a:rPr lang="zh-CN" altLang="en-US" strike="noStrike" noProof="1" smtClean="0">
                <a:effectLst>
                  <a:glow rad="203200">
                    <a:schemeClr val="tx1"/>
                  </a:glow>
                </a:effectLst>
                <a:latin typeface="SimHei" charset="0"/>
                <a:ea typeface="SimHei" charset="0"/>
              </a:rPr>
              <a:t>在一</a:t>
            </a:r>
            <a:r>
              <a:rPr lang="en-US" strike="noStrike" noProof="1" smtClean="0">
                <a:effectLst>
                  <a:glow rad="203200">
                    <a:schemeClr val="tx1"/>
                  </a:glow>
                </a:effectLst>
                <a:latin typeface="SimHei" charset="0"/>
                <a:ea typeface="SimHei" charset="0"/>
              </a:rPr>
              <a:t>体</a:t>
            </a:r>
            <a:endParaRPr lang="en-US"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5436096" y="1556792"/>
            <a:ext cx="3707904" cy="5301208"/>
          </a:xfrm>
          <a:ln w="9525">
            <a:noFill/>
            <a:miter/>
          </a:ln>
        </p:spPr>
        <p:txBody>
          <a:bodyPr vert="horz" wrap="square" lIns="91440" tIns="45720" rIns="91440" bIns="45720" numCol="1" anchor="t" anchorCtr="0" compatLnSpc="1"/>
          <a:lstStyle/>
          <a:p>
            <a:pPr eaLnBrk="1" fontAlgn="base" hangingPunct="1">
              <a:defRPr/>
            </a:pPr>
            <a:r>
              <a:rPr lang="en-US" sz="4000" strike="noStrike" noProof="1" smtClean="0">
                <a:effectLst>
                  <a:glow rad="203200">
                    <a:schemeClr val="tx1"/>
                  </a:glow>
                </a:effectLst>
                <a:latin typeface="SimHei" charset="0"/>
                <a:ea typeface="SimHei" charset="0"/>
              </a:rPr>
              <a:t>圣经从没有提到轮回到许多</a:t>
            </a:r>
            <a:r>
              <a:rPr lang="zh-CN" altLang="en-US" sz="4000" strike="noStrike" noProof="1" smtClean="0">
                <a:effectLst>
                  <a:glow rad="203200">
                    <a:schemeClr val="tx1"/>
                  </a:glow>
                </a:effectLst>
                <a:latin typeface="SimHei" charset="0"/>
                <a:ea typeface="SimHei" charset="0"/>
              </a:rPr>
              <a:t>不同的</a:t>
            </a:r>
            <a:r>
              <a:rPr lang="en-US" sz="4000" strike="noStrike" noProof="1" smtClean="0">
                <a:effectLst>
                  <a:glow rad="203200">
                    <a:schemeClr val="tx1"/>
                  </a:glow>
                </a:effectLst>
                <a:latin typeface="SimHei" charset="0"/>
                <a:ea typeface="SimHei" charset="0"/>
              </a:rPr>
              <a:t>身体</a:t>
            </a:r>
          </a:p>
        </p:txBody>
      </p:sp>
      <p:sp>
        <p:nvSpPr>
          <p:cNvPr id="548868" name="TextBox 5"/>
          <p:cNvSpPr txBox="1"/>
          <p:nvPr/>
        </p:nvSpPr>
        <p:spPr>
          <a:xfrm>
            <a:off x="8172450" y="87313"/>
            <a:ext cx="885825" cy="461962"/>
          </a:xfrm>
          <a:prstGeom prst="rect">
            <a:avLst/>
          </a:prstGeom>
          <a:solidFill>
            <a:srgbClr val="000000"/>
          </a:solidFill>
          <a:ln w="9525">
            <a:noFill/>
            <a:miter/>
          </a:ln>
        </p:spPr>
        <p:txBody>
          <a:bodyPr wrap="none" anchor="t">
            <a:spAutoFit/>
          </a:bodyPr>
          <a:lstStyle/>
          <a:p>
            <a:pPr>
              <a:buFont typeface="Arial" pitchFamily="34" charset="0"/>
              <a:buNone/>
            </a:pPr>
            <a:r>
              <a:rPr lang="en-US" altLang="en-US" sz="1800" b="1">
                <a:solidFill>
                  <a:srgbClr val="FFFFFF"/>
                </a:solidFill>
                <a:latin typeface="SimHei" pitchFamily="49" charset="-122"/>
                <a:ea typeface="SimHei" pitchFamily="49" charset="-122"/>
                <a:sym typeface="Helvetica" charset="0"/>
              </a:rPr>
              <a:t>199b</a:t>
            </a:r>
          </a:p>
        </p:txBody>
      </p:sp>
    </p:spTree>
    <p:extLst>
      <p:ext uri="{BB962C8B-B14F-4D97-AF65-F5344CB8AC3E}">
        <p14:creationId xmlns:p14="http://schemas.microsoft.com/office/powerpoint/2010/main" val="2938376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
          <p:cNvPicPr>
            <a:picLocks noChangeAspect="1"/>
          </p:cNvPicPr>
          <p:nvPr/>
        </p:nvPicPr>
        <p:blipFill>
          <a:blip r:embed="rId2"/>
          <a:stretch>
            <a:fillRect/>
          </a:stretch>
        </p:blipFill>
        <p:spPr>
          <a:xfrm>
            <a:off x="0" y="1557338"/>
            <a:ext cx="9228138" cy="5300662"/>
          </a:xfrm>
          <a:prstGeom prst="rect">
            <a:avLst/>
          </a:prstGeom>
          <a:noFill/>
          <a:ln w="9525">
            <a:noFill/>
            <a:miter/>
          </a:ln>
        </p:spPr>
      </p:pic>
      <p:sp>
        <p:nvSpPr>
          <p:cNvPr id="2050" name="Rectangle 2"/>
          <p:cNvSpPr>
            <a:spLocks noGrp="1" noChangeArrowheads="1"/>
          </p:cNvSpPr>
          <p:nvPr>
            <p:ph type="ctrTitle"/>
          </p:nvPr>
        </p:nvSpPr>
        <p:spPr>
          <a:xfrm>
            <a:off x="0" y="-677"/>
            <a:ext cx="9144000" cy="1557469"/>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smtClean="0">
                <a:effectLst>
                  <a:glow rad="203200">
                    <a:schemeClr val="tx1"/>
                  </a:glow>
                </a:effectLst>
                <a:latin typeface="SimHei" charset="0"/>
                <a:ea typeface="SimHei" charset="0"/>
              </a:rPr>
              <a:t>从</a:t>
            </a:r>
            <a:r>
              <a:rPr lang="en-US" sz="4800" strike="noStrike" noProof="1" smtClean="0">
                <a:effectLst>
                  <a:glow rad="203200">
                    <a:schemeClr val="tx1"/>
                  </a:glow>
                </a:effectLst>
                <a:latin typeface="SimHei" charset="0"/>
                <a:ea typeface="SimHei" charset="0"/>
              </a:rPr>
              <a:t>哲学</a:t>
            </a:r>
            <a:r>
              <a:rPr lang="zh-CN" altLang="en-US" sz="4800" strike="noStrike" noProof="1" smtClean="0">
                <a:effectLst>
                  <a:glow rad="203200">
                    <a:schemeClr val="tx1"/>
                  </a:glow>
                </a:effectLst>
                <a:latin typeface="SimHei" charset="0"/>
                <a:ea typeface="SimHei" charset="0"/>
              </a:rPr>
              <a:t>角度的</a:t>
            </a:r>
            <a:r>
              <a:rPr lang="en-US" sz="4800" strike="noStrike" noProof="1" smtClean="0">
                <a:effectLst>
                  <a:glow rad="203200">
                    <a:schemeClr val="tx1"/>
                  </a:glow>
                </a:effectLst>
                <a:latin typeface="SimHei" charset="0"/>
                <a:ea typeface="SimHei" charset="0"/>
              </a:rPr>
              <a:t>反应</a:t>
            </a:r>
          </a:p>
        </p:txBody>
      </p:sp>
      <p:sp>
        <p:nvSpPr>
          <p:cNvPr id="2051" name="Rectangle 3"/>
          <p:cNvSpPr>
            <a:spLocks noGrp="1" noChangeArrowheads="1"/>
          </p:cNvSpPr>
          <p:nvPr>
            <p:ph type="subTitle" idx="1"/>
          </p:nvPr>
        </p:nvSpPr>
        <p:spPr>
          <a:xfrm>
            <a:off x="0" y="1556792"/>
            <a:ext cx="9144000" cy="5301208"/>
          </a:xfrm>
          <a:ln w="9525">
            <a:noFill/>
            <a:miter/>
          </a:ln>
        </p:spPr>
        <p:txBody>
          <a:bodyPr vert="horz" wrap="square" lIns="91440" tIns="45720" rIns="91440" bIns="45720" numCol="1" anchor="t" anchorCtr="0" compatLnSpc="1"/>
          <a:lstStyle/>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转世鼓励谋杀</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a:t>
            </a:r>
            <a:r>
              <a:rPr lang="zh-CN" altLang="en-US" sz="2800" strike="noStrike" noProof="1" smtClean="0">
                <a:effectLst>
                  <a:glow rad="203200">
                    <a:schemeClr val="tx1"/>
                  </a:glow>
                </a:effectLst>
                <a:latin typeface="SimHei" charset="0"/>
                <a:ea typeface="SimHei" charset="0"/>
              </a:rPr>
              <a:t>称说自我</a:t>
            </a:r>
            <a:r>
              <a:rPr lang="en-US" sz="2800" strike="noStrike" noProof="1" smtClean="0">
                <a:effectLst>
                  <a:glow rad="203200">
                    <a:schemeClr val="tx1"/>
                  </a:glow>
                </a:effectLst>
                <a:latin typeface="SimHei" charset="0"/>
                <a:ea typeface="SimHei" charset="0"/>
              </a:rPr>
              <a:t>选择</a:t>
            </a:r>
            <a:r>
              <a:rPr lang="zh-CN" altLang="en-US" sz="2800" strike="noStrike" noProof="1" smtClean="0">
                <a:effectLst>
                  <a:glow rad="203200">
                    <a:schemeClr val="tx1"/>
                  </a:glow>
                </a:effectLst>
                <a:latin typeface="SimHei" charset="0"/>
                <a:ea typeface="SimHei" charset="0"/>
              </a:rPr>
              <a:t>断定一切</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a:t>
            </a:r>
            <a:r>
              <a:rPr lang="zh-CN" altLang="en-US" sz="2800" strike="noStrike" noProof="1" smtClean="0">
                <a:effectLst>
                  <a:glow rad="203200">
                    <a:schemeClr val="tx1"/>
                  </a:glow>
                </a:effectLst>
                <a:latin typeface="SimHei" charset="0"/>
                <a:ea typeface="SimHei" charset="0"/>
              </a:rPr>
              <a:t>注重</a:t>
            </a:r>
            <a:r>
              <a:rPr lang="en-US" sz="2800" strike="noStrike" noProof="1" smtClean="0">
                <a:effectLst>
                  <a:glow rad="203200">
                    <a:schemeClr val="tx1"/>
                  </a:glow>
                </a:effectLst>
                <a:latin typeface="SimHei" charset="0"/>
                <a:ea typeface="SimHei" charset="0"/>
              </a:rPr>
              <a:t>每一个经验</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转世是宿命论的</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再生不鼓励照顾别人</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再生者不能一直</a:t>
            </a:r>
            <a:r>
              <a:rPr lang="zh-CN" altLang="en-US" sz="2800" strike="noStrike" noProof="1" smtClean="0">
                <a:effectLst>
                  <a:glow rad="203200">
                    <a:schemeClr val="tx1"/>
                  </a:glow>
                </a:effectLst>
                <a:latin typeface="SimHei" charset="0"/>
                <a:ea typeface="SimHei" charset="0"/>
              </a:rPr>
              <a:t>有规律地</a:t>
            </a:r>
            <a:r>
              <a:rPr lang="en-US" sz="2800" strike="noStrike" noProof="1" smtClean="0">
                <a:effectLst>
                  <a:glow rad="203200">
                    <a:schemeClr val="tx1"/>
                  </a:glow>
                </a:effectLst>
                <a:latin typeface="SimHei" charset="0"/>
                <a:ea typeface="SimHei" charset="0"/>
              </a:rPr>
              <a:t>生活</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再生使我们不道德</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转世将</a:t>
            </a:r>
            <a:r>
              <a:rPr lang="zh-CN" altLang="en-US" sz="2800" strike="noStrike" noProof="1" smtClean="0">
                <a:effectLst>
                  <a:glow rad="203200">
                    <a:schemeClr val="tx1"/>
                  </a:glow>
                </a:effectLst>
                <a:latin typeface="SimHei" charset="0"/>
                <a:ea typeface="SimHei" charset="0"/>
              </a:rPr>
              <a:t>世上</a:t>
            </a:r>
            <a:r>
              <a:rPr lang="en-US" sz="2800" strike="noStrike" noProof="1" smtClean="0">
                <a:effectLst>
                  <a:glow rad="203200">
                    <a:schemeClr val="tx1"/>
                  </a:glow>
                </a:effectLst>
                <a:latin typeface="SimHei" charset="0"/>
                <a:ea typeface="SimHei" charset="0"/>
              </a:rPr>
              <a:t>所有的罪恶归咎于上帝</a:t>
            </a:r>
          </a:p>
          <a:p>
            <a:pPr marL="514350" indent="-514350" algn="l" eaLnBrk="1" fontAlgn="base" hangingPunct="1">
              <a:buFont typeface="+mj-lt"/>
              <a:buAutoNum type="arabicPeriod"/>
              <a:defRPr/>
            </a:pPr>
            <a:r>
              <a:rPr lang="en-US" sz="2800" strike="noStrike" noProof="1" smtClean="0">
                <a:effectLst>
                  <a:glow rad="203200">
                    <a:schemeClr val="tx1"/>
                  </a:glow>
                </a:effectLst>
                <a:latin typeface="SimHei" charset="0"/>
                <a:ea typeface="SimHei" charset="0"/>
              </a:rPr>
              <a:t>转世相信邪恶是永恒的</a:t>
            </a:r>
          </a:p>
        </p:txBody>
      </p:sp>
      <p:sp>
        <p:nvSpPr>
          <p:cNvPr id="549892" name="TextBox 5"/>
          <p:cNvSpPr txBox="1"/>
          <p:nvPr/>
        </p:nvSpPr>
        <p:spPr>
          <a:xfrm>
            <a:off x="7948613" y="14288"/>
            <a:ext cx="1160462" cy="461962"/>
          </a:xfrm>
          <a:prstGeom prst="rect">
            <a:avLst/>
          </a:prstGeom>
          <a:solidFill>
            <a:srgbClr val="000000"/>
          </a:solidFill>
          <a:ln w="9525">
            <a:noFill/>
            <a:miter/>
          </a:ln>
        </p:spPr>
        <p:txBody>
          <a:bodyPr wrap="none" anchor="t">
            <a:spAutoFit/>
          </a:bodyPr>
          <a:lstStyle/>
          <a:p>
            <a:pPr>
              <a:buFont typeface="Arial" pitchFamily="34" charset="0"/>
              <a:buNone/>
            </a:pPr>
            <a:r>
              <a:rPr lang="en-US" altLang="en-US" sz="1800" b="1">
                <a:solidFill>
                  <a:srgbClr val="FFFFFF"/>
                </a:solidFill>
                <a:latin typeface="SimHei" pitchFamily="49" charset="-122"/>
                <a:ea typeface="SimHei" pitchFamily="49" charset="-122"/>
                <a:sym typeface="Helvetica" charset="0"/>
              </a:rPr>
              <a:t>199c-d</a:t>
            </a:r>
          </a:p>
        </p:txBody>
      </p:sp>
    </p:spTree>
    <p:extLst>
      <p:ext uri="{BB962C8B-B14F-4D97-AF65-F5344CB8AC3E}">
        <p14:creationId xmlns:p14="http://schemas.microsoft.com/office/powerpoint/2010/main" val="2584879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1"/>
          <p:cNvPicPr>
            <a:picLocks noChangeAspect="1"/>
          </p:cNvPicPr>
          <p:nvPr/>
        </p:nvPicPr>
        <p:blipFill>
          <a:blip r:embed="rId2"/>
          <a:stretch>
            <a:fillRect/>
          </a:stretch>
        </p:blipFill>
        <p:spPr>
          <a:xfrm>
            <a:off x="-74612" y="692150"/>
            <a:ext cx="9255125" cy="64087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6000" strike="noStrike" noProof="1" smtClean="0">
                <a:effectLst>
                  <a:glow rad="203200">
                    <a:schemeClr val="tx1"/>
                  </a:glow>
                </a:effectLst>
                <a:latin typeface="SimHei" charset="0"/>
                <a:ea typeface="SimHei" charset="0"/>
              </a:rPr>
              <a:t>结论</a:t>
            </a:r>
          </a:p>
        </p:txBody>
      </p:sp>
      <p:sp>
        <p:nvSpPr>
          <p:cNvPr id="2051" name="Rectangle 3"/>
          <p:cNvSpPr>
            <a:spLocks noGrp="1" noChangeArrowheads="1"/>
          </p:cNvSpPr>
          <p:nvPr>
            <p:ph type="subTitle" idx="1"/>
          </p:nvPr>
        </p:nvSpPr>
        <p:spPr>
          <a:xfrm>
            <a:off x="0" y="1412776"/>
            <a:ext cx="9144000" cy="5445224"/>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轮回/</a:t>
            </a:r>
            <a:r>
              <a:rPr lang="zh-CN" altLang="en-US" sz="4000" strike="noStrike" noProof="1">
                <a:effectLst>
                  <a:glow rad="203200">
                    <a:schemeClr val="tx1"/>
                  </a:glow>
                </a:effectLst>
                <a:latin typeface="SimHei" charset="0"/>
                <a:ea typeface="SimHei" charset="0"/>
              </a:rPr>
              <a:t>转世不能给予我们对于</a:t>
            </a:r>
            <a:r>
              <a:rPr lang="en-US" sz="4000" strike="noStrike" noProof="1">
                <a:effectLst>
                  <a:glow rad="203200">
                    <a:schemeClr val="tx1"/>
                  </a:glow>
                </a:effectLst>
                <a:latin typeface="SimHei" charset="0"/>
                <a:ea typeface="SimHei" charset="0"/>
              </a:rPr>
              <a:t>征服世界</a:t>
            </a:r>
            <a:r>
              <a:rPr lang="zh-CN" altLang="en-US" sz="4000" strike="noStrike" noProof="1">
                <a:effectLst>
                  <a:glow rad="203200">
                    <a:schemeClr val="tx1"/>
                  </a:glow>
                </a:effectLst>
                <a:latin typeface="SimHei" charset="0"/>
                <a:ea typeface="SimHei" charset="0"/>
              </a:rPr>
              <a:t>上</a:t>
            </a:r>
            <a:r>
              <a:rPr lang="en-US" sz="4000" strike="noStrike" noProof="1">
                <a:effectLst>
                  <a:glow rad="203200">
                    <a:schemeClr val="tx1"/>
                  </a:glow>
                </a:effectLst>
                <a:latin typeface="SimHei" charset="0"/>
                <a:ea typeface="SimHei" charset="0"/>
              </a:rPr>
              <a:t>或我们</a:t>
            </a:r>
            <a:r>
              <a:rPr lang="zh-CN" altLang="en-US" sz="4000" strike="noStrike" noProof="1">
                <a:effectLst>
                  <a:glow rad="203200">
                    <a:schemeClr val="tx1"/>
                  </a:glow>
                </a:effectLst>
                <a:latin typeface="SimHei" charset="0"/>
                <a:ea typeface="SimHei" charset="0"/>
              </a:rPr>
              <a:t>内心</a:t>
            </a:r>
            <a:r>
              <a:rPr lang="en-US" sz="4000" strike="noStrike" noProof="1">
                <a:effectLst>
                  <a:glow rad="203200">
                    <a:schemeClr val="tx1"/>
                  </a:glow>
                </a:effectLst>
                <a:latin typeface="SimHei" charset="0"/>
                <a:ea typeface="SimHei" charset="0"/>
              </a:rPr>
              <a:t>邪恶</a:t>
            </a:r>
            <a:r>
              <a:rPr lang="zh-CN" altLang="en-US" sz="4000" strike="noStrike" noProof="1">
                <a:effectLst>
                  <a:glow rad="203200">
                    <a:schemeClr val="tx1"/>
                  </a:glow>
                </a:effectLst>
                <a:latin typeface="SimHei" charset="0"/>
                <a:ea typeface="SimHei" charset="0"/>
              </a:rPr>
              <a:t>的任何希望</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这是一个连</a:t>
            </a:r>
            <a:r>
              <a:rPr lang="en-US" sz="4000" strike="noStrike" noProof="1">
                <a:effectLst>
                  <a:glow rad="203200">
                    <a:schemeClr val="tx1"/>
                  </a:glow>
                </a:effectLst>
                <a:latin typeface="SimHei" charset="0"/>
                <a:ea typeface="SimHei" charset="0"/>
              </a:rPr>
              <a:t>转世者也不相信</a:t>
            </a:r>
            <a:r>
              <a:rPr lang="zh-CN" altLang="en-US" sz="4000" strike="noStrike" noProof="1">
                <a:effectLst>
                  <a:glow rad="203200">
                    <a:schemeClr val="tx1"/>
                  </a:glow>
                </a:effectLst>
                <a:latin typeface="SimHei" charset="0"/>
                <a:ea typeface="SimHei" charset="0"/>
              </a:rPr>
              <a:t>的哲学理论</a:t>
            </a:r>
            <a:r>
              <a:rPr lang="en-US" sz="4000" strike="noStrike" noProof="1">
                <a:effectLst>
                  <a:glow rad="203200">
                    <a:schemeClr val="tx1"/>
                  </a:glow>
                </a:effectLst>
                <a:latin typeface="SimHei" charset="0"/>
                <a:ea typeface="SimHei" charset="0"/>
              </a:rPr>
              <a:t>。 他们</a:t>
            </a:r>
            <a:r>
              <a:rPr lang="zh-CN" altLang="en-US" sz="4000" strike="noStrike" noProof="1">
                <a:effectLst>
                  <a:glow rad="203200">
                    <a:schemeClr val="tx1"/>
                  </a:glow>
                </a:effectLst>
                <a:latin typeface="SimHei" charset="0"/>
                <a:ea typeface="SimHei" charset="0"/>
              </a:rPr>
              <a:t>明</a:t>
            </a:r>
            <a:r>
              <a:rPr lang="en-US" sz="4000" strike="noStrike" noProof="1">
                <a:effectLst>
                  <a:glow rad="203200">
                    <a:schemeClr val="tx1"/>
                  </a:glow>
                </a:effectLst>
                <a:latin typeface="SimHei" charset="0"/>
                <a:ea typeface="SimHei" charset="0"/>
              </a:rPr>
              <a:t>知道对与错</a:t>
            </a:r>
            <a:r>
              <a:rPr lang="zh-CN" altLang="en-US" sz="4000" strike="noStrike" noProof="1">
                <a:effectLst>
                  <a:glow rad="203200">
                    <a:schemeClr val="tx1"/>
                  </a:glow>
                </a:effectLst>
                <a:latin typeface="SimHei" charset="0"/>
                <a:ea typeface="SimHei" charset="0"/>
              </a:rPr>
              <a:t>是绝对的</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然而</a:t>
            </a:r>
            <a:r>
              <a:rPr lang="en-US" sz="4000" strike="noStrike" noProof="1">
                <a:effectLst>
                  <a:glow rad="203200">
                    <a:schemeClr val="tx1"/>
                  </a:glow>
                </a:effectLst>
                <a:latin typeface="SimHei" charset="0"/>
                <a:ea typeface="SimHei" charset="0"/>
              </a:rPr>
              <a:t>他们</a:t>
            </a:r>
            <a:r>
              <a:rPr lang="zh-CN" altLang="en-US" sz="4000" strike="noStrike" noProof="1">
                <a:effectLst>
                  <a:glow rad="203200">
                    <a:schemeClr val="tx1"/>
                  </a:glow>
                </a:effectLst>
                <a:latin typeface="SimHei" charset="0"/>
                <a:ea typeface="SimHei" charset="0"/>
              </a:rPr>
              <a:t>的生活不反映出</a:t>
            </a:r>
            <a:r>
              <a:rPr lang="en-US" sz="4000" strike="noStrike" noProof="1">
                <a:effectLst>
                  <a:glow rad="203200">
                    <a:schemeClr val="tx1"/>
                  </a:glow>
                </a:effectLst>
                <a:latin typeface="SimHei" charset="0"/>
                <a:ea typeface="SimHei" charset="0"/>
              </a:rPr>
              <a:t>一切都是合法的教义。 </a:t>
            </a:r>
            <a:r>
              <a:rPr lang="zh-CN" altLang="en-US" sz="4000" strike="noStrike" noProof="1">
                <a:effectLst>
                  <a:glow rad="203200">
                    <a:schemeClr val="tx1"/>
                  </a:glow>
                </a:effectLst>
                <a:latin typeface="SimHei" charset="0"/>
                <a:ea typeface="SimHei" charset="0"/>
              </a:rPr>
              <a:t>转世论不但没有</a:t>
            </a:r>
            <a:r>
              <a:rPr lang="en-US" sz="4000" strike="noStrike" noProof="1">
                <a:effectLst>
                  <a:glow rad="203200">
                    <a:schemeClr val="tx1"/>
                  </a:glow>
                </a:effectLst>
                <a:latin typeface="SimHei" charset="0"/>
                <a:ea typeface="SimHei" charset="0"/>
                <a:sym typeface="+mn-ea"/>
              </a:rPr>
              <a:t>帮助击败在世界上</a:t>
            </a:r>
            <a:r>
              <a:rPr lang="zh-CN" altLang="en-US" sz="4000" strike="noStrike" noProof="1">
                <a:effectLst>
                  <a:glow rad="203200">
                    <a:schemeClr val="tx1"/>
                  </a:glow>
                </a:effectLst>
                <a:latin typeface="SimHei" charset="0"/>
                <a:ea typeface="SimHei" charset="0"/>
                <a:sym typeface="+mn-ea"/>
              </a:rPr>
              <a:t>的</a:t>
            </a:r>
            <a:r>
              <a:rPr lang="en-US" sz="4000" strike="noStrike" noProof="1">
                <a:effectLst>
                  <a:glow rad="203200">
                    <a:schemeClr val="tx1"/>
                  </a:glow>
                </a:effectLst>
                <a:latin typeface="SimHei" charset="0"/>
                <a:ea typeface="SimHei" charset="0"/>
                <a:sym typeface="+mn-ea"/>
              </a:rPr>
              <a:t>邪恶</a:t>
            </a:r>
            <a:r>
              <a:rPr lang="zh-CN" altLang="en-US" sz="4000" strike="noStrike" noProof="1">
                <a:effectLst>
                  <a:glow rad="203200">
                    <a:schemeClr val="tx1"/>
                  </a:glow>
                </a:effectLst>
                <a:latin typeface="SimHei" charset="0"/>
                <a:ea typeface="SimHei" charset="0"/>
                <a:sym typeface="+mn-ea"/>
              </a:rPr>
              <a:t>反而</a:t>
            </a:r>
            <a:r>
              <a:rPr lang="en-US" sz="4000" strike="noStrike" noProof="1">
                <a:effectLst>
                  <a:glow rad="203200">
                    <a:schemeClr val="tx1"/>
                  </a:glow>
                </a:effectLst>
                <a:latin typeface="SimHei" charset="0"/>
                <a:ea typeface="SimHei" charset="0"/>
                <a:sym typeface="+mn-ea"/>
              </a:rPr>
              <a:t>提供了</a:t>
            </a:r>
            <a:r>
              <a:rPr lang="zh-CN" altLang="en-US" sz="4000" strike="noStrike" noProof="1">
                <a:effectLst>
                  <a:glow rad="203200">
                    <a:schemeClr val="tx1"/>
                  </a:glow>
                </a:effectLst>
                <a:latin typeface="SimHei" charset="0"/>
                <a:ea typeface="SimHei" charset="0"/>
                <a:sym typeface="+mn-ea"/>
              </a:rPr>
              <a:t>行于邪恶的</a:t>
            </a:r>
            <a:r>
              <a:rPr lang="en-US" sz="4000" strike="noStrike" noProof="1">
                <a:effectLst>
                  <a:glow rad="203200">
                    <a:schemeClr val="tx1"/>
                  </a:glow>
                </a:effectLst>
                <a:latin typeface="SimHei" charset="0"/>
                <a:ea typeface="SimHei" charset="0"/>
                <a:sym typeface="+mn-ea"/>
              </a:rPr>
              <a:t>理由</a:t>
            </a:r>
            <a:endParaRPr lang="en-US" altLang="en-US" sz="4000" strike="noStrike" noProof="1">
              <a:effectLst>
                <a:glow rad="203200">
                  <a:schemeClr val="tx1"/>
                </a:glow>
              </a:effectLst>
              <a:latin typeface="SimHei" charset="0"/>
              <a:ea typeface="SimHei" charset="0"/>
              <a:sym typeface="+mn-ea"/>
            </a:endParaRPr>
          </a:p>
          <a:p>
            <a:pPr eaLnBrk="1" fontAlgn="base" hangingPunct="1">
              <a:defRPr/>
            </a:pPr>
            <a:endParaRPr lang="en-US" sz="3600" strike="noStrike" noProof="1">
              <a:effectLst>
                <a:glow rad="203200">
                  <a:schemeClr val="tx1"/>
                </a:glow>
              </a:effectLst>
              <a:latin typeface="SimHei" charset="0"/>
              <a:ea typeface="SimHei" charset="0"/>
            </a:endParaRPr>
          </a:p>
        </p:txBody>
      </p:sp>
      <p:sp>
        <p:nvSpPr>
          <p:cNvPr id="550916" name="TextBox 4"/>
          <p:cNvSpPr txBox="1"/>
          <p:nvPr/>
        </p:nvSpPr>
        <p:spPr>
          <a:xfrm>
            <a:off x="8239125" y="-26987"/>
            <a:ext cx="885825" cy="461962"/>
          </a:xfrm>
          <a:prstGeom prst="rect">
            <a:avLst/>
          </a:prstGeom>
          <a:solidFill>
            <a:srgbClr val="000000"/>
          </a:solidFill>
          <a:ln w="9525">
            <a:noFill/>
            <a:miter/>
          </a:ln>
        </p:spPr>
        <p:txBody>
          <a:bodyPr wrap="none" anchor="t">
            <a:spAutoFit/>
          </a:bodyPr>
          <a:lstStyle/>
          <a:p>
            <a:pPr>
              <a:buFont typeface="Arial" pitchFamily="34" charset="0"/>
              <a:buNone/>
            </a:pPr>
            <a:r>
              <a:rPr lang="en-US" altLang="en-US" sz="1800" b="1">
                <a:solidFill>
                  <a:srgbClr val="FFFFFF"/>
                </a:solidFill>
                <a:latin typeface="SimHei" pitchFamily="49" charset="-122"/>
                <a:ea typeface="SimHei" pitchFamily="49" charset="-122"/>
                <a:sym typeface="Helvetica" charset="0"/>
              </a:rPr>
              <a:t>199d</a:t>
            </a:r>
          </a:p>
        </p:txBody>
      </p:sp>
    </p:spTree>
    <p:extLst>
      <p:ext uri="{BB962C8B-B14F-4D97-AF65-F5344CB8AC3E}">
        <p14:creationId xmlns:p14="http://schemas.microsoft.com/office/powerpoint/2010/main" val="251948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3077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8754" name="Picture 2" descr="theologiz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6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8755" name="Picture 3" descr="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62400"/>
            <a:ext cx="3200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8756" name="Text Box 4"/>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283a</a:t>
            </a:r>
          </a:p>
        </p:txBody>
      </p:sp>
      <p:sp>
        <p:nvSpPr>
          <p:cNvPr id="2378757" name="Rectangle 5"/>
          <p:cNvSpPr>
            <a:spLocks noGrp="1" noChangeArrowheads="1"/>
          </p:cNvSpPr>
          <p:nvPr>
            <p:ph type="title" idx="4294967295"/>
          </p:nvPr>
        </p:nvSpPr>
        <p:spPr>
          <a:xfrm>
            <a:off x="4343400" y="2057400"/>
            <a:ext cx="4800600" cy="1190625"/>
          </a:xfrm>
          <a:solidFill>
            <a:srgbClr val="000000"/>
          </a:solidFill>
          <a:extLst/>
        </p:spPr>
        <p:txBody>
          <a:bodyPr anchor="t">
            <a:spAutoFit/>
          </a:bodyPr>
          <a:lstStyle/>
          <a:p>
            <a:pPr algn="ctr" eaLnBrk="1" hangingPunct="1"/>
            <a:r>
              <a:rPr lang="zh-CN" altLang="en-US" sz="3600" b="1" smtClean="0">
                <a:solidFill>
                  <a:schemeClr val="tx1"/>
                </a:solidFill>
                <a:effectLst/>
                <a:latin typeface="SimHei" pitchFamily="49" charset="-122"/>
                <a:ea typeface="SimHei" pitchFamily="49" charset="-122"/>
              </a:rPr>
              <a:t>在监狱里的灵</a:t>
            </a:r>
            <a:r>
              <a:rPr lang="zh-CN" altLang="en-US" sz="3600" b="1" smtClean="0">
                <a:solidFill>
                  <a:schemeClr val="tx1"/>
                </a:solidFill>
                <a:effectLst/>
                <a:latin typeface="Georgia Ref" pitchFamily="18" charset="0"/>
                <a:ea typeface="SimSun" pitchFamily="2" charset="-122"/>
              </a:rPr>
              <a:t> </a:t>
            </a:r>
            <a:br>
              <a:rPr lang="zh-CN" altLang="en-US" sz="3600" b="1" smtClean="0">
                <a:solidFill>
                  <a:schemeClr val="tx1"/>
                </a:solidFill>
                <a:effectLst/>
                <a:latin typeface="Georgia Ref" pitchFamily="18" charset="0"/>
                <a:ea typeface="SimSun" pitchFamily="2" charset="-122"/>
              </a:rPr>
            </a:br>
            <a:r>
              <a:rPr lang="en-US" altLang="zh-CN" sz="3600" b="1" smtClean="0">
                <a:solidFill>
                  <a:schemeClr val="tx1"/>
                </a:solidFill>
                <a:effectLst/>
                <a:latin typeface="Georgia Ref" pitchFamily="18" charset="0"/>
                <a:ea typeface="SimSun" pitchFamily="2" charset="-122"/>
              </a:rPr>
              <a:t>(</a:t>
            </a:r>
            <a:r>
              <a:rPr lang="zh-CN" altLang="en-US" sz="3600" b="1" smtClean="0">
                <a:solidFill>
                  <a:schemeClr val="tx1"/>
                </a:solidFill>
                <a:effectLst/>
                <a:latin typeface="SimHei" pitchFamily="49" charset="-122"/>
                <a:ea typeface="SimHei" pitchFamily="49" charset="-122"/>
              </a:rPr>
              <a:t>彼前</a:t>
            </a:r>
            <a:r>
              <a:rPr lang="zh-CN" altLang="en-US" sz="3600" b="1" smtClean="0">
                <a:solidFill>
                  <a:schemeClr val="tx1"/>
                </a:solidFill>
                <a:effectLst/>
                <a:latin typeface="Georgia Ref" pitchFamily="18" charset="0"/>
                <a:ea typeface="SimSun" pitchFamily="2" charset="-122"/>
              </a:rPr>
              <a:t> </a:t>
            </a:r>
            <a:r>
              <a:rPr lang="en-US" altLang="zh-CN" sz="3600" b="1" smtClean="0">
                <a:solidFill>
                  <a:schemeClr val="tx1"/>
                </a:solidFill>
                <a:effectLst/>
                <a:latin typeface="Georgia Ref" pitchFamily="18" charset="0"/>
                <a:ea typeface="SimSun" pitchFamily="2" charset="-122"/>
              </a:rPr>
              <a:t>3:18-20)</a:t>
            </a:r>
            <a:endParaRPr lang="en-US" altLang="zh-CN" sz="3600" smtClean="0">
              <a:solidFill>
                <a:schemeClr val="tx1"/>
              </a:solidFill>
              <a:effectLst/>
              <a:latin typeface="Georgia Ref" pitchFamily="18" charset="0"/>
              <a:ea typeface="SimSun" pitchFamily="2" charset="-122"/>
            </a:endParaRPr>
          </a:p>
        </p:txBody>
      </p:sp>
    </p:spTree>
    <p:extLst>
      <p:ext uri="{BB962C8B-B14F-4D97-AF65-F5344CB8AC3E}">
        <p14:creationId xmlns:p14="http://schemas.microsoft.com/office/powerpoint/2010/main" val="3047324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2378755"/>
                                        </p:tgtEl>
                                        <p:attrNameLst>
                                          <p:attrName>style.visibility</p:attrName>
                                        </p:attrNameLst>
                                      </p:cBhvr>
                                      <p:to>
                                        <p:strVal val="visible"/>
                                      </p:to>
                                    </p:set>
                                    <p:anim calcmode="lin" valueType="num">
                                      <p:cBhvr>
                                        <p:cTn id="7" dur="5000" fill="hold"/>
                                        <p:tgtEl>
                                          <p:spTgt spid="2378755"/>
                                        </p:tgtEl>
                                        <p:attrNameLst>
                                          <p:attrName>ppt_w</p:attrName>
                                        </p:attrNameLst>
                                      </p:cBhvr>
                                      <p:tavLst>
                                        <p:tav tm="0" fmla="#ppt_w*sin(2.5*pi*$)">
                                          <p:val>
                                            <p:fltVal val="0"/>
                                          </p:val>
                                        </p:tav>
                                        <p:tav tm="100000">
                                          <p:val>
                                            <p:fltVal val="1"/>
                                          </p:val>
                                        </p:tav>
                                      </p:tavLst>
                                    </p:anim>
                                    <p:anim calcmode="lin" valueType="num">
                                      <p:cBhvr>
                                        <p:cTn id="8" dur="5000" fill="hold"/>
                                        <p:tgtEl>
                                          <p:spTgt spid="237875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78754"/>
                                        </p:tgtEl>
                                        <p:attrNameLst>
                                          <p:attrName>style.visibility</p:attrName>
                                        </p:attrNameLst>
                                      </p:cBhvr>
                                      <p:to>
                                        <p:strVal val="visible"/>
                                      </p:to>
                                    </p:set>
                                    <p:anim calcmode="lin" valueType="num">
                                      <p:cBhvr>
                                        <p:cTn id="13" dur="500" fill="hold"/>
                                        <p:tgtEl>
                                          <p:spTgt spid="2378754"/>
                                        </p:tgtEl>
                                        <p:attrNameLst>
                                          <p:attrName>ppt_w</p:attrName>
                                        </p:attrNameLst>
                                      </p:cBhvr>
                                      <p:tavLst>
                                        <p:tav tm="0">
                                          <p:val>
                                            <p:fltVal val="0"/>
                                          </p:val>
                                        </p:tav>
                                        <p:tav tm="100000">
                                          <p:val>
                                            <p:strVal val="#ppt_w"/>
                                          </p:val>
                                        </p:tav>
                                      </p:tavLst>
                                    </p:anim>
                                    <p:anim calcmode="lin" valueType="num">
                                      <p:cBhvr>
                                        <p:cTn id="14" dur="500" fill="hold"/>
                                        <p:tgtEl>
                                          <p:spTgt spid="23787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9778" name="Rectangle 2"/>
          <p:cNvSpPr>
            <a:spLocks noGrp="1" noChangeArrowheads="1"/>
          </p:cNvSpPr>
          <p:nvPr>
            <p:ph type="title" idx="4294967295"/>
          </p:nvPr>
        </p:nvSpPr>
        <p:spPr/>
        <p:txBody>
          <a:bodyPr/>
          <a:lstStyle/>
          <a:p>
            <a:pPr eaLnBrk="1" hangingPunct="1"/>
            <a:r>
              <a:rPr lang="en-US" altLang="zh-CN" smtClean="0">
                <a:ea typeface="SimSun" pitchFamily="2" charset="-122"/>
              </a:rPr>
              <a:t>1 Peter 3:18-20</a:t>
            </a:r>
          </a:p>
        </p:txBody>
      </p:sp>
      <p:sp>
        <p:nvSpPr>
          <p:cNvPr id="2379779" name="Rectangle 3"/>
          <p:cNvSpPr>
            <a:spLocks noChangeArrowheads="1"/>
          </p:cNvSpPr>
          <p:nvPr/>
        </p:nvSpPr>
        <p:spPr bwMode="auto">
          <a:xfrm>
            <a:off x="228600" y="304800"/>
            <a:ext cx="8605838" cy="3689350"/>
          </a:xfrm>
          <a:prstGeom prst="rect">
            <a:avLst/>
          </a:prstGeom>
          <a:solidFill>
            <a:schemeClr val="tx1"/>
          </a:solidFill>
          <a:ln w="9525">
            <a:solidFill>
              <a:srgbClr val="333399"/>
            </a:solidFill>
            <a:miter lim="800000"/>
            <a:headEnd/>
            <a:tailEnd/>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rgbClr val="000099"/>
                </a:solidFill>
                <a:latin typeface="SimHei" pitchFamily="49" charset="-122"/>
                <a:ea typeface="SimHei" pitchFamily="49" charset="-122"/>
                <a:cs typeface="+mn-cs"/>
              </a:rPr>
              <a:t>彼前</a:t>
            </a:r>
            <a:r>
              <a:rPr lang="zh-CN" altLang="en-US" sz="2800" b="1" dirty="0">
                <a:solidFill>
                  <a:srgbClr val="000099"/>
                </a:solidFill>
                <a:latin typeface="Georgia Ref" pitchFamily="18" charset="0"/>
                <a:ea typeface="SimSun" pitchFamily="2" charset="-122"/>
                <a:cs typeface="+mn-cs"/>
              </a:rPr>
              <a:t> </a:t>
            </a:r>
            <a:r>
              <a:rPr lang="en-US" altLang="zh-CN" sz="2800" b="1" dirty="0">
                <a:solidFill>
                  <a:srgbClr val="000099"/>
                </a:solidFill>
                <a:latin typeface="Georgia Ref" pitchFamily="18" charset="0"/>
                <a:ea typeface="SimSun" pitchFamily="2" charset="-122"/>
                <a:cs typeface="+mn-cs"/>
              </a:rPr>
              <a:t>3:18-20 </a:t>
            </a:r>
            <a:r>
              <a:rPr lang="en-US" altLang="zh-CN" sz="2800" dirty="0">
                <a:solidFill>
                  <a:srgbClr val="000099"/>
                </a:solidFill>
                <a:latin typeface="Georgia Ref" pitchFamily="18" charset="0"/>
                <a:ea typeface="SimSun" pitchFamily="2" charset="-122"/>
                <a:cs typeface="+mn-cs"/>
              </a:rPr>
              <a:t> (</a:t>
            </a:r>
            <a:r>
              <a:rPr lang="zh-CN" altLang="en-US" sz="2800" dirty="0">
                <a:solidFill>
                  <a:srgbClr val="000099"/>
                </a:solidFill>
                <a:latin typeface="Georgia Ref" pitchFamily="18" charset="0"/>
                <a:ea typeface="SimSun" pitchFamily="2" charset="-122"/>
                <a:cs typeface="+mn-cs"/>
              </a:rPr>
              <a:t>和合本</a:t>
            </a:r>
            <a:r>
              <a:rPr lang="en-US" altLang="zh-CN" sz="2800" dirty="0">
                <a:solidFill>
                  <a:srgbClr val="000099"/>
                </a:solidFill>
                <a:latin typeface="Georgia Ref" pitchFamily="18" charset="0"/>
                <a:ea typeface="SimSun" pitchFamily="2" charset="-122"/>
                <a:cs typeface="+mn-cs"/>
              </a:rPr>
              <a:t>)</a:t>
            </a:r>
          </a:p>
          <a:p>
            <a:pPr algn="just" eaLnBrk="1" hangingPunct="1"/>
            <a:r>
              <a:rPr lang="en-US" altLang="zh-CN" sz="2800" baseline="30000" dirty="0">
                <a:solidFill>
                  <a:srgbClr val="000099"/>
                </a:solidFill>
                <a:latin typeface="SimHei" pitchFamily="49" charset="-122"/>
                <a:ea typeface="SimHei" pitchFamily="49" charset="-122"/>
                <a:cs typeface="+mn-cs"/>
              </a:rPr>
              <a:t>18 </a:t>
            </a:r>
            <a:r>
              <a:rPr lang="zh-CN" altLang="en-US" sz="2800" dirty="0">
                <a:solidFill>
                  <a:srgbClr val="000099"/>
                </a:solidFill>
                <a:latin typeface="SimHei" pitchFamily="49" charset="-122"/>
                <a:ea typeface="SimHei" pitchFamily="49" charset="-122"/>
                <a:cs typeface="+mn-cs"/>
              </a:rPr>
              <a:t>因基督也曾一次为罪受苦（受苦有古卷作受死），就是义的代替不义的，为要引我们到神面前。按着肉体说他被治死。按着灵性说他复活了。 </a:t>
            </a:r>
          </a:p>
          <a:p>
            <a:pPr algn="just" eaLnBrk="1" hangingPunct="1">
              <a:spcBef>
                <a:spcPct val="20000"/>
              </a:spcBef>
            </a:pPr>
            <a:r>
              <a:rPr lang="zh-CN" altLang="en-US" sz="2800" dirty="0">
                <a:solidFill>
                  <a:srgbClr val="000099"/>
                </a:solidFill>
                <a:latin typeface="SimHei" pitchFamily="49" charset="-122"/>
                <a:ea typeface="SimHei" pitchFamily="49" charset="-122"/>
                <a:cs typeface="+mn-cs"/>
              </a:rPr>
              <a:t> </a:t>
            </a:r>
            <a:r>
              <a:rPr lang="en-US" altLang="zh-CN" sz="2800" baseline="30000" dirty="0">
                <a:solidFill>
                  <a:srgbClr val="000099"/>
                </a:solidFill>
                <a:latin typeface="SimHei" pitchFamily="49" charset="-122"/>
                <a:ea typeface="SimHei" pitchFamily="49" charset="-122"/>
                <a:cs typeface="+mn-cs"/>
              </a:rPr>
              <a:t>19</a:t>
            </a:r>
            <a:r>
              <a:rPr lang="en-US" altLang="zh-CN" sz="2800" baseline="30000" dirty="0">
                <a:solidFill>
                  <a:srgbClr val="FFFFFF"/>
                </a:solidFill>
                <a:latin typeface="SimHei" pitchFamily="49" charset="-122"/>
                <a:ea typeface="SimHei" pitchFamily="49" charset="-122"/>
                <a:cs typeface="+mn-cs"/>
              </a:rPr>
              <a:t> </a:t>
            </a:r>
            <a:r>
              <a:rPr lang="zh-CN" altLang="en-US" sz="2800" dirty="0">
                <a:solidFill>
                  <a:srgbClr val="CC3300"/>
                </a:solidFill>
                <a:latin typeface="SimHei" pitchFamily="49" charset="-122"/>
                <a:ea typeface="SimHei" pitchFamily="49" charset="-122"/>
                <a:cs typeface="+mn-cs"/>
              </a:rPr>
              <a:t>他借这灵，曾去传道给那些在监狱里的灵听。</a:t>
            </a:r>
            <a:endParaRPr lang="zh-CN" altLang="en-US" sz="2800" dirty="0">
              <a:solidFill>
                <a:srgbClr val="FFFFFF"/>
              </a:solidFill>
              <a:latin typeface="SimHei" pitchFamily="49" charset="-122"/>
              <a:ea typeface="SimHei" pitchFamily="49" charset="-122"/>
              <a:cs typeface="+mn-cs"/>
            </a:endParaRPr>
          </a:p>
          <a:p>
            <a:pPr algn="just" eaLnBrk="1" hangingPunct="1">
              <a:spcBef>
                <a:spcPct val="20000"/>
              </a:spcBef>
            </a:pPr>
            <a:r>
              <a:rPr lang="en-US" altLang="zh-CN" sz="2800" baseline="30000" dirty="0">
                <a:solidFill>
                  <a:srgbClr val="000099"/>
                </a:solidFill>
                <a:latin typeface="SimHei" pitchFamily="49" charset="-122"/>
                <a:ea typeface="SimHei" pitchFamily="49" charset="-122"/>
                <a:cs typeface="+mn-cs"/>
              </a:rPr>
              <a:t>20 </a:t>
            </a:r>
            <a:r>
              <a:rPr lang="zh-CN" altLang="en-US" sz="2800" dirty="0">
                <a:solidFill>
                  <a:srgbClr val="000099"/>
                </a:solidFill>
                <a:latin typeface="SimHei" pitchFamily="49" charset="-122"/>
                <a:ea typeface="SimHei" pitchFamily="49" charset="-122"/>
                <a:cs typeface="+mn-cs"/>
              </a:rPr>
              <a:t>就是那从前在挪亚预备方舟，神容忍等待的时候，不信从的人。当时进入方舟，借着水得救的不多，只有八个人。</a:t>
            </a:r>
            <a:endParaRPr lang="zh-CN" altLang="en-US" sz="2400" dirty="0">
              <a:solidFill>
                <a:srgbClr val="FF9966"/>
              </a:solidFill>
              <a:latin typeface="Georgia Ref" pitchFamily="18" charset="0"/>
              <a:ea typeface="SimSun" pitchFamily="2" charset="-122"/>
              <a:cs typeface="+mn-cs"/>
            </a:endParaRPr>
          </a:p>
        </p:txBody>
      </p:sp>
      <p:sp>
        <p:nvSpPr>
          <p:cNvPr id="2379780" name="Text Box 4"/>
          <p:cNvSpPr txBox="1">
            <a:spLocks noChangeArrowheads="1"/>
          </p:cNvSpPr>
          <p:nvPr/>
        </p:nvSpPr>
        <p:spPr bwMode="auto">
          <a:xfrm>
            <a:off x="533400" y="4876800"/>
            <a:ext cx="8321675" cy="82232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400">
                <a:solidFill>
                  <a:srgbClr val="993300"/>
                </a:solidFill>
                <a:latin typeface="Arial" pitchFamily="34" charset="0"/>
                <a:ea typeface="SimHei" pitchFamily="49" charset="-122"/>
                <a:cs typeface="+mn-cs"/>
              </a:rPr>
              <a:t>“</a:t>
            </a:r>
            <a:r>
              <a:rPr lang="zh-CN" altLang="en-US" sz="2400">
                <a:solidFill>
                  <a:srgbClr val="993300"/>
                </a:solidFill>
                <a:latin typeface="SimHei" pitchFamily="49" charset="-122"/>
                <a:ea typeface="SimHei" pitchFamily="49" charset="-122"/>
                <a:cs typeface="+mn-cs"/>
              </a:rPr>
              <a:t>这是一段很奇妙的经文，又或者是新约中最含糊的一段。我也摸不着彼得在说什么。</a:t>
            </a:r>
            <a:r>
              <a:rPr lang="zh-CN" altLang="en-US" sz="2400">
                <a:solidFill>
                  <a:srgbClr val="993300"/>
                </a:solidFill>
                <a:latin typeface="Arial" pitchFamily="34" charset="0"/>
                <a:ea typeface="SimHei" pitchFamily="49" charset="-122"/>
                <a:cs typeface="+mn-cs"/>
              </a:rPr>
              <a:t>”</a:t>
            </a:r>
            <a:endParaRPr lang="zh-CN" altLang="en-US" sz="2400">
              <a:solidFill>
                <a:srgbClr val="993300"/>
              </a:solidFill>
              <a:latin typeface="SimHei" pitchFamily="49" charset="-122"/>
              <a:ea typeface="SimHei" pitchFamily="49" charset="-122"/>
              <a:cs typeface="+mn-cs"/>
            </a:endParaRPr>
          </a:p>
        </p:txBody>
      </p:sp>
      <p:sp>
        <p:nvSpPr>
          <p:cNvPr id="2379781" name="Text Box 5"/>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马丁路德</a:t>
            </a:r>
          </a:p>
        </p:txBody>
      </p:sp>
      <p:sp>
        <p:nvSpPr>
          <p:cNvPr id="2379782" name="Text Box 6"/>
          <p:cNvSpPr txBox="1">
            <a:spLocks noChangeArrowheads="1"/>
          </p:cNvSpPr>
          <p:nvPr/>
        </p:nvSpPr>
        <p:spPr bwMode="auto">
          <a:xfrm>
            <a:off x="8305800" y="76200"/>
            <a:ext cx="793750" cy="457200"/>
          </a:xfrm>
          <a:prstGeom prst="rect">
            <a:avLst/>
          </a:prstGeom>
          <a:solidFill>
            <a:srgbClr val="105D1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283a</a:t>
            </a:r>
          </a:p>
        </p:txBody>
      </p:sp>
    </p:spTree>
    <p:extLst>
      <p:ext uri="{BB962C8B-B14F-4D97-AF65-F5344CB8AC3E}">
        <p14:creationId xmlns:p14="http://schemas.microsoft.com/office/powerpoint/2010/main" val="4134910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79780"/>
                                        </p:tgtEl>
                                        <p:attrNameLst>
                                          <p:attrName>style.visibility</p:attrName>
                                        </p:attrNameLst>
                                      </p:cBhvr>
                                      <p:to>
                                        <p:strVal val="visible"/>
                                      </p:to>
                                    </p:set>
                                    <p:animEffect transition="in" filter="blinds(horizontal)">
                                      <p:cBhvr>
                                        <p:cTn id="7" dur="500"/>
                                        <p:tgtEl>
                                          <p:spTgt spid="2379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79781"/>
                                        </p:tgtEl>
                                        <p:attrNameLst>
                                          <p:attrName>style.visibility</p:attrName>
                                        </p:attrNameLst>
                                      </p:cBhvr>
                                      <p:to>
                                        <p:strVal val="visible"/>
                                      </p:to>
                                    </p:set>
                                    <p:animEffect transition="in" filter="blinds(horizontal)">
                                      <p:cBhvr>
                                        <p:cTn id="12" dur="500"/>
                                        <p:tgtEl>
                                          <p:spTgt spid="2379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0" grpId="0" animBg="1" autoUpdateAnimBg="0"/>
      <p:bldP spid="237978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81826" name="Rectangle 2"/>
          <p:cNvSpPr>
            <a:spLocks noGrp="1" noChangeArrowheads="1"/>
          </p:cNvSpPr>
          <p:nvPr>
            <p:ph type="title"/>
          </p:nvPr>
        </p:nvSpPr>
        <p:spPr>
          <a:xfrm>
            <a:off x="685800" y="76200"/>
            <a:ext cx="7772400" cy="1143000"/>
          </a:xfrm>
        </p:spPr>
        <p:txBody>
          <a:bodyPr/>
          <a:lstStyle/>
          <a:p>
            <a:pPr eaLnBrk="1" hangingPunct="1"/>
            <a:r>
              <a:rPr lang="zh-CN" altLang="en-US" smtClean="0">
                <a:solidFill>
                  <a:schemeClr val="bg1"/>
                </a:solidFill>
                <a:latin typeface="SimHei" pitchFamily="49" charset="-122"/>
                <a:ea typeface="SimHei" pitchFamily="49" charset="-122"/>
              </a:rPr>
              <a:t>不论你怎样解释 </a:t>
            </a:r>
            <a:r>
              <a:rPr lang="en-US" altLang="zh-CN" smtClean="0">
                <a:solidFill>
                  <a:schemeClr val="bg1"/>
                </a:solidFill>
                <a:latin typeface="Tahoma" pitchFamily="34" charset="0"/>
                <a:ea typeface="SimSun" pitchFamily="2" charset="-122"/>
              </a:rPr>
              <a:t>…</a:t>
            </a:r>
            <a:endParaRPr lang="en-US" altLang="zh-CN" smtClean="0">
              <a:solidFill>
                <a:schemeClr val="bg1"/>
              </a:solidFill>
              <a:ea typeface="SimSun" pitchFamily="2" charset="-122"/>
            </a:endParaRPr>
          </a:p>
        </p:txBody>
      </p:sp>
      <p:pic>
        <p:nvPicPr>
          <p:cNvPr id="240643" name="Picture 3" descr="rockt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1828" name="Rectangle 4"/>
          <p:cNvSpPr>
            <a:spLocks noChangeArrowheads="1"/>
          </p:cNvSpPr>
          <p:nvPr/>
        </p:nvSpPr>
        <p:spPr bwMode="auto">
          <a:xfrm>
            <a:off x="1066800" y="5505450"/>
            <a:ext cx="693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r>
              <a:rPr lang="en-US" altLang="zh-CN" sz="4400">
                <a:solidFill>
                  <a:srgbClr val="FFFFFF"/>
                </a:solidFill>
                <a:latin typeface="Arial" pitchFamily="34" charset="0"/>
                <a:ea typeface="SimHei" pitchFamily="49" charset="-122"/>
                <a:cs typeface="+mn-cs"/>
              </a:rPr>
              <a:t>…</a:t>
            </a:r>
            <a:r>
              <a:rPr lang="en-US" altLang="zh-CN" sz="4400">
                <a:solidFill>
                  <a:srgbClr val="FFFFFF"/>
                </a:solidFill>
                <a:latin typeface="SimHei" pitchFamily="49" charset="-122"/>
                <a:ea typeface="SimHei" pitchFamily="49" charset="-122"/>
                <a:cs typeface="+mn-cs"/>
              </a:rPr>
              <a:t> </a:t>
            </a:r>
            <a:r>
              <a:rPr lang="zh-CN" altLang="en-US" sz="4400">
                <a:solidFill>
                  <a:srgbClr val="FFFFFF"/>
                </a:solidFill>
                <a:latin typeface="SimHei" pitchFamily="49" charset="-122"/>
                <a:ea typeface="SimHei" pitchFamily="49" charset="-122"/>
                <a:cs typeface="+mn-cs"/>
              </a:rPr>
              <a:t>你都是夹在岩石之中</a:t>
            </a:r>
            <a:r>
              <a:rPr lang="en-US" altLang="zh-CN" sz="4400">
                <a:solidFill>
                  <a:srgbClr val="FFFFFF"/>
                </a:solidFill>
                <a:latin typeface="SimHei" pitchFamily="49" charset="-122"/>
                <a:ea typeface="SimHei" pitchFamily="49" charset="-122"/>
                <a:cs typeface="+mn-cs"/>
              </a:rPr>
              <a:t>!</a:t>
            </a:r>
          </a:p>
        </p:txBody>
      </p:sp>
      <p:sp>
        <p:nvSpPr>
          <p:cNvPr id="2381829"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defRPr/>
            </a:pPr>
            <a:r>
              <a:rPr lang="ja-JP" alt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彼前 </a:t>
            </a:r>
            <a:r>
              <a:rPr lang="en-US" altLang="ja-JP"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rPr>
              <a:t>3:18-20</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黑体"/>
              <a:ea typeface="黑体"/>
              <a:cs typeface="黑体"/>
            </a:endParaRPr>
          </a:p>
        </p:txBody>
      </p:sp>
    </p:spTree>
    <p:extLst>
      <p:ext uri="{BB962C8B-B14F-4D97-AF65-F5344CB8AC3E}">
        <p14:creationId xmlns:p14="http://schemas.microsoft.com/office/powerpoint/2010/main" val="26179415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4898" name="Group 2"/>
          <p:cNvGrpSpPr>
            <a:grpSpLocks/>
          </p:cNvGrpSpPr>
          <p:nvPr/>
        </p:nvGrpSpPr>
        <p:grpSpPr bwMode="auto">
          <a:xfrm>
            <a:off x="228600" y="838200"/>
            <a:ext cx="8686800" cy="1370013"/>
            <a:chOff x="144" y="624"/>
            <a:chExt cx="5472" cy="872"/>
          </a:xfrm>
        </p:grpSpPr>
        <p:sp>
          <p:nvSpPr>
            <p:cNvPr id="2384899" name="Text Box 3"/>
            <p:cNvSpPr txBox="1">
              <a:spLocks noChangeArrowheads="1"/>
            </p:cNvSpPr>
            <p:nvPr/>
          </p:nvSpPr>
          <p:spPr bwMode="auto">
            <a:xfrm>
              <a:off x="144" y="624"/>
              <a:ext cx="1680" cy="87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耶稣 </a:t>
              </a:r>
              <a:r>
                <a:rPr lang="en-US" altLang="zh-CN" sz="2400">
                  <a:solidFill>
                    <a:srgbClr val="993300"/>
                  </a:solidFill>
                  <a:latin typeface="SimHei" pitchFamily="49" charset="-122"/>
                  <a:ea typeface="SimHei" pitchFamily="49" charset="-122"/>
                  <a:cs typeface="Arial"/>
                </a:rPr>
                <a:t>#3</a:t>
              </a:r>
            </a:p>
            <a:p>
              <a:pPr eaLnBrk="1" hangingPunct="1">
                <a:spcBef>
                  <a:spcPct val="50000"/>
                </a:spcBef>
              </a:pPr>
              <a:r>
                <a:rPr lang="zh-CN" altLang="en-US" sz="2400">
                  <a:solidFill>
                    <a:srgbClr val="993300"/>
                  </a:solidFill>
                  <a:latin typeface="SimHei" pitchFamily="49" charset="-122"/>
                  <a:ea typeface="SimHei" pitchFamily="49" charset="-122"/>
                  <a:cs typeface="Arial"/>
                </a:rPr>
                <a:t>在诺亚时代被洪水淹死的灵魂</a:t>
              </a:r>
            </a:p>
          </p:txBody>
        </p:sp>
        <p:sp>
          <p:nvSpPr>
            <p:cNvPr id="2384900" name="Text Box 4"/>
            <p:cNvSpPr txBox="1">
              <a:spLocks noChangeArrowheads="1"/>
            </p:cNvSpPr>
            <p:nvPr/>
          </p:nvSpPr>
          <p:spPr bwMode="auto">
            <a:xfrm>
              <a:off x="2064" y="816"/>
              <a:ext cx="163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rgbClr val="FFFFFF"/>
                </a:solidFill>
                <a:latin typeface="Times New Roman" pitchFamily="18" charset="0"/>
                <a:ea typeface="SimSun" pitchFamily="2" charset="-122"/>
                <a:cs typeface="Arial"/>
              </a:endParaRPr>
            </a:p>
          </p:txBody>
        </p:sp>
        <p:sp>
          <p:nvSpPr>
            <p:cNvPr id="2384901" name="Text Box 5"/>
            <p:cNvSpPr txBox="1">
              <a:spLocks noChangeArrowheads="1"/>
            </p:cNvSpPr>
            <p:nvPr/>
          </p:nvSpPr>
          <p:spPr bwMode="auto">
            <a:xfrm>
              <a:off x="1968" y="624"/>
              <a:ext cx="1824" cy="87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诺亚时代的基督 </a:t>
              </a:r>
              <a:r>
                <a:rPr lang="en-US" altLang="zh-CN" sz="2400">
                  <a:solidFill>
                    <a:srgbClr val="993300"/>
                  </a:solidFill>
                  <a:latin typeface="SimHei" pitchFamily="49" charset="-122"/>
                  <a:ea typeface="SimHei" pitchFamily="49" charset="-122"/>
                  <a:cs typeface="Arial"/>
                </a:rPr>
                <a:t>#1</a:t>
              </a:r>
            </a:p>
            <a:p>
              <a:pPr eaLnBrk="1" hangingPunct="1">
                <a:spcBef>
                  <a:spcPct val="50000"/>
                </a:spcBef>
              </a:pPr>
              <a:r>
                <a:rPr lang="zh-CN" altLang="en-US" sz="2400">
                  <a:solidFill>
                    <a:srgbClr val="993300"/>
                  </a:solidFill>
                  <a:latin typeface="SimHei" pitchFamily="49" charset="-122"/>
                  <a:ea typeface="SimHei" pitchFamily="49" charset="-122"/>
                  <a:cs typeface="Arial"/>
                </a:rPr>
                <a:t>活在诺亚时代中的人 </a:t>
              </a:r>
              <a:r>
                <a:rPr lang="zh-CN" altLang="en-US" sz="2400">
                  <a:solidFill>
                    <a:srgbClr val="FFFFFF"/>
                  </a:solidFill>
                  <a:latin typeface="SimHei" pitchFamily="49" charset="-122"/>
                  <a:ea typeface="SimHei" pitchFamily="49" charset="-122"/>
                  <a:cs typeface="Arial"/>
                </a:rPr>
                <a:t>                 </a:t>
              </a:r>
            </a:p>
          </p:txBody>
        </p:sp>
        <p:sp>
          <p:nvSpPr>
            <p:cNvPr id="2384902" name="Text Box 6"/>
            <p:cNvSpPr txBox="1">
              <a:spLocks noChangeArrowheads="1"/>
            </p:cNvSpPr>
            <p:nvPr/>
          </p:nvSpPr>
          <p:spPr bwMode="auto">
            <a:xfrm>
              <a:off x="3888" y="624"/>
              <a:ext cx="1728" cy="87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耶稣 </a:t>
              </a:r>
              <a:r>
                <a:rPr lang="en-US" altLang="zh-CN" sz="2400">
                  <a:solidFill>
                    <a:srgbClr val="993300"/>
                  </a:solidFill>
                  <a:latin typeface="SimHei" pitchFamily="49" charset="-122"/>
                  <a:ea typeface="SimHei" pitchFamily="49" charset="-122"/>
                  <a:cs typeface="Arial"/>
                </a:rPr>
                <a:t>#7</a:t>
              </a:r>
            </a:p>
            <a:p>
              <a:pPr eaLnBrk="1" hangingPunct="1">
                <a:spcBef>
                  <a:spcPct val="50000"/>
                </a:spcBef>
              </a:pPr>
              <a:r>
                <a:rPr lang="zh-CN" altLang="en-US" sz="2400">
                  <a:solidFill>
                    <a:srgbClr val="993300"/>
                  </a:solidFill>
                  <a:latin typeface="SimHei" pitchFamily="49" charset="-122"/>
                  <a:ea typeface="SimHei" pitchFamily="49" charset="-122"/>
                  <a:cs typeface="Arial"/>
                </a:rPr>
                <a:t>在创世记第六章中的堕落天使</a:t>
              </a:r>
            </a:p>
          </p:txBody>
        </p:sp>
        <p:sp>
          <p:nvSpPr>
            <p:cNvPr id="2384903"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Arial"/>
              </a:endParaRPr>
            </a:p>
          </p:txBody>
        </p:sp>
        <p:sp>
          <p:nvSpPr>
            <p:cNvPr id="2384904"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Arial"/>
              </a:endParaRPr>
            </a:p>
          </p:txBody>
        </p:sp>
        <p:sp>
          <p:nvSpPr>
            <p:cNvPr id="2384905"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Arial"/>
              </a:endParaRPr>
            </a:p>
          </p:txBody>
        </p:sp>
      </p:grpSp>
      <p:grpSp>
        <p:nvGrpSpPr>
          <p:cNvPr id="2384906" name="Group 10"/>
          <p:cNvGrpSpPr>
            <a:grpSpLocks/>
          </p:cNvGrpSpPr>
          <p:nvPr/>
        </p:nvGrpSpPr>
        <p:grpSpPr bwMode="auto">
          <a:xfrm>
            <a:off x="228600" y="2438400"/>
            <a:ext cx="8686800" cy="457200"/>
            <a:chOff x="144" y="1584"/>
            <a:chExt cx="5472" cy="288"/>
          </a:xfrm>
        </p:grpSpPr>
        <p:sp>
          <p:nvSpPr>
            <p:cNvPr id="2384907"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死后，复活之前</a:t>
              </a:r>
            </a:p>
          </p:txBody>
        </p:sp>
        <p:sp>
          <p:nvSpPr>
            <p:cNvPr id="2384908"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诺亚时代</a:t>
              </a:r>
            </a:p>
          </p:txBody>
        </p:sp>
        <p:sp>
          <p:nvSpPr>
            <p:cNvPr id="2384909"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复活后</a:t>
              </a:r>
              <a:endParaRPr lang="zh-CN" altLang="en-US" sz="2400">
                <a:solidFill>
                  <a:srgbClr val="FFFFFF"/>
                </a:solidFill>
                <a:latin typeface="SimHei" pitchFamily="49" charset="-122"/>
                <a:ea typeface="SimHei" pitchFamily="49" charset="-122"/>
                <a:cs typeface="Arial"/>
              </a:endParaRPr>
            </a:p>
          </p:txBody>
        </p:sp>
      </p:grpSp>
      <p:grpSp>
        <p:nvGrpSpPr>
          <p:cNvPr id="2384910" name="Group 14"/>
          <p:cNvGrpSpPr>
            <a:grpSpLocks/>
          </p:cNvGrpSpPr>
          <p:nvPr/>
        </p:nvGrpSpPr>
        <p:grpSpPr bwMode="auto">
          <a:xfrm>
            <a:off x="228600" y="3200400"/>
            <a:ext cx="8686800" cy="2647950"/>
            <a:chOff x="144" y="1584"/>
            <a:chExt cx="5472" cy="1668"/>
          </a:xfrm>
        </p:grpSpPr>
        <p:sp>
          <p:nvSpPr>
            <p:cNvPr id="2384911" name="Text Box 15"/>
            <p:cNvSpPr txBox="1">
              <a:spLocks noChangeArrowheads="1"/>
            </p:cNvSpPr>
            <p:nvPr/>
          </p:nvSpPr>
          <p:spPr bwMode="auto">
            <a:xfrm>
              <a:off x="144" y="1584"/>
              <a:ext cx="1680" cy="166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cs typeface="Arial"/>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cs typeface="Arial"/>
                </a:rPr>
                <a:t>去审判死去的恶人</a:t>
              </a:r>
            </a:p>
          </p:txBody>
        </p:sp>
        <p:sp>
          <p:nvSpPr>
            <p:cNvPr id="2384912" name="Text Box 16"/>
            <p:cNvSpPr txBox="1">
              <a:spLocks noChangeArrowheads="1"/>
            </p:cNvSpPr>
            <p:nvPr/>
          </p:nvSpPr>
          <p:spPr bwMode="auto">
            <a:xfrm>
              <a:off x="1968" y="1584"/>
              <a:ext cx="1824" cy="74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Arial"/>
                </a:rPr>
                <a:t>向义人宣讲悔改的福音，向恶人宣讲审判。</a:t>
              </a:r>
              <a:endParaRPr lang="zh-CN" altLang="en-US" sz="2400">
                <a:solidFill>
                  <a:srgbClr val="FFFFFF"/>
                </a:solidFill>
                <a:latin typeface="SimHei" pitchFamily="49" charset="-122"/>
                <a:ea typeface="SimHei" pitchFamily="49" charset="-122"/>
                <a:cs typeface="Arial"/>
              </a:endParaRPr>
            </a:p>
          </p:txBody>
        </p:sp>
        <p:sp>
          <p:nvSpPr>
            <p:cNvPr id="2384913" name="Text Box 17"/>
            <p:cNvSpPr txBox="1">
              <a:spLocks noChangeArrowheads="1"/>
            </p:cNvSpPr>
            <p:nvPr/>
          </p:nvSpPr>
          <p:spPr bwMode="auto">
            <a:xfrm>
              <a:off x="3888" y="1584"/>
              <a:ext cx="1728" cy="51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cs typeface="Arial"/>
                </a:rPr>
                <a:t>去宣讲祂的得胜，和向他们的审判。</a:t>
              </a:r>
            </a:p>
          </p:txBody>
        </p:sp>
      </p:grpSp>
      <p:sp>
        <p:nvSpPr>
          <p:cNvPr id="2384914" name="Text Box 18"/>
          <p:cNvSpPr txBox="1">
            <a:spLocks noChangeArrowheads="1"/>
          </p:cNvSpPr>
          <p:nvPr/>
        </p:nvSpPr>
        <p:spPr bwMode="auto">
          <a:xfrm>
            <a:off x="8305800" y="76200"/>
            <a:ext cx="7937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rgbClr val="FFFFFF"/>
                </a:solidFill>
                <a:latin typeface="Times New Roman" pitchFamily="18" charset="0"/>
                <a:ea typeface="SimSun" pitchFamily="2" charset="-122"/>
                <a:cs typeface="Arial"/>
              </a:rPr>
              <a:t>283a</a:t>
            </a:r>
            <a:endParaRPr lang="en-US" altLang="zh-CN" sz="2000" b="1">
              <a:solidFill>
                <a:srgbClr val="FFFFFF"/>
              </a:solidFill>
              <a:latin typeface="Times New Roman" pitchFamily="18" charset="0"/>
              <a:ea typeface="SimSun" pitchFamily="2" charset="-122"/>
              <a:cs typeface="Arial"/>
            </a:endParaRPr>
          </a:p>
        </p:txBody>
      </p:sp>
      <p:sp>
        <p:nvSpPr>
          <p:cNvPr id="2384915" name="Rectangle 19"/>
          <p:cNvSpPr>
            <a:spLocks noGrp="1" noChangeArrowheads="1"/>
          </p:cNvSpPr>
          <p:nvPr>
            <p:ph type="title" idx="4294967295"/>
          </p:nvPr>
        </p:nvSpPr>
        <p:spPr>
          <a:xfrm>
            <a:off x="1752600" y="76200"/>
            <a:ext cx="5715000" cy="579438"/>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ctr" eaLnBrk="1" hangingPunct="1"/>
            <a:r>
              <a:rPr lang="zh-CN" altLang="en-US" sz="3200" smtClean="0">
                <a:solidFill>
                  <a:schemeClr val="tx1"/>
                </a:solidFill>
                <a:effectLst/>
                <a:latin typeface="SimHei" pitchFamily="49" charset="-122"/>
                <a:ea typeface="SimHei" pitchFamily="49" charset="-122"/>
              </a:rPr>
              <a:t>三种主要的解释</a:t>
            </a:r>
          </a:p>
        </p:txBody>
      </p:sp>
    </p:spTree>
    <p:extLst>
      <p:ext uri="{BB962C8B-B14F-4D97-AF65-F5344CB8AC3E}">
        <p14:creationId xmlns:p14="http://schemas.microsoft.com/office/powerpoint/2010/main" val="206575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84898"/>
                                        </p:tgtEl>
                                        <p:attrNameLst>
                                          <p:attrName>style.visibility</p:attrName>
                                        </p:attrNameLst>
                                      </p:cBhvr>
                                      <p:to>
                                        <p:strVal val="visible"/>
                                      </p:to>
                                    </p:set>
                                    <p:animEffect transition="in" filter="box(in)">
                                      <p:cBhvr>
                                        <p:cTn id="7" dur="500"/>
                                        <p:tgtEl>
                                          <p:spTgt spid="2384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384906"/>
                                        </p:tgtEl>
                                        <p:attrNameLst>
                                          <p:attrName>style.visibility</p:attrName>
                                        </p:attrNameLst>
                                      </p:cBhvr>
                                      <p:to>
                                        <p:strVal val="visible"/>
                                      </p:to>
                                    </p:set>
                                    <p:animEffect transition="in" filter="box(in)">
                                      <p:cBhvr>
                                        <p:cTn id="12" dur="500"/>
                                        <p:tgtEl>
                                          <p:spTgt spid="23849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384910"/>
                                        </p:tgtEl>
                                        <p:attrNameLst>
                                          <p:attrName>style.visibility</p:attrName>
                                        </p:attrNameLst>
                                      </p:cBhvr>
                                      <p:to>
                                        <p:strVal val="visible"/>
                                      </p:to>
                                    </p:set>
                                    <p:animEffect transition="in" filter="box(in)">
                                      <p:cBhvr>
                                        <p:cTn id="17" dur="500"/>
                                        <p:tgtEl>
                                          <p:spTgt spid="2384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reincarnationsplit.jpg"/>
          <p:cNvPicPr>
            <a:picLocks noChangeAspect="1"/>
          </p:cNvPicPr>
          <p:nvPr/>
        </p:nvPicPr>
        <p:blipFill>
          <a:blip r:embed="rId2"/>
          <a:stretch>
            <a:fillRect/>
          </a:stretch>
        </p:blipFill>
        <p:spPr>
          <a:xfrm>
            <a:off x="0" y="-6350"/>
            <a:ext cx="5076825" cy="6904038"/>
          </a:xfrm>
          <a:prstGeom prst="rect">
            <a:avLst/>
          </a:prstGeom>
          <a:noFill/>
          <a:ln w="9525">
            <a:noFill/>
            <a:miter/>
          </a:ln>
        </p:spPr>
      </p:pic>
      <p:sp>
        <p:nvSpPr>
          <p:cNvPr id="2050" name="Rectangle 2"/>
          <p:cNvSpPr>
            <a:spLocks noGrp="1" noChangeArrowheads="1"/>
          </p:cNvSpPr>
          <p:nvPr>
            <p:ph type="ctrTitle"/>
          </p:nvPr>
        </p:nvSpPr>
        <p:spPr>
          <a:xfrm>
            <a:off x="4716016" y="674779"/>
            <a:ext cx="4427984"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smtClean="0">
                <a:effectLst>
                  <a:glow rad="203200">
                    <a:schemeClr val="tx1"/>
                  </a:glow>
                </a:effectLst>
                <a:latin typeface="SimHei" charset="0"/>
                <a:ea typeface="SimHei" charset="0"/>
              </a:rPr>
              <a:t>一些名词</a:t>
            </a:r>
          </a:p>
        </p:txBody>
      </p:sp>
      <p:sp>
        <p:nvSpPr>
          <p:cNvPr id="2051" name="Rectangle 3"/>
          <p:cNvSpPr>
            <a:spLocks noGrp="1" noChangeArrowheads="1"/>
          </p:cNvSpPr>
          <p:nvPr>
            <p:ph type="subTitle" idx="1"/>
          </p:nvPr>
        </p:nvSpPr>
        <p:spPr>
          <a:xfrm>
            <a:off x="5076056" y="1872207"/>
            <a:ext cx="4067944" cy="5229197"/>
          </a:xfrm>
          <a:ln w="9525">
            <a:noFill/>
            <a:miter/>
          </a:ln>
        </p:spPr>
        <p:txBody>
          <a:bodyPr vert="horz" wrap="square" lIns="91440" tIns="45720" rIns="91440" bIns="45720" numCol="1" anchor="t" anchorCtr="0" compatLnSpc="1"/>
          <a:lstStyle/>
          <a:p>
            <a:pPr eaLnBrk="1" fontAlgn="base" hangingPunct="1">
              <a:defRPr/>
            </a:pPr>
            <a:r>
              <a:rPr lang="en-US" sz="3600" strike="noStrike" noProof="1">
                <a:solidFill>
                  <a:srgbClr val="FFFF00"/>
                </a:solidFill>
                <a:effectLst>
                  <a:glow rad="203200">
                    <a:schemeClr val="tx1"/>
                  </a:glow>
                </a:effectLst>
                <a:latin typeface="SimHei" charset="0"/>
                <a:ea typeface="SimHei" charset="0"/>
              </a:rPr>
              <a:t>转世</a:t>
            </a:r>
            <a:r>
              <a:rPr lang="en-US" sz="3600" strike="noStrike" noProof="1">
                <a:solidFill>
                  <a:schemeClr val="bg1"/>
                </a:solidFill>
                <a:effectLst>
                  <a:glow rad="203200">
                    <a:schemeClr val="tx1"/>
                  </a:glow>
                </a:effectLst>
              </a:rPr>
              <a:t>指一个</a:t>
            </a:r>
            <a:r>
              <a:rPr lang="zh-CN" altLang="en-US" sz="3600" strike="noStrike" noProof="1">
                <a:solidFill>
                  <a:schemeClr val="bg1"/>
                </a:solidFill>
                <a:effectLst>
                  <a:glow rad="203200">
                    <a:schemeClr val="tx1"/>
                  </a:glow>
                </a:effectLst>
              </a:rPr>
              <a:t>人</a:t>
            </a:r>
            <a:r>
              <a:rPr lang="en-US" sz="3600" strike="noStrike" noProof="1">
                <a:solidFill>
                  <a:schemeClr val="bg1"/>
                </a:solidFill>
                <a:effectLst>
                  <a:glow rad="203200">
                    <a:schemeClr val="tx1"/>
                  </a:glow>
                </a:effectLst>
              </a:rPr>
              <a:t>死后，</a:t>
            </a:r>
            <a:r>
              <a:rPr lang="zh-CN" altLang="en-US" sz="3600" strike="noStrike" noProof="1">
                <a:solidFill>
                  <a:schemeClr val="bg1"/>
                </a:solidFill>
                <a:effectLst>
                  <a:glow rad="203200">
                    <a:schemeClr val="tx1"/>
                  </a:glow>
                </a:effectLst>
              </a:rPr>
              <a:t>会</a:t>
            </a:r>
            <a:r>
              <a:rPr lang="en-US" sz="3600" strike="noStrike" noProof="1">
                <a:solidFill>
                  <a:schemeClr val="bg1"/>
                </a:solidFill>
                <a:effectLst>
                  <a:glow rad="203200">
                    <a:schemeClr val="tx1"/>
                  </a:glow>
                </a:effectLst>
              </a:rPr>
              <a:t>在另一个肉体里</a:t>
            </a:r>
            <a:r>
              <a:rPr lang="zh-CN" altLang="en-US" sz="3600" strike="noStrike" noProof="1">
                <a:solidFill>
                  <a:schemeClr val="bg1"/>
                </a:solidFill>
                <a:effectLst>
                  <a:glow rad="203200">
                    <a:schemeClr val="tx1"/>
                  </a:glow>
                </a:effectLst>
              </a:rPr>
              <a:t>（人体）</a:t>
            </a:r>
            <a:r>
              <a:rPr lang="en-US" sz="3600" strike="noStrike" noProof="1">
                <a:solidFill>
                  <a:schemeClr val="bg1"/>
                </a:solidFill>
                <a:effectLst>
                  <a:glow rad="203200">
                    <a:schemeClr val="tx1"/>
                  </a:glow>
                </a:effectLst>
              </a:rPr>
              <a:t>重生。  </a:t>
            </a:r>
            <a:r>
              <a:rPr lang="en-US" sz="3600" strike="noStrike" noProof="1">
                <a:effectLst>
                  <a:glow rad="203200">
                    <a:schemeClr val="tx1"/>
                  </a:glow>
                </a:effectLst>
              </a:rPr>
              <a:t>( </a:t>
            </a:r>
            <a:r>
              <a:rPr lang="zh-CN" altLang="en-US" sz="3600" strike="noStrike" noProof="1">
                <a:effectLst>
                  <a:glow rad="203200">
                    <a:schemeClr val="tx1"/>
                  </a:glow>
                </a:effectLst>
              </a:rPr>
              <a:t>拉丁文</a:t>
            </a:r>
            <a:r>
              <a:rPr lang="en-US" sz="3600" strike="noStrike" noProof="1">
                <a:effectLst>
                  <a:glow rad="203200">
                    <a:schemeClr val="tx1"/>
                  </a:glow>
                </a:effectLst>
              </a:rPr>
              <a:t> </a:t>
            </a:r>
            <a:r>
              <a:rPr lang="en-US" sz="3600" i="1" strike="noStrike" noProof="1">
                <a:effectLst>
                  <a:glow rad="203200">
                    <a:schemeClr val="tx1"/>
                  </a:glow>
                </a:effectLst>
              </a:rPr>
              <a:t>carne</a:t>
            </a:r>
            <a:r>
              <a:rPr lang="en-US" sz="3600" strike="noStrike" noProof="1">
                <a:effectLst>
                  <a:glow rad="203200">
                    <a:schemeClr val="tx1"/>
                  </a:glow>
                </a:effectLst>
              </a:rPr>
              <a:t>, “</a:t>
            </a:r>
            <a:r>
              <a:rPr lang="zh-CN" altLang="en-US" sz="3600" strike="noStrike" noProof="1">
                <a:effectLst>
                  <a:glow rad="203200">
                    <a:schemeClr val="tx1"/>
                  </a:glow>
                </a:effectLst>
              </a:rPr>
              <a:t>肉体</a:t>
            </a:r>
            <a:r>
              <a:rPr lang="en-US" sz="3600" strike="noStrike" noProof="1">
                <a:effectLst>
                  <a:glow rad="203200">
                    <a:schemeClr val="tx1"/>
                  </a:glow>
                </a:effectLst>
              </a:rPr>
              <a:t>”) </a:t>
            </a:r>
            <a:endParaRPr lang="en-US" strike="noStrike" noProof="1">
              <a:effectLst>
                <a:glow rad="203200">
                  <a:schemeClr val="tx1"/>
                </a:glow>
              </a:effectLst>
            </a:endParaRPr>
          </a:p>
        </p:txBody>
      </p:sp>
      <p:sp>
        <p:nvSpPr>
          <p:cNvPr id="515076" name="TextBox 5"/>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2641925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22" name="Rectangle 2"/>
          <p:cNvSpPr>
            <a:spLocks noChangeArrowheads="1"/>
          </p:cNvSpPr>
          <p:nvPr/>
        </p:nvSpPr>
        <p:spPr bwMode="auto">
          <a:xfrm>
            <a:off x="152400" y="746125"/>
            <a:ext cx="8682038" cy="3536950"/>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000" b="1" dirty="0">
                <a:solidFill>
                  <a:srgbClr val="800000"/>
                </a:solidFill>
                <a:latin typeface="Georgia Ref" pitchFamily="18" charset="0"/>
                <a:ea typeface="SimSun" pitchFamily="2" charset="-122"/>
                <a:cs typeface="+mn-cs"/>
              </a:rPr>
              <a:t>彼前 </a:t>
            </a:r>
            <a:r>
              <a:rPr lang="en-US" altLang="zh-CN" sz="2000" b="1" dirty="0">
                <a:solidFill>
                  <a:srgbClr val="800000"/>
                </a:solidFill>
                <a:latin typeface="Georgia Ref" pitchFamily="18" charset="0"/>
                <a:ea typeface="SimSun" pitchFamily="2" charset="-122"/>
                <a:cs typeface="+mn-cs"/>
              </a:rPr>
              <a:t>3:18-20 </a:t>
            </a:r>
            <a:r>
              <a:rPr lang="en-US" altLang="zh-CN" sz="2000" dirty="0">
                <a:solidFill>
                  <a:srgbClr val="800000"/>
                </a:solidFill>
                <a:latin typeface="Georgia Ref" pitchFamily="18" charset="0"/>
                <a:ea typeface="SimSun" pitchFamily="2" charset="-122"/>
                <a:cs typeface="+mn-cs"/>
              </a:rPr>
              <a:t> </a:t>
            </a: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endParaRPr lang="en-US" altLang="zh-CN" sz="2000" baseline="30000" dirty="0">
              <a:solidFill>
                <a:srgbClr val="800000"/>
              </a:solidFill>
              <a:latin typeface="Georgia Ref" pitchFamily="18" charset="0"/>
              <a:ea typeface="SimSun" pitchFamily="2" charset="-122"/>
              <a:cs typeface="+mn-cs"/>
            </a:endParaRPr>
          </a:p>
          <a:p>
            <a:pPr algn="just" eaLnBrk="1" hangingPunct="1"/>
            <a:r>
              <a:rPr lang="en-US" altLang="zh-CN" sz="2200" baseline="30000" dirty="0">
                <a:solidFill>
                  <a:srgbClr val="000099"/>
                </a:solidFill>
                <a:latin typeface="Georgia Ref" pitchFamily="18" charset="0"/>
                <a:ea typeface="SimSun" pitchFamily="2" charset="-122"/>
                <a:cs typeface="+mn-cs"/>
              </a:rPr>
              <a:t>19</a:t>
            </a:r>
            <a:r>
              <a:rPr lang="zh-CN" altLang="en-US" dirty="0">
                <a:solidFill>
                  <a:srgbClr val="000099"/>
                </a:solidFill>
                <a:ea typeface="SimHei" pitchFamily="49" charset="-122"/>
                <a:cs typeface="+mn-cs"/>
              </a:rPr>
              <a:t>他借这灵，曾去传道给那些在监狱里的灵听。</a:t>
            </a:r>
            <a:r>
              <a:rPr lang="zh-CN" altLang="en-US" sz="2200" dirty="0">
                <a:solidFill>
                  <a:srgbClr val="000099"/>
                </a:solidFill>
                <a:latin typeface="Georgia Ref" pitchFamily="18" charset="0"/>
                <a:ea typeface="SimSun" pitchFamily="2" charset="-122"/>
                <a:cs typeface="+mn-cs"/>
              </a:rPr>
              <a:t> </a:t>
            </a:r>
          </a:p>
          <a:p>
            <a:pPr algn="just" eaLnBrk="1" hangingPunct="1"/>
            <a:r>
              <a:rPr lang="en-US" altLang="zh-CN" sz="2200" baseline="30000" dirty="0">
                <a:solidFill>
                  <a:srgbClr val="000099"/>
                </a:solidFill>
                <a:latin typeface="Georgia Ref" pitchFamily="18" charset="0"/>
                <a:ea typeface="SimSun" pitchFamily="2" charset="-122"/>
                <a:cs typeface="+mn-cs"/>
              </a:rPr>
              <a:t>20</a:t>
            </a:r>
            <a:r>
              <a:rPr lang="zh-CN" altLang="en-US" dirty="0">
                <a:solidFill>
                  <a:srgbClr val="000099"/>
                </a:solidFill>
                <a:ea typeface="SimHei" pitchFamily="49" charset="-122"/>
                <a:cs typeface="+mn-cs"/>
              </a:rPr>
              <a:t>就是那从前在挪亚预备方舟，神容忍等待的时候，不信从的人。当时进入方舟，借着水得救的不多，只有八个人。</a:t>
            </a:r>
            <a:r>
              <a:rPr lang="zh-CN" altLang="en-US" sz="2200" dirty="0">
                <a:solidFill>
                  <a:srgbClr val="000099"/>
                </a:solidFill>
                <a:latin typeface="Georgia Ref" pitchFamily="18" charset="0"/>
                <a:ea typeface="SimSun" pitchFamily="2" charset="-122"/>
                <a:cs typeface="+mn-cs"/>
              </a:rPr>
              <a:t> </a:t>
            </a:r>
          </a:p>
        </p:txBody>
      </p:sp>
      <p:sp>
        <p:nvSpPr>
          <p:cNvPr id="2385923" name="Rectangle 3"/>
          <p:cNvSpPr>
            <a:spLocks noChangeArrowheads="1"/>
          </p:cNvSpPr>
          <p:nvPr/>
        </p:nvSpPr>
        <p:spPr bwMode="auto">
          <a:xfrm>
            <a:off x="228600" y="762000"/>
            <a:ext cx="8605838" cy="1373188"/>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en-US" altLang="zh-CN" sz="2200" baseline="30000" dirty="0">
                <a:solidFill>
                  <a:srgbClr val="CC3300"/>
                </a:solidFill>
                <a:latin typeface="Georgia Ref" pitchFamily="18" charset="0"/>
                <a:ea typeface="SimSun" pitchFamily="2" charset="-122"/>
                <a:cs typeface="+mn-cs"/>
              </a:rPr>
              <a:t>18 </a:t>
            </a:r>
            <a:r>
              <a:rPr lang="zh-CN" altLang="en-US" sz="2800" dirty="0">
                <a:solidFill>
                  <a:srgbClr val="CC3300"/>
                </a:solidFill>
                <a:latin typeface="SimHei" pitchFamily="49" charset="-122"/>
                <a:ea typeface="SimHei" pitchFamily="49" charset="-122"/>
                <a:cs typeface="+mn-cs"/>
              </a:rPr>
              <a:t>因基督也曾一次为罪受苦（受苦有古卷作受死），就是义的代替不义的，为要引我们到神面前。按着肉体说他被治死。按着灵性说他复活了。</a:t>
            </a:r>
            <a:r>
              <a:rPr lang="zh-CN" altLang="en-US" sz="2200" dirty="0">
                <a:solidFill>
                  <a:srgbClr val="CC3300"/>
                </a:solidFill>
                <a:latin typeface="Georgia Ref" pitchFamily="18" charset="0"/>
                <a:ea typeface="SimSun" pitchFamily="2" charset="-122"/>
                <a:cs typeface="+mn-cs"/>
              </a:rPr>
              <a:t> </a:t>
            </a:r>
          </a:p>
        </p:txBody>
      </p:sp>
      <p:sp>
        <p:nvSpPr>
          <p:cNvPr id="2385924" name="Text Box 4"/>
          <p:cNvSpPr txBox="1">
            <a:spLocks noChangeArrowheads="1"/>
          </p:cNvSpPr>
          <p:nvPr/>
        </p:nvSpPr>
        <p:spPr bwMode="auto">
          <a:xfrm>
            <a:off x="228600" y="5394325"/>
            <a:ext cx="85502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rgbClr val="FFFFFF"/>
                </a:solidFill>
                <a:latin typeface="SimHei" pitchFamily="49" charset="-122"/>
                <a:ea typeface="SimHei" pitchFamily="49" charset="-122"/>
                <a:cs typeface="+mn-cs"/>
              </a:rPr>
              <a:t>2. </a:t>
            </a:r>
            <a:r>
              <a:rPr lang="zh-CN" altLang="en-US" sz="2800">
                <a:solidFill>
                  <a:srgbClr val="FFFFFF"/>
                </a:solidFill>
                <a:latin typeface="SimHei" pitchFamily="49" charset="-122"/>
                <a:ea typeface="SimHei" pitchFamily="49" charset="-122"/>
                <a:cs typeface="+mn-cs"/>
              </a:rPr>
              <a:t>希伯来书 </a:t>
            </a:r>
            <a:r>
              <a:rPr lang="en-US" altLang="zh-CN" sz="2800">
                <a:solidFill>
                  <a:srgbClr val="FFFFFF"/>
                </a:solidFill>
                <a:latin typeface="SimHei" pitchFamily="49" charset="-122"/>
                <a:ea typeface="SimHei" pitchFamily="49" charset="-122"/>
                <a:cs typeface="+mn-cs"/>
              </a:rPr>
              <a:t>9:27 </a:t>
            </a:r>
            <a:r>
              <a:rPr lang="zh-CN" altLang="en-US" sz="2800">
                <a:solidFill>
                  <a:srgbClr val="FFFFFF"/>
                </a:solidFill>
                <a:latin typeface="SimHei" pitchFamily="49" charset="-122"/>
                <a:ea typeface="SimHei" pitchFamily="49" charset="-122"/>
                <a:cs typeface="+mn-cs"/>
              </a:rPr>
              <a:t>提到每个人死后有审判（不是相信的机会）。 </a:t>
            </a:r>
            <a:r>
              <a:rPr lang="zh-CN" altLang="en-US" sz="2800">
                <a:solidFill>
                  <a:srgbClr val="FFFFFF"/>
                </a:solidFill>
                <a:latin typeface="Arial" pitchFamily="34" charset="0"/>
                <a:ea typeface="SimHei" pitchFamily="49" charset="-122"/>
                <a:cs typeface="+mn-cs"/>
              </a:rPr>
              <a:t>“</a:t>
            </a:r>
            <a:r>
              <a:rPr lang="zh-CN" altLang="en-US" sz="2800">
                <a:solidFill>
                  <a:srgbClr val="FFFFFF"/>
                </a:solidFill>
                <a:latin typeface="SimHei" pitchFamily="49" charset="-122"/>
                <a:ea typeface="SimHei" pitchFamily="49" charset="-122"/>
                <a:cs typeface="+mn-cs"/>
              </a:rPr>
              <a:t>按着定命，人人都有一死，死后且有审判。</a:t>
            </a:r>
            <a:r>
              <a:rPr lang="zh-CN" altLang="en-US" sz="2800">
                <a:solidFill>
                  <a:srgbClr val="FFFFFF"/>
                </a:solidFill>
                <a:latin typeface="Arial" pitchFamily="34" charset="0"/>
                <a:ea typeface="SimHei" pitchFamily="49" charset="-122"/>
                <a:cs typeface="+mn-cs"/>
              </a:rPr>
              <a:t>”</a:t>
            </a:r>
            <a:endParaRPr lang="zh-CN" altLang="en-US" sz="2800">
              <a:solidFill>
                <a:srgbClr val="FFFFFF"/>
              </a:solidFill>
              <a:latin typeface="SimHei" pitchFamily="49" charset="-122"/>
              <a:ea typeface="SimHei" pitchFamily="49" charset="-122"/>
              <a:cs typeface="+mn-cs"/>
            </a:endParaRPr>
          </a:p>
        </p:txBody>
      </p:sp>
      <p:sp>
        <p:nvSpPr>
          <p:cNvPr id="2385925" name="Text Box 5"/>
          <p:cNvSpPr txBox="1">
            <a:spLocks noChangeArrowheads="1"/>
          </p:cNvSpPr>
          <p:nvPr/>
        </p:nvSpPr>
        <p:spPr bwMode="auto">
          <a:xfrm>
            <a:off x="228600" y="4327525"/>
            <a:ext cx="8550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en-US" altLang="zh-CN" sz="2800">
                <a:solidFill>
                  <a:srgbClr val="FFFFFF"/>
                </a:solidFill>
                <a:latin typeface="SimHei" pitchFamily="49" charset="-122"/>
                <a:ea typeface="SimHei" pitchFamily="49" charset="-122"/>
                <a:cs typeface="+mn-cs"/>
              </a:rPr>
              <a:t>1. </a:t>
            </a:r>
            <a:r>
              <a:rPr lang="zh-CN" altLang="en-US" sz="2800">
                <a:solidFill>
                  <a:srgbClr val="FFFFFF"/>
                </a:solidFill>
                <a:latin typeface="SimHei" pitchFamily="49" charset="-122"/>
                <a:ea typeface="SimHei" pitchFamily="49" charset="-122"/>
                <a:cs typeface="+mn-cs"/>
              </a:rPr>
              <a:t>经文中没有提到聆听信息者有第二次相信的机会</a:t>
            </a:r>
            <a:r>
              <a:rPr lang="en-US" altLang="zh-CN" sz="2800">
                <a:solidFill>
                  <a:srgbClr val="FFFFFF"/>
                </a:solidFill>
                <a:latin typeface="Arial" pitchFamily="34" charset="0"/>
                <a:ea typeface="SimHei" pitchFamily="49" charset="-122"/>
                <a:cs typeface="+mn-cs"/>
              </a:rPr>
              <a:t>…</a:t>
            </a:r>
            <a:endParaRPr lang="en-US" altLang="zh-CN" sz="2800">
              <a:solidFill>
                <a:srgbClr val="FFFFFF"/>
              </a:solidFill>
              <a:latin typeface="SimHei" pitchFamily="49" charset="-122"/>
              <a:ea typeface="SimHei" pitchFamily="49" charset="-122"/>
              <a:cs typeface="+mn-cs"/>
            </a:endParaRPr>
          </a:p>
        </p:txBody>
      </p:sp>
      <p:sp>
        <p:nvSpPr>
          <p:cNvPr id="2385926"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r>
              <a:rPr lang="zh-CN" altLang="en-US" smtClean="0">
                <a:latin typeface="SimHei" pitchFamily="49" charset="-122"/>
                <a:ea typeface="SimHei" pitchFamily="49" charset="-122"/>
              </a:rPr>
              <a:t>没有第二次机会</a:t>
            </a:r>
          </a:p>
        </p:txBody>
      </p:sp>
      <p:sp>
        <p:nvSpPr>
          <p:cNvPr id="2385927" name="Text Box 7"/>
          <p:cNvSpPr txBox="1">
            <a:spLocks noChangeArrowheads="1"/>
          </p:cNvSpPr>
          <p:nvPr/>
        </p:nvSpPr>
        <p:spPr bwMode="auto">
          <a:xfrm>
            <a:off x="8305800" y="76200"/>
            <a:ext cx="776288"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rgbClr val="FFFFFF"/>
                </a:solidFill>
                <a:latin typeface="Times New Roman" pitchFamily="18" charset="0"/>
                <a:ea typeface="SimSun" pitchFamily="2" charset="-122"/>
                <a:cs typeface="+mn-cs"/>
              </a:rPr>
              <a:t>283c</a:t>
            </a:r>
            <a:endParaRPr lang="en-US" altLang="zh-CN" sz="2000" b="1">
              <a:solidFill>
                <a:srgbClr val="FFFFFF"/>
              </a:solidFill>
              <a:latin typeface="Times New Roman" pitchFamily="18" charset="0"/>
              <a:ea typeface="SimSun" pitchFamily="2" charset="-122"/>
              <a:cs typeface="+mn-cs"/>
            </a:endParaRPr>
          </a:p>
        </p:txBody>
      </p:sp>
    </p:spTree>
    <p:extLst>
      <p:ext uri="{BB962C8B-B14F-4D97-AF65-F5344CB8AC3E}">
        <p14:creationId xmlns:p14="http://schemas.microsoft.com/office/powerpoint/2010/main" val="952488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5923"/>
                                        </p:tgtEl>
                                        <p:attrNameLst>
                                          <p:attrName>style.visibility</p:attrName>
                                        </p:attrNameLst>
                                      </p:cBhvr>
                                      <p:to>
                                        <p:strVal val="visible"/>
                                      </p:to>
                                    </p:set>
                                    <p:animEffect transition="in" filter="box(in)">
                                      <p:cBhvr>
                                        <p:cTn id="7" dur="500"/>
                                        <p:tgtEl>
                                          <p:spTgt spid="2385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5925"/>
                                        </p:tgtEl>
                                        <p:attrNameLst>
                                          <p:attrName>style.visibility</p:attrName>
                                        </p:attrNameLst>
                                      </p:cBhvr>
                                      <p:to>
                                        <p:strVal val="visible"/>
                                      </p:to>
                                    </p:set>
                                    <p:animEffect transition="in" filter="box(in)">
                                      <p:cBhvr>
                                        <p:cTn id="12" dur="500"/>
                                        <p:tgtEl>
                                          <p:spTgt spid="23859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5924"/>
                                        </p:tgtEl>
                                        <p:attrNameLst>
                                          <p:attrName>style.visibility</p:attrName>
                                        </p:attrNameLst>
                                      </p:cBhvr>
                                      <p:to>
                                        <p:strVal val="visible"/>
                                      </p:to>
                                    </p:set>
                                    <p:animEffect transition="in" filter="box(in)">
                                      <p:cBhvr>
                                        <p:cTn id="17" dur="500"/>
                                        <p:tgtEl>
                                          <p:spTgt spid="238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23" grpId="0" animBg="1" autoUpdateAnimBg="0"/>
      <p:bldP spid="2385924" grpId="0" autoUpdateAnimBg="0"/>
      <p:bldP spid="238592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946" name="Rectangle 2"/>
          <p:cNvSpPr>
            <a:spLocks noGrp="1" noChangeArrowheads="1"/>
          </p:cNvSpPr>
          <p:nvPr>
            <p:ph type="title" idx="4294967295"/>
          </p:nvPr>
        </p:nvSpPr>
        <p:spPr/>
        <p:txBody>
          <a:bodyPr/>
          <a:lstStyle/>
          <a:p>
            <a:pPr eaLnBrk="1" hangingPunct="1"/>
            <a:r>
              <a:rPr lang="en-US" altLang="zh-CN" smtClean="0">
                <a:ea typeface="SimSun" pitchFamily="2" charset="-122"/>
              </a:rPr>
              <a:t>Imprisoned Demons</a:t>
            </a:r>
          </a:p>
        </p:txBody>
      </p:sp>
      <p:sp>
        <p:nvSpPr>
          <p:cNvPr id="2386947" name="Rectangle 3"/>
          <p:cNvSpPr>
            <a:spLocks noChangeArrowheads="1"/>
          </p:cNvSpPr>
          <p:nvPr/>
        </p:nvSpPr>
        <p:spPr bwMode="auto">
          <a:xfrm>
            <a:off x="228600" y="76200"/>
            <a:ext cx="8686800" cy="3508375"/>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b="1" dirty="0">
                <a:solidFill>
                  <a:srgbClr val="010199"/>
                </a:solidFill>
                <a:latin typeface="SimHei" pitchFamily="49" charset="-122"/>
                <a:ea typeface="SimHei" pitchFamily="49" charset="-122"/>
                <a:cs typeface="+mn-cs"/>
              </a:rPr>
              <a:t>彼前 </a:t>
            </a:r>
            <a:r>
              <a:rPr lang="en-US" altLang="zh-CN" sz="2800" b="1" dirty="0">
                <a:solidFill>
                  <a:srgbClr val="010199"/>
                </a:solidFill>
                <a:latin typeface="SimHei" pitchFamily="49" charset="-122"/>
                <a:ea typeface="SimHei" pitchFamily="49" charset="-122"/>
                <a:cs typeface="+mn-cs"/>
              </a:rPr>
              <a:t>3:19-22 </a:t>
            </a:r>
            <a:endParaRPr lang="en-US" altLang="zh-CN" sz="2800" dirty="0">
              <a:solidFill>
                <a:srgbClr val="010199"/>
              </a:solidFill>
              <a:latin typeface="SimHei" pitchFamily="49" charset="-122"/>
              <a:ea typeface="SimHei" pitchFamily="49" charset="-122"/>
              <a:cs typeface="+mn-cs"/>
            </a:endParaRPr>
          </a:p>
          <a:p>
            <a:pPr algn="just" eaLnBrk="1" hangingPunct="1"/>
            <a:r>
              <a:rPr lang="zh-CN" altLang="en-US" sz="2800" dirty="0">
                <a:solidFill>
                  <a:srgbClr val="010199"/>
                </a:solidFill>
                <a:latin typeface="Arial" pitchFamily="34" charset="0"/>
                <a:ea typeface="SimHei" pitchFamily="49" charset="-122"/>
                <a:cs typeface="+mn-cs"/>
              </a:rPr>
              <a:t>“</a:t>
            </a:r>
            <a:r>
              <a:rPr lang="zh-CN" altLang="en-US" sz="2800" dirty="0">
                <a:solidFill>
                  <a:srgbClr val="010199"/>
                </a:solidFill>
                <a:latin typeface="SimHei" pitchFamily="49" charset="-122"/>
                <a:ea typeface="SimHei" pitchFamily="49" charset="-122"/>
                <a:cs typeface="+mn-cs"/>
              </a:rPr>
              <a:t>乃是凭着基督的宝血，如同无瑕疵无玷污的羔羊之血。基督在创世以前，是预先被神知道的，却在这末世，才为你们显现。你们也因着他，信那叫他从死里复活，又给他荣耀的神，叫你们的信心，和盼望，都在于神。你们既因顺从真理，洁净了自己的心，以致爱弟兄没有虚假，就当从心里彼此切实相爱。从心里有古卷作从清洁的心。</a:t>
            </a:r>
            <a:r>
              <a:rPr lang="zh-CN" altLang="en-US" sz="2800" dirty="0">
                <a:solidFill>
                  <a:srgbClr val="010199"/>
                </a:solidFill>
                <a:latin typeface="Arial" pitchFamily="34" charset="0"/>
                <a:ea typeface="SimHei" pitchFamily="49" charset="-122"/>
                <a:cs typeface="+mn-cs"/>
              </a:rPr>
              <a:t>”</a:t>
            </a:r>
            <a:endParaRPr lang="zh-CN" altLang="en-US" sz="2800" dirty="0">
              <a:solidFill>
                <a:srgbClr val="010199"/>
              </a:solidFill>
              <a:latin typeface="SimHei" pitchFamily="49" charset="-122"/>
              <a:ea typeface="SimHei" pitchFamily="49" charset="-122"/>
              <a:cs typeface="+mn-cs"/>
            </a:endParaRPr>
          </a:p>
        </p:txBody>
      </p:sp>
      <p:sp>
        <p:nvSpPr>
          <p:cNvPr id="2386948" name="Text Box 4"/>
          <p:cNvSpPr txBox="1">
            <a:spLocks noChangeArrowheads="1"/>
          </p:cNvSpPr>
          <p:nvPr/>
        </p:nvSpPr>
        <p:spPr bwMode="auto">
          <a:xfrm>
            <a:off x="0" y="396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FFFFFF"/>
                </a:solidFill>
                <a:latin typeface="SimHei" pitchFamily="49" charset="-122"/>
                <a:ea typeface="SimHei" pitchFamily="49" charset="-122"/>
                <a:cs typeface="+mn-cs"/>
              </a:rPr>
              <a:t>彼得正在描述基督已战胜了死亡，还有祂的复活和升天。</a:t>
            </a:r>
          </a:p>
        </p:txBody>
      </p:sp>
      <p:sp>
        <p:nvSpPr>
          <p:cNvPr id="2386949" name="Text Box 5"/>
          <p:cNvSpPr txBox="1">
            <a:spLocks noChangeArrowheads="1"/>
          </p:cNvSpPr>
          <p:nvPr/>
        </p:nvSpPr>
        <p:spPr bwMode="auto">
          <a:xfrm>
            <a:off x="228600" y="4648200"/>
            <a:ext cx="891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FFFFFF"/>
                </a:solidFill>
                <a:latin typeface="SimHei" pitchFamily="49" charset="-122"/>
                <a:ea typeface="SimHei" pitchFamily="49" charset="-122"/>
                <a:cs typeface="+mn-cs"/>
              </a:rPr>
              <a:t>在这个上文下理中，彼得写有关基督传道给那些在监狱里的灵听的事。</a:t>
            </a:r>
          </a:p>
        </p:txBody>
      </p:sp>
      <p:sp>
        <p:nvSpPr>
          <p:cNvPr id="2386950" name="Text Box 6"/>
          <p:cNvSpPr txBox="1">
            <a:spLocks noChangeArrowheads="1"/>
          </p:cNvSpPr>
          <p:nvPr/>
        </p:nvSpPr>
        <p:spPr bwMode="auto">
          <a:xfrm>
            <a:off x="228600" y="5562600"/>
            <a:ext cx="8610600" cy="955675"/>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993300"/>
                </a:solidFill>
                <a:latin typeface="SimHei" pitchFamily="49" charset="-122"/>
                <a:ea typeface="SimHei" pitchFamily="49" charset="-122"/>
                <a:cs typeface="+mn-cs"/>
              </a:rPr>
              <a:t>经文的中心思想是：基督的受苦使祂战胜死亡，使救恩得以成全。第</a:t>
            </a:r>
            <a:r>
              <a:rPr lang="en-US" altLang="zh-CN" sz="2800">
                <a:solidFill>
                  <a:srgbClr val="993300"/>
                </a:solidFill>
                <a:latin typeface="SimHei" pitchFamily="49" charset="-122"/>
                <a:ea typeface="SimHei" pitchFamily="49" charset="-122"/>
                <a:cs typeface="+mn-cs"/>
              </a:rPr>
              <a:t>19-20</a:t>
            </a:r>
            <a:r>
              <a:rPr lang="zh-CN" altLang="en-US" sz="2800">
                <a:solidFill>
                  <a:srgbClr val="993300"/>
                </a:solidFill>
                <a:latin typeface="SimHei" pitchFamily="49" charset="-122"/>
                <a:ea typeface="SimHei" pitchFamily="49" charset="-122"/>
                <a:cs typeface="+mn-cs"/>
              </a:rPr>
              <a:t>节是这为义受苦的教导的中心。</a:t>
            </a:r>
          </a:p>
        </p:txBody>
      </p:sp>
    </p:spTree>
    <p:extLst>
      <p:ext uri="{BB962C8B-B14F-4D97-AF65-F5344CB8AC3E}">
        <p14:creationId xmlns:p14="http://schemas.microsoft.com/office/powerpoint/2010/main" val="1542661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6948"/>
                                        </p:tgtEl>
                                        <p:attrNameLst>
                                          <p:attrName>style.visibility</p:attrName>
                                        </p:attrNameLst>
                                      </p:cBhvr>
                                      <p:to>
                                        <p:strVal val="visible"/>
                                      </p:to>
                                    </p:set>
                                    <p:animEffect transition="in" filter="box(in)">
                                      <p:cBhvr>
                                        <p:cTn id="7" dur="500"/>
                                        <p:tgtEl>
                                          <p:spTgt spid="2386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6949"/>
                                        </p:tgtEl>
                                        <p:attrNameLst>
                                          <p:attrName>style.visibility</p:attrName>
                                        </p:attrNameLst>
                                      </p:cBhvr>
                                      <p:to>
                                        <p:strVal val="visible"/>
                                      </p:to>
                                    </p:set>
                                    <p:animEffect transition="in" filter="box(in)">
                                      <p:cBhvr>
                                        <p:cTn id="12" dur="500"/>
                                        <p:tgtEl>
                                          <p:spTgt spid="2386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6950"/>
                                        </p:tgtEl>
                                        <p:attrNameLst>
                                          <p:attrName>style.visibility</p:attrName>
                                        </p:attrNameLst>
                                      </p:cBhvr>
                                      <p:to>
                                        <p:strVal val="visible"/>
                                      </p:to>
                                    </p:set>
                                    <p:animEffect transition="in" filter="box(in)">
                                      <p:cBhvr>
                                        <p:cTn id="17" dur="500"/>
                                        <p:tgtEl>
                                          <p:spTgt spid="2386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948" grpId="0" autoUpdateAnimBg="0"/>
      <p:bldP spid="2386949" grpId="0" autoUpdateAnimBg="0"/>
      <p:bldP spid="238695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0" name="Rectangle 2"/>
          <p:cNvSpPr>
            <a:spLocks noChangeArrowheads="1"/>
          </p:cNvSpPr>
          <p:nvPr/>
        </p:nvSpPr>
        <p:spPr bwMode="auto">
          <a:xfrm>
            <a:off x="304800" y="882650"/>
            <a:ext cx="8382000" cy="946150"/>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dirty="0">
                <a:solidFill>
                  <a:srgbClr val="010199"/>
                </a:solidFill>
                <a:latin typeface="SimHei" pitchFamily="49" charset="-122"/>
                <a:ea typeface="SimHei" pitchFamily="49" charset="-122"/>
                <a:cs typeface="+mn-cs"/>
              </a:rPr>
              <a:t>肉体已被治死，但灵魂却复活了；祂就借着这灵去向那些</a:t>
            </a:r>
            <a:r>
              <a:rPr lang="zh-CN" altLang="en-US" sz="2800" dirty="0">
                <a:solidFill>
                  <a:srgbClr val="010199"/>
                </a:solidFill>
                <a:latin typeface="Arial" pitchFamily="34" charset="0"/>
                <a:ea typeface="SimHei" pitchFamily="49" charset="-122"/>
                <a:cs typeface="+mn-cs"/>
              </a:rPr>
              <a:t>“</a:t>
            </a:r>
            <a:r>
              <a:rPr lang="zh-CN" altLang="en-US" sz="2800" i="1" dirty="0">
                <a:solidFill>
                  <a:srgbClr val="010199"/>
                </a:solidFill>
                <a:latin typeface="SimHei" pitchFamily="49" charset="-122"/>
                <a:ea typeface="SimHei" pitchFamily="49" charset="-122"/>
                <a:cs typeface="+mn-cs"/>
              </a:rPr>
              <a:t>现正</a:t>
            </a:r>
            <a:r>
              <a:rPr lang="zh-CN" altLang="en-US" sz="2800" dirty="0">
                <a:solidFill>
                  <a:srgbClr val="010199"/>
                </a:solidFill>
                <a:latin typeface="Arial" pitchFamily="34" charset="0"/>
                <a:ea typeface="SimHei" pitchFamily="49" charset="-122"/>
                <a:cs typeface="+mn-cs"/>
              </a:rPr>
              <a:t>”</a:t>
            </a:r>
            <a:r>
              <a:rPr lang="zh-CN" altLang="en-US" sz="2800" dirty="0">
                <a:solidFill>
                  <a:srgbClr val="010199"/>
                </a:solidFill>
                <a:latin typeface="SimHei" pitchFamily="49" charset="-122"/>
                <a:ea typeface="SimHei" pitchFamily="49" charset="-122"/>
                <a:cs typeface="+mn-cs"/>
              </a:rPr>
              <a:t>在监狱里的灵传道。</a:t>
            </a:r>
          </a:p>
        </p:txBody>
      </p:sp>
      <p:sp>
        <p:nvSpPr>
          <p:cNvPr id="2387971" name="Text Box 3"/>
          <p:cNvSpPr txBox="1">
            <a:spLocks noChangeArrowheads="1"/>
          </p:cNvSpPr>
          <p:nvPr/>
        </p:nvSpPr>
        <p:spPr bwMode="auto">
          <a:xfrm>
            <a:off x="533400" y="2238375"/>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rgbClr val="FFFFFF"/>
                </a:solidFill>
                <a:latin typeface="SimHei" pitchFamily="49" charset="-122"/>
                <a:ea typeface="SimHei" pitchFamily="49" charset="-122"/>
                <a:cs typeface="+mn-cs"/>
              </a:rPr>
              <a:t>肉身已死，但灵里仍然活着？</a:t>
            </a:r>
          </a:p>
        </p:txBody>
      </p:sp>
      <p:sp>
        <p:nvSpPr>
          <p:cNvPr id="2387972" name="Text Box 4"/>
          <p:cNvSpPr txBox="1">
            <a:spLocks noChangeArrowheads="1"/>
          </p:cNvSpPr>
          <p:nvPr/>
        </p:nvSpPr>
        <p:spPr bwMode="auto">
          <a:xfrm>
            <a:off x="304800" y="3413125"/>
            <a:ext cx="8610600" cy="2236788"/>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b="1">
                <a:solidFill>
                  <a:srgbClr val="993300"/>
                </a:solidFill>
                <a:latin typeface="SimHei" pitchFamily="49" charset="-122"/>
                <a:ea typeface="SimHei" pitchFamily="49" charset="-122"/>
                <a:cs typeface="+mn-cs"/>
              </a:rPr>
              <a:t>林前 </a:t>
            </a:r>
            <a:r>
              <a:rPr lang="en-US" altLang="zh-CN" sz="2800" b="1">
                <a:solidFill>
                  <a:srgbClr val="993300"/>
                </a:solidFill>
                <a:latin typeface="SimHei" pitchFamily="49" charset="-122"/>
                <a:ea typeface="SimHei" pitchFamily="49" charset="-122"/>
                <a:cs typeface="+mn-cs"/>
              </a:rPr>
              <a:t>15:44-45 </a:t>
            </a:r>
            <a:r>
              <a:rPr lang="en-US" altLang="zh-CN" sz="2800">
                <a:solidFill>
                  <a:srgbClr val="993300"/>
                </a:solidFill>
                <a:latin typeface="SimHei" pitchFamily="49" charset="-122"/>
                <a:ea typeface="SimHei" pitchFamily="49" charset="-122"/>
                <a:cs typeface="+mn-cs"/>
              </a:rPr>
              <a:t> </a:t>
            </a:r>
            <a:r>
              <a:rPr lang="en-US" altLang="zh-CN" sz="2800">
                <a:solidFill>
                  <a:srgbClr val="990099"/>
                </a:solidFill>
                <a:latin typeface="Arial" pitchFamily="34" charset="0"/>
                <a:ea typeface="SimHei" pitchFamily="49" charset="-122"/>
                <a:cs typeface="+mn-cs"/>
              </a:rPr>
              <a:t>“</a:t>
            </a:r>
            <a:r>
              <a:rPr lang="zh-CN" altLang="en-US" sz="2800">
                <a:solidFill>
                  <a:srgbClr val="990099"/>
                </a:solidFill>
                <a:latin typeface="SimHei" pitchFamily="49" charset="-122"/>
                <a:ea typeface="SimHei" pitchFamily="49" charset="-122"/>
                <a:cs typeface="+mn-cs"/>
              </a:rPr>
              <a:t>所种的是血气的身体，复活的是灵性的身体。若有血气的身体，也必有灵性的身体。经上也是这样记着说，首先的人亚当，</a:t>
            </a:r>
            <a:r>
              <a:rPr lang="zh-CN" altLang="en-US" sz="2800" b="1" u="sng">
                <a:solidFill>
                  <a:srgbClr val="990099"/>
                </a:solidFill>
                <a:latin typeface="SimHei" pitchFamily="49" charset="-122"/>
                <a:ea typeface="SimHei" pitchFamily="49" charset="-122"/>
                <a:cs typeface="+mn-cs"/>
              </a:rPr>
              <a:t>成了有灵的活人</a:t>
            </a:r>
            <a:r>
              <a:rPr lang="zh-CN" altLang="en-US" sz="2800">
                <a:solidFill>
                  <a:srgbClr val="990099"/>
                </a:solidFill>
                <a:latin typeface="SimHei" pitchFamily="49" charset="-122"/>
                <a:ea typeface="SimHei" pitchFamily="49" charset="-122"/>
                <a:cs typeface="+mn-cs"/>
              </a:rPr>
              <a:t>。（灵或作血气）末后的亚当，成了叫人活的灵。</a:t>
            </a:r>
            <a:r>
              <a:rPr lang="en-US" altLang="zh-CN" sz="2800">
                <a:solidFill>
                  <a:srgbClr val="990099"/>
                </a:solidFill>
                <a:latin typeface="Arial" pitchFamily="34" charset="0"/>
                <a:ea typeface="SimHei" pitchFamily="49" charset="-122"/>
                <a:cs typeface="+mn-cs"/>
              </a:rPr>
              <a:t>”</a:t>
            </a:r>
            <a:endParaRPr lang="zh-CN" altLang="en-US" sz="2800">
              <a:solidFill>
                <a:srgbClr val="990099"/>
              </a:solidFill>
              <a:latin typeface="SimHei" pitchFamily="49" charset="-122"/>
              <a:ea typeface="SimHei" pitchFamily="49" charset="-122"/>
              <a:cs typeface="+mn-cs"/>
            </a:endParaRPr>
          </a:p>
        </p:txBody>
      </p:sp>
      <p:sp>
        <p:nvSpPr>
          <p:cNvPr id="2387973" name="Text Box 5"/>
          <p:cNvSpPr txBox="1">
            <a:spLocks noChangeArrowheads="1"/>
          </p:cNvSpPr>
          <p:nvPr/>
        </p:nvSpPr>
        <p:spPr bwMode="auto">
          <a:xfrm>
            <a:off x="304800" y="5470525"/>
            <a:ext cx="8610600" cy="1373188"/>
          </a:xfrm>
          <a:prstGeom prst="rect">
            <a:avLst/>
          </a:prstGeom>
          <a:solidFill>
            <a:srgbClr val="CCFFFF"/>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r>
              <a:rPr lang="zh-CN" altLang="en-US" sz="2800">
                <a:solidFill>
                  <a:srgbClr val="993300"/>
                </a:solidFill>
                <a:latin typeface="SimHei" pitchFamily="49" charset="-122"/>
                <a:ea typeface="SimHei" pitchFamily="49" charset="-122"/>
                <a:cs typeface="+mn-cs"/>
              </a:rPr>
              <a:t>因此，最有可能的解释是：基督受死后复活，然后宣讲祂已战胜死亡的消息给那些自从诺亚时代就被监禁的恶魔听。</a:t>
            </a:r>
          </a:p>
        </p:txBody>
      </p:sp>
      <p:sp>
        <p:nvSpPr>
          <p:cNvPr id="2387974" name="Text Box 6"/>
          <p:cNvSpPr txBox="1">
            <a:spLocks noChangeArrowheads="1"/>
          </p:cNvSpPr>
          <p:nvPr/>
        </p:nvSpPr>
        <p:spPr bwMode="auto">
          <a:xfrm>
            <a:off x="533400" y="2787650"/>
            <a:ext cx="8610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just" eaLnBrk="1" hangingPunct="1">
              <a:spcBef>
                <a:spcPct val="25000"/>
              </a:spcBef>
            </a:pPr>
            <a:r>
              <a:rPr lang="zh-CN" altLang="en-US" sz="2800" b="1">
                <a:solidFill>
                  <a:srgbClr val="FFFFFF"/>
                </a:solidFill>
                <a:latin typeface="SimHei" pitchFamily="49" charset="-122"/>
                <a:ea typeface="SimHei" pitchFamily="49" charset="-122"/>
                <a:cs typeface="+mn-cs"/>
              </a:rPr>
              <a:t>肉身已死，但后来复活了？</a:t>
            </a:r>
          </a:p>
        </p:txBody>
      </p:sp>
      <p:sp>
        <p:nvSpPr>
          <p:cNvPr id="2387975" name="Rectangle 7"/>
          <p:cNvSpPr>
            <a:spLocks noGrp="1" noChangeArrowheads="1"/>
          </p:cNvSpPr>
          <p:nvPr>
            <p:ph type="title" idx="4294967295"/>
          </p:nvPr>
        </p:nvSpPr>
        <p:spPr>
          <a:xfrm>
            <a:off x="457200" y="0"/>
            <a:ext cx="7696200" cy="850900"/>
          </a:xfrm>
        </p:spPr>
        <p:txBody>
          <a:bodyPr/>
          <a:lstStyle/>
          <a:p>
            <a:pPr algn="ctr" eaLnBrk="1" hangingPunct="1"/>
            <a:r>
              <a:rPr lang="zh-CN" altLang="en-US" smtClean="0">
                <a:latin typeface="SimHei" pitchFamily="49" charset="-122"/>
                <a:ea typeface="SimHei" pitchFamily="49" charset="-122"/>
              </a:rPr>
              <a:t>基督的肉身与灵魂</a:t>
            </a:r>
          </a:p>
        </p:txBody>
      </p:sp>
      <p:sp>
        <p:nvSpPr>
          <p:cNvPr id="2387976" name="Text Box 8"/>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rgbClr val="FFFFFF"/>
                </a:solidFill>
                <a:latin typeface="Times New Roman" pitchFamily="18" charset="0"/>
                <a:ea typeface="SimSun" pitchFamily="2" charset="-122"/>
                <a:cs typeface="+mn-cs"/>
              </a:rPr>
              <a:t>283a</a:t>
            </a:r>
            <a:endParaRPr lang="en-US" altLang="zh-CN" sz="2000" b="1">
              <a:solidFill>
                <a:srgbClr val="FFFFFF"/>
              </a:solidFill>
              <a:latin typeface="Times New Roman" pitchFamily="18" charset="0"/>
              <a:ea typeface="SimSun" pitchFamily="2" charset="-122"/>
              <a:cs typeface="+mn-cs"/>
            </a:endParaRPr>
          </a:p>
        </p:txBody>
      </p:sp>
    </p:spTree>
    <p:extLst>
      <p:ext uri="{BB962C8B-B14F-4D97-AF65-F5344CB8AC3E}">
        <p14:creationId xmlns:p14="http://schemas.microsoft.com/office/powerpoint/2010/main" val="3745023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7971"/>
                                        </p:tgtEl>
                                        <p:attrNameLst>
                                          <p:attrName>style.visibility</p:attrName>
                                        </p:attrNameLst>
                                      </p:cBhvr>
                                      <p:to>
                                        <p:strVal val="visible"/>
                                      </p:to>
                                    </p:set>
                                    <p:animEffect transition="in" filter="box(in)">
                                      <p:cBhvr>
                                        <p:cTn id="7" dur="500"/>
                                        <p:tgtEl>
                                          <p:spTgt spid="23879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7974"/>
                                        </p:tgtEl>
                                        <p:attrNameLst>
                                          <p:attrName>style.visibility</p:attrName>
                                        </p:attrNameLst>
                                      </p:cBhvr>
                                      <p:to>
                                        <p:strVal val="visible"/>
                                      </p:to>
                                    </p:set>
                                    <p:animEffect transition="in" filter="box(in)">
                                      <p:cBhvr>
                                        <p:cTn id="12" dur="500"/>
                                        <p:tgtEl>
                                          <p:spTgt spid="23879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87972"/>
                                        </p:tgtEl>
                                        <p:attrNameLst>
                                          <p:attrName>style.visibility</p:attrName>
                                        </p:attrNameLst>
                                      </p:cBhvr>
                                      <p:to>
                                        <p:strVal val="visible"/>
                                      </p:to>
                                    </p:set>
                                    <p:animEffect transition="in" filter="box(in)">
                                      <p:cBhvr>
                                        <p:cTn id="17" dur="500"/>
                                        <p:tgtEl>
                                          <p:spTgt spid="23879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87973"/>
                                        </p:tgtEl>
                                        <p:attrNameLst>
                                          <p:attrName>style.visibility</p:attrName>
                                        </p:attrNameLst>
                                      </p:cBhvr>
                                      <p:to>
                                        <p:strVal val="visible"/>
                                      </p:to>
                                    </p:set>
                                    <p:animEffect transition="in" filter="box(in)">
                                      <p:cBhvr>
                                        <p:cTn id="22" dur="500"/>
                                        <p:tgtEl>
                                          <p:spTgt spid="238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971" grpId="0" autoUpdateAnimBg="0"/>
      <p:bldP spid="2387972" grpId="0" animBg="1" autoUpdateAnimBg="0"/>
      <p:bldP spid="2387973" grpId="0" animBg="1" autoUpdateAnimBg="0"/>
      <p:bldP spid="238797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2"/>
          <p:cNvGrpSpPr>
            <a:grpSpLocks/>
          </p:cNvGrpSpPr>
          <p:nvPr/>
        </p:nvGrpSpPr>
        <p:grpSpPr bwMode="auto">
          <a:xfrm>
            <a:off x="228600" y="838200"/>
            <a:ext cx="8686800" cy="1370013"/>
            <a:chOff x="144" y="624"/>
            <a:chExt cx="5472" cy="863"/>
          </a:xfrm>
        </p:grpSpPr>
        <p:sp>
          <p:nvSpPr>
            <p:cNvPr id="2388995" name="Text Box 3"/>
            <p:cNvSpPr txBox="1">
              <a:spLocks noChangeArrowheads="1"/>
            </p:cNvSpPr>
            <p:nvPr/>
          </p:nvSpPr>
          <p:spPr bwMode="auto">
            <a:xfrm>
              <a:off x="144" y="624"/>
              <a:ext cx="1680" cy="86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耶稣 </a:t>
              </a:r>
              <a:r>
                <a:rPr lang="en-US" altLang="zh-CN" sz="2400">
                  <a:solidFill>
                    <a:srgbClr val="993300"/>
                  </a:solidFill>
                  <a:latin typeface="SimHei" pitchFamily="49" charset="-122"/>
                  <a:ea typeface="SimHei" pitchFamily="49" charset="-122"/>
                  <a:cs typeface="+mn-cs"/>
                </a:rPr>
                <a:t>#3</a:t>
              </a:r>
            </a:p>
            <a:p>
              <a:pPr eaLnBrk="1" hangingPunct="1">
                <a:spcBef>
                  <a:spcPct val="50000"/>
                </a:spcBef>
              </a:pPr>
              <a:r>
                <a:rPr lang="zh-CN" altLang="en-US" sz="2400">
                  <a:solidFill>
                    <a:srgbClr val="993300"/>
                  </a:solidFill>
                  <a:latin typeface="SimHei" pitchFamily="49" charset="-122"/>
                  <a:ea typeface="SimHei" pitchFamily="49" charset="-122"/>
                  <a:cs typeface="+mn-cs"/>
                </a:rPr>
                <a:t>在诺亚时代被洪水淹死的灵魂</a:t>
              </a:r>
            </a:p>
          </p:txBody>
        </p:sp>
        <p:sp>
          <p:nvSpPr>
            <p:cNvPr id="2388996" name="Text Box 4"/>
            <p:cNvSpPr txBox="1">
              <a:spLocks noChangeArrowheads="1"/>
            </p:cNvSpPr>
            <p:nvPr/>
          </p:nvSpPr>
          <p:spPr bwMode="auto">
            <a:xfrm>
              <a:off x="2064" y="816"/>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endParaRPr lang="zh-CN" altLang="en-US" sz="2400">
                <a:solidFill>
                  <a:srgbClr val="FFFFFF"/>
                </a:solidFill>
                <a:latin typeface="Times New Roman" pitchFamily="18" charset="0"/>
                <a:ea typeface="SimSun" pitchFamily="2" charset="-122"/>
                <a:cs typeface="+mn-cs"/>
              </a:endParaRPr>
            </a:p>
          </p:txBody>
        </p:sp>
        <p:sp>
          <p:nvSpPr>
            <p:cNvPr id="2388997" name="Text Box 5"/>
            <p:cNvSpPr txBox="1">
              <a:spLocks noChangeArrowheads="1"/>
            </p:cNvSpPr>
            <p:nvPr/>
          </p:nvSpPr>
          <p:spPr bwMode="auto">
            <a:xfrm>
              <a:off x="1968" y="624"/>
              <a:ext cx="1824" cy="8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诺亚时代的基督 </a:t>
              </a:r>
              <a:r>
                <a:rPr lang="en-US" altLang="zh-CN" sz="2400">
                  <a:solidFill>
                    <a:srgbClr val="993300"/>
                  </a:solidFill>
                  <a:latin typeface="SimHei" pitchFamily="49" charset="-122"/>
                  <a:ea typeface="SimHei" pitchFamily="49" charset="-122"/>
                  <a:cs typeface="+mn-cs"/>
                </a:rPr>
                <a:t>#1</a:t>
              </a:r>
            </a:p>
            <a:p>
              <a:pPr eaLnBrk="1" hangingPunct="1">
                <a:spcBef>
                  <a:spcPct val="50000"/>
                </a:spcBef>
              </a:pPr>
              <a:r>
                <a:rPr lang="zh-CN" altLang="en-US" sz="2400">
                  <a:solidFill>
                    <a:srgbClr val="993300"/>
                  </a:solidFill>
                  <a:latin typeface="SimHei" pitchFamily="49" charset="-122"/>
                  <a:ea typeface="SimHei" pitchFamily="49" charset="-122"/>
                  <a:cs typeface="+mn-cs"/>
                </a:rPr>
                <a:t>活在诺亚时代中的人</a:t>
              </a:r>
            </a:p>
          </p:txBody>
        </p:sp>
        <p:sp>
          <p:nvSpPr>
            <p:cNvPr id="2388998" name="Text Box 6"/>
            <p:cNvSpPr txBox="1">
              <a:spLocks noChangeArrowheads="1"/>
            </p:cNvSpPr>
            <p:nvPr/>
          </p:nvSpPr>
          <p:spPr bwMode="auto">
            <a:xfrm>
              <a:off x="3888" y="624"/>
              <a:ext cx="1728" cy="86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耶稣 </a:t>
              </a:r>
              <a:r>
                <a:rPr lang="en-US" altLang="zh-CN" sz="2400">
                  <a:solidFill>
                    <a:srgbClr val="993300"/>
                  </a:solidFill>
                  <a:latin typeface="SimHei" pitchFamily="49" charset="-122"/>
                  <a:ea typeface="SimHei" pitchFamily="49" charset="-122"/>
                  <a:cs typeface="+mn-cs"/>
                </a:rPr>
                <a:t>#7</a:t>
              </a:r>
            </a:p>
            <a:p>
              <a:pPr eaLnBrk="1" hangingPunct="1">
                <a:spcBef>
                  <a:spcPct val="50000"/>
                </a:spcBef>
              </a:pPr>
              <a:r>
                <a:rPr lang="zh-CN" altLang="en-US" sz="2400">
                  <a:solidFill>
                    <a:srgbClr val="993300"/>
                  </a:solidFill>
                  <a:latin typeface="SimHei" pitchFamily="49" charset="-122"/>
                  <a:ea typeface="SimHei" pitchFamily="49" charset="-122"/>
                  <a:cs typeface="+mn-cs"/>
                </a:rPr>
                <a:t>在创世记第六章中的堕落天使</a:t>
              </a:r>
              <a:endParaRPr lang="zh-CN" altLang="en-US" sz="2000">
                <a:solidFill>
                  <a:srgbClr val="993300"/>
                </a:solidFill>
                <a:latin typeface="Georgia Ref" pitchFamily="18" charset="0"/>
                <a:ea typeface="SimSun" pitchFamily="2" charset="-122"/>
                <a:cs typeface="+mn-cs"/>
              </a:endParaRPr>
            </a:p>
          </p:txBody>
        </p:sp>
        <p:sp>
          <p:nvSpPr>
            <p:cNvPr id="2388999" name="Line 7"/>
            <p:cNvSpPr>
              <a:spLocks noChangeShapeType="1"/>
            </p:cNvSpPr>
            <p:nvPr/>
          </p:nvSpPr>
          <p:spPr bwMode="auto">
            <a:xfrm>
              <a:off x="144" y="912"/>
              <a:ext cx="16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00" name="Line 8"/>
            <p:cNvSpPr>
              <a:spLocks noChangeShapeType="1"/>
            </p:cNvSpPr>
            <p:nvPr/>
          </p:nvSpPr>
          <p:spPr bwMode="auto">
            <a:xfrm>
              <a:off x="1968" y="912"/>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01" name="Line 9"/>
            <p:cNvSpPr>
              <a:spLocks noChangeShapeType="1"/>
            </p:cNvSpPr>
            <p:nvPr/>
          </p:nvSpPr>
          <p:spPr bwMode="auto">
            <a:xfrm>
              <a:off x="3888" y="912"/>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grpSp>
      <p:grpSp>
        <p:nvGrpSpPr>
          <p:cNvPr id="245762" name="Group 10"/>
          <p:cNvGrpSpPr>
            <a:grpSpLocks/>
          </p:cNvGrpSpPr>
          <p:nvPr/>
        </p:nvGrpSpPr>
        <p:grpSpPr bwMode="auto">
          <a:xfrm>
            <a:off x="228600" y="2438400"/>
            <a:ext cx="8686800" cy="457200"/>
            <a:chOff x="144" y="1584"/>
            <a:chExt cx="5472" cy="288"/>
          </a:xfrm>
        </p:grpSpPr>
        <p:sp>
          <p:nvSpPr>
            <p:cNvPr id="2389003" name="Text Box 11"/>
            <p:cNvSpPr txBox="1">
              <a:spLocks noChangeArrowheads="1"/>
            </p:cNvSpPr>
            <p:nvPr/>
          </p:nvSpPr>
          <p:spPr bwMode="auto">
            <a:xfrm>
              <a:off x="144" y="1584"/>
              <a:ext cx="1680" cy="288"/>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死后，复活之前</a:t>
              </a:r>
            </a:p>
          </p:txBody>
        </p:sp>
        <p:sp>
          <p:nvSpPr>
            <p:cNvPr id="2389004" name="Text Box 12"/>
            <p:cNvSpPr txBox="1">
              <a:spLocks noChangeArrowheads="1"/>
            </p:cNvSpPr>
            <p:nvPr/>
          </p:nvSpPr>
          <p:spPr bwMode="auto">
            <a:xfrm>
              <a:off x="1968" y="1584"/>
              <a:ext cx="1824"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诺亚时代</a:t>
              </a:r>
              <a:endParaRPr lang="zh-CN" altLang="en-US" sz="2000">
                <a:solidFill>
                  <a:srgbClr val="00C600"/>
                </a:solidFill>
                <a:latin typeface="Georgia Ref" pitchFamily="18" charset="0"/>
                <a:ea typeface="SimSun" pitchFamily="2" charset="-122"/>
                <a:cs typeface="+mn-cs"/>
              </a:endParaRPr>
            </a:p>
          </p:txBody>
        </p:sp>
        <p:sp>
          <p:nvSpPr>
            <p:cNvPr id="2389005" name="Text Box 13"/>
            <p:cNvSpPr txBox="1">
              <a:spLocks noChangeArrowheads="1"/>
            </p:cNvSpPr>
            <p:nvPr/>
          </p:nvSpPr>
          <p:spPr bwMode="auto">
            <a:xfrm>
              <a:off x="3888" y="1584"/>
              <a:ext cx="1728" cy="288"/>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复活后</a:t>
              </a:r>
              <a:endParaRPr lang="zh-CN" altLang="en-US" sz="2000">
                <a:solidFill>
                  <a:srgbClr val="993300"/>
                </a:solidFill>
                <a:latin typeface="Georgia Ref" pitchFamily="18" charset="0"/>
                <a:ea typeface="SimSun" pitchFamily="2" charset="-122"/>
                <a:cs typeface="+mn-cs"/>
              </a:endParaRPr>
            </a:p>
          </p:txBody>
        </p:sp>
      </p:grpSp>
      <p:grpSp>
        <p:nvGrpSpPr>
          <p:cNvPr id="245763" name="Group 14"/>
          <p:cNvGrpSpPr>
            <a:grpSpLocks/>
          </p:cNvGrpSpPr>
          <p:nvPr/>
        </p:nvGrpSpPr>
        <p:grpSpPr bwMode="auto">
          <a:xfrm>
            <a:off x="228600" y="3200400"/>
            <a:ext cx="8686800" cy="2647950"/>
            <a:chOff x="144" y="1584"/>
            <a:chExt cx="5472" cy="1431"/>
          </a:xfrm>
        </p:grpSpPr>
        <p:sp>
          <p:nvSpPr>
            <p:cNvPr id="2389007" name="Text Box 15"/>
            <p:cNvSpPr txBox="1">
              <a:spLocks noChangeArrowheads="1"/>
            </p:cNvSpPr>
            <p:nvPr/>
          </p:nvSpPr>
          <p:spPr bwMode="auto">
            <a:xfrm>
              <a:off x="144" y="1584"/>
              <a:ext cx="1680" cy="1431"/>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向死人传福音，给他们第二次机会悔改。</a:t>
              </a:r>
            </a:p>
            <a:p>
              <a:pPr eaLnBrk="1" hangingPunct="1">
                <a:spcBef>
                  <a:spcPct val="50000"/>
                </a:spcBef>
              </a:pPr>
              <a:r>
                <a:rPr lang="zh-CN" altLang="en-US" sz="2400">
                  <a:solidFill>
                    <a:srgbClr val="993300"/>
                  </a:solidFill>
                  <a:latin typeface="SimHei" pitchFamily="49" charset="-122"/>
                  <a:ea typeface="SimHei" pitchFamily="49" charset="-122"/>
                  <a:cs typeface="+mn-cs"/>
                </a:rPr>
                <a:t>去释放死去但等待基督来临的义人。</a:t>
              </a:r>
            </a:p>
            <a:p>
              <a:pPr eaLnBrk="1" hangingPunct="1">
                <a:spcBef>
                  <a:spcPct val="50000"/>
                </a:spcBef>
              </a:pPr>
              <a:r>
                <a:rPr lang="zh-CN" altLang="en-US" sz="2400">
                  <a:solidFill>
                    <a:srgbClr val="993300"/>
                  </a:solidFill>
                  <a:latin typeface="SimHei" pitchFamily="49" charset="-122"/>
                  <a:ea typeface="SimHei" pitchFamily="49" charset="-122"/>
                  <a:cs typeface="+mn-cs"/>
                </a:rPr>
                <a:t>去审判死去的恶人</a:t>
              </a:r>
            </a:p>
          </p:txBody>
        </p:sp>
        <p:sp>
          <p:nvSpPr>
            <p:cNvPr id="2389008" name="Text Box 16"/>
            <p:cNvSpPr txBox="1">
              <a:spLocks noChangeArrowheads="1"/>
            </p:cNvSpPr>
            <p:nvPr/>
          </p:nvSpPr>
          <p:spPr bwMode="auto">
            <a:xfrm>
              <a:off x="1968" y="1584"/>
              <a:ext cx="1824" cy="64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400">
                  <a:solidFill>
                    <a:srgbClr val="993300"/>
                  </a:solidFill>
                  <a:latin typeface="SimHei" pitchFamily="49" charset="-122"/>
                  <a:ea typeface="SimHei" pitchFamily="49" charset="-122"/>
                  <a:cs typeface="+mn-cs"/>
                </a:rPr>
                <a:t>向义人宣讲悔改的福音，向恶人宣讲审判。</a:t>
              </a:r>
            </a:p>
          </p:txBody>
        </p:sp>
        <p:sp>
          <p:nvSpPr>
            <p:cNvPr id="2389009" name="Text Box 17"/>
            <p:cNvSpPr txBox="1">
              <a:spLocks noChangeArrowheads="1"/>
            </p:cNvSpPr>
            <p:nvPr/>
          </p:nvSpPr>
          <p:spPr bwMode="auto">
            <a:xfrm>
              <a:off x="3888" y="1584"/>
              <a:ext cx="1728" cy="444"/>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993300"/>
                  </a:solidFill>
                  <a:latin typeface="SimHei" pitchFamily="49" charset="-122"/>
                  <a:ea typeface="SimHei" pitchFamily="49" charset="-122"/>
                  <a:cs typeface="+mn-cs"/>
                </a:rPr>
                <a:t>去宣讲祂的得胜，和向他们的审判。</a:t>
              </a:r>
            </a:p>
          </p:txBody>
        </p:sp>
      </p:grpSp>
      <p:sp>
        <p:nvSpPr>
          <p:cNvPr id="2389010" name="Line 18"/>
          <p:cNvSpPr>
            <a:spLocks noChangeShapeType="1"/>
          </p:cNvSpPr>
          <p:nvPr/>
        </p:nvSpPr>
        <p:spPr bwMode="auto">
          <a:xfrm>
            <a:off x="228600" y="2438400"/>
            <a:ext cx="2590800" cy="685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11" name="Line 19"/>
          <p:cNvSpPr>
            <a:spLocks noChangeShapeType="1"/>
          </p:cNvSpPr>
          <p:nvPr/>
        </p:nvSpPr>
        <p:spPr bwMode="auto">
          <a:xfrm flipH="1">
            <a:off x="228600" y="2438400"/>
            <a:ext cx="2667000" cy="685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12" name="Line 20"/>
          <p:cNvSpPr>
            <a:spLocks noChangeShapeType="1"/>
          </p:cNvSpPr>
          <p:nvPr/>
        </p:nvSpPr>
        <p:spPr bwMode="auto">
          <a:xfrm>
            <a:off x="228600" y="3276600"/>
            <a:ext cx="2667000" cy="1219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13" name="Line 21"/>
          <p:cNvSpPr>
            <a:spLocks noChangeShapeType="1"/>
          </p:cNvSpPr>
          <p:nvPr/>
        </p:nvSpPr>
        <p:spPr bwMode="auto">
          <a:xfrm flipV="1">
            <a:off x="228600" y="3276600"/>
            <a:ext cx="2743200" cy="1219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14" name="Line 22"/>
          <p:cNvSpPr>
            <a:spLocks noChangeShapeType="1"/>
          </p:cNvSpPr>
          <p:nvPr/>
        </p:nvSpPr>
        <p:spPr bwMode="auto">
          <a:xfrm>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sp>
        <p:nvSpPr>
          <p:cNvPr id="2389015" name="Line 23"/>
          <p:cNvSpPr>
            <a:spLocks noChangeShapeType="1"/>
          </p:cNvSpPr>
          <p:nvPr/>
        </p:nvSpPr>
        <p:spPr bwMode="auto">
          <a:xfrm flipV="1">
            <a:off x="228600" y="4648200"/>
            <a:ext cx="2590800" cy="914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3200">
              <a:solidFill>
                <a:srgbClr val="FFFF00"/>
              </a:solidFill>
              <a:latin typeface="Georgia" charset="0"/>
              <a:cs typeface="+mn-cs"/>
            </a:endParaRPr>
          </a:p>
        </p:txBody>
      </p:sp>
      <p:grpSp>
        <p:nvGrpSpPr>
          <p:cNvPr id="2389016" name="Group 24"/>
          <p:cNvGrpSpPr>
            <a:grpSpLocks/>
          </p:cNvGrpSpPr>
          <p:nvPr/>
        </p:nvGrpSpPr>
        <p:grpSpPr bwMode="auto">
          <a:xfrm>
            <a:off x="6629400" y="5029200"/>
            <a:ext cx="2057400" cy="1524000"/>
            <a:chOff x="4176" y="3024"/>
            <a:chExt cx="1296" cy="1104"/>
          </a:xfrm>
        </p:grpSpPr>
        <p:sp>
          <p:nvSpPr>
            <p:cNvPr id="2389017" name="AutoShape 25"/>
            <p:cNvSpPr>
              <a:spLocks noChangeArrowheads="1"/>
            </p:cNvSpPr>
            <p:nvPr/>
          </p:nvSpPr>
          <p:spPr bwMode="auto">
            <a:xfrm rot="8789108">
              <a:off x="4176" y="3024"/>
              <a:ext cx="1296" cy="1104"/>
            </a:xfrm>
            <a:prstGeom prst="wedgeEllipseCallout">
              <a:avLst>
                <a:gd name="adj1" fmla="val -51903"/>
                <a:gd name="adj2" fmla="val 853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rgbClr val="FFFFFF"/>
                </a:solidFill>
                <a:latin typeface="Times New Roman" pitchFamily="18" charset="0"/>
                <a:ea typeface="SimSun" pitchFamily="2" charset="-122"/>
                <a:cs typeface="+mn-cs"/>
              </a:endParaRPr>
            </a:p>
          </p:txBody>
        </p:sp>
        <p:sp>
          <p:nvSpPr>
            <p:cNvPr id="2389018" name="Text Box 26"/>
            <p:cNvSpPr txBox="1">
              <a:spLocks noChangeArrowheads="1"/>
            </p:cNvSpPr>
            <p:nvPr/>
          </p:nvSpPr>
          <p:spPr bwMode="auto">
            <a:xfrm>
              <a:off x="4176" y="3264"/>
              <a:ext cx="1234"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a:solidFill>
                    <a:srgbClr val="333399"/>
                  </a:solidFill>
                  <a:latin typeface="SimHei" pitchFamily="49" charset="-122"/>
                  <a:ea typeface="SimHei" pitchFamily="49" charset="-122"/>
                  <a:cs typeface="+mn-cs"/>
                </a:rPr>
                <a:t>字面上</a:t>
              </a:r>
              <a:br>
                <a:rPr lang="zh-CN" altLang="en-US" sz="2800">
                  <a:solidFill>
                    <a:srgbClr val="333399"/>
                  </a:solidFill>
                  <a:latin typeface="SimHei" pitchFamily="49" charset="-122"/>
                  <a:ea typeface="SimHei" pitchFamily="49" charset="-122"/>
                  <a:cs typeface="+mn-cs"/>
                </a:rPr>
              </a:br>
              <a:r>
                <a:rPr lang="zh-CN" altLang="en-US" sz="2800">
                  <a:solidFill>
                    <a:srgbClr val="333399"/>
                  </a:solidFill>
                  <a:latin typeface="SimHei" pitchFamily="49" charset="-122"/>
                  <a:ea typeface="SimHei" pitchFamily="49" charset="-122"/>
                  <a:cs typeface="+mn-cs"/>
                </a:rPr>
                <a:t>的解释</a:t>
              </a:r>
            </a:p>
          </p:txBody>
        </p:sp>
      </p:grpSp>
      <p:grpSp>
        <p:nvGrpSpPr>
          <p:cNvPr id="2389019" name="Group 27"/>
          <p:cNvGrpSpPr>
            <a:grpSpLocks/>
          </p:cNvGrpSpPr>
          <p:nvPr/>
        </p:nvGrpSpPr>
        <p:grpSpPr bwMode="auto">
          <a:xfrm>
            <a:off x="3276600" y="5486400"/>
            <a:ext cx="2225675" cy="914400"/>
            <a:chOff x="2064" y="3456"/>
            <a:chExt cx="1402" cy="576"/>
          </a:xfrm>
        </p:grpSpPr>
        <p:sp>
          <p:nvSpPr>
            <p:cNvPr id="2389020" name="AutoShape 28"/>
            <p:cNvSpPr>
              <a:spLocks noChangeArrowheads="1"/>
            </p:cNvSpPr>
            <p:nvPr/>
          </p:nvSpPr>
          <p:spPr bwMode="auto">
            <a:xfrm rot="-110118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endParaRPr lang="zh-CN" altLang="en-US" sz="2400">
                <a:solidFill>
                  <a:srgbClr val="FFFFFF"/>
                </a:solidFill>
                <a:latin typeface="Times New Roman" pitchFamily="18" charset="0"/>
                <a:ea typeface="SimSun" pitchFamily="2" charset="-122"/>
                <a:cs typeface="+mn-cs"/>
              </a:endParaRPr>
            </a:p>
          </p:txBody>
        </p:sp>
        <p:sp>
          <p:nvSpPr>
            <p:cNvPr id="2389021" name="Text Box 29"/>
            <p:cNvSpPr txBox="1">
              <a:spLocks noChangeArrowheads="1"/>
            </p:cNvSpPr>
            <p:nvPr/>
          </p:nvSpPr>
          <p:spPr bwMode="auto">
            <a:xfrm>
              <a:off x="2160" y="3552"/>
              <a:ext cx="130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800">
                  <a:solidFill>
                    <a:srgbClr val="000099"/>
                  </a:solidFill>
                  <a:latin typeface="SimHei" pitchFamily="49" charset="-122"/>
                  <a:ea typeface="SimHei" pitchFamily="49" charset="-122"/>
                  <a:cs typeface="+mn-cs"/>
                </a:rPr>
                <a:t>灵意化</a:t>
              </a:r>
            </a:p>
          </p:txBody>
        </p:sp>
      </p:grpSp>
      <p:sp>
        <p:nvSpPr>
          <p:cNvPr id="2389022" name="Rectangle 30"/>
          <p:cNvSpPr>
            <a:spLocks noGrp="1" noChangeArrowheads="1"/>
          </p:cNvSpPr>
          <p:nvPr>
            <p:ph type="title" idx="4294967295"/>
          </p:nvPr>
        </p:nvSpPr>
        <p:spPr>
          <a:xfrm>
            <a:off x="2933700" y="-17463"/>
            <a:ext cx="3028950" cy="579438"/>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r>
              <a:rPr lang="zh-CN" altLang="en-US" sz="3200" smtClean="0">
                <a:solidFill>
                  <a:schemeClr val="tx1"/>
                </a:solidFill>
                <a:effectLst/>
                <a:latin typeface="SimHei" pitchFamily="49" charset="-122"/>
                <a:ea typeface="SimHei" pitchFamily="49" charset="-122"/>
              </a:rPr>
              <a:t>三种主要的解释</a:t>
            </a:r>
          </a:p>
        </p:txBody>
      </p:sp>
      <p:sp>
        <p:nvSpPr>
          <p:cNvPr id="2389023" name="Text Box 31"/>
          <p:cNvSpPr txBox="1">
            <a:spLocks noChangeArrowheads="1"/>
          </p:cNvSpPr>
          <p:nvPr/>
        </p:nvSpPr>
        <p:spPr bwMode="auto">
          <a:xfrm>
            <a:off x="8305800" y="76200"/>
            <a:ext cx="793750" cy="457200"/>
          </a:xfrm>
          <a:prstGeom prst="rect">
            <a:avLst/>
          </a:prstGeom>
          <a:solidFill>
            <a:srgbClr val="105D13"/>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r>
              <a:rPr lang="en-US" altLang="zh-CN" sz="2400" b="1">
                <a:solidFill>
                  <a:srgbClr val="FFFFFF"/>
                </a:solidFill>
                <a:latin typeface="Times New Roman" pitchFamily="18" charset="0"/>
                <a:ea typeface="SimSun" pitchFamily="2" charset="-122"/>
                <a:cs typeface="+mn-cs"/>
              </a:rPr>
              <a:t>283a</a:t>
            </a:r>
            <a:endParaRPr lang="en-US" altLang="zh-CN" sz="2000" b="1">
              <a:solidFill>
                <a:srgbClr val="FFFFFF"/>
              </a:solidFill>
              <a:latin typeface="Times New Roman" pitchFamily="18" charset="0"/>
              <a:ea typeface="SimSun" pitchFamily="2" charset="-122"/>
              <a:cs typeface="+mn-cs"/>
            </a:endParaRPr>
          </a:p>
        </p:txBody>
      </p:sp>
    </p:spTree>
    <p:extLst>
      <p:ext uri="{BB962C8B-B14F-4D97-AF65-F5344CB8AC3E}">
        <p14:creationId xmlns:p14="http://schemas.microsoft.com/office/powerpoint/2010/main" val="1917178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9010"/>
                                        </p:tgtEl>
                                        <p:attrNameLst>
                                          <p:attrName>style.visibility</p:attrName>
                                        </p:attrNameLst>
                                      </p:cBhvr>
                                      <p:to>
                                        <p:strVal val="visible"/>
                                      </p:to>
                                    </p:set>
                                    <p:animEffect transition="in" filter="dissolve">
                                      <p:cBhvr>
                                        <p:cTn id="7" dur="1000"/>
                                        <p:tgtEl>
                                          <p:spTgt spid="2389010"/>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89011"/>
                                        </p:tgtEl>
                                        <p:attrNameLst>
                                          <p:attrName>style.visibility</p:attrName>
                                        </p:attrNameLst>
                                      </p:cBhvr>
                                      <p:to>
                                        <p:strVal val="visible"/>
                                      </p:to>
                                    </p:set>
                                    <p:animEffect transition="in" filter="dissolve">
                                      <p:cBhvr>
                                        <p:cTn id="11" dur="500"/>
                                        <p:tgtEl>
                                          <p:spTgt spid="23890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89012"/>
                                        </p:tgtEl>
                                        <p:attrNameLst>
                                          <p:attrName>style.visibility</p:attrName>
                                        </p:attrNameLst>
                                      </p:cBhvr>
                                      <p:to>
                                        <p:strVal val="visible"/>
                                      </p:to>
                                    </p:set>
                                    <p:animEffect transition="in" filter="dissolve">
                                      <p:cBhvr>
                                        <p:cTn id="16" dur="500"/>
                                        <p:tgtEl>
                                          <p:spTgt spid="2389012"/>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2389013"/>
                                        </p:tgtEl>
                                        <p:attrNameLst>
                                          <p:attrName>style.visibility</p:attrName>
                                        </p:attrNameLst>
                                      </p:cBhvr>
                                      <p:to>
                                        <p:strVal val="visible"/>
                                      </p:to>
                                    </p:set>
                                    <p:animEffect transition="in" filter="dissolve">
                                      <p:cBhvr>
                                        <p:cTn id="20" dur="1000"/>
                                        <p:tgtEl>
                                          <p:spTgt spid="23890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389014"/>
                                        </p:tgtEl>
                                        <p:attrNameLst>
                                          <p:attrName>style.visibility</p:attrName>
                                        </p:attrNameLst>
                                      </p:cBhvr>
                                      <p:to>
                                        <p:strVal val="visible"/>
                                      </p:to>
                                    </p:set>
                                    <p:animEffect transition="in" filter="dissolve">
                                      <p:cBhvr>
                                        <p:cTn id="25" dur="500"/>
                                        <p:tgtEl>
                                          <p:spTgt spid="2389014"/>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2389015"/>
                                        </p:tgtEl>
                                        <p:attrNameLst>
                                          <p:attrName>style.visibility</p:attrName>
                                        </p:attrNameLst>
                                      </p:cBhvr>
                                      <p:to>
                                        <p:strVal val="visible"/>
                                      </p:to>
                                    </p:set>
                                    <p:animEffect transition="in" filter="dissolve">
                                      <p:cBhvr>
                                        <p:cTn id="29" dur="1000"/>
                                        <p:tgtEl>
                                          <p:spTgt spid="2389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2389019"/>
                                        </p:tgtEl>
                                        <p:attrNameLst>
                                          <p:attrName>style.visibility</p:attrName>
                                        </p:attrNameLst>
                                      </p:cBhvr>
                                      <p:to>
                                        <p:strVal val="visible"/>
                                      </p:to>
                                    </p:set>
                                    <p:animEffect transition="in" filter="blinds(horizontal)">
                                      <p:cBhvr>
                                        <p:cTn id="34" dur="1000"/>
                                        <p:tgtEl>
                                          <p:spTgt spid="23890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389016"/>
                                        </p:tgtEl>
                                        <p:attrNameLst>
                                          <p:attrName>style.visibility</p:attrName>
                                        </p:attrNameLst>
                                      </p:cBhvr>
                                      <p:to>
                                        <p:strVal val="visible"/>
                                      </p:to>
                                    </p:set>
                                    <p:animEffect transition="in" filter="blinds(horizontal)">
                                      <p:cBhvr>
                                        <p:cTn id="39" dur="1000"/>
                                        <p:tgtEl>
                                          <p:spTgt spid="2389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title" idx="4294967295"/>
          </p:nvPr>
        </p:nvSpPr>
        <p:spPr>
          <a:xfrm>
            <a:off x="5334000" y="381000"/>
            <a:ext cx="3429000" cy="4724400"/>
          </a:xfrm>
        </p:spPr>
        <p:txBody>
          <a:bodyPr/>
          <a:lstStyle/>
          <a:p>
            <a:pPr eaLnBrk="1" hangingPunct="1"/>
            <a:r>
              <a:rPr lang="zh-CN" altLang="en-US" smtClean="0">
                <a:latin typeface="SimHei" pitchFamily="49" charset="-122"/>
                <a:ea typeface="SimHei" pitchFamily="49" charset="-122"/>
              </a:rPr>
              <a:t>有两种解释的方法</a:t>
            </a:r>
          </a:p>
        </p:txBody>
      </p:sp>
      <p:sp>
        <p:nvSpPr>
          <p:cNvPr id="2390019" name="Text Box 3"/>
          <p:cNvSpPr txBox="1">
            <a:spLocks noChangeArrowheads="1"/>
          </p:cNvSpPr>
          <p:nvPr/>
        </p:nvSpPr>
        <p:spPr bwMode="auto">
          <a:xfrm>
            <a:off x="228600" y="76200"/>
            <a:ext cx="4038600" cy="5191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rgbClr val="FFFFFF"/>
                </a:solidFill>
                <a:latin typeface="SimHei" pitchFamily="49" charset="-122"/>
                <a:ea typeface="SimHei" pitchFamily="49" charset="-122"/>
                <a:cs typeface="+mn-cs"/>
              </a:rPr>
              <a:t>字面上的解释</a:t>
            </a:r>
          </a:p>
        </p:txBody>
      </p:sp>
      <p:sp>
        <p:nvSpPr>
          <p:cNvPr id="2390020" name="Text Box 4"/>
          <p:cNvSpPr txBox="1">
            <a:spLocks noChangeArrowheads="1"/>
          </p:cNvSpPr>
          <p:nvPr/>
        </p:nvSpPr>
        <p:spPr bwMode="auto">
          <a:xfrm>
            <a:off x="5257800" y="76200"/>
            <a:ext cx="2971800" cy="5191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algn="ctr" eaLnBrk="1" hangingPunct="1">
              <a:spcBef>
                <a:spcPct val="50000"/>
              </a:spcBef>
            </a:pPr>
            <a:r>
              <a:rPr lang="zh-CN" altLang="en-US" sz="2800" b="1">
                <a:solidFill>
                  <a:srgbClr val="FFFFFF"/>
                </a:solidFill>
                <a:latin typeface="SimHei" pitchFamily="49" charset="-122"/>
                <a:ea typeface="SimHei" pitchFamily="49" charset="-122"/>
                <a:cs typeface="+mn-cs"/>
              </a:rPr>
              <a:t>灵意化</a:t>
            </a:r>
          </a:p>
        </p:txBody>
      </p:sp>
      <p:sp>
        <p:nvSpPr>
          <p:cNvPr id="2390021" name="Text Box 5"/>
          <p:cNvSpPr txBox="1">
            <a:spLocks noChangeArrowheads="1"/>
          </p:cNvSpPr>
          <p:nvPr/>
        </p:nvSpPr>
        <p:spPr bwMode="auto">
          <a:xfrm>
            <a:off x="228600" y="609600"/>
            <a:ext cx="4038600" cy="1431925"/>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cs typeface="+mn-cs"/>
              </a:rPr>
              <a:t>彼后 </a:t>
            </a:r>
            <a:r>
              <a:rPr lang="en-US" altLang="zh-CN" sz="2200" b="1">
                <a:solidFill>
                  <a:srgbClr val="0033CC"/>
                </a:solidFill>
                <a:latin typeface="Georgia Ref" pitchFamily="18" charset="0"/>
                <a:ea typeface="SimSun" pitchFamily="2" charset="-122"/>
                <a:cs typeface="+mn-cs"/>
              </a:rPr>
              <a:t>2:4</a:t>
            </a:r>
            <a:r>
              <a:rPr lang="en-US" altLang="zh-CN" sz="2200">
                <a:solidFill>
                  <a:srgbClr val="0033CC"/>
                </a:solidFill>
                <a:latin typeface="Georgia Ref" pitchFamily="18" charset="0"/>
                <a:ea typeface="SimSun" pitchFamily="2" charset="-122"/>
                <a:cs typeface="+mn-cs"/>
              </a:rPr>
              <a:t>  </a:t>
            </a:r>
          </a:p>
          <a:p>
            <a:pPr eaLnBrk="1" hangingPunct="1"/>
            <a:r>
              <a:rPr lang="zh-CN" altLang="en-US" sz="2200">
                <a:solidFill>
                  <a:srgbClr val="0033CC"/>
                </a:solidFill>
                <a:latin typeface="SimHei" pitchFamily="49" charset="-122"/>
                <a:ea typeface="SimHei" pitchFamily="49" charset="-122"/>
                <a:cs typeface="+mn-cs"/>
              </a:rPr>
              <a:t>就是天使犯了罪，神也没有宽容，曾把他们丢在地狱，交在黑暗坑中，等候审判。</a:t>
            </a:r>
          </a:p>
        </p:txBody>
      </p:sp>
      <p:sp>
        <p:nvSpPr>
          <p:cNvPr id="2390022" name="Text Box 6"/>
          <p:cNvSpPr txBox="1">
            <a:spLocks noChangeArrowheads="1"/>
          </p:cNvSpPr>
          <p:nvPr/>
        </p:nvSpPr>
        <p:spPr bwMode="auto">
          <a:xfrm>
            <a:off x="228600" y="2073275"/>
            <a:ext cx="4038600" cy="1766888"/>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cs typeface="+mn-cs"/>
              </a:rPr>
              <a:t>犹 </a:t>
            </a:r>
            <a:r>
              <a:rPr lang="en-US" altLang="zh-CN" sz="2200" b="1">
                <a:solidFill>
                  <a:srgbClr val="0033CC"/>
                </a:solidFill>
                <a:latin typeface="Georgia Ref" pitchFamily="18" charset="0"/>
                <a:ea typeface="SimSun" pitchFamily="2" charset="-122"/>
                <a:cs typeface="+mn-cs"/>
              </a:rPr>
              <a:t>1:6 </a:t>
            </a:r>
          </a:p>
          <a:p>
            <a:pPr eaLnBrk="1" hangingPunct="1"/>
            <a:r>
              <a:rPr lang="zh-CN" altLang="en-US" sz="2200">
                <a:solidFill>
                  <a:srgbClr val="0033CC"/>
                </a:solidFill>
                <a:latin typeface="SimHei" pitchFamily="49" charset="-122"/>
                <a:ea typeface="SimHei" pitchFamily="49" charset="-122"/>
                <a:cs typeface="+mn-cs"/>
              </a:rPr>
              <a:t>又有不守本位，离开自己住处的天使，主用锁链把他们永远拘留在黑暗里，等候大日的审判。</a:t>
            </a:r>
          </a:p>
        </p:txBody>
      </p:sp>
      <p:sp>
        <p:nvSpPr>
          <p:cNvPr id="2390023" name="Text Box 7"/>
          <p:cNvSpPr txBox="1">
            <a:spLocks noChangeArrowheads="1"/>
          </p:cNvSpPr>
          <p:nvPr/>
        </p:nvSpPr>
        <p:spPr bwMode="auto">
          <a:xfrm>
            <a:off x="228600" y="3902075"/>
            <a:ext cx="4038600" cy="1096963"/>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cs typeface="+mn-cs"/>
              </a:rPr>
              <a:t>以诺一书 </a:t>
            </a:r>
            <a:r>
              <a:rPr lang="en-US" altLang="zh-CN" sz="2200" b="1">
                <a:solidFill>
                  <a:srgbClr val="0033CC"/>
                </a:solidFill>
                <a:latin typeface="Georgia Ref" pitchFamily="18" charset="0"/>
                <a:ea typeface="SimSun" pitchFamily="2" charset="-122"/>
                <a:cs typeface="+mn-cs"/>
              </a:rPr>
              <a:t>21:1-2</a:t>
            </a:r>
            <a:r>
              <a:rPr lang="en-US" altLang="zh-CN" sz="2200">
                <a:solidFill>
                  <a:srgbClr val="0033CC"/>
                </a:solidFill>
                <a:latin typeface="Georgia Ref" pitchFamily="18" charset="0"/>
                <a:ea typeface="SimSun" pitchFamily="2" charset="-122"/>
                <a:cs typeface="+mn-cs"/>
              </a:rPr>
              <a:t>  </a:t>
            </a:r>
          </a:p>
          <a:p>
            <a:pPr eaLnBrk="1" hangingPunct="1"/>
            <a:r>
              <a:rPr lang="zh-CN" altLang="en-US" sz="2200">
                <a:solidFill>
                  <a:srgbClr val="0033CC"/>
                </a:solidFill>
                <a:latin typeface="SimHei" pitchFamily="49" charset="-122"/>
                <a:ea typeface="SimHei" pitchFamily="49" charset="-122"/>
                <a:cs typeface="+mn-cs"/>
              </a:rPr>
              <a:t>这里是天使的监狱，天使将被永远地监禁。</a:t>
            </a:r>
          </a:p>
        </p:txBody>
      </p:sp>
      <p:sp>
        <p:nvSpPr>
          <p:cNvPr id="2390024" name="Text Box 8"/>
          <p:cNvSpPr txBox="1">
            <a:spLocks noChangeArrowheads="1"/>
          </p:cNvSpPr>
          <p:nvPr/>
        </p:nvSpPr>
        <p:spPr bwMode="auto">
          <a:xfrm>
            <a:off x="4343400" y="609600"/>
            <a:ext cx="4800600" cy="1187450"/>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400">
                <a:solidFill>
                  <a:srgbClr val="0033CC"/>
                </a:solidFill>
                <a:latin typeface="SimHei" pitchFamily="49" charset="-122"/>
                <a:ea typeface="SimHei" pitchFamily="49" charset="-122"/>
                <a:cs typeface="+mn-cs"/>
              </a:rPr>
              <a:t>在诺亚的时代，只是人类有逃脱审判的可能（堕落天使是没有的）。神没有理由去容忍等待天使。</a:t>
            </a:r>
          </a:p>
        </p:txBody>
      </p:sp>
      <p:sp>
        <p:nvSpPr>
          <p:cNvPr id="2390025" name="Text Box 9"/>
          <p:cNvSpPr txBox="1">
            <a:spLocks noChangeArrowheads="1"/>
          </p:cNvSpPr>
          <p:nvPr/>
        </p:nvSpPr>
        <p:spPr bwMode="auto">
          <a:xfrm>
            <a:off x="4419600" y="5114925"/>
            <a:ext cx="4648200" cy="13731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cs typeface="+mn-cs"/>
              </a:rPr>
              <a:t>彼得引用</a:t>
            </a:r>
            <a:r>
              <a:rPr lang="zh-CN" altLang="en-US" sz="2800">
                <a:solidFill>
                  <a:srgbClr val="990033"/>
                </a:solidFill>
                <a:latin typeface="Arial" pitchFamily="34" charset="0"/>
                <a:ea typeface="SimHei" pitchFamily="49" charset="-122"/>
                <a:cs typeface="+mn-cs"/>
              </a:rPr>
              <a:t>“</a:t>
            </a:r>
            <a:r>
              <a:rPr lang="zh-CN" altLang="en-US" sz="2800">
                <a:solidFill>
                  <a:srgbClr val="990033"/>
                </a:solidFill>
                <a:latin typeface="SimHei" pitchFamily="49" charset="-122"/>
                <a:ea typeface="SimHei" pitchFamily="49" charset="-122"/>
                <a:cs typeface="+mn-cs"/>
              </a:rPr>
              <a:t>方舟</a:t>
            </a:r>
            <a:r>
              <a:rPr lang="zh-CN" altLang="en-US" sz="2800">
                <a:solidFill>
                  <a:srgbClr val="990033"/>
                </a:solidFill>
                <a:latin typeface="Arial" pitchFamily="34" charset="0"/>
                <a:ea typeface="SimHei" pitchFamily="49" charset="-122"/>
                <a:cs typeface="+mn-cs"/>
              </a:rPr>
              <a:t>”</a:t>
            </a:r>
            <a:r>
              <a:rPr lang="zh-CN" altLang="en-US" sz="2800">
                <a:solidFill>
                  <a:srgbClr val="990033"/>
                </a:solidFill>
                <a:latin typeface="SimHei" pitchFamily="49" charset="-122"/>
                <a:ea typeface="SimHei" pitchFamily="49" charset="-122"/>
                <a:cs typeface="+mn-cs"/>
              </a:rPr>
              <a:t>指向不信而死的人。诺亚预表现在在基督里有救恩的人。</a:t>
            </a:r>
          </a:p>
        </p:txBody>
      </p:sp>
      <p:sp>
        <p:nvSpPr>
          <p:cNvPr id="2390026" name="Text Box 10"/>
          <p:cNvSpPr txBox="1">
            <a:spLocks noChangeArrowheads="1"/>
          </p:cNvSpPr>
          <p:nvPr/>
        </p:nvSpPr>
        <p:spPr bwMode="auto">
          <a:xfrm>
            <a:off x="228600" y="5456238"/>
            <a:ext cx="4038600" cy="94615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spcBef>
                <a:spcPct val="50000"/>
              </a:spcBef>
            </a:pPr>
            <a:r>
              <a:rPr lang="zh-CN" altLang="en-US" sz="2800">
                <a:solidFill>
                  <a:srgbClr val="990033"/>
                </a:solidFill>
                <a:latin typeface="SimHei" pitchFamily="49" charset="-122"/>
                <a:ea typeface="SimHei" pitchFamily="49" charset="-122"/>
                <a:cs typeface="+mn-cs"/>
              </a:rPr>
              <a:t>耶稣在复活后去向被监禁的天使宣讲审判。</a:t>
            </a:r>
          </a:p>
        </p:txBody>
      </p:sp>
      <p:sp>
        <p:nvSpPr>
          <p:cNvPr id="2390027" name="Text Box 11"/>
          <p:cNvSpPr txBox="1">
            <a:spLocks noChangeArrowheads="1"/>
          </p:cNvSpPr>
          <p:nvPr/>
        </p:nvSpPr>
        <p:spPr bwMode="auto">
          <a:xfrm>
            <a:off x="4343400" y="1874838"/>
            <a:ext cx="4800600" cy="1096962"/>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a:solidFill>
                  <a:srgbClr val="0033CC"/>
                </a:solidFill>
                <a:latin typeface="SimHei" pitchFamily="49" charset="-122"/>
                <a:ea typeface="SimHei" pitchFamily="49" charset="-122"/>
                <a:cs typeface="+mn-cs"/>
              </a:rPr>
              <a:t>在以诺一书中，反叛的天使是在雅列的时代犯罪，而不是在诺亚的时代中。</a:t>
            </a:r>
          </a:p>
        </p:txBody>
      </p:sp>
      <p:sp>
        <p:nvSpPr>
          <p:cNvPr id="2390028" name="Text Box 12"/>
          <p:cNvSpPr txBox="1">
            <a:spLocks noChangeArrowheads="1"/>
          </p:cNvSpPr>
          <p:nvPr/>
        </p:nvSpPr>
        <p:spPr bwMode="auto">
          <a:xfrm>
            <a:off x="4343400" y="3048000"/>
            <a:ext cx="4800600" cy="1096963"/>
          </a:xfrm>
          <a:prstGeom prst="rect">
            <a:avLst/>
          </a:prstGeom>
          <a:solidFill>
            <a:schemeClr val="tx1"/>
          </a:solidFill>
          <a:ln>
            <a:noFill/>
          </a:ln>
          <a:effectLst/>
          <a:extLst/>
        </p:spPr>
        <p:txBody>
          <a:bodyPr>
            <a:spAutoFit/>
          </a:bodyP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eaLnBrk="1" hangingPunct="1"/>
            <a:r>
              <a:rPr lang="zh-CN" altLang="en-US" sz="2200" b="1">
                <a:solidFill>
                  <a:srgbClr val="0033CC"/>
                </a:solidFill>
                <a:latin typeface="Georgia Ref" pitchFamily="18" charset="0"/>
                <a:ea typeface="SimSun" pitchFamily="2" charset="-122"/>
                <a:cs typeface="+mn-cs"/>
              </a:rPr>
              <a:t>彼前 </a:t>
            </a:r>
            <a:r>
              <a:rPr lang="en-US" altLang="zh-CN" sz="2200" b="1">
                <a:solidFill>
                  <a:srgbClr val="0033CC"/>
                </a:solidFill>
                <a:latin typeface="Georgia Ref" pitchFamily="18" charset="0"/>
                <a:ea typeface="SimSun" pitchFamily="2" charset="-122"/>
                <a:cs typeface="+mn-cs"/>
              </a:rPr>
              <a:t>1:10-11</a:t>
            </a:r>
          </a:p>
          <a:p>
            <a:pPr eaLnBrk="1" hangingPunct="1"/>
            <a:r>
              <a:rPr lang="zh-CN" altLang="en-US" sz="2200">
                <a:solidFill>
                  <a:srgbClr val="0033CC"/>
                </a:solidFill>
                <a:latin typeface="SimHei" pitchFamily="49" charset="-122"/>
                <a:ea typeface="SimHei" pitchFamily="49" charset="-122"/>
                <a:cs typeface="+mn-cs"/>
              </a:rPr>
              <a:t>众先知考察在他们心里基督的灵。 </a:t>
            </a:r>
          </a:p>
          <a:p>
            <a:pPr eaLnBrk="1" hangingPunct="1"/>
            <a:r>
              <a:rPr lang="zh-CN" altLang="en-US" sz="2200">
                <a:solidFill>
                  <a:srgbClr val="0033CC"/>
                </a:solidFill>
                <a:latin typeface="SimHei" pitchFamily="49" charset="-122"/>
                <a:ea typeface="SimHei" pitchFamily="49" charset="-122"/>
                <a:cs typeface="+mn-cs"/>
              </a:rPr>
              <a:t>还有在</a:t>
            </a:r>
            <a:r>
              <a:rPr lang="zh-CN" altLang="en-US" sz="2200">
                <a:solidFill>
                  <a:srgbClr val="0033CC"/>
                </a:solidFill>
                <a:latin typeface="Georgia Ref" pitchFamily="18" charset="0"/>
                <a:ea typeface="SimSun" pitchFamily="2" charset="-122"/>
                <a:cs typeface="+mn-cs"/>
              </a:rPr>
              <a:t> </a:t>
            </a:r>
            <a:r>
              <a:rPr lang="zh-CN" altLang="en-US" sz="2200" b="1">
                <a:solidFill>
                  <a:srgbClr val="0033CC"/>
                </a:solidFill>
                <a:latin typeface="Georgia Ref" pitchFamily="18" charset="0"/>
                <a:ea typeface="SimSun" pitchFamily="2" charset="-122"/>
                <a:cs typeface="+mn-cs"/>
              </a:rPr>
              <a:t>彼后 </a:t>
            </a:r>
            <a:r>
              <a:rPr lang="en-US" altLang="zh-CN" sz="2200" b="1">
                <a:solidFill>
                  <a:srgbClr val="0033CC"/>
                </a:solidFill>
                <a:latin typeface="Georgia Ref" pitchFamily="18" charset="0"/>
                <a:ea typeface="SimSun" pitchFamily="2" charset="-122"/>
                <a:cs typeface="+mn-cs"/>
              </a:rPr>
              <a:t>2:5</a:t>
            </a:r>
            <a:r>
              <a:rPr lang="en-US" altLang="zh-CN" sz="2200">
                <a:solidFill>
                  <a:srgbClr val="0033CC"/>
                </a:solidFill>
                <a:latin typeface="Georgia Ref" pitchFamily="18" charset="0"/>
                <a:ea typeface="SimSun" pitchFamily="2" charset="-122"/>
                <a:cs typeface="+mn-cs"/>
              </a:rPr>
              <a:t> </a:t>
            </a:r>
            <a:r>
              <a:rPr lang="zh-CN" altLang="en-US" sz="2200">
                <a:solidFill>
                  <a:srgbClr val="0033CC"/>
                </a:solidFill>
                <a:latin typeface="SimHei" pitchFamily="49" charset="-122"/>
                <a:ea typeface="SimHei" pitchFamily="49" charset="-122"/>
                <a:cs typeface="+mn-cs"/>
              </a:rPr>
              <a:t>诺亚是传义道的。</a:t>
            </a:r>
          </a:p>
        </p:txBody>
      </p:sp>
    </p:spTree>
    <p:extLst>
      <p:ext uri="{BB962C8B-B14F-4D97-AF65-F5344CB8AC3E}">
        <p14:creationId xmlns:p14="http://schemas.microsoft.com/office/powerpoint/2010/main" val="3801580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0021"/>
                                        </p:tgtEl>
                                        <p:attrNameLst>
                                          <p:attrName>style.visibility</p:attrName>
                                        </p:attrNameLst>
                                      </p:cBhvr>
                                      <p:to>
                                        <p:strVal val="visible"/>
                                      </p:to>
                                    </p:set>
                                    <p:animEffect transition="in" filter="wipe(up)">
                                      <p:cBhvr>
                                        <p:cTn id="7" dur="500"/>
                                        <p:tgtEl>
                                          <p:spTgt spid="2390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0022"/>
                                        </p:tgtEl>
                                        <p:attrNameLst>
                                          <p:attrName>style.visibility</p:attrName>
                                        </p:attrNameLst>
                                      </p:cBhvr>
                                      <p:to>
                                        <p:strVal val="visible"/>
                                      </p:to>
                                    </p:set>
                                    <p:animEffect transition="in" filter="wipe(up)">
                                      <p:cBhvr>
                                        <p:cTn id="12" dur="500"/>
                                        <p:tgtEl>
                                          <p:spTgt spid="23900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90023"/>
                                        </p:tgtEl>
                                        <p:attrNameLst>
                                          <p:attrName>style.visibility</p:attrName>
                                        </p:attrNameLst>
                                      </p:cBhvr>
                                      <p:to>
                                        <p:strVal val="visible"/>
                                      </p:to>
                                    </p:set>
                                    <p:animEffect transition="in" filter="wipe(up)">
                                      <p:cBhvr>
                                        <p:cTn id="17" dur="500"/>
                                        <p:tgtEl>
                                          <p:spTgt spid="23900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90026"/>
                                        </p:tgtEl>
                                        <p:attrNameLst>
                                          <p:attrName>style.visibility</p:attrName>
                                        </p:attrNameLst>
                                      </p:cBhvr>
                                      <p:to>
                                        <p:strVal val="visible"/>
                                      </p:to>
                                    </p:set>
                                    <p:animEffect transition="in" filter="wipe(up)">
                                      <p:cBhvr>
                                        <p:cTn id="22" dur="500"/>
                                        <p:tgtEl>
                                          <p:spTgt spid="23900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90024"/>
                                        </p:tgtEl>
                                        <p:attrNameLst>
                                          <p:attrName>style.visibility</p:attrName>
                                        </p:attrNameLst>
                                      </p:cBhvr>
                                      <p:to>
                                        <p:strVal val="visible"/>
                                      </p:to>
                                    </p:set>
                                    <p:animEffect transition="in" filter="wipe(up)">
                                      <p:cBhvr>
                                        <p:cTn id="27" dur="500"/>
                                        <p:tgtEl>
                                          <p:spTgt spid="23900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90027"/>
                                        </p:tgtEl>
                                        <p:attrNameLst>
                                          <p:attrName>style.visibility</p:attrName>
                                        </p:attrNameLst>
                                      </p:cBhvr>
                                      <p:to>
                                        <p:strVal val="visible"/>
                                      </p:to>
                                    </p:set>
                                    <p:animEffect transition="in" filter="wipe(up)">
                                      <p:cBhvr>
                                        <p:cTn id="32" dur="500"/>
                                        <p:tgtEl>
                                          <p:spTgt spid="23900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90028"/>
                                        </p:tgtEl>
                                        <p:attrNameLst>
                                          <p:attrName>style.visibility</p:attrName>
                                        </p:attrNameLst>
                                      </p:cBhvr>
                                      <p:to>
                                        <p:strVal val="visible"/>
                                      </p:to>
                                    </p:set>
                                    <p:animEffect transition="in" filter="wipe(up)">
                                      <p:cBhvr>
                                        <p:cTn id="37" dur="500"/>
                                        <p:tgtEl>
                                          <p:spTgt spid="23900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390025"/>
                                        </p:tgtEl>
                                        <p:attrNameLst>
                                          <p:attrName>style.visibility</p:attrName>
                                        </p:attrNameLst>
                                      </p:cBhvr>
                                      <p:to>
                                        <p:strVal val="visible"/>
                                      </p:to>
                                    </p:set>
                                    <p:animEffect transition="in" filter="wipe(up)">
                                      <p:cBhvr>
                                        <p:cTn id="42" dur="500"/>
                                        <p:tgtEl>
                                          <p:spTgt spid="2390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0021" grpId="0" animBg="1" autoUpdateAnimBg="0"/>
      <p:bldP spid="2390022" grpId="0" animBg="1" autoUpdateAnimBg="0"/>
      <p:bldP spid="2390023" grpId="0" animBg="1" autoUpdateAnimBg="0"/>
      <p:bldP spid="2390024" grpId="0" animBg="1" autoUpdateAnimBg="0"/>
      <p:bldP spid="2390025" grpId="0" animBg="1" autoUpdateAnimBg="0"/>
      <p:bldP spid="2390026" grpId="0" animBg="1" autoUpdateAnimBg="0"/>
      <p:bldP spid="2390027" grpId="0" animBg="1" autoUpdateAnimBg="0"/>
      <p:bldP spid="2390028"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6261101" y="4910666"/>
            <a:ext cx="2882900" cy="1947333"/>
            <a:chOff x="6261101" y="4910666"/>
            <a:chExt cx="2882900" cy="1947333"/>
          </a:xfrm>
        </p:grpSpPr>
        <p:pic>
          <p:nvPicPr>
            <p:cNvPr id="6" name="Picture 5" descr="Rev 20v15 Lake Of Fire.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47556" y="4910666"/>
              <a:ext cx="2596444" cy="1947333"/>
            </a:xfrm>
            <a:prstGeom prst="rect">
              <a:avLst/>
            </a:prstGeom>
          </p:spPr>
        </p:pic>
        <p:sp>
          <p:nvSpPr>
            <p:cNvPr id="32" name="Rectangle 3"/>
            <p:cNvSpPr txBox="1">
              <a:spLocks noChangeArrowheads="1"/>
            </p:cNvSpPr>
            <p:nvPr/>
          </p:nvSpPr>
          <p:spPr bwMode="auto">
            <a:xfrm>
              <a:off x="6261101" y="5386460"/>
              <a:ext cx="2882900" cy="143525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eaLnBrk="1" hangingPunct="1">
                <a:lnSpc>
                  <a:spcPct val="80000"/>
                </a:lnSpc>
                <a:defRPr/>
              </a:pPr>
              <a:r>
                <a:rPr lang="zh-CN" altLang="en-US" sz="1800" b="1" dirty="0" smtClean="0">
                  <a:solidFill>
                    <a:srgbClr val="E3EBF1"/>
                  </a:solidFill>
                  <a:effectLst>
                    <a:glow rad="127000">
                      <a:srgbClr val="000000">
                        <a:alpha val="75000"/>
                      </a:srgbClr>
                    </a:glow>
                  </a:effectLst>
                  <a:latin typeface="Arial" charset="0"/>
                  <a:ea typeface="ＭＳ Ｐゴシック" charset="0"/>
                </a:rPr>
                <a:t>地狱</a:t>
              </a:r>
              <a:endParaRPr lang="en-US" sz="1800" b="1" dirty="0" smtClean="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en-US" sz="1800" b="1" dirty="0" err="1" smtClean="0">
                  <a:solidFill>
                    <a:srgbClr val="E3EBF1"/>
                  </a:solidFill>
                  <a:effectLst>
                    <a:glow rad="127000">
                      <a:srgbClr val="000000">
                        <a:alpha val="75000"/>
                      </a:srgbClr>
                    </a:glow>
                  </a:effectLst>
                  <a:latin typeface="Arial" charset="0"/>
                  <a:ea typeface="ＭＳ Ｐゴシック" charset="0"/>
                </a:rPr>
                <a:t>Gehenna</a:t>
              </a:r>
              <a:endParaRPr lang="en-US" sz="1800" b="1" dirty="0" smtClean="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smtClean="0">
                  <a:solidFill>
                    <a:srgbClr val="E3EBF1"/>
                  </a:solidFill>
                  <a:effectLst>
                    <a:glow rad="127000">
                      <a:srgbClr val="000000">
                        <a:alpha val="75000"/>
                      </a:srgbClr>
                    </a:glow>
                  </a:effectLst>
                  <a:latin typeface="Arial" charset="0"/>
                  <a:ea typeface="ＭＳ Ｐゴシック" charset="0"/>
                </a:rPr>
                <a:t>火湖</a:t>
              </a:r>
              <a:endParaRPr lang="en-US" sz="1800" b="1" dirty="0" smtClean="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smtClean="0">
                  <a:solidFill>
                    <a:srgbClr val="E3EBF1"/>
                  </a:solidFill>
                  <a:effectLst>
                    <a:glow rad="127000">
                      <a:srgbClr val="000000">
                        <a:alpha val="75000"/>
                      </a:srgbClr>
                    </a:glow>
                  </a:effectLst>
                  <a:latin typeface="Arial" charset="0"/>
                  <a:ea typeface="ＭＳ Ｐゴシック" charset="0"/>
                </a:rPr>
                <a:t>烧着硫磺的火湖</a:t>
              </a:r>
              <a:endParaRPr lang="en-US" sz="1800" b="1" dirty="0" smtClean="0">
                <a:solidFill>
                  <a:srgbClr val="E3EBF1"/>
                </a:solidFill>
                <a:effectLst>
                  <a:glow rad="127000">
                    <a:srgbClr val="000000">
                      <a:alpha val="75000"/>
                    </a:srgbClr>
                  </a:glow>
                </a:effectLst>
                <a:latin typeface="Arial" charset="0"/>
                <a:ea typeface="ＭＳ Ｐゴシック" charset="0"/>
              </a:endParaRPr>
            </a:p>
            <a:p>
              <a:pPr algn="r" eaLnBrk="1" hangingPunct="1">
                <a:lnSpc>
                  <a:spcPct val="80000"/>
                </a:lnSpc>
                <a:defRPr/>
              </a:pPr>
              <a:r>
                <a:rPr lang="zh-CN" altLang="en-US" sz="1800" b="1" dirty="0" smtClean="0">
                  <a:solidFill>
                    <a:srgbClr val="E3EBF1"/>
                  </a:solidFill>
                  <a:effectLst>
                    <a:glow rad="127000">
                      <a:srgbClr val="000000">
                        <a:alpha val="75000"/>
                      </a:srgbClr>
                    </a:glow>
                  </a:effectLst>
                  <a:latin typeface="Arial" charset="0"/>
                  <a:ea typeface="ＭＳ Ｐゴシック" charset="0"/>
                </a:rPr>
                <a:t>第二死</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12" name="Group 11"/>
          <p:cNvGrpSpPr/>
          <p:nvPr/>
        </p:nvGrpSpPr>
        <p:grpSpPr>
          <a:xfrm>
            <a:off x="72570" y="2507787"/>
            <a:ext cx="3435049" cy="2935072"/>
            <a:chOff x="72570" y="2616642"/>
            <a:chExt cx="3435049" cy="2935072"/>
          </a:xfrm>
        </p:grpSpPr>
        <p:sp>
          <p:nvSpPr>
            <p:cNvPr id="4" name="Rectangle 3"/>
            <p:cNvSpPr/>
            <p:nvPr/>
          </p:nvSpPr>
          <p:spPr bwMode="auto">
            <a:xfrm>
              <a:off x="822476" y="2697238"/>
              <a:ext cx="2685143" cy="2830286"/>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3" name="Rectangle 3"/>
            <p:cNvSpPr txBox="1">
              <a:spLocks noChangeArrowheads="1"/>
            </p:cNvSpPr>
            <p:nvPr/>
          </p:nvSpPr>
          <p:spPr bwMode="auto">
            <a:xfrm>
              <a:off x="72570" y="2616642"/>
              <a:ext cx="677333"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smtClean="0">
                  <a:solidFill>
                    <a:srgbClr val="E3EBF1"/>
                  </a:solidFill>
                  <a:latin typeface="Arial" charset="0"/>
                  <a:ea typeface="ＭＳ Ｐゴシック" charset="0"/>
                </a:rPr>
                <a:t>阴间</a:t>
              </a:r>
              <a:endParaRPr lang="en-US" sz="4000" b="1" dirty="0">
                <a:solidFill>
                  <a:srgbClr val="E3EBF1"/>
                </a:solidFill>
                <a:latin typeface="Arial" charset="0"/>
                <a:ea typeface="ＭＳ Ｐゴシック" charset="0"/>
              </a:endParaRPr>
            </a:p>
          </p:txBody>
        </p:sp>
      </p:grpSp>
      <p:sp>
        <p:nvSpPr>
          <p:cNvPr id="198659" name="Rectangle 3"/>
          <p:cNvSpPr>
            <a:spLocks noGrp="1" noChangeArrowheads="1"/>
          </p:cNvSpPr>
          <p:nvPr>
            <p:ph type="title"/>
          </p:nvPr>
        </p:nvSpPr>
        <p:spPr>
          <a:xfrm>
            <a:off x="52625" y="64546"/>
            <a:ext cx="4555662" cy="1265930"/>
          </a:xfrm>
          <a:effectLst>
            <a:outerShdw blurRad="63500" dist="107763" dir="2700000" algn="ctr" rotWithShape="0">
              <a:srgbClr val="000000">
                <a:alpha val="74998"/>
              </a:srgbClr>
            </a:outerShdw>
          </a:effectLst>
          <a:extLst/>
        </p:spPr>
        <p:txBody>
          <a:bodyPr/>
          <a:lstStyle/>
          <a:p>
            <a:pPr eaLnBrk="1" hangingPunct="1">
              <a:lnSpc>
                <a:spcPct val="80000"/>
              </a:lnSpc>
              <a:defRPr/>
            </a:pPr>
            <a:r>
              <a:rPr lang="zh-CN" altLang="en-US" sz="3600" b="1" i="1" dirty="0" smtClean="0">
                <a:latin typeface="Arial" charset="0"/>
                <a:ea typeface="ＭＳ Ｐゴシック" charset="0"/>
              </a:rPr>
              <a:t>乐园的转换</a:t>
            </a:r>
            <a:endParaRPr lang="en-US" sz="4000" b="1" i="1" dirty="0">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506</a:t>
            </a:r>
            <a:endParaRPr lang="en-US" b="1" dirty="0" smtClean="0">
              <a:solidFill>
                <a:srgbClr val="000000"/>
              </a:solidFill>
              <a:latin typeface="Arial"/>
              <a:cs typeface="Arial"/>
            </a:endParaRPr>
          </a:p>
        </p:txBody>
      </p:sp>
      <p:grpSp>
        <p:nvGrpSpPr>
          <p:cNvPr id="8" name="Group 7"/>
          <p:cNvGrpSpPr/>
          <p:nvPr/>
        </p:nvGrpSpPr>
        <p:grpSpPr>
          <a:xfrm>
            <a:off x="895048" y="2685145"/>
            <a:ext cx="2503713" cy="1245810"/>
            <a:chOff x="895048" y="2794000"/>
            <a:chExt cx="2503713" cy="1245810"/>
          </a:xfrm>
        </p:grpSpPr>
        <p:sp>
          <p:nvSpPr>
            <p:cNvPr id="9" name="Rectangle 8"/>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smtClean="0">
                  <a:solidFill>
                    <a:srgbClr val="003399"/>
                  </a:solidFill>
                  <a:latin typeface="Aramis Italic"/>
                  <a:ea typeface="ＭＳ Ｐゴシック" charset="0"/>
                  <a:cs typeface="Aramis Italic"/>
                </a:rPr>
                <a:t>乐园</a:t>
              </a:r>
              <a:endParaRPr lang="en-US" sz="2800" b="1" dirty="0">
                <a:solidFill>
                  <a:srgbClr val="003399"/>
                </a:solidFill>
                <a:latin typeface="Aramis Italic"/>
                <a:ea typeface="ＭＳ Ｐゴシック" charset="0"/>
                <a:cs typeface="Aramis Italic"/>
              </a:endParaRPr>
            </a:p>
          </p:txBody>
        </p:sp>
      </p:grpSp>
      <p:pic>
        <p:nvPicPr>
          <p:cNvPr id="2" name="Picture 1" descr="rev 20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476" y="2606529"/>
            <a:ext cx="1076476" cy="1211036"/>
          </a:xfrm>
          <a:prstGeom prst="rect">
            <a:avLst/>
          </a:prstGeom>
        </p:spPr>
      </p:pic>
      <p:grpSp>
        <p:nvGrpSpPr>
          <p:cNvPr id="14" name="Group 13"/>
          <p:cNvGrpSpPr/>
          <p:nvPr/>
        </p:nvGrpSpPr>
        <p:grpSpPr>
          <a:xfrm>
            <a:off x="907140" y="4051907"/>
            <a:ext cx="2535759" cy="1245810"/>
            <a:chOff x="907140" y="4160762"/>
            <a:chExt cx="2535759" cy="1245810"/>
          </a:xfrm>
        </p:grpSpPr>
        <p:sp>
          <p:nvSpPr>
            <p:cNvPr id="10" name="Rectangle 9"/>
            <p:cNvSpPr/>
            <p:nvPr/>
          </p:nvSpPr>
          <p:spPr bwMode="auto">
            <a:xfrm>
              <a:off x="907143" y="4160762"/>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1" name="Rectangle 3"/>
            <p:cNvSpPr txBox="1">
              <a:spLocks noChangeArrowheads="1"/>
            </p:cNvSpPr>
            <p:nvPr/>
          </p:nvSpPr>
          <p:spPr bwMode="auto">
            <a:xfrm>
              <a:off x="907140" y="4539788"/>
              <a:ext cx="2535759"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smtClean="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grpSp>
        <p:nvGrpSpPr>
          <p:cNvPr id="15" name="Group 14"/>
          <p:cNvGrpSpPr/>
          <p:nvPr/>
        </p:nvGrpSpPr>
        <p:grpSpPr>
          <a:xfrm>
            <a:off x="4983252" y="774097"/>
            <a:ext cx="2503713" cy="1245810"/>
            <a:chOff x="895048" y="2794000"/>
            <a:chExt cx="2503713" cy="1245810"/>
          </a:xfrm>
        </p:grpSpPr>
        <p:sp>
          <p:nvSpPr>
            <p:cNvPr id="16" name="Rectangle 15"/>
            <p:cNvSpPr/>
            <p:nvPr/>
          </p:nvSpPr>
          <p:spPr bwMode="auto">
            <a:xfrm>
              <a:off x="895048" y="2794000"/>
              <a:ext cx="2503713" cy="124581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7" name="Rectangle 3"/>
            <p:cNvSpPr txBox="1">
              <a:spLocks noChangeArrowheads="1"/>
            </p:cNvSpPr>
            <p:nvPr/>
          </p:nvSpPr>
          <p:spPr bwMode="auto">
            <a:xfrm>
              <a:off x="907143" y="3148834"/>
              <a:ext cx="2479525" cy="588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smtClean="0">
                  <a:solidFill>
                    <a:srgbClr val="003399"/>
                  </a:solidFill>
                  <a:latin typeface="Aramis Italic"/>
                  <a:ea typeface="ＭＳ Ｐゴシック" charset="0"/>
                  <a:cs typeface="Aramis Italic"/>
                </a:rPr>
                <a:t>天堂</a:t>
              </a:r>
              <a:endParaRPr lang="en-US" sz="2800" b="1" dirty="0">
                <a:solidFill>
                  <a:srgbClr val="003399"/>
                </a:solidFill>
                <a:latin typeface="Aramis Italic"/>
                <a:ea typeface="ＭＳ Ｐゴシック" charset="0"/>
                <a:cs typeface="Aramis Italic"/>
              </a:endParaRPr>
            </a:p>
          </p:txBody>
        </p:sp>
      </p:grpSp>
      <p:grpSp>
        <p:nvGrpSpPr>
          <p:cNvPr id="33" name="Group 32"/>
          <p:cNvGrpSpPr/>
          <p:nvPr/>
        </p:nvGrpSpPr>
        <p:grpSpPr>
          <a:xfrm>
            <a:off x="5007438" y="4136574"/>
            <a:ext cx="2503713" cy="1245810"/>
            <a:chOff x="5007438" y="4136574"/>
            <a:chExt cx="2503713" cy="1245810"/>
          </a:xfrm>
        </p:grpSpPr>
        <p:sp>
          <p:nvSpPr>
            <p:cNvPr id="18" name="Rectangle 17"/>
            <p:cNvSpPr/>
            <p:nvPr/>
          </p:nvSpPr>
          <p:spPr bwMode="auto">
            <a:xfrm>
              <a:off x="5007438" y="4136574"/>
              <a:ext cx="2503713" cy="124581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9" name="Rectangle 3"/>
            <p:cNvSpPr txBox="1">
              <a:spLocks noChangeArrowheads="1"/>
            </p:cNvSpPr>
            <p:nvPr/>
          </p:nvSpPr>
          <p:spPr bwMode="auto">
            <a:xfrm>
              <a:off x="5031625" y="4515600"/>
              <a:ext cx="2467423" cy="5885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4000" b="1" dirty="0" smtClean="0">
                  <a:solidFill>
                    <a:srgbClr val="E3EBF1"/>
                  </a:solidFill>
                  <a:latin typeface="Arial" charset="0"/>
                  <a:ea typeface="ＭＳ Ｐゴシック" charset="0"/>
                </a:rPr>
                <a:t>阴间</a:t>
              </a:r>
              <a:endParaRPr lang="en-US" b="1" dirty="0">
                <a:solidFill>
                  <a:srgbClr val="E3EBF1"/>
                </a:solidFill>
                <a:latin typeface="Arial" charset="0"/>
                <a:ea typeface="ＭＳ Ｐゴシック" charset="0"/>
              </a:endParaRPr>
            </a:p>
          </p:txBody>
        </p:sp>
      </p:grpSp>
      <p:pic>
        <p:nvPicPr>
          <p:cNvPr id="20" name="Picture 1" descr="Rev 20.14 Big_Throne1.247160053_std.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448961" y="2068289"/>
            <a:ext cx="1538458" cy="20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bwMode="auto">
          <a:xfrm>
            <a:off x="4419600" y="209655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CN" altLang="en-US" sz="2400" b="1" dirty="0" smtClean="0">
                <a:solidFill>
                  <a:srgbClr val="E3EBF1"/>
                </a:solidFill>
                <a:latin typeface="Arial" charset="0"/>
                <a:ea typeface="ＭＳ Ｐゴシック" charset="0"/>
              </a:rPr>
              <a:t>林後</a:t>
            </a:r>
            <a:r>
              <a:rPr lang="en-US" altLang="zh-CN" sz="2400" b="1" dirty="0" smtClean="0">
                <a:solidFill>
                  <a:srgbClr val="E3EBF1"/>
                </a:solidFill>
                <a:latin typeface="Arial" charset="0"/>
                <a:ea typeface="ＭＳ Ｐゴシック" charset="0"/>
              </a:rPr>
              <a:t>12</a:t>
            </a:r>
            <a:r>
              <a:rPr lang="zh-CN" altLang="en-US" sz="2400" b="1" dirty="0" smtClean="0">
                <a:solidFill>
                  <a:srgbClr val="E3EBF1"/>
                </a:solidFill>
                <a:latin typeface="Arial" charset="0"/>
                <a:ea typeface="ＭＳ Ｐゴシック" charset="0"/>
              </a:rPr>
              <a:t>：</a:t>
            </a:r>
            <a:r>
              <a:rPr lang="en-US" altLang="zh-CN" sz="2400" b="1" dirty="0">
                <a:solidFill>
                  <a:srgbClr val="E3EBF1"/>
                </a:solidFill>
                <a:latin typeface="Arial" charset="0"/>
                <a:ea typeface="ＭＳ Ｐゴシック" charset="0"/>
              </a:rPr>
              <a:t>2, </a:t>
            </a:r>
            <a:r>
              <a:rPr lang="en-US" altLang="zh-CN" sz="2400" b="1" dirty="0" smtClean="0">
                <a:solidFill>
                  <a:srgbClr val="E3EBF1"/>
                </a:solidFill>
                <a:latin typeface="Arial" charset="0"/>
                <a:ea typeface="ＭＳ Ｐゴシック" charset="0"/>
              </a:rPr>
              <a:t>4</a:t>
            </a:r>
            <a:endParaRPr lang="en-US" sz="2800" b="1" dirty="0">
              <a:solidFill>
                <a:srgbClr val="E3EBF1"/>
              </a:solidFill>
              <a:latin typeface="Arial" charset="0"/>
              <a:ea typeface="ＭＳ Ｐゴシック" charset="0"/>
            </a:endParaRPr>
          </a:p>
        </p:txBody>
      </p:sp>
      <p:sp>
        <p:nvSpPr>
          <p:cNvPr id="22" name="Rectangle 3"/>
          <p:cNvSpPr txBox="1">
            <a:spLocks noChangeArrowheads="1"/>
          </p:cNvSpPr>
          <p:nvPr/>
        </p:nvSpPr>
        <p:spPr bwMode="auto">
          <a:xfrm>
            <a:off x="4953000" y="5363470"/>
            <a:ext cx="2540001"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smtClean="0">
                <a:solidFill>
                  <a:srgbClr val="E3EBF1"/>
                </a:solidFill>
                <a:latin typeface="Arial" charset="0"/>
                <a:ea typeface="ＭＳ Ｐゴシック" charset="0"/>
              </a:rPr>
              <a:t>启</a:t>
            </a:r>
            <a:r>
              <a:rPr lang="en-US" altLang="zh-CN" sz="2400" b="1" dirty="0" smtClean="0">
                <a:solidFill>
                  <a:srgbClr val="E3EBF1"/>
                </a:solidFill>
                <a:latin typeface="Arial" charset="0"/>
                <a:ea typeface="ＭＳ Ｐゴシック" charset="0"/>
              </a:rPr>
              <a:t>20</a:t>
            </a:r>
            <a:r>
              <a:rPr lang="zh-CN" altLang="en-US" sz="2400" b="1" dirty="0" smtClean="0">
                <a:solidFill>
                  <a:srgbClr val="E3EBF1"/>
                </a:solidFill>
                <a:latin typeface="Arial" charset="0"/>
                <a:ea typeface="ＭＳ Ｐゴシック" charset="0"/>
              </a:rPr>
              <a:t>：</a:t>
            </a:r>
            <a:r>
              <a:rPr lang="en-US" altLang="zh-CN" sz="2400" b="1" dirty="0" smtClean="0">
                <a:solidFill>
                  <a:srgbClr val="E3EBF1"/>
                </a:solidFill>
                <a:latin typeface="Arial" charset="0"/>
                <a:ea typeface="ＭＳ Ｐゴシック" charset="0"/>
              </a:rPr>
              <a:t>14-15</a:t>
            </a:r>
            <a:endParaRPr lang="en-US" sz="2800" b="1" dirty="0">
              <a:solidFill>
                <a:srgbClr val="E3EBF1"/>
              </a:solidFill>
              <a:latin typeface="Arial" charset="0"/>
              <a:ea typeface="ＭＳ Ｐゴシック" charset="0"/>
            </a:endParaRPr>
          </a:p>
        </p:txBody>
      </p:sp>
      <p:sp>
        <p:nvSpPr>
          <p:cNvPr id="24" name="Rectangle 3"/>
          <p:cNvSpPr txBox="1">
            <a:spLocks noChangeArrowheads="1"/>
          </p:cNvSpPr>
          <p:nvPr/>
        </p:nvSpPr>
        <p:spPr bwMode="auto">
          <a:xfrm>
            <a:off x="3352800" y="4612358"/>
            <a:ext cx="1329267" cy="1205451"/>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smtClean="0">
                <a:solidFill>
                  <a:srgbClr val="E3EBF1"/>
                </a:solidFill>
                <a:latin typeface="Arial" charset="0"/>
                <a:ea typeface="ＭＳ Ｐゴシック" charset="0"/>
              </a:rPr>
              <a:t>彼前</a:t>
            </a:r>
            <a:r>
              <a:rPr lang="en-US" altLang="zh-CN" sz="2400" b="1" dirty="0" smtClean="0">
                <a:solidFill>
                  <a:srgbClr val="E3EBF1"/>
                </a:solidFill>
                <a:latin typeface="Arial" charset="0"/>
                <a:ea typeface="ＭＳ Ｐゴシック" charset="0"/>
              </a:rPr>
              <a:t>3</a:t>
            </a:r>
            <a:r>
              <a:rPr lang="zh-CN" altLang="en-US" sz="2400" b="1" dirty="0" smtClean="0">
                <a:solidFill>
                  <a:srgbClr val="E3EBF1"/>
                </a:solidFill>
                <a:latin typeface="Arial" charset="0"/>
                <a:ea typeface="ＭＳ Ｐゴシック" charset="0"/>
              </a:rPr>
              <a:t>：</a:t>
            </a:r>
            <a:r>
              <a:rPr lang="en-US" altLang="zh-CN" sz="2400" b="1" dirty="0" smtClean="0">
                <a:solidFill>
                  <a:srgbClr val="E3EBF1"/>
                </a:solidFill>
                <a:latin typeface="Arial" charset="0"/>
                <a:ea typeface="ＭＳ Ｐゴシック" charset="0"/>
              </a:rPr>
              <a:t>18-20</a:t>
            </a:r>
            <a:endParaRPr lang="en-US" sz="2800" b="1" dirty="0">
              <a:solidFill>
                <a:srgbClr val="E3EBF1"/>
              </a:solidFill>
              <a:latin typeface="Arial" charset="0"/>
              <a:ea typeface="ＭＳ Ｐゴシック" charset="0"/>
            </a:endParaRPr>
          </a:p>
        </p:txBody>
      </p:sp>
      <p:sp>
        <p:nvSpPr>
          <p:cNvPr id="25" name="Rectangle 3"/>
          <p:cNvSpPr txBox="1">
            <a:spLocks noChangeArrowheads="1"/>
          </p:cNvSpPr>
          <p:nvPr/>
        </p:nvSpPr>
        <p:spPr bwMode="auto">
          <a:xfrm>
            <a:off x="1447800" y="536347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smtClean="0">
                <a:solidFill>
                  <a:srgbClr val="E3EBF1"/>
                </a:solidFill>
                <a:latin typeface="Arial" charset="0"/>
                <a:ea typeface="ＭＳ Ｐゴシック" charset="0"/>
              </a:rPr>
              <a:t>路</a:t>
            </a:r>
            <a:r>
              <a:rPr lang="en-US" altLang="zh-CN" sz="2400" b="1" dirty="0" smtClean="0">
                <a:solidFill>
                  <a:srgbClr val="E3EBF1"/>
                </a:solidFill>
                <a:latin typeface="Arial" charset="0"/>
                <a:ea typeface="ＭＳ Ｐゴシック" charset="0"/>
              </a:rPr>
              <a:t>16:26</a:t>
            </a:r>
            <a:endParaRPr lang="en-US" sz="2800" b="1" dirty="0">
              <a:solidFill>
                <a:srgbClr val="E3EBF1"/>
              </a:solidFill>
              <a:latin typeface="Arial" charset="0"/>
              <a:ea typeface="ＭＳ Ｐゴシック" charset="0"/>
            </a:endParaRPr>
          </a:p>
        </p:txBody>
      </p:sp>
      <p:sp>
        <p:nvSpPr>
          <p:cNvPr id="26" name="Rectangle 3"/>
          <p:cNvSpPr txBox="1">
            <a:spLocks noChangeArrowheads="1"/>
          </p:cNvSpPr>
          <p:nvPr/>
        </p:nvSpPr>
        <p:spPr bwMode="auto">
          <a:xfrm>
            <a:off x="604765" y="1407123"/>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smtClean="0">
                <a:solidFill>
                  <a:srgbClr val="E3EBF1"/>
                </a:solidFill>
                <a:latin typeface="Arial" charset="0"/>
                <a:ea typeface="ＭＳ Ｐゴシック" charset="0"/>
              </a:rPr>
              <a:t>弗</a:t>
            </a:r>
            <a:r>
              <a:rPr lang="en-US" altLang="zh-CN" sz="2400" b="1" dirty="0" smtClean="0">
                <a:solidFill>
                  <a:srgbClr val="E3EBF1"/>
                </a:solidFill>
                <a:latin typeface="Arial" charset="0"/>
                <a:ea typeface="ＭＳ Ｐゴシック" charset="0"/>
              </a:rPr>
              <a:t>4</a:t>
            </a:r>
            <a:r>
              <a:rPr lang="zh-CN" altLang="en-US" sz="2400" b="1" dirty="0" smtClean="0">
                <a:solidFill>
                  <a:srgbClr val="E3EBF1"/>
                </a:solidFill>
                <a:latin typeface="Arial" charset="0"/>
                <a:ea typeface="ＭＳ Ｐゴシック" charset="0"/>
              </a:rPr>
              <a:t>：</a:t>
            </a:r>
            <a:r>
              <a:rPr lang="en-US" altLang="zh-CN" sz="2400" b="1" dirty="0" smtClean="0">
                <a:solidFill>
                  <a:srgbClr val="E3EBF1"/>
                </a:solidFill>
                <a:latin typeface="Arial" charset="0"/>
                <a:ea typeface="ＭＳ Ｐゴシック" charset="0"/>
              </a:rPr>
              <a:t>8-10</a:t>
            </a:r>
            <a:endParaRPr lang="en-US" sz="2800" b="1" dirty="0">
              <a:solidFill>
                <a:srgbClr val="E3EBF1"/>
              </a:solidFill>
              <a:latin typeface="Arial" charset="0"/>
              <a:ea typeface="ＭＳ Ｐゴシック" charset="0"/>
            </a:endParaRPr>
          </a:p>
        </p:txBody>
      </p:sp>
      <p:sp>
        <p:nvSpPr>
          <p:cNvPr id="23" name="Right Arrow 22"/>
          <p:cNvSpPr/>
          <p:nvPr/>
        </p:nvSpPr>
        <p:spPr bwMode="auto">
          <a:xfrm rot="9068538">
            <a:off x="3137799" y="4123281"/>
            <a:ext cx="1876957" cy="374953"/>
          </a:xfrm>
          <a:prstGeom prst="rightArrow">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9" name="Right Arrow 28"/>
          <p:cNvSpPr/>
          <p:nvPr/>
        </p:nvSpPr>
        <p:spPr bwMode="auto">
          <a:xfrm rot="20055206">
            <a:off x="1766504" y="1592117"/>
            <a:ext cx="3267338" cy="374953"/>
          </a:xfrm>
          <a:prstGeom prst="rightArrow">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30" name="Right Arrow 29"/>
          <p:cNvSpPr/>
          <p:nvPr/>
        </p:nvSpPr>
        <p:spPr bwMode="auto">
          <a:xfrm rot="19408108">
            <a:off x="6857999" y="3797905"/>
            <a:ext cx="979715" cy="374953"/>
          </a:xfrm>
          <a:prstGeom prst="rightArrow">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31" name="Right Arrow 30"/>
          <p:cNvSpPr/>
          <p:nvPr/>
        </p:nvSpPr>
        <p:spPr bwMode="auto">
          <a:xfrm rot="5400000">
            <a:off x="7740950" y="4705048"/>
            <a:ext cx="979715" cy="374953"/>
          </a:xfrm>
          <a:prstGeom prst="rightArrow">
            <a:avLst/>
          </a:prstGeom>
          <a:solidFill>
            <a:srgbClr val="FFFF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7" name="Rectangle 3"/>
          <p:cNvSpPr txBox="1">
            <a:spLocks noChangeArrowheads="1"/>
          </p:cNvSpPr>
          <p:nvPr/>
        </p:nvSpPr>
        <p:spPr bwMode="auto">
          <a:xfrm>
            <a:off x="2503717" y="2169120"/>
            <a:ext cx="2455332" cy="50393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eaLnBrk="1" hangingPunct="1">
              <a:lnSpc>
                <a:spcPct val="80000"/>
              </a:lnSpc>
              <a:defRPr/>
            </a:pPr>
            <a:r>
              <a:rPr lang="zh-CN" altLang="en-US" sz="2400" b="1" dirty="0" smtClean="0">
                <a:solidFill>
                  <a:srgbClr val="E3EBF1"/>
                </a:solidFill>
                <a:latin typeface="Arial" charset="0"/>
                <a:ea typeface="ＭＳ Ｐゴシック" charset="0"/>
              </a:rPr>
              <a:t>路</a:t>
            </a:r>
            <a:r>
              <a:rPr lang="en-US" altLang="zh-CN" sz="2400" b="1" dirty="0" smtClean="0">
                <a:solidFill>
                  <a:srgbClr val="E3EBF1"/>
                </a:solidFill>
                <a:latin typeface="Arial" charset="0"/>
                <a:ea typeface="ＭＳ Ｐゴシック" charset="0"/>
              </a:rPr>
              <a:t>23</a:t>
            </a:r>
            <a:r>
              <a:rPr lang="zh-CN" altLang="en-US" sz="2400" b="1" dirty="0" smtClean="0">
                <a:solidFill>
                  <a:srgbClr val="E3EBF1"/>
                </a:solidFill>
                <a:latin typeface="Arial" charset="0"/>
                <a:ea typeface="ＭＳ Ｐゴシック" charset="0"/>
              </a:rPr>
              <a:t>：</a:t>
            </a:r>
            <a:r>
              <a:rPr lang="en-US" altLang="zh-CN" sz="2400" b="1" dirty="0" smtClean="0">
                <a:solidFill>
                  <a:srgbClr val="E3EBF1"/>
                </a:solidFill>
                <a:latin typeface="Arial" charset="0"/>
                <a:ea typeface="ＭＳ Ｐゴシック" charset="0"/>
              </a:rPr>
              <a:t>43</a:t>
            </a:r>
            <a:endParaRPr lang="en-US" sz="2800" b="1" dirty="0">
              <a:solidFill>
                <a:srgbClr val="E3EBF1"/>
              </a:solidFill>
              <a:latin typeface="Arial" charset="0"/>
              <a:ea typeface="ＭＳ Ｐゴシック" charset="0"/>
            </a:endParaRPr>
          </a:p>
        </p:txBody>
      </p:sp>
      <p:grpSp>
        <p:nvGrpSpPr>
          <p:cNvPr id="34" name="Group 33"/>
          <p:cNvGrpSpPr>
            <a:grpSpLocks/>
          </p:cNvGrpSpPr>
          <p:nvPr/>
        </p:nvGrpSpPr>
        <p:grpSpPr bwMode="auto">
          <a:xfrm>
            <a:off x="0" y="5791200"/>
            <a:ext cx="4114800" cy="1066800"/>
            <a:chOff x="0" y="5791200"/>
            <a:chExt cx="4114800" cy="1066800"/>
          </a:xfrm>
        </p:grpSpPr>
        <p:sp>
          <p:nvSpPr>
            <p:cNvPr id="35" name="Rectangular Callout 34"/>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36"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不但这样，我们与你们之间，有深渊隔开，人想从这边过到你们那里是不可能的，从那边过到我们这边也是不可能的</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37" name="Group 36"/>
          <p:cNvGrpSpPr>
            <a:grpSpLocks/>
          </p:cNvGrpSpPr>
          <p:nvPr/>
        </p:nvGrpSpPr>
        <p:grpSpPr bwMode="auto">
          <a:xfrm>
            <a:off x="76200" y="1905000"/>
            <a:ext cx="2514600" cy="609600"/>
            <a:chOff x="76200" y="1905000"/>
            <a:chExt cx="2514600" cy="609600"/>
          </a:xfrm>
        </p:grpSpPr>
        <p:sp>
          <p:nvSpPr>
            <p:cNvPr id="38" name="Rectangular Callout 37"/>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39"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我实在告诉你，今天你必定同我在乐园里了</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40" name="Group 39"/>
          <p:cNvGrpSpPr>
            <a:grpSpLocks/>
          </p:cNvGrpSpPr>
          <p:nvPr/>
        </p:nvGrpSpPr>
        <p:grpSpPr bwMode="auto">
          <a:xfrm>
            <a:off x="4724400" y="2819400"/>
            <a:ext cx="4419600" cy="2590800"/>
            <a:chOff x="4648200" y="2667000"/>
            <a:chExt cx="4495800" cy="2657231"/>
          </a:xfrm>
        </p:grpSpPr>
        <p:sp>
          <p:nvSpPr>
            <p:cNvPr id="41" name="Rectangular Callout 40"/>
            <p:cNvSpPr/>
            <p:nvPr/>
          </p:nvSpPr>
          <p:spPr bwMode="auto">
            <a:xfrm>
              <a:off x="4648200" y="2667000"/>
              <a:ext cx="4495800" cy="2579077"/>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42" name="Rectangle 3"/>
            <p:cNvSpPr txBox="1">
              <a:spLocks noChangeArrowheads="1"/>
            </p:cNvSpPr>
            <p:nvPr/>
          </p:nvSpPr>
          <p:spPr bwMode="auto">
            <a:xfrm>
              <a:off x="4800601" y="2743200"/>
              <a:ext cx="4343399" cy="2581031"/>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2000" b="1" dirty="0">
                  <a:solidFill>
                    <a:srgbClr val="E3EBF1"/>
                  </a:solidFill>
                  <a:effectLst>
                    <a:glow rad="127000">
                      <a:srgbClr val="000000">
                        <a:alpha val="75000"/>
                      </a:srgbClr>
                    </a:glow>
                  </a:effectLst>
                  <a:latin typeface="Arial" charset="0"/>
                  <a:ea typeface="ＭＳ Ｐゴシック" charset="0"/>
                </a:rPr>
                <a:t>因为基督也曾一次为你们的罪死了，就是义的代替不义的，为要领你们到 神面前。就肉体的方面说，他曾死去；就灵的方面说，他复活了； </a:t>
              </a:r>
              <a:r>
                <a:rPr lang="en-US" altLang="zh-TW" sz="2000" b="1" dirty="0">
                  <a:solidFill>
                    <a:srgbClr val="E3EBF1"/>
                  </a:solidFill>
                  <a:effectLst>
                    <a:glow rad="127000">
                      <a:srgbClr val="000000">
                        <a:alpha val="75000"/>
                      </a:srgbClr>
                    </a:glow>
                  </a:effectLst>
                  <a:latin typeface="Arial" charset="0"/>
                  <a:ea typeface="ＭＳ Ｐゴシック" charset="0"/>
                </a:rPr>
                <a:t>19 </a:t>
              </a:r>
              <a:r>
                <a:rPr lang="zh-TW" altLang="en-US" sz="2000" b="1" dirty="0">
                  <a:solidFill>
                    <a:srgbClr val="E3EBF1"/>
                  </a:solidFill>
                  <a:effectLst>
                    <a:glow rad="127000">
                      <a:srgbClr val="000000">
                        <a:alpha val="75000"/>
                      </a:srgbClr>
                    </a:glow>
                  </a:effectLst>
                  <a:latin typeface="Arial" charset="0"/>
                  <a:ea typeface="ＭＳ Ｐゴシック" charset="0"/>
                </a:rPr>
                <a:t>他藉这灵也曾去向那些在监管中的灵宣讲， </a:t>
              </a:r>
              <a:r>
                <a:rPr lang="en-US" altLang="zh-TW" sz="2000" b="1" dirty="0">
                  <a:solidFill>
                    <a:srgbClr val="E3EBF1"/>
                  </a:solidFill>
                  <a:effectLst>
                    <a:glow rad="127000">
                      <a:srgbClr val="000000">
                        <a:alpha val="75000"/>
                      </a:srgbClr>
                    </a:glow>
                  </a:effectLst>
                  <a:latin typeface="Arial" charset="0"/>
                  <a:ea typeface="ＭＳ Ｐゴシック" charset="0"/>
                </a:rPr>
                <a:t>20 </a:t>
              </a:r>
              <a:r>
                <a:rPr lang="zh-TW" altLang="en-US" sz="2000" b="1" dirty="0">
                  <a:solidFill>
                    <a:srgbClr val="E3EBF1"/>
                  </a:solidFill>
                  <a:effectLst>
                    <a:glow rad="127000">
                      <a:srgbClr val="000000">
                        <a:alpha val="75000"/>
                      </a:srgbClr>
                    </a:glow>
                  </a:effectLst>
                  <a:latin typeface="Arial" charset="0"/>
                  <a:ea typeface="ＭＳ Ｐゴシック" charset="0"/>
                </a:rPr>
                <a:t>他们就是挪亚建造方舟的日子、神容忍等待的时候，那些不顺从的人。当时进入方舟、藉着水得救的人不多，只有八个</a:t>
              </a:r>
              <a:endParaRPr lang="en-US" sz="2400" b="1" dirty="0">
                <a:solidFill>
                  <a:srgbClr val="E3EBF1"/>
                </a:solidFill>
                <a:effectLst>
                  <a:glow rad="127000">
                    <a:srgbClr val="000000">
                      <a:alpha val="75000"/>
                    </a:srgbClr>
                  </a:glow>
                </a:effectLst>
                <a:latin typeface="Arial" charset="0"/>
                <a:ea typeface="ＭＳ Ｐゴシック" charset="0"/>
              </a:endParaRPr>
            </a:p>
          </p:txBody>
        </p:sp>
      </p:grpSp>
      <p:grpSp>
        <p:nvGrpSpPr>
          <p:cNvPr id="43" name="Group 42"/>
          <p:cNvGrpSpPr>
            <a:grpSpLocks/>
          </p:cNvGrpSpPr>
          <p:nvPr/>
        </p:nvGrpSpPr>
        <p:grpSpPr bwMode="auto">
          <a:xfrm>
            <a:off x="4114800" y="5791200"/>
            <a:ext cx="5037138" cy="1066800"/>
            <a:chOff x="4114800" y="5791200"/>
            <a:chExt cx="5037364" cy="1066800"/>
          </a:xfrm>
        </p:grpSpPr>
        <p:sp>
          <p:nvSpPr>
            <p:cNvPr id="44" name="Rectangular Callout 43"/>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45"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死亡和阴间也被抛在火湖里。这火湖就是第二次的死。 </a:t>
              </a:r>
              <a:r>
                <a:rPr lang="en-US" altLang="zh-TW" sz="1800" b="1" dirty="0">
                  <a:solidFill>
                    <a:srgbClr val="E3EBF1"/>
                  </a:solidFill>
                  <a:effectLst>
                    <a:glow rad="127000">
                      <a:srgbClr val="000000">
                        <a:alpha val="75000"/>
                      </a:srgbClr>
                    </a:glow>
                  </a:effectLst>
                  <a:latin typeface="Arial" charset="0"/>
                  <a:ea typeface="ＭＳ Ｐゴシック" charset="0"/>
                </a:rPr>
                <a:t>15 </a:t>
              </a:r>
              <a:r>
                <a:rPr lang="zh-TW" altLang="en-US" sz="1800" b="1" dirty="0">
                  <a:solidFill>
                    <a:srgbClr val="E3EBF1"/>
                  </a:solidFill>
                  <a:effectLst>
                    <a:glow rad="127000">
                      <a:srgbClr val="000000">
                        <a:alpha val="75000"/>
                      </a:srgbClr>
                    </a:glow>
                  </a:effectLst>
                  <a:latin typeface="Arial" charset="0"/>
                  <a:ea typeface="ＭＳ Ｐゴシック" charset="0"/>
                </a:rPr>
                <a:t>凡是名字没有记在生命册上的，他就被抛在火湖里</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46" name="Group 45"/>
          <p:cNvGrpSpPr>
            <a:grpSpLocks/>
          </p:cNvGrpSpPr>
          <p:nvPr/>
        </p:nvGrpSpPr>
        <p:grpSpPr bwMode="auto">
          <a:xfrm>
            <a:off x="3733800" y="0"/>
            <a:ext cx="5410200" cy="1905000"/>
            <a:chOff x="3733800" y="0"/>
            <a:chExt cx="5410200" cy="2133600"/>
          </a:xfrm>
        </p:grpSpPr>
        <p:sp>
          <p:nvSpPr>
            <p:cNvPr id="47" name="Rectangular Callout 46"/>
            <p:cNvSpPr/>
            <p:nvPr/>
          </p:nvSpPr>
          <p:spPr bwMode="auto">
            <a:xfrm>
              <a:off x="3733800" y="0"/>
              <a:ext cx="5410200" cy="2133600"/>
            </a:xfrm>
            <a:prstGeom prst="wedgeRectCallout">
              <a:avLst>
                <a:gd name="adj1" fmla="val -72046"/>
                <a:gd name="adj2" fmla="val 3255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48"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所以他说：</a:t>
              </a:r>
              <a:r>
                <a:rPr lang="en-US" altLang="zh-TW" sz="1800" b="1" dirty="0">
                  <a:solidFill>
                    <a:srgbClr val="E3EBF1"/>
                  </a:solidFill>
                  <a:effectLst>
                    <a:glow rad="127000">
                      <a:srgbClr val="000000">
                        <a:alpha val="75000"/>
                      </a:srgbClr>
                    </a:glow>
                  </a:effectLst>
                  <a:latin typeface="Arial" charset="0"/>
                  <a:ea typeface="ＭＳ Ｐゴシック" charset="0"/>
                </a:rPr>
                <a:t/>
              </a:r>
              <a:br>
                <a:rPr lang="en-US" altLang="zh-TW" sz="1800" b="1" dirty="0">
                  <a:solidFill>
                    <a:srgbClr val="E3EBF1"/>
                  </a:solidFill>
                  <a:effectLst>
                    <a:glow rad="127000">
                      <a:srgbClr val="000000">
                        <a:alpha val="75000"/>
                      </a:srgbClr>
                    </a:glow>
                  </a:effectLst>
                  <a:latin typeface="Arial" charset="0"/>
                  <a:ea typeface="ＭＳ Ｐゴシック" charset="0"/>
                </a:rPr>
              </a:br>
              <a:r>
                <a:rPr lang="en-US" altLang="zh-TW" sz="1800" b="1" dirty="0">
                  <a:solidFill>
                    <a:srgbClr val="E3EBF1"/>
                  </a:solidFill>
                  <a:effectLst>
                    <a:glow rad="127000">
                      <a:srgbClr val="000000">
                        <a:alpha val="75000"/>
                      </a:srgbClr>
                    </a:glow>
                  </a:effectLst>
                  <a:latin typeface="Arial" charset="0"/>
                  <a:ea typeface="ＭＳ Ｐゴシック" charset="0"/>
                </a:rPr>
                <a:t>	</a:t>
              </a:r>
              <a:r>
                <a:rPr lang="zh-TW" altLang="en-US" sz="1800" b="1" dirty="0">
                  <a:solidFill>
                    <a:srgbClr val="E3EBF1"/>
                  </a:solidFill>
                  <a:effectLst>
                    <a:glow rad="127000">
                      <a:srgbClr val="000000">
                        <a:alpha val="75000"/>
                      </a:srgbClr>
                    </a:glow>
                  </a:effectLst>
                  <a:latin typeface="Arial" charset="0"/>
                  <a:ea typeface="ＭＳ Ｐゴシック" charset="0"/>
                </a:rPr>
                <a:t>“他升上高天的时候，</a:t>
              </a:r>
            </a:p>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	掳了许多俘虏，</a:t>
              </a:r>
            </a:p>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	把赏赐给了人。” </a:t>
              </a:r>
              <a:r>
                <a:rPr lang="en-US" altLang="zh-TW" sz="1800" b="1" dirty="0">
                  <a:solidFill>
                    <a:srgbClr val="E3EBF1"/>
                  </a:solidFill>
                  <a:effectLst>
                    <a:glow rad="127000">
                      <a:srgbClr val="000000">
                        <a:alpha val="75000"/>
                      </a:srgbClr>
                    </a:glow>
                  </a:effectLst>
                  <a:latin typeface="Arial" charset="0"/>
                  <a:ea typeface="ＭＳ Ｐゴシック" charset="0"/>
                </a:rPr>
                <a:t/>
              </a:r>
              <a:br>
                <a:rPr lang="en-US" altLang="zh-TW" sz="1800" b="1" dirty="0">
                  <a:solidFill>
                    <a:srgbClr val="E3EBF1"/>
                  </a:solidFill>
                  <a:effectLst>
                    <a:glow rad="127000">
                      <a:srgbClr val="000000">
                        <a:alpha val="75000"/>
                      </a:srgbClr>
                    </a:glow>
                  </a:effectLst>
                  <a:latin typeface="Arial" charset="0"/>
                  <a:ea typeface="ＭＳ Ｐゴシック" charset="0"/>
                </a:rPr>
              </a:br>
              <a:r>
                <a:rPr lang="en-US" altLang="zh-TW" sz="1800" b="1" dirty="0">
                  <a:solidFill>
                    <a:srgbClr val="E3EBF1"/>
                  </a:solidFill>
                  <a:effectLst>
                    <a:glow rad="127000">
                      <a:srgbClr val="000000">
                        <a:alpha val="75000"/>
                      </a:srgbClr>
                    </a:glow>
                  </a:effectLst>
                  <a:latin typeface="Arial" charset="0"/>
                  <a:ea typeface="ＭＳ Ｐゴシック" charset="0"/>
                </a:rPr>
                <a:t>9   </a:t>
              </a:r>
              <a:r>
                <a:rPr lang="zh-TW" altLang="en-US" sz="1800" b="1" dirty="0">
                  <a:solidFill>
                    <a:srgbClr val="E3EBF1"/>
                  </a:solidFill>
                  <a:effectLst>
                    <a:glow rad="127000">
                      <a:srgbClr val="000000">
                        <a:alpha val="75000"/>
                      </a:srgbClr>
                    </a:glow>
                  </a:effectLst>
                  <a:latin typeface="Arial" charset="0"/>
                  <a:ea typeface="ＭＳ Ｐゴシック" charset="0"/>
                </a:rPr>
                <a:t>（“他升上” 这句话是甚么意思呢？ 他不是也曾降到地上吗？ </a:t>
              </a:r>
              <a:r>
                <a:rPr lang="en-US" altLang="zh-TW" sz="1800" b="1" dirty="0">
                  <a:solidFill>
                    <a:srgbClr val="E3EBF1"/>
                  </a:solidFill>
                  <a:effectLst>
                    <a:glow rad="127000">
                      <a:srgbClr val="000000">
                        <a:alpha val="75000"/>
                      </a:srgbClr>
                    </a:glow>
                  </a:effectLst>
                  <a:latin typeface="Arial" charset="0"/>
                  <a:ea typeface="ＭＳ Ｐゴシック" charset="0"/>
                </a:rPr>
                <a:t>10 </a:t>
              </a:r>
              <a:r>
                <a:rPr lang="zh-TW" altLang="en-US" sz="1800" b="1" dirty="0">
                  <a:solidFill>
                    <a:srgbClr val="E3EBF1"/>
                  </a:solidFill>
                  <a:effectLst>
                    <a:glow rad="127000">
                      <a:srgbClr val="000000">
                        <a:alpha val="75000"/>
                      </a:srgbClr>
                    </a:glow>
                  </a:effectLst>
                  <a:latin typeface="Arial" charset="0"/>
                  <a:ea typeface="ＭＳ Ｐゴシック" charset="0"/>
                </a:rPr>
                <a:t>那降下的，就是那升到诸天之上的，为了要使他充满万有。）</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grpSp>
        <p:nvGrpSpPr>
          <p:cNvPr id="49" name="Group 48"/>
          <p:cNvGrpSpPr>
            <a:grpSpLocks/>
          </p:cNvGrpSpPr>
          <p:nvPr/>
        </p:nvGrpSpPr>
        <p:grpSpPr bwMode="auto">
          <a:xfrm>
            <a:off x="6248400" y="1828800"/>
            <a:ext cx="3048000" cy="969963"/>
            <a:chOff x="-394011" y="1860550"/>
            <a:chExt cx="3479554" cy="565699"/>
          </a:xfrm>
        </p:grpSpPr>
        <p:sp>
          <p:nvSpPr>
            <p:cNvPr id="50" name="Rectangular Callout 49"/>
            <p:cNvSpPr/>
            <p:nvPr/>
          </p:nvSpPr>
          <p:spPr bwMode="auto">
            <a:xfrm>
              <a:off x="-394011" y="1860550"/>
              <a:ext cx="3266001" cy="533294"/>
            </a:xfrm>
            <a:prstGeom prst="wedgeRectCallout">
              <a:avLst>
                <a:gd name="adj1" fmla="val -55236"/>
                <a:gd name="adj2" fmla="val 269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endParaRPr>
            </a:p>
          </p:txBody>
        </p:sp>
        <p:sp>
          <p:nvSpPr>
            <p:cNvPr id="51"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eaLnBrk="1" hangingPunct="1">
                <a:lnSpc>
                  <a:spcPct val="80000"/>
                </a:lnSpc>
                <a:defRPr/>
              </a:pPr>
              <a:r>
                <a:rPr lang="zh-TW" altLang="en-US" sz="1800" b="1" dirty="0">
                  <a:solidFill>
                    <a:srgbClr val="E3EBF1"/>
                  </a:solidFill>
                  <a:effectLst>
                    <a:glow rad="127000">
                      <a:srgbClr val="000000">
                        <a:alpha val="75000"/>
                      </a:srgbClr>
                    </a:glow>
                  </a:effectLst>
                  <a:latin typeface="Arial" charset="0"/>
                  <a:ea typeface="ＭＳ Ｐゴシック" charset="0"/>
                </a:rPr>
                <a:t>我认识一个在基督里的人，他十四年前被提到第三层天上去</a:t>
              </a:r>
              <a:r>
                <a:rPr lang="mr-IN" altLang="zh-TW" sz="1800" b="1" dirty="0">
                  <a:solidFill>
                    <a:srgbClr val="E3EBF1"/>
                  </a:solidFill>
                  <a:effectLst>
                    <a:glow rad="127000">
                      <a:srgbClr val="000000">
                        <a:alpha val="75000"/>
                      </a:srgbClr>
                    </a:glow>
                  </a:effectLst>
                  <a:latin typeface="Arial" charset="0"/>
                  <a:ea typeface="ＭＳ Ｐゴシック" charset="0"/>
                </a:rPr>
                <a:t>…</a:t>
              </a:r>
              <a:r>
                <a:rPr lang="zh-TW" altLang="en-US" sz="1800" b="1" dirty="0">
                  <a:solidFill>
                    <a:srgbClr val="E3EBF1"/>
                  </a:solidFill>
                  <a:effectLst>
                    <a:glow rad="127000">
                      <a:srgbClr val="000000">
                        <a:alpha val="75000"/>
                      </a:srgbClr>
                    </a:glow>
                  </a:effectLst>
                  <a:latin typeface="Arial" charset="0"/>
                  <a:ea typeface="ＭＳ Ｐゴシック" charset="0"/>
                </a:rPr>
                <a:t>他被提到乐园里去</a:t>
              </a:r>
              <a:endParaRPr lang="en-US" sz="2000" b="1" dirty="0">
                <a:solidFill>
                  <a:srgbClr val="E3EBF1"/>
                </a:solidFill>
                <a:effectLst>
                  <a:glow rad="127000">
                    <a:srgbClr val="000000">
                      <a:alpha val="75000"/>
                    </a:srgbClr>
                  </a:glow>
                </a:effectLst>
                <a:latin typeface="Arial" charset="0"/>
                <a:ea typeface="ＭＳ Ｐゴシック" charset="0"/>
              </a:endParaRPr>
            </a:p>
          </p:txBody>
        </p:sp>
      </p:grpSp>
    </p:spTree>
    <p:extLst>
      <p:ext uri="{BB962C8B-B14F-4D97-AF65-F5344CB8AC3E}">
        <p14:creationId xmlns:p14="http://schemas.microsoft.com/office/powerpoint/2010/main" val="3472979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3" presetClass="exit" presetSubtype="10" fill="hold" nodeType="withEffect">
                                  <p:stCondLst>
                                    <p:cond delay="0"/>
                                  </p:stCondLst>
                                  <p:childTnLst>
                                    <p:animEffect transition="out" filter="blinds(horizontal)">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par>
                                <p:cTn id="38" presetID="3" presetClass="exit" presetSubtype="10" fill="hold" nodeType="withEffect">
                                  <p:stCondLst>
                                    <p:cond delay="0"/>
                                  </p:stCondLst>
                                  <p:childTnLst>
                                    <p:animEffect transition="out" filter="blinds(horizontal)">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par>
                                <p:cTn id="41" presetID="22" presetClass="entr" presetSubtype="2"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righ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par>
                                <p:cTn id="49" presetID="2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par>
                          <p:cTn id="59" fill="hold">
                            <p:stCondLst>
                              <p:cond delay="0"/>
                            </p:stCondLst>
                            <p:childTnLst>
                              <p:par>
                                <p:cTn id="60" presetID="22" presetClass="entr" presetSubtype="8" fill="hold"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nodeType="clickEffect">
                                  <p:stCondLst>
                                    <p:cond delay="0"/>
                                  </p:stCondLst>
                                  <p:childTnLst>
                                    <p:animEffect transition="out" filter="blinds(horizontal)">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par>
                                <p:cTn id="70" presetID="22" presetClass="entr" presetSubtype="8"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nodeType="clickEffect">
                                  <p:stCondLst>
                                    <p:cond delay="0"/>
                                  </p:stCondLst>
                                  <p:childTnLst>
                                    <p:animEffect transition="out" filter="blinds(horizontal)">
                                      <p:cBhvr>
                                        <p:cTn id="80" dur="500"/>
                                        <p:tgtEl>
                                          <p:spTgt spid="49"/>
                                        </p:tgtEl>
                                      </p:cBhvr>
                                    </p:animEffect>
                                    <p:set>
                                      <p:cBhvr>
                                        <p:cTn id="81" dur="1" fill="hold">
                                          <p:stCondLst>
                                            <p:cond delay="499"/>
                                          </p:stCondLst>
                                        </p:cTn>
                                        <p:tgtEl>
                                          <p:spTgt spid="49"/>
                                        </p:tgtEl>
                                        <p:attrNameLst>
                                          <p:attrName>style.visibility</p:attrName>
                                        </p:attrNameLst>
                                      </p:cBhvr>
                                      <p:to>
                                        <p:strVal val="hidden"/>
                                      </p:to>
                                    </p:set>
                                  </p:childTnLst>
                                </p:cTn>
                              </p:par>
                              <p:par>
                                <p:cTn id="82" presetID="22" presetClass="entr" presetSubtype="8"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childTnLst>
                                </p:cTn>
                              </p:par>
                              <p:par>
                                <p:cTn id="90" presetID="22" presetClass="entr" presetSubtype="1"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up)">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up)">
                                      <p:cBhvr>
                                        <p:cTn id="97" dur="500"/>
                                        <p:tgtEl>
                                          <p:spTgt spid="31"/>
                                        </p:tgtEl>
                                      </p:cBhvr>
                                    </p:animEffect>
                                  </p:childTnLst>
                                </p:cTn>
                              </p:par>
                              <p:par>
                                <p:cTn id="98" presetID="3" presetClass="exit" presetSubtype="10" fill="hold" nodeType="withEffect">
                                  <p:stCondLst>
                                    <p:cond delay="0"/>
                                  </p:stCondLst>
                                  <p:childTnLst>
                                    <p:animEffect transition="out" filter="blinds(horizontal)">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500"/>
                            </p:stCondLst>
                            <p:childTnLst>
                              <p:par>
                                <p:cTn id="102" presetID="1" presetClass="entr" presetSubtype="0" fill="hold" nodeType="afterEffect">
                                  <p:stCondLst>
                                    <p:cond delay="0"/>
                                  </p:stCondLst>
                                  <p:childTnLst>
                                    <p:set>
                                      <p:cBhvr>
                                        <p:cTn id="10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3" grpId="0" animBg="1"/>
      <p:bldP spid="29" grpId="0" animBg="1"/>
      <p:bldP spid="30" grpId="0" animBg="1"/>
      <p:bldP spid="31"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98515499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5442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6098" name="Picture 1" descr="reincarnation2.jpg"/>
          <p:cNvPicPr>
            <a:picLocks noChangeAspect="1"/>
          </p:cNvPicPr>
          <p:nvPr/>
        </p:nvPicPr>
        <p:blipFill>
          <a:blip r:embed="rId2"/>
          <a:stretch>
            <a:fillRect/>
          </a:stretch>
        </p:blipFill>
        <p:spPr>
          <a:xfrm>
            <a:off x="0" y="1295400"/>
            <a:ext cx="9232900" cy="5805488"/>
          </a:xfrm>
          <a:prstGeom prst="rect">
            <a:avLst/>
          </a:prstGeom>
          <a:noFill/>
          <a:ln w="9525">
            <a:noFill/>
            <a:miter/>
          </a:ln>
        </p:spPr>
      </p:pic>
      <p:sp>
        <p:nvSpPr>
          <p:cNvPr id="2050" name="Rectangle 2"/>
          <p:cNvSpPr>
            <a:spLocks noGrp="1" noChangeArrowheads="1"/>
          </p:cNvSpPr>
          <p:nvPr>
            <p:ph type="ctrTitle"/>
          </p:nvPr>
        </p:nvSpPr>
        <p:spPr>
          <a:xfrm>
            <a:off x="252094" y="548640"/>
            <a:ext cx="8856981" cy="2165350"/>
          </a:xfrm>
          <a:ln w="9525">
            <a:noFill/>
            <a:miter/>
          </a:ln>
        </p:spPr>
        <p:txBody>
          <a:bodyPr vert="horz" wrap="square" lIns="91440" tIns="45720" rIns="91440" bIns="45720" numCol="1" anchor="ctr"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转移</a:t>
            </a:r>
            <a:r>
              <a:rPr lang="en-US" sz="3600" i="1" strike="noStrike" noProof="1">
                <a:solidFill>
                  <a:schemeClr val="bg1"/>
                </a:solidFill>
                <a:effectLst>
                  <a:glow rad="203200">
                    <a:schemeClr val="tx1"/>
                  </a:glow>
                </a:effectLst>
                <a:latin typeface="SimHei" charset="0"/>
                <a:ea typeface="SimHei" charset="0"/>
              </a:rPr>
              <a:t>很相似，指死时从一个身体转移</a:t>
            </a:r>
            <a:r>
              <a:rPr lang="zh-CN" altLang="en-US" sz="3600" i="1" strike="noStrike" noProof="1">
                <a:solidFill>
                  <a:schemeClr val="bg1"/>
                </a:solidFill>
                <a:effectLst>
                  <a:glow rad="203200">
                    <a:schemeClr val="tx1"/>
                  </a:glow>
                </a:effectLst>
                <a:latin typeface="SimHei" charset="0"/>
                <a:ea typeface="SimHei" charset="0"/>
              </a:rPr>
              <a:t>（从生）</a:t>
            </a:r>
            <a:r>
              <a:rPr lang="en-US" sz="3600" i="1" strike="noStrike" noProof="1">
                <a:solidFill>
                  <a:schemeClr val="bg1"/>
                </a:solidFill>
                <a:effectLst>
                  <a:glow rad="203200">
                    <a:schemeClr val="tx1"/>
                  </a:glow>
                </a:effectLst>
                <a:latin typeface="SimHei" charset="0"/>
                <a:ea typeface="SimHei" charset="0"/>
              </a:rPr>
              <a:t>到另一个身体。可以是动物（飞禽，牛，跳蚤，蟑螂）或无生命的东西 （岩石，粉笔等）</a:t>
            </a:r>
          </a:p>
        </p:txBody>
      </p:sp>
      <p:sp>
        <p:nvSpPr>
          <p:cNvPr id="516100" name="TextBox 5"/>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1364935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1" descr="reincarnation8LimbGirlBARC_468x319.jpg"/>
          <p:cNvPicPr>
            <a:picLocks noChangeAspect="1"/>
          </p:cNvPicPr>
          <p:nvPr/>
        </p:nvPicPr>
        <p:blipFill>
          <a:blip r:embed="rId2"/>
          <a:stretch>
            <a:fillRect/>
          </a:stretch>
        </p:blipFill>
        <p:spPr>
          <a:xfrm>
            <a:off x="0" y="-33337"/>
            <a:ext cx="9180513" cy="6891337"/>
          </a:xfrm>
          <a:prstGeom prst="rect">
            <a:avLst/>
          </a:prstGeom>
          <a:noFill/>
          <a:ln w="9525">
            <a:noFill/>
            <a:miter/>
          </a:ln>
        </p:spPr>
      </p:pic>
      <p:sp>
        <p:nvSpPr>
          <p:cNvPr id="2050" name="Rectangle 2"/>
          <p:cNvSpPr>
            <a:spLocks noGrp="1" noChangeArrowheads="1"/>
          </p:cNvSpPr>
          <p:nvPr>
            <p:ph type="ctrTitle"/>
          </p:nvPr>
        </p:nvSpPr>
        <p:spPr>
          <a:xfrm>
            <a:off x="-1" y="-677"/>
            <a:ext cx="3347864" cy="6454009"/>
          </a:xfrm>
          <a:ln w="9525">
            <a:noFill/>
            <a:miter/>
          </a:ln>
        </p:spPr>
        <p:txBody>
          <a:bodyPr vert="horz" wrap="square" lIns="91440" tIns="45720" rIns="91440" bIns="45720" numCol="1" anchor="t"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羯磨（</a:t>
            </a:r>
            <a:r>
              <a:rPr lang="en-US" sz="3600" i="1" strike="noStrike" noProof="1">
                <a:solidFill>
                  <a:schemeClr val="bg1"/>
                </a:solidFill>
                <a:effectLst>
                  <a:glow rad="203200">
                    <a:schemeClr val="tx1"/>
                  </a:glow>
                </a:effectLst>
                <a:latin typeface="SimHei" charset="0"/>
                <a:ea typeface="SimHei" charset="0"/>
              </a:rPr>
              <a:t>在今生所有的好和坏的想法，言语和行为）决定来世的地位 - 经济，智力，体制等。</a:t>
            </a:r>
            <a:r>
              <a:rPr lang="en-US" sz="3600" strike="noStrike" noProof="1">
                <a:effectLst>
                  <a:glow rad="203200">
                    <a:schemeClr val="tx1"/>
                  </a:glow>
                </a:effectLst>
                <a:latin typeface="SimHei" charset="0"/>
                <a:ea typeface="SimHei" charset="0"/>
              </a:rPr>
              <a:t> </a:t>
            </a:r>
          </a:p>
        </p:txBody>
      </p:sp>
      <p:sp>
        <p:nvSpPr>
          <p:cNvPr id="517123" name="TextBox 4"/>
          <p:cNvSpPr txBox="1"/>
          <p:nvPr/>
        </p:nvSpPr>
        <p:spPr>
          <a:xfrm>
            <a:off x="8172450" y="87313"/>
            <a:ext cx="869950" cy="461962"/>
          </a:xfrm>
          <a:prstGeom prst="rect">
            <a:avLst/>
          </a:prstGeom>
          <a:solidFill>
            <a:schemeClr val="tx1"/>
          </a:solid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3343440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1" descr="reincarnation.gif"/>
          <p:cNvPicPr>
            <a:picLocks noChangeAspect="1"/>
          </p:cNvPicPr>
          <p:nvPr/>
        </p:nvPicPr>
        <p:blipFill>
          <a:blip r:embed="rId2"/>
          <a:stretch>
            <a:fillRect/>
          </a:stretch>
        </p:blipFill>
        <p:spPr>
          <a:xfrm>
            <a:off x="-36512" y="-315912"/>
            <a:ext cx="9250362" cy="7173912"/>
          </a:xfrm>
          <a:prstGeom prst="rect">
            <a:avLst/>
          </a:prstGeom>
          <a:noFill/>
          <a:ln w="9525">
            <a:noFill/>
            <a:miter/>
          </a:ln>
        </p:spPr>
      </p:pic>
      <p:sp>
        <p:nvSpPr>
          <p:cNvPr id="2050" name="Rectangle 2"/>
          <p:cNvSpPr>
            <a:spLocks noGrp="1" noChangeArrowheads="1"/>
          </p:cNvSpPr>
          <p:nvPr>
            <p:ph type="ctrTitle"/>
          </p:nvPr>
        </p:nvSpPr>
        <p:spPr>
          <a:xfrm>
            <a:off x="0" y="41037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smtClean="0">
                <a:effectLst>
                  <a:glow rad="203200">
                    <a:schemeClr val="tx1"/>
                  </a:glow>
                </a:effectLst>
              </a:rPr>
              <a:t>搞笑</a:t>
            </a:r>
            <a:r>
              <a:rPr lang="en-US" strike="noStrike" noProof="1" smtClean="0">
                <a:effectLst>
                  <a:glow rad="203200">
                    <a:schemeClr val="tx1"/>
                  </a:glow>
                </a:effectLst>
              </a:rPr>
              <a:t>?</a:t>
            </a:r>
            <a:endParaRPr lang="en-US" strike="noStrike" noProof="1">
              <a:effectLst>
                <a:glow rad="203200">
                  <a:schemeClr val="tx1"/>
                </a:glow>
              </a:effectLst>
            </a:endParaRPr>
          </a:p>
        </p:txBody>
      </p:sp>
      <p:sp>
        <p:nvSpPr>
          <p:cNvPr id="518147" name="Rectangle 3"/>
          <p:cNvSpPr>
            <a:spLocks noGrp="1"/>
          </p:cNvSpPr>
          <p:nvPr>
            <p:ph type="subTitle" idx="1"/>
          </p:nvPr>
        </p:nvSpPr>
        <p:spPr>
          <a:xfrm>
            <a:off x="0" y="5157788"/>
            <a:ext cx="9144000" cy="1700212"/>
          </a:xfrm>
          <a:solidFill>
            <a:schemeClr val="bg1"/>
          </a:solidFill>
          <a:ln/>
        </p:spPr>
        <p:txBody>
          <a:bodyPr wrap="square" lIns="91440" tIns="45720" rIns="91440" bIns="45720" anchor="t"/>
          <a:lstStyle/>
          <a:p>
            <a:pPr eaLnBrk="1" hangingPunct="1">
              <a:buNone/>
            </a:pPr>
            <a:endParaRPr lang="en-US" altLang="en-US" sz="4400" i="1" kern="1200" baseline="0">
              <a:solidFill>
                <a:schemeClr val="tx1"/>
              </a:solidFill>
              <a:latin typeface="Arial" charset="0"/>
              <a:ea typeface="MS PGothic" pitchFamily="34" charset="-128"/>
              <a:cs typeface="+mn-cs"/>
            </a:endParaRPr>
          </a:p>
          <a:p>
            <a:pPr eaLnBrk="1" hangingPunct="1">
              <a:buNone/>
            </a:pPr>
            <a:r>
              <a:rPr lang="en-US" altLang="en-US" sz="4400" i="1" kern="1200" baseline="0">
                <a:solidFill>
                  <a:schemeClr val="tx1"/>
                </a:solidFill>
                <a:latin typeface="Arial" charset="0"/>
                <a:ea typeface="MS PGothic" pitchFamily="34" charset="-128"/>
                <a:cs typeface="+mn-cs"/>
              </a:rPr>
              <a:t>"</a:t>
            </a:r>
            <a:r>
              <a:rPr lang="zh-CN" altLang="en-US" sz="4400" i="1" kern="1200" baseline="0">
                <a:solidFill>
                  <a:schemeClr val="tx1"/>
                </a:solidFill>
                <a:latin typeface="Arial" charset="0"/>
                <a:ea typeface="MS PGothic" pitchFamily="34" charset="-128"/>
                <a:cs typeface="+mn-cs"/>
              </a:rPr>
              <a:t>你将回去当昆虫。。。祝你今天愉快</a:t>
            </a:r>
            <a:r>
              <a:rPr lang="en-US" altLang="zh-CN" sz="4400" i="1" kern="1200" baseline="0">
                <a:solidFill>
                  <a:schemeClr val="tx1"/>
                </a:solidFill>
                <a:latin typeface="Arial" charset="0"/>
                <a:ea typeface="MS PGothic" pitchFamily="34" charset="-128"/>
                <a:cs typeface="+mn-cs"/>
              </a:rPr>
              <a:t>”</a:t>
            </a:r>
          </a:p>
        </p:txBody>
      </p:sp>
    </p:spTree>
    <p:extLst>
      <p:ext uri="{BB962C8B-B14F-4D97-AF65-F5344CB8AC3E}">
        <p14:creationId xmlns:p14="http://schemas.microsoft.com/office/powerpoint/2010/main" val="892340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1" descr="reincarnation520_By_Laughing_Spirit_1920_REINCARNATION_AND_KARMA.jpg"/>
          <p:cNvPicPr>
            <a:picLocks noChangeAspect="1"/>
          </p:cNvPicPr>
          <p:nvPr/>
        </p:nvPicPr>
        <p:blipFill>
          <a:blip r:embed="rId2"/>
          <a:stretch>
            <a:fillRect/>
          </a:stretch>
        </p:blipFill>
        <p:spPr>
          <a:xfrm>
            <a:off x="-36512" y="-26987"/>
            <a:ext cx="4983162" cy="6919912"/>
          </a:xfrm>
          <a:prstGeom prst="rect">
            <a:avLst/>
          </a:prstGeom>
          <a:noFill/>
          <a:ln w="9525">
            <a:noFill/>
            <a:miter/>
          </a:ln>
        </p:spPr>
      </p:pic>
      <p:sp>
        <p:nvSpPr>
          <p:cNvPr id="2050" name="Rectangle 2"/>
          <p:cNvSpPr>
            <a:spLocks noGrp="1" noChangeArrowheads="1"/>
          </p:cNvSpPr>
          <p:nvPr>
            <p:ph type="ctrTitle"/>
          </p:nvPr>
        </p:nvSpPr>
        <p:spPr>
          <a:xfrm>
            <a:off x="4427984" y="-677"/>
            <a:ext cx="4716016" cy="2493573"/>
          </a:xfrm>
          <a:ln w="9525">
            <a:noFill/>
            <a:miter/>
          </a:ln>
        </p:spPr>
        <p:txBody>
          <a:bodyPr vert="horz" wrap="square" lIns="91440" tIns="45720" rIns="91440" bIns="45720" numCol="1" anchor="ctr" anchorCtr="0" compatLnSpc="1"/>
          <a:lstStyle/>
          <a:p>
            <a:pPr eaLnBrk="1" fontAlgn="base" hangingPunct="1">
              <a:defRPr/>
            </a:pPr>
            <a:r>
              <a:rPr lang="en-US" strike="noStrike" noProof="1" smtClean="0">
                <a:effectLst>
                  <a:glow rad="203200">
                    <a:schemeClr val="tx1"/>
                  </a:glow>
                </a:effectLst>
              </a:rPr>
              <a:t>美洲原住民</a:t>
            </a:r>
            <a:r>
              <a:rPr lang="zh-CN" altLang="en-US" strike="noStrike" noProof="1" smtClean="0">
                <a:effectLst>
                  <a:glow rad="203200">
                    <a:schemeClr val="tx1"/>
                  </a:glow>
                </a:effectLst>
              </a:rPr>
              <a:t>的</a:t>
            </a:r>
            <a:br>
              <a:rPr lang="zh-CN" altLang="en-US" strike="noStrike" noProof="1" smtClean="0">
                <a:effectLst>
                  <a:glow rad="203200">
                    <a:schemeClr val="tx1"/>
                  </a:glow>
                </a:effectLst>
              </a:rPr>
            </a:br>
            <a:r>
              <a:rPr lang="zh-CN" altLang="en-US" strike="noStrike" noProof="1" smtClean="0">
                <a:solidFill>
                  <a:srgbClr val="FFFF00"/>
                </a:solidFill>
                <a:effectLst>
                  <a:glow rad="203200">
                    <a:schemeClr val="tx1"/>
                  </a:glow>
                </a:effectLst>
                <a:latin typeface="SimHei" charset="0"/>
                <a:ea typeface="SimHei" charset="0"/>
              </a:rPr>
              <a:t>泛神论</a:t>
            </a:r>
          </a:p>
        </p:txBody>
      </p:sp>
      <p:sp>
        <p:nvSpPr>
          <p:cNvPr id="2051" name="Rectangle 3"/>
          <p:cNvSpPr>
            <a:spLocks noGrp="1" noChangeArrowheads="1"/>
          </p:cNvSpPr>
          <p:nvPr>
            <p:ph type="subTitle" idx="1"/>
          </p:nvPr>
        </p:nvSpPr>
        <p:spPr>
          <a:xfrm>
            <a:off x="5004048" y="2492896"/>
            <a:ext cx="4067944" cy="4365104"/>
          </a:xfrm>
          <a:ln w="9525">
            <a:noFill/>
            <a:miter/>
          </a:ln>
        </p:spPr>
        <p:txBody>
          <a:bodyPr vert="horz" wrap="square" lIns="91440" tIns="45720" rIns="91440" bIns="45720" numCol="1" anchor="t" anchorCtr="0" compatLnSpc="1"/>
          <a:lstStyle/>
          <a:p>
            <a:pPr eaLnBrk="1" fontAlgn="base" hangingPunct="1">
              <a:defRPr/>
            </a:pPr>
            <a:r>
              <a:rPr lang="zh-CN" altLang="en-US" sz="3600" strike="noStrike" noProof="1" smtClean="0">
                <a:solidFill>
                  <a:srgbClr val="FFFF00"/>
                </a:solidFill>
                <a:effectLst>
                  <a:glow rad="203200">
                    <a:schemeClr val="tx1"/>
                  </a:glow>
                </a:effectLst>
                <a:latin typeface="SimHei" charset="0"/>
                <a:ea typeface="SimHei" charset="0"/>
                <a:sym typeface="+mn-ea"/>
              </a:rPr>
              <a:t>泛神论</a:t>
            </a:r>
            <a:r>
              <a:rPr lang="en-US" sz="3600" strike="noStrike" noProof="1"/>
              <a:t> (</a:t>
            </a:r>
            <a:r>
              <a:rPr lang="zh-CN" altLang="en-US" sz="3600" strike="noStrike" noProof="1"/>
              <a:t>希腊文</a:t>
            </a:r>
            <a:r>
              <a:rPr lang="en-US" sz="3600" strike="noStrike" noProof="1"/>
              <a:t>  "</a:t>
            </a:r>
            <a:r>
              <a:rPr lang="zh-CN" altLang="en-US" sz="3600" strike="noStrike" noProof="1"/>
              <a:t>神</a:t>
            </a:r>
            <a:r>
              <a:rPr lang="en-US" sz="3600" strike="noStrike" noProof="1"/>
              <a:t>") 是转世的世界观</a:t>
            </a:r>
            <a:r>
              <a:rPr lang="zh-CN" altLang="en-US" sz="3600" strike="noStrike" noProof="1"/>
              <a:t>。 视上帝为一种非人性的力量; 宇宙是神，神是宇宙。</a:t>
            </a:r>
            <a:endParaRPr lang="zh-CN" altLang="en-US" sz="3600" strike="noStrike" noProof="1">
              <a:effectLst>
                <a:glow rad="203200">
                  <a:schemeClr val="tx1"/>
                </a:glow>
              </a:effectLst>
            </a:endParaRPr>
          </a:p>
        </p:txBody>
      </p:sp>
      <p:sp>
        <p:nvSpPr>
          <p:cNvPr id="519172" name="TextBox 6"/>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Tree>
    <p:extLst>
      <p:ext uri="{BB962C8B-B14F-4D97-AF65-F5344CB8AC3E}">
        <p14:creationId xmlns:p14="http://schemas.microsoft.com/office/powerpoint/2010/main" val="3568880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3" name="Chart 1"/>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spid="_x0000_s1031" name="Worksheet" r:id="rId5" imgW="7254240" imgH="4937760" progId="Excel.Sheet.8">
                  <p:embed/>
                </p:oleObj>
              </mc:Choice>
              <mc:Fallback>
                <p:oleObj name="Worksheet" r:id="rId5" imgW="7254240" imgH="4937760" progId="Excel.Sheet.8">
                  <p:embed/>
                  <p:pic>
                    <p:nvPicPr>
                      <p:cNvPr id="0" name=""/>
                      <p:cNvPicPr/>
                      <p:nvPr/>
                    </p:nvPicPr>
                    <p:blipFill>
                      <a:blip r:embed="rId6"/>
                      <a:stretch>
                        <a:fillRect/>
                      </a:stretch>
                    </p:blipFill>
                    <p:spPr>
                      <a:xfrm>
                        <a:off x="1065213" y="1217613"/>
                        <a:ext cx="7253287" cy="4941887"/>
                      </a:xfrm>
                      <a:prstGeom prst="rect">
                        <a:avLst/>
                      </a:prstGeom>
                      <a:noFill/>
                      <a:ln w="38100">
                        <a:noFill/>
                        <a:miter/>
                      </a:ln>
                    </p:spPr>
                  </p:pic>
                </p:oleObj>
              </mc:Fallback>
            </mc:AlternateContent>
          </a:graphicData>
        </a:graphic>
      </p:graphicFrame>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smtClean="0">
                <a:effectLst>
                  <a:glow rad="203200">
                    <a:schemeClr val="tx1"/>
                  </a:glow>
                </a:effectLst>
                <a:sym typeface="+mn-ea"/>
              </a:rPr>
              <a:t>在美国的转世论</a:t>
            </a:r>
            <a:endParaRPr lang="en-US" sz="4800" strike="noStrike" noProof="1">
              <a:effectLst>
                <a:glow rad="203200">
                  <a:schemeClr val="tx1"/>
                </a:glow>
              </a:effectLst>
            </a:endParaRPr>
          </a:p>
        </p:txBody>
      </p:sp>
      <p:sp>
        <p:nvSpPr>
          <p:cNvPr id="2051" name="Rectangle 3"/>
          <p:cNvSpPr>
            <a:spLocks noGrp="1" noChangeArrowheads="1"/>
          </p:cNvSpPr>
          <p:nvPr>
            <p:ph type="subTitle" idx="1"/>
          </p:nvPr>
        </p:nvSpPr>
        <p:spPr>
          <a:xfrm>
            <a:off x="0" y="908720"/>
            <a:ext cx="9144000" cy="692696"/>
          </a:xfrm>
          <a:ln w="9525">
            <a:noFill/>
            <a:miter/>
          </a:ln>
        </p:spPr>
        <p:txBody>
          <a:bodyPr vert="horz" wrap="square" lIns="91440" tIns="45720" rIns="91440" bIns="45720" numCol="1" anchor="t" anchorCtr="0" compatLnSpc="1"/>
          <a:lstStyle/>
          <a:p>
            <a:pPr eaLnBrk="1" fontAlgn="base" hangingPunct="1">
              <a:defRPr/>
            </a:pPr>
            <a:r>
              <a:rPr lang="en-US" sz="3600" i="1" strike="noStrike" noProof="1" smtClean="0">
                <a:effectLst>
                  <a:glow rad="203200">
                    <a:schemeClr val="tx1"/>
                  </a:glow>
                </a:effectLst>
                <a:sym typeface="+mn-ea"/>
              </a:rPr>
              <a:t>五分之一的美国人!</a:t>
            </a:r>
            <a:endParaRPr lang="en-US" sz="3600" i="1" strike="noStrike" noProof="1">
              <a:effectLst>
                <a:glow rad="203200">
                  <a:schemeClr val="tx1"/>
                </a:glow>
              </a:effectLst>
            </a:endParaRPr>
          </a:p>
          <a:p>
            <a:pPr eaLnBrk="1" fontAlgn="base" hangingPunct="1">
              <a:defRPr/>
            </a:pPr>
            <a:endParaRPr lang="en-US" sz="3600" i="1" strike="noStrike" noProof="1">
              <a:effectLst>
                <a:glow rad="203200">
                  <a:schemeClr val="tx1"/>
                </a:glow>
              </a:effectLst>
            </a:endParaRPr>
          </a:p>
        </p:txBody>
      </p:sp>
      <p:sp>
        <p:nvSpPr>
          <p:cNvPr id="5" name="Rectangle 3"/>
          <p:cNvSpPr txBox="1">
            <a:spLocks noChangeArrowheads="1"/>
          </p:cNvSpPr>
          <p:nvPr/>
        </p:nvSpPr>
        <p:spPr bwMode="auto">
          <a:xfrm>
            <a:off x="0" y="6131254"/>
            <a:ext cx="8748464" cy="69269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buFont typeface="Arial" pitchFamily="34" charset="0"/>
              <a:buNone/>
              <a:defRPr/>
            </a:pPr>
            <a:r>
              <a:rPr lang="en-US" sz="3600" noProof="1" smtClean="0">
                <a:solidFill>
                  <a:srgbClr val="FFFFFF"/>
                </a:solidFill>
                <a:effectLst>
                  <a:glow rad="203200">
                    <a:srgbClr val="000000"/>
                  </a:glow>
                </a:effectLst>
                <a:sym typeface="Helvetica" charset="0"/>
              </a:rPr>
              <a:t>Gallup Poll 2005</a:t>
            </a:r>
            <a:endParaRPr lang="en-US" sz="3600" noProof="1">
              <a:solidFill>
                <a:srgbClr val="FFFFFF"/>
              </a:solidFill>
              <a:effectLst>
                <a:glow rad="203200">
                  <a:srgbClr val="000000"/>
                </a:glow>
              </a:effectLst>
              <a:sym typeface="Helvetica" charset="0"/>
            </a:endParaRPr>
          </a:p>
        </p:txBody>
      </p:sp>
      <p:sp>
        <p:nvSpPr>
          <p:cNvPr id="520197" name="TextBox 7"/>
          <p:cNvSpPr txBox="1"/>
          <p:nvPr/>
        </p:nvSpPr>
        <p:spPr>
          <a:xfrm>
            <a:off x="8172450" y="87313"/>
            <a:ext cx="869950" cy="461962"/>
          </a:xfrm>
          <a:prstGeom prst="rect">
            <a:avLst/>
          </a:prstGeom>
          <a:noFill/>
          <a:ln w="9525">
            <a:noFill/>
            <a:miter/>
          </a:ln>
        </p:spPr>
        <p:txBody>
          <a:bodyPr wrap="none" anchor="t">
            <a:spAutoFit/>
          </a:bodyPr>
          <a:lstStyle/>
          <a:p>
            <a:pPr>
              <a:buFont typeface="Arial" pitchFamily="34" charset="0"/>
              <a:buNone/>
            </a:pPr>
            <a:r>
              <a:rPr lang="en-US" altLang="en-US" sz="1800" b="1">
                <a:solidFill>
                  <a:srgbClr val="FFFFFF"/>
                </a:solidFill>
                <a:ea typeface="MS PGothic" pitchFamily="34" charset="-128"/>
                <a:sym typeface="Helvetica" charset="0"/>
              </a:rPr>
              <a:t>199a</a:t>
            </a:r>
            <a:endParaRPr sz="1800">
              <a:solidFill>
                <a:srgbClr val="000000"/>
              </a:solidFill>
              <a:latin typeface="Times New Roman" pitchFamily="18" charset="0"/>
              <a:ea typeface="MS PGothic" pitchFamily="34" charset="-128"/>
              <a:sym typeface="Helvetica" charset="0"/>
            </a:endParaRPr>
          </a:p>
        </p:txBody>
      </p:sp>
      <p:sp>
        <p:nvSpPr>
          <p:cNvPr id="520198" name="Text Box 1"/>
          <p:cNvSpPr txBox="1"/>
          <p:nvPr/>
        </p:nvSpPr>
        <p:spPr>
          <a:xfrm>
            <a:off x="5724525" y="2852738"/>
            <a:ext cx="3152775" cy="762000"/>
          </a:xfrm>
          <a:prstGeom prst="rect">
            <a:avLst/>
          </a:prstGeom>
          <a:solidFill>
            <a:schemeClr val="tx1"/>
          </a:solidFill>
          <a:ln w="9525">
            <a:noFill/>
            <a:miter/>
          </a:ln>
        </p:spPr>
        <p:txBody>
          <a:bodyPr wrap="square" anchor="t">
            <a:spAutoFit/>
          </a:bodyPr>
          <a:lstStyle/>
          <a:p>
            <a:pPr eaLnBrk="1" hangingPunct="1">
              <a:buFont typeface="Arial" pitchFamily="34" charset="0"/>
              <a:buNone/>
            </a:pPr>
            <a:r>
              <a:rPr lang="zh-CN" altLang="en-US" sz="4400">
                <a:solidFill>
                  <a:srgbClr val="FFFFFF"/>
                </a:solidFill>
                <a:latin typeface="SimHei" pitchFamily="49" charset="-122"/>
                <a:ea typeface="SimHei" pitchFamily="49" charset="-122"/>
                <a:sym typeface="Helvetica" charset="0"/>
              </a:rPr>
              <a:t>相信转世论</a:t>
            </a:r>
          </a:p>
        </p:txBody>
      </p:sp>
      <p:sp>
        <p:nvSpPr>
          <p:cNvPr id="520199" name="Text Box 2"/>
          <p:cNvSpPr txBox="1"/>
          <p:nvPr/>
        </p:nvSpPr>
        <p:spPr>
          <a:xfrm>
            <a:off x="5653088" y="4149725"/>
            <a:ext cx="2498725" cy="762000"/>
          </a:xfrm>
          <a:prstGeom prst="rect">
            <a:avLst/>
          </a:prstGeom>
          <a:solidFill>
            <a:schemeClr val="tx1"/>
          </a:solidFill>
          <a:ln w="9525">
            <a:noFill/>
            <a:miter/>
          </a:ln>
        </p:spPr>
        <p:txBody>
          <a:bodyPr wrap="square" anchor="t">
            <a:spAutoFit/>
          </a:bodyPr>
          <a:lstStyle/>
          <a:p>
            <a:pPr eaLnBrk="1" hangingPunct="1">
              <a:buFont typeface="Arial" pitchFamily="34" charset="0"/>
              <a:buNone/>
            </a:pPr>
            <a:r>
              <a:rPr lang="zh-CN" altLang="en-US" sz="4400">
                <a:solidFill>
                  <a:srgbClr val="FFFFFF"/>
                </a:solidFill>
                <a:latin typeface="SimHei" pitchFamily="49" charset="-122"/>
                <a:ea typeface="SimHei" pitchFamily="49" charset="-122"/>
                <a:sym typeface="Helvetica" charset="0"/>
              </a:rPr>
              <a:t>其他观点</a:t>
            </a:r>
          </a:p>
        </p:txBody>
      </p:sp>
    </p:spTree>
    <p:extLst>
      <p:ext uri="{BB962C8B-B14F-4D97-AF65-F5344CB8AC3E}">
        <p14:creationId xmlns:p14="http://schemas.microsoft.com/office/powerpoint/2010/main" val="25293969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on Black Background.potx</Template>
  <TotalTime>1177</TotalTime>
  <Words>1898</Words>
  <Application>Microsoft Macintosh PowerPoint</Application>
  <PresentationFormat>On-screen Show (4:3)</PresentationFormat>
  <Paragraphs>266</Paragraphs>
  <Slides>47</Slides>
  <Notes>7</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47</vt:i4>
      </vt:variant>
    </vt:vector>
  </HeadingPairs>
  <TitlesOfParts>
    <vt:vector size="58" baseType="lpstr">
      <vt:lpstr>White on Black Background</vt:lpstr>
      <vt:lpstr>10_Default Design</vt:lpstr>
      <vt:lpstr>1_Ocean</vt:lpstr>
      <vt:lpstr>2_Default Design</vt:lpstr>
      <vt:lpstr>2_Ocean</vt:lpstr>
      <vt:lpstr>2_White on Black Background</vt:lpstr>
      <vt:lpstr>1_Ribbons</vt:lpstr>
      <vt:lpstr>3_White on Black Background</vt:lpstr>
      <vt:lpstr>2_Beam</vt:lpstr>
      <vt:lpstr>6_Blank Presentation</vt:lpstr>
      <vt:lpstr>Worksheet</vt:lpstr>
      <vt:lpstr>转世</vt:lpstr>
      <vt:lpstr>     历史是否是。。。</vt:lpstr>
      <vt:lpstr>什么是转世？</vt:lpstr>
      <vt:lpstr>一些名词</vt:lpstr>
      <vt:lpstr>转移很相似，指死时从一个身体转移（从生）到另一个身体。可以是动物（飞禽，牛，跳蚤，蟑螂）或无生命的东西 （岩石，粉笔等）</vt:lpstr>
      <vt:lpstr>羯磨（在今生所有的好和坏的想法，言语和行为）决定来世的地位 - 经济，智力，体制等。 </vt:lpstr>
      <vt:lpstr>搞笑?</vt:lpstr>
      <vt:lpstr>美洲原住民的 泛神论</vt:lpstr>
      <vt:lpstr>在美国的转世论</vt:lpstr>
      <vt:lpstr>Out on a Limb</vt:lpstr>
      <vt:lpstr> 批判转世论的五个论点 </vt:lpstr>
      <vt:lpstr>催眠回归</vt:lpstr>
      <vt:lpstr>Title</vt:lpstr>
      <vt:lpstr>既视感指没有经历过的事情或场景仿佛在某时某地经历过的似曾相识之感</vt:lpstr>
      <vt:lpstr>特殊语言能力 </vt:lpstr>
      <vt:lpstr>潜隐记忆 </vt:lpstr>
      <vt:lpstr>胎记</vt:lpstr>
      <vt:lpstr>其他所为的证据</vt:lpstr>
      <vt:lpstr>其他所为的证据</vt:lpstr>
      <vt:lpstr>其他所为的证据</vt:lpstr>
      <vt:lpstr>圣经和轮回</vt:lpstr>
      <vt:lpstr>用圣经的回应</vt:lpstr>
      <vt:lpstr>被魔鬼附身</vt:lpstr>
      <vt:lpstr>我们只活一次，死一次， 然后进入永生</vt:lpstr>
      <vt:lpstr>耶稣医治一位盲人证明祂也能给予属灵的视力(约翰福音9:1-7).</vt:lpstr>
      <vt:lpstr>为何如此盲目？</vt:lpstr>
      <vt:lpstr>出埃及记 20:4-5</vt:lpstr>
      <vt:lpstr>耶稣奇妙地医治那人证明了祂是永生的道路(约翰福音 9:6-7).</vt:lpstr>
      <vt:lpstr>前盲人承认耶稣是神 (35-38).</vt:lpstr>
      <vt:lpstr>???????</vt:lpstr>
      <vt:lpstr>圣经记载人死后的例子</vt:lpstr>
      <vt:lpstr>复活在一体</vt:lpstr>
      <vt:lpstr>从哲学角度的反应</vt:lpstr>
      <vt:lpstr>结论</vt:lpstr>
      <vt:lpstr>PowerPoint Presentation</vt:lpstr>
      <vt:lpstr>在监狱里的灵  (彼前 3:18-20)</vt:lpstr>
      <vt:lpstr>1 Peter 3:18-20</vt:lpstr>
      <vt:lpstr>不论你怎样解释 …</vt:lpstr>
      <vt:lpstr>三种主要的解释</vt:lpstr>
      <vt:lpstr>没有第二次机会</vt:lpstr>
      <vt:lpstr>Imprisoned Demons</vt:lpstr>
      <vt:lpstr>基督的肉身与灵魂</vt:lpstr>
      <vt:lpstr>三种主要的解释</vt:lpstr>
      <vt:lpstr>有两种解释的方法</vt:lpstr>
      <vt:lpstr>乐园的转换</vt:lpstr>
      <vt:lpstr>末世论 • BibleStudyDownloads.org</vt:lpstr>
      <vt:lpstr>PowerPoint Presentation</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Rick Griffith</dc:creator>
  <cp:lastModifiedBy>Rick Griffith</cp:lastModifiedBy>
  <cp:revision>50</cp:revision>
  <dcterms:created xsi:type="dcterms:W3CDTF">2006-11-14T08:25:02Z</dcterms:created>
  <dcterms:modified xsi:type="dcterms:W3CDTF">2017-05-09T06:05:40Z</dcterms:modified>
</cp:coreProperties>
</file>