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6.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4.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1" r:id="rId3"/>
    <p:sldMasterId id="2147483653" r:id="rId4"/>
    <p:sldMasterId id="2147483654" r:id="rId5"/>
    <p:sldMasterId id="2147483657" r:id="rId6"/>
    <p:sldMasterId id="2147483659" r:id="rId7"/>
    <p:sldMasterId id="2147483660" r:id="rId8"/>
    <p:sldMasterId id="2147483661" r:id="rId9"/>
    <p:sldMasterId id="2147483663" r:id="rId10"/>
    <p:sldMasterId id="2147483664" r:id="rId11"/>
    <p:sldMasterId id="2147483665" r:id="rId12"/>
    <p:sldMasterId id="2147483666" r:id="rId13"/>
    <p:sldMasterId id="2147483667" r:id="rId14"/>
    <p:sldMasterId id="2147483668" r:id="rId15"/>
    <p:sldMasterId id="2147483669" r:id="rId16"/>
    <p:sldMasterId id="2147483670" r:id="rId17"/>
    <p:sldMasterId id="2147483671" r:id="rId18"/>
    <p:sldMasterId id="2147483672" r:id="rId19"/>
    <p:sldMasterId id="2147483673" r:id="rId20"/>
    <p:sldMasterId id="2147483677"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9" r:id="rId31"/>
    <p:sldMasterId id="2147483690" r:id="rId32"/>
    <p:sldMasterId id="2147483693" r:id="rId33"/>
    <p:sldMasterId id="2147483696" r:id="rId34"/>
    <p:sldMasterId id="2147483697" r:id="rId35"/>
    <p:sldMasterId id="2147483698" r:id="rId36"/>
    <p:sldMasterId id="2147483700" r:id="rId37"/>
    <p:sldMasterId id="2147483702" r:id="rId38"/>
    <p:sldMasterId id="2147483703" r:id="rId39"/>
    <p:sldMasterId id="2147485852" r:id="rId40"/>
    <p:sldMasterId id="2147491740" r:id="rId41"/>
    <p:sldMasterId id="2147491753" r:id="rId42"/>
    <p:sldMasterId id="2147492251" r:id="rId43"/>
    <p:sldMasterId id="2147492263" r:id="rId44"/>
    <p:sldMasterId id="2147492275" r:id="rId45"/>
    <p:sldMasterId id="2147492287" r:id="rId46"/>
    <p:sldMasterId id="2147492299" r:id="rId47"/>
  </p:sldMasterIdLst>
  <p:notesMasterIdLst>
    <p:notesMasterId r:id="rId141"/>
  </p:notesMasterIdLst>
  <p:sldIdLst>
    <p:sldId id="861" r:id="rId48"/>
    <p:sldId id="1031" r:id="rId49"/>
    <p:sldId id="862" r:id="rId50"/>
    <p:sldId id="1120" r:id="rId51"/>
    <p:sldId id="1121" r:id="rId52"/>
    <p:sldId id="815" r:id="rId53"/>
    <p:sldId id="816" r:id="rId54"/>
    <p:sldId id="1034" r:id="rId55"/>
    <p:sldId id="1035" r:id="rId56"/>
    <p:sldId id="1123" r:id="rId57"/>
    <p:sldId id="1194" r:id="rId58"/>
    <p:sldId id="864" r:id="rId59"/>
    <p:sldId id="1122" r:id="rId60"/>
    <p:sldId id="868" r:id="rId61"/>
    <p:sldId id="1125" r:id="rId62"/>
    <p:sldId id="1202" r:id="rId63"/>
    <p:sldId id="866" r:id="rId64"/>
    <p:sldId id="1126" r:id="rId65"/>
    <p:sldId id="1127" r:id="rId66"/>
    <p:sldId id="1018" r:id="rId67"/>
    <p:sldId id="411" r:id="rId68"/>
    <p:sldId id="855" r:id="rId69"/>
    <p:sldId id="1066" r:id="rId70"/>
    <p:sldId id="1128" r:id="rId71"/>
    <p:sldId id="1129" r:id="rId72"/>
    <p:sldId id="838" r:id="rId73"/>
    <p:sldId id="1130" r:id="rId74"/>
    <p:sldId id="872" r:id="rId75"/>
    <p:sldId id="874" r:id="rId76"/>
    <p:sldId id="877" r:id="rId77"/>
    <p:sldId id="1203" r:id="rId78"/>
    <p:sldId id="1132" r:id="rId79"/>
    <p:sldId id="1133" r:id="rId80"/>
    <p:sldId id="1134" r:id="rId81"/>
    <p:sldId id="878" r:id="rId82"/>
    <p:sldId id="1135" r:id="rId83"/>
    <p:sldId id="880" r:id="rId84"/>
    <p:sldId id="839" r:id="rId85"/>
    <p:sldId id="840" r:id="rId86"/>
    <p:sldId id="842" r:id="rId87"/>
    <p:sldId id="629" r:id="rId88"/>
    <p:sldId id="1136" r:id="rId89"/>
    <p:sldId id="1196" r:id="rId90"/>
    <p:sldId id="1139" r:id="rId91"/>
    <p:sldId id="1197" r:id="rId92"/>
    <p:sldId id="1198" r:id="rId93"/>
    <p:sldId id="1199" r:id="rId94"/>
    <p:sldId id="907" r:id="rId95"/>
    <p:sldId id="908" r:id="rId96"/>
    <p:sldId id="909" r:id="rId97"/>
    <p:sldId id="910" r:id="rId98"/>
    <p:sldId id="911" r:id="rId99"/>
    <p:sldId id="912" r:id="rId100"/>
    <p:sldId id="1045" r:id="rId101"/>
    <p:sldId id="1204" r:id="rId102"/>
    <p:sldId id="1192" r:id="rId103"/>
    <p:sldId id="1143" r:id="rId104"/>
    <p:sldId id="1144" r:id="rId105"/>
    <p:sldId id="1159" r:id="rId106"/>
    <p:sldId id="1161" r:id="rId107"/>
    <p:sldId id="1163" r:id="rId108"/>
    <p:sldId id="1165" r:id="rId109"/>
    <p:sldId id="1167" r:id="rId110"/>
    <p:sldId id="1179" r:id="rId111"/>
    <p:sldId id="1181" r:id="rId112"/>
    <p:sldId id="1183" r:id="rId113"/>
    <p:sldId id="1185" r:id="rId114"/>
    <p:sldId id="847" r:id="rId115"/>
    <p:sldId id="1187" r:id="rId116"/>
    <p:sldId id="1189" r:id="rId117"/>
    <p:sldId id="1205" r:id="rId118"/>
    <p:sldId id="1021" r:id="rId119"/>
    <p:sldId id="1191" r:id="rId120"/>
    <p:sldId id="1206" r:id="rId121"/>
    <p:sldId id="1208" r:id="rId122"/>
    <p:sldId id="1209" r:id="rId123"/>
    <p:sldId id="1210" r:id="rId124"/>
    <p:sldId id="1211" r:id="rId125"/>
    <p:sldId id="1212" r:id="rId126"/>
    <p:sldId id="1213" r:id="rId127"/>
    <p:sldId id="1214" r:id="rId128"/>
    <p:sldId id="1215" r:id="rId129"/>
    <p:sldId id="1216" r:id="rId130"/>
    <p:sldId id="1217" r:id="rId131"/>
    <p:sldId id="1218" r:id="rId132"/>
    <p:sldId id="1219" r:id="rId133"/>
    <p:sldId id="1220" r:id="rId134"/>
    <p:sldId id="1221" r:id="rId135"/>
    <p:sldId id="1222" r:id="rId136"/>
    <p:sldId id="1223" r:id="rId137"/>
    <p:sldId id="1224" r:id="rId138"/>
    <p:sldId id="1225" r:id="rId139"/>
    <p:sldId id="1226" r:id="rId1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7A3E"/>
    <a:srgbClr val="906131"/>
    <a:srgbClr val="5C3E1F"/>
    <a:srgbClr val="CEAD78"/>
    <a:srgbClr val="FFE60A"/>
    <a:srgbClr val="996633"/>
    <a:srgbClr val="B58C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9" d="100"/>
          <a:sy n="119" d="100"/>
        </p:scale>
        <p:origin x="-1744" y="-112"/>
      </p:cViewPr>
      <p:guideLst>
        <p:guide orient="horz" pos="2160"/>
        <p:guide pos="2880"/>
      </p:guideLst>
    </p:cSldViewPr>
  </p:slideViewPr>
  <p:outlineViewPr>
    <p:cViewPr>
      <p:scale>
        <a:sx n="33" d="100"/>
        <a:sy n="33" d="100"/>
      </p:scale>
      <p:origin x="0" y="9768"/>
    </p:cViewPr>
  </p:outlineViewPr>
  <p:notesTextViewPr>
    <p:cViewPr>
      <p:scale>
        <a:sx n="100" d="100"/>
        <a:sy n="100" d="100"/>
      </p:scale>
      <p:origin x="0" y="0"/>
    </p:cViewPr>
  </p:notesTextViewPr>
  <p:sorterViewPr>
    <p:cViewPr>
      <p:scale>
        <a:sx n="100" d="100"/>
        <a:sy n="100" d="100"/>
      </p:scale>
      <p:origin x="0" y="1083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13.xml"/><Relationship Id="rId61" Type="http://schemas.openxmlformats.org/officeDocument/2006/relationships/slide" Target="slides/slide14.xml"/><Relationship Id="rId62" Type="http://schemas.openxmlformats.org/officeDocument/2006/relationships/slide" Target="slides/slide15.xml"/><Relationship Id="rId63" Type="http://schemas.openxmlformats.org/officeDocument/2006/relationships/slide" Target="slides/slide16.xml"/><Relationship Id="rId64" Type="http://schemas.openxmlformats.org/officeDocument/2006/relationships/slide" Target="slides/slide17.xml"/><Relationship Id="rId65" Type="http://schemas.openxmlformats.org/officeDocument/2006/relationships/slide" Target="slides/slide18.xml"/><Relationship Id="rId66" Type="http://schemas.openxmlformats.org/officeDocument/2006/relationships/slide" Target="slides/slide19.xml"/><Relationship Id="rId67" Type="http://schemas.openxmlformats.org/officeDocument/2006/relationships/slide" Target="slides/slide20.xml"/><Relationship Id="rId68" Type="http://schemas.openxmlformats.org/officeDocument/2006/relationships/slide" Target="slides/slide21.xml"/><Relationship Id="rId69" Type="http://schemas.openxmlformats.org/officeDocument/2006/relationships/slide" Target="slides/slide22.xml"/><Relationship Id="rId120" Type="http://schemas.openxmlformats.org/officeDocument/2006/relationships/slide" Target="slides/slide73.xml"/><Relationship Id="rId121" Type="http://schemas.openxmlformats.org/officeDocument/2006/relationships/slide" Target="slides/slide74.xml"/><Relationship Id="rId122" Type="http://schemas.openxmlformats.org/officeDocument/2006/relationships/slide" Target="slides/slide75.xml"/><Relationship Id="rId123" Type="http://schemas.openxmlformats.org/officeDocument/2006/relationships/slide" Target="slides/slide76.xml"/><Relationship Id="rId124" Type="http://schemas.openxmlformats.org/officeDocument/2006/relationships/slide" Target="slides/slide77.xml"/><Relationship Id="rId125" Type="http://schemas.openxmlformats.org/officeDocument/2006/relationships/slide" Target="slides/slide78.xml"/><Relationship Id="rId126" Type="http://schemas.openxmlformats.org/officeDocument/2006/relationships/slide" Target="slides/slide79.xml"/><Relationship Id="rId127" Type="http://schemas.openxmlformats.org/officeDocument/2006/relationships/slide" Target="slides/slide80.xml"/><Relationship Id="rId128" Type="http://schemas.openxmlformats.org/officeDocument/2006/relationships/slide" Target="slides/slide81.xml"/><Relationship Id="rId129" Type="http://schemas.openxmlformats.org/officeDocument/2006/relationships/slide" Target="slides/slide82.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43.xml"/><Relationship Id="rId91" Type="http://schemas.openxmlformats.org/officeDocument/2006/relationships/slide" Target="slides/slide44.xml"/><Relationship Id="rId92" Type="http://schemas.openxmlformats.org/officeDocument/2006/relationships/slide" Target="slides/slide45.xml"/><Relationship Id="rId93" Type="http://schemas.openxmlformats.org/officeDocument/2006/relationships/slide" Target="slides/slide46.xml"/><Relationship Id="rId94" Type="http://schemas.openxmlformats.org/officeDocument/2006/relationships/slide" Target="slides/slide47.xml"/><Relationship Id="rId95" Type="http://schemas.openxmlformats.org/officeDocument/2006/relationships/slide" Target="slides/slide48.xml"/><Relationship Id="rId96" Type="http://schemas.openxmlformats.org/officeDocument/2006/relationships/slide" Target="slides/slide49.xml"/><Relationship Id="rId101" Type="http://schemas.openxmlformats.org/officeDocument/2006/relationships/slide" Target="slides/slide54.xml"/><Relationship Id="rId102" Type="http://schemas.openxmlformats.org/officeDocument/2006/relationships/slide" Target="slides/slide55.xml"/><Relationship Id="rId103" Type="http://schemas.openxmlformats.org/officeDocument/2006/relationships/slide" Target="slides/slide56.xml"/><Relationship Id="rId104" Type="http://schemas.openxmlformats.org/officeDocument/2006/relationships/slide" Target="slides/slide57.xml"/><Relationship Id="rId105" Type="http://schemas.openxmlformats.org/officeDocument/2006/relationships/slide" Target="slides/slide58.xml"/><Relationship Id="rId106" Type="http://schemas.openxmlformats.org/officeDocument/2006/relationships/slide" Target="slides/slide59.xml"/><Relationship Id="rId107" Type="http://schemas.openxmlformats.org/officeDocument/2006/relationships/slide" Target="slides/slide60.xml"/><Relationship Id="rId108" Type="http://schemas.openxmlformats.org/officeDocument/2006/relationships/slide" Target="slides/slide61.xml"/><Relationship Id="rId109" Type="http://schemas.openxmlformats.org/officeDocument/2006/relationships/slide" Target="slides/slide62.xml"/><Relationship Id="rId97" Type="http://schemas.openxmlformats.org/officeDocument/2006/relationships/slide" Target="slides/slide50.xml"/><Relationship Id="rId98" Type="http://schemas.openxmlformats.org/officeDocument/2006/relationships/slide" Target="slides/slide51.xml"/><Relationship Id="rId99" Type="http://schemas.openxmlformats.org/officeDocument/2006/relationships/slide" Target="slides/slide5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 Target="slides/slide1.xml"/><Relationship Id="rId49" Type="http://schemas.openxmlformats.org/officeDocument/2006/relationships/slide" Target="slides/slide2.xml"/><Relationship Id="rId100" Type="http://schemas.openxmlformats.org/officeDocument/2006/relationships/slide" Target="slides/slide5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23.xml"/><Relationship Id="rId71" Type="http://schemas.openxmlformats.org/officeDocument/2006/relationships/slide" Target="slides/slide24.xml"/><Relationship Id="rId72" Type="http://schemas.openxmlformats.org/officeDocument/2006/relationships/slide" Target="slides/slide25.xml"/><Relationship Id="rId73" Type="http://schemas.openxmlformats.org/officeDocument/2006/relationships/slide" Target="slides/slide26.xml"/><Relationship Id="rId74" Type="http://schemas.openxmlformats.org/officeDocument/2006/relationships/slide" Target="slides/slide27.xml"/><Relationship Id="rId75" Type="http://schemas.openxmlformats.org/officeDocument/2006/relationships/slide" Target="slides/slide28.xml"/><Relationship Id="rId76" Type="http://schemas.openxmlformats.org/officeDocument/2006/relationships/slide" Target="slides/slide29.xml"/><Relationship Id="rId77" Type="http://schemas.openxmlformats.org/officeDocument/2006/relationships/slide" Target="slides/slide30.xml"/><Relationship Id="rId78" Type="http://schemas.openxmlformats.org/officeDocument/2006/relationships/slide" Target="slides/slide31.xml"/><Relationship Id="rId79" Type="http://schemas.openxmlformats.org/officeDocument/2006/relationships/slide" Target="slides/slide3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83.xml"/><Relationship Id="rId131" Type="http://schemas.openxmlformats.org/officeDocument/2006/relationships/slide" Target="slides/slide84.xml"/><Relationship Id="rId132" Type="http://schemas.openxmlformats.org/officeDocument/2006/relationships/slide" Target="slides/slide85.xml"/><Relationship Id="rId133" Type="http://schemas.openxmlformats.org/officeDocument/2006/relationships/slide" Target="slides/slide86.xml"/><Relationship Id="rId134" Type="http://schemas.openxmlformats.org/officeDocument/2006/relationships/slide" Target="slides/slide87.xml"/><Relationship Id="rId135" Type="http://schemas.openxmlformats.org/officeDocument/2006/relationships/slide" Target="slides/slide88.xml"/><Relationship Id="rId136" Type="http://schemas.openxmlformats.org/officeDocument/2006/relationships/slide" Target="slides/slide89.xml"/><Relationship Id="rId137" Type="http://schemas.openxmlformats.org/officeDocument/2006/relationships/slide" Target="slides/slide90.xml"/><Relationship Id="rId138" Type="http://schemas.openxmlformats.org/officeDocument/2006/relationships/slide" Target="slides/slide91.xml"/><Relationship Id="rId139" Type="http://schemas.openxmlformats.org/officeDocument/2006/relationships/slide" Target="slides/slide9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xml"/><Relationship Id="rId51" Type="http://schemas.openxmlformats.org/officeDocument/2006/relationships/slide" Target="slides/slide4.xml"/><Relationship Id="rId52" Type="http://schemas.openxmlformats.org/officeDocument/2006/relationships/slide" Target="slides/slide5.xml"/><Relationship Id="rId53" Type="http://schemas.openxmlformats.org/officeDocument/2006/relationships/slide" Target="slides/slide6.xml"/><Relationship Id="rId54" Type="http://schemas.openxmlformats.org/officeDocument/2006/relationships/slide" Target="slides/slide7.xml"/><Relationship Id="rId55" Type="http://schemas.openxmlformats.org/officeDocument/2006/relationships/slide" Target="slides/slide8.xml"/><Relationship Id="rId56" Type="http://schemas.openxmlformats.org/officeDocument/2006/relationships/slide" Target="slides/slide9.xml"/><Relationship Id="rId57" Type="http://schemas.openxmlformats.org/officeDocument/2006/relationships/slide" Target="slides/slide10.xml"/><Relationship Id="rId58" Type="http://schemas.openxmlformats.org/officeDocument/2006/relationships/slide" Target="slides/slide11.xml"/><Relationship Id="rId59" Type="http://schemas.openxmlformats.org/officeDocument/2006/relationships/slide" Target="slides/slide12.xml"/><Relationship Id="rId110" Type="http://schemas.openxmlformats.org/officeDocument/2006/relationships/slide" Target="slides/slide63.xml"/><Relationship Id="rId111" Type="http://schemas.openxmlformats.org/officeDocument/2006/relationships/slide" Target="slides/slide64.xml"/><Relationship Id="rId112" Type="http://schemas.openxmlformats.org/officeDocument/2006/relationships/slide" Target="slides/slide65.xml"/><Relationship Id="rId113" Type="http://schemas.openxmlformats.org/officeDocument/2006/relationships/slide" Target="slides/slide66.xml"/><Relationship Id="rId114" Type="http://schemas.openxmlformats.org/officeDocument/2006/relationships/slide" Target="slides/slide67.xml"/><Relationship Id="rId115" Type="http://schemas.openxmlformats.org/officeDocument/2006/relationships/slide" Target="slides/slide68.xml"/><Relationship Id="rId116" Type="http://schemas.openxmlformats.org/officeDocument/2006/relationships/slide" Target="slides/slide69.xml"/><Relationship Id="rId117" Type="http://schemas.openxmlformats.org/officeDocument/2006/relationships/slide" Target="slides/slide70.xml"/><Relationship Id="rId118" Type="http://schemas.openxmlformats.org/officeDocument/2006/relationships/slide" Target="slides/slide71.xml"/><Relationship Id="rId119" Type="http://schemas.openxmlformats.org/officeDocument/2006/relationships/slide" Target="slides/slide7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33.xml"/><Relationship Id="rId81" Type="http://schemas.openxmlformats.org/officeDocument/2006/relationships/slide" Target="slides/slide34.xml"/><Relationship Id="rId82" Type="http://schemas.openxmlformats.org/officeDocument/2006/relationships/slide" Target="slides/slide35.xml"/><Relationship Id="rId83" Type="http://schemas.openxmlformats.org/officeDocument/2006/relationships/slide" Target="slides/slide36.xml"/><Relationship Id="rId84" Type="http://schemas.openxmlformats.org/officeDocument/2006/relationships/slide" Target="slides/slide37.xml"/><Relationship Id="rId85" Type="http://schemas.openxmlformats.org/officeDocument/2006/relationships/slide" Target="slides/slide38.xml"/><Relationship Id="rId86" Type="http://schemas.openxmlformats.org/officeDocument/2006/relationships/slide" Target="slides/slide39.xml"/><Relationship Id="rId87" Type="http://schemas.openxmlformats.org/officeDocument/2006/relationships/slide" Target="slides/slide40.xml"/><Relationship Id="rId88" Type="http://schemas.openxmlformats.org/officeDocument/2006/relationships/slide" Target="slides/slide41.xml"/><Relationship Id="rId89" Type="http://schemas.openxmlformats.org/officeDocument/2006/relationships/slide" Target="slides/slide42.xml"/><Relationship Id="rId140" Type="http://schemas.openxmlformats.org/officeDocument/2006/relationships/slide" Target="slides/slide93.xml"/><Relationship Id="rId141" Type="http://schemas.openxmlformats.org/officeDocument/2006/relationships/notesMaster" Target="notesMasters/notesMaster1.xml"/><Relationship Id="rId142" Type="http://schemas.openxmlformats.org/officeDocument/2006/relationships/printerSettings" Target="printerSettings/printerSettings1.bin"/><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1624E66B-7FBA-0047-BF47-DBBE4A1C587A}" type="slidenum">
              <a:rPr lang="en-US"/>
              <a:pPr>
                <a:defRPr/>
              </a:pPr>
              <a:t>‹#›</a:t>
            </a:fld>
            <a:endParaRPr lang="en-US"/>
          </a:p>
        </p:txBody>
      </p:sp>
    </p:spTree>
    <p:extLst>
      <p:ext uri="{BB962C8B-B14F-4D97-AF65-F5344CB8AC3E}">
        <p14:creationId xmlns:p14="http://schemas.microsoft.com/office/powerpoint/2010/main" val="1494553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596968-23E9-1049-9875-1F0D989B4CF7}" type="slidenum">
              <a:rPr lang="en-US"/>
              <a:pPr>
                <a:defRPr/>
              </a:pPr>
              <a:t>1</a:t>
            </a:fld>
            <a:endParaRPr lang="en-US"/>
          </a:p>
        </p:txBody>
      </p:sp>
      <p:sp>
        <p:nvSpPr>
          <p:cNvPr id="160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8707" name="Rectangle 3"/>
          <p:cNvSpPr>
            <a:spLocks noGrp="1" noChangeArrowheads="1"/>
          </p:cNvSpPr>
          <p:nvPr>
            <p:ph type="body" idx="1"/>
          </p:nvPr>
        </p:nvSpPr>
        <p:spPr/>
        <p:txBody>
          <a:bodyPr/>
          <a:lstStyle/>
          <a:p>
            <a:pPr eaLnBrk="1" hangingPunct="1">
              <a:defRPr/>
            </a:pPr>
            <a:r>
              <a:rPr lang="en-US" dirty="0" smtClean="0">
                <a:cs typeface="+mn-cs"/>
              </a:rPr>
              <a:t>This template is intended for talk titles. Although it can be used for significant section titles, its </a:t>
            </a:r>
            <a:r>
              <a:rPr lang="ja-JP" altLang="en-US" dirty="0" smtClean="0">
                <a:latin typeface="Arial"/>
                <a:cs typeface="+mn-cs"/>
              </a:rPr>
              <a:t>“</a:t>
            </a:r>
            <a:r>
              <a:rPr lang="en-US" dirty="0" smtClean="0">
                <a:cs typeface="+mn-cs"/>
              </a:rPr>
              <a:t>cover page</a:t>
            </a:r>
            <a:r>
              <a:rPr lang="ja-JP" altLang="en-US" dirty="0" smtClean="0">
                <a:latin typeface="Arial"/>
                <a:cs typeface="+mn-cs"/>
              </a:rPr>
              <a:t>”</a:t>
            </a:r>
            <a:r>
              <a:rPr lang="en-US" dirty="0" smtClean="0">
                <a:cs typeface="+mn-cs"/>
              </a:rPr>
              <a:t> feel makes it best used once at the beginning of a presentation. Subtitle can be as its name suggests or the speaker</a:t>
            </a:r>
            <a:r>
              <a:rPr lang="fr-FR" altLang="ja-JP" dirty="0" smtClean="0">
                <a:latin typeface="Arial"/>
                <a:cs typeface="+mn-cs"/>
              </a:rPr>
              <a:t>'</a:t>
            </a:r>
            <a:r>
              <a:rPr lang="en-US" dirty="0" smtClean="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smtClean="0">
                <a:latin typeface="Arial"/>
                <a:cs typeface="+mn-cs"/>
              </a:rPr>
              <a:t>'</a:t>
            </a:r>
            <a:r>
              <a:rPr lang="en-US" dirty="0" smtClean="0">
                <a:cs typeface="+mn-cs"/>
              </a:rPr>
              <a:t>s content.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8E8954-40E0-D844-8921-ED83F7EE9B85}" type="slidenum">
              <a:rPr lang="en-US"/>
              <a:pPr>
                <a:defRPr/>
              </a:pPr>
              <a:t>10</a:t>
            </a:fld>
            <a:endParaRPr lang="en-US"/>
          </a:p>
        </p:txBody>
      </p:sp>
      <p:sp>
        <p:nvSpPr>
          <p:cNvPr id="239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71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F55092-E1E0-9044-BFB3-8757FA5FA05C}" type="slidenum">
              <a:rPr lang="en-US"/>
              <a:pPr>
                <a:defRPr/>
              </a:pPr>
              <a:t>11</a:t>
            </a:fld>
            <a:endParaRPr lang="en-US"/>
          </a:p>
        </p:txBody>
      </p:sp>
      <p:sp>
        <p:nvSpPr>
          <p:cNvPr id="263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35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B76648-88AF-E54E-B731-DCA3A2CE9531}" type="slidenum">
              <a:rPr lang="en-US"/>
              <a:pPr>
                <a:defRPr/>
              </a:pPr>
              <a:t>12</a:t>
            </a:fld>
            <a:endParaRPr lang="en-US"/>
          </a:p>
        </p:txBody>
      </p:sp>
      <p:sp>
        <p:nvSpPr>
          <p:cNvPr id="1623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30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5D55AB-73FC-E44D-8E77-87019C3A757A}" type="slidenum">
              <a:rPr lang="en-US"/>
              <a:pPr>
                <a:defRPr/>
              </a:pPr>
              <a:t>13</a:t>
            </a:fld>
            <a:endParaRPr lang="en-US"/>
          </a:p>
        </p:txBody>
      </p:sp>
      <p:sp>
        <p:nvSpPr>
          <p:cNvPr id="2395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51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CB6D82-9D96-5B49-A316-4A415ED28227}" type="slidenum">
              <a:rPr lang="en-US"/>
              <a:pPr>
                <a:defRPr/>
              </a:pPr>
              <a:t>14</a:t>
            </a:fld>
            <a:endParaRPr lang="en-US"/>
          </a:p>
        </p:txBody>
      </p:sp>
      <p:sp>
        <p:nvSpPr>
          <p:cNvPr id="163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5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78E87D-6C4D-8244-A93D-465DAD8E10DF}" type="slidenum">
              <a:rPr lang="en-US"/>
              <a:pPr>
                <a:defRPr/>
              </a:pPr>
              <a:t>15</a:t>
            </a:fld>
            <a:endParaRPr lang="en-US"/>
          </a:p>
        </p:txBody>
      </p:sp>
      <p:sp>
        <p:nvSpPr>
          <p:cNvPr id="240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1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F3BA3826-D499-CB4E-ACC6-B94CB80D0680}" type="slidenum">
              <a:rPr lang="en-US">
                <a:solidFill>
                  <a:prstClr val="black"/>
                </a:solidFill>
              </a:rPr>
              <a:pPr>
                <a:defRPr/>
              </a:pPr>
              <a:t>16</a:t>
            </a:fld>
            <a:endParaRPr lang="en-US">
              <a:solidFill>
                <a:prstClr val="black"/>
              </a:solidFill>
            </a:endParaRPr>
          </a:p>
        </p:txBody>
      </p:sp>
      <p:sp>
        <p:nvSpPr>
          <p:cNvPr id="5912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AD6DA9B6-2AFD-B844-A4B0-6C4925A5EBD7}" type="slidenum">
              <a:rPr lang="en-US" sz="1200" smtClean="0">
                <a:solidFill>
                  <a:prstClr val="black"/>
                </a:solidFill>
              </a:rPr>
              <a:pPr algn="r">
                <a:defRPr/>
              </a:pPr>
              <a:t>16</a:t>
            </a:fld>
            <a:endParaRPr lang="en-US" sz="1200" smtClean="0">
              <a:solidFill>
                <a:prstClr val="black"/>
              </a:solidFill>
            </a:endParaRPr>
          </a:p>
        </p:txBody>
      </p:sp>
      <p:sp>
        <p:nvSpPr>
          <p:cNvPr id="59125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12580" name="Rectangle 3"/>
          <p:cNvSpPr>
            <a:spLocks noGrp="1" noChangeArrowheads="1"/>
          </p:cNvSpPr>
          <p:nvPr>
            <p:ph type="body" idx="1"/>
          </p:nvPr>
        </p:nvSpPr>
        <p:spPr/>
        <p:txBody>
          <a:bodyPr/>
          <a:lstStyle/>
          <a:p>
            <a:pPr eaLnBrk="1" hangingPunct="1">
              <a:defRPr/>
            </a:pPr>
            <a:r>
              <a:rPr lang="en-US" smtClean="0">
                <a:cs typeface="+mn-cs"/>
              </a:rPr>
              <a:t>Do these two views agree?  </a:t>
            </a:r>
          </a:p>
          <a:p>
            <a:pPr eaLnBrk="1" hangingPunct="1">
              <a:defRPr/>
            </a:pPr>
            <a:r>
              <a:rPr lang="en-US" smtClean="0">
                <a:cs typeface="+mn-cs"/>
              </a:rPr>
              <a:t>No, of course not.  They are diametrically opposed to each other.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69BF36-4E56-8044-B3CD-670414F6EF76}" type="slidenum">
              <a:rPr lang="en-US"/>
              <a:pPr>
                <a:defRPr/>
              </a:pPr>
              <a:t>17</a:t>
            </a:fld>
            <a:endParaRPr lang="en-US"/>
          </a:p>
        </p:txBody>
      </p:sp>
      <p:sp>
        <p:nvSpPr>
          <p:cNvPr id="1631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12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5CBA6F-D2DC-3444-9593-6E2019DFF09A}" type="slidenum">
              <a:rPr lang="en-US"/>
              <a:pPr>
                <a:defRPr/>
              </a:pPr>
              <a:t>18</a:t>
            </a:fld>
            <a:endParaRPr lang="en-US"/>
          </a:p>
        </p:txBody>
      </p:sp>
      <p:sp>
        <p:nvSpPr>
          <p:cNvPr id="2403330" name="Rectangle 2"/>
          <p:cNvSpPr>
            <a:spLocks noGrp="1" noRot="1" noChangeAspect="1" noChangeArrowheads="1" noTextEdit="1"/>
          </p:cNvSpPr>
          <p:nvPr>
            <p:ph type="sldImg"/>
          </p:nvPr>
        </p:nvSpPr>
        <p:spPr>
          <a:xfrm>
            <a:off x="1177925" y="720725"/>
            <a:ext cx="4521200" cy="3390900"/>
          </a:xfrm>
          <a:ln/>
          <a:extLst>
            <a:ext uri="{FAA26D3D-D897-4be2-8F04-BA451C77F1D7}">
              <ma14:placeholderFlag xmlns:ma14="http://schemas.microsoft.com/office/mac/drawingml/2011/main" val="1"/>
            </a:ext>
          </a:extLst>
        </p:spPr>
      </p:sp>
      <p:sp>
        <p:nvSpPr>
          <p:cNvPr id="2403331" name="Rectangle 3"/>
          <p:cNvSpPr>
            <a:spLocks noGrp="1" noChangeArrowheads="1"/>
          </p:cNvSpPr>
          <p:nvPr>
            <p:ph type="body" idx="1"/>
          </p:nvPr>
        </p:nvSpPr>
        <p:spPr>
          <a:xfrm>
            <a:off x="917575" y="4329113"/>
            <a:ext cx="5043488" cy="4113212"/>
          </a:xfrm>
        </p:spPr>
        <p:txBody>
          <a:bodyPr/>
          <a:lstStyle/>
          <a:p>
            <a:pPr eaLnBrk="1" hangingPunct="1">
              <a:defRPr/>
            </a:pPr>
            <a:endParaRPr lang="en-AU"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CB847D-6D6F-BF46-8A24-1E1B3F589647}" type="slidenum">
              <a:rPr lang="en-US"/>
              <a:pPr>
                <a:defRPr/>
              </a:pPr>
              <a:t>19</a:t>
            </a:fld>
            <a:endParaRPr lang="en-US"/>
          </a:p>
        </p:txBody>
      </p:sp>
      <p:sp>
        <p:nvSpPr>
          <p:cNvPr id="240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5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E98775-5B33-FB4E-9B27-D8F1E1CA0AD8}" type="slidenum">
              <a:rPr lang="en-US"/>
              <a:pPr>
                <a:defRPr/>
              </a:pPr>
              <a:t>2</a:t>
            </a:fld>
            <a:endParaRPr lang="en-US"/>
          </a:p>
        </p:txBody>
      </p:sp>
      <p:sp>
        <p:nvSpPr>
          <p:cNvPr id="212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27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AB8AAE-182A-D34C-BF46-765163A87F9B}" type="slidenum">
              <a:rPr lang="en-US"/>
              <a:pPr>
                <a:defRPr/>
              </a:pPr>
              <a:t>20</a:t>
            </a:fld>
            <a:endParaRPr lang="en-US"/>
          </a:p>
        </p:txBody>
      </p:sp>
      <p:sp>
        <p:nvSpPr>
          <p:cNvPr id="207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0531" name="Rectangle 3"/>
          <p:cNvSpPr>
            <a:spLocks noGrp="1" noChangeArrowheads="1"/>
          </p:cNvSpPr>
          <p:nvPr>
            <p:ph type="body" idx="1"/>
          </p:nvPr>
        </p:nvSpPr>
        <p:spPr/>
        <p:txBody>
          <a:bodyPr/>
          <a:lstStyle/>
          <a:p>
            <a:pPr eaLnBrk="1" hangingPunct="1">
              <a:defRPr/>
            </a:pPr>
            <a:r>
              <a:rPr lang="en-US" smtClean="0">
                <a:cs typeface="+mn-cs"/>
              </a:rPr>
              <a:t>Another way that Jesus revealed His complete trust in the Scriptures was by treating as historical fact the accounts in the Old Testament which most contemporary people think are unbelievable mythology.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3A6B89-C4EA-4042-BC4C-8DF9BD025017}" type="slidenum">
              <a:rPr lang="en-US"/>
              <a:pPr>
                <a:defRPr/>
              </a:pPr>
              <a:t>21</a:t>
            </a:fld>
            <a:endParaRPr lang="en-US"/>
          </a:p>
        </p:txBody>
      </p:sp>
      <p:sp>
        <p:nvSpPr>
          <p:cNvPr id="4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3875"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If the biblical timeline = 2 metres (7 feet) on the screen, then the evolutionary timeline would stretch 7,500 km (4500 miles).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67AE46-4E99-414E-BBF0-752A6B4CB158}" type="slidenum">
              <a:rPr lang="en-US"/>
              <a:pPr>
                <a:defRPr/>
              </a:pPr>
              <a:t>22</a:t>
            </a:fld>
            <a:endParaRPr lang="en-US"/>
          </a:p>
        </p:txBody>
      </p:sp>
      <p:sp>
        <p:nvSpPr>
          <p:cNvPr id="158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3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F76E50-6A77-3C44-B927-CFEB9B6E1C4C}" type="slidenum">
              <a:rPr lang="en-US"/>
              <a:pPr>
                <a:defRPr/>
              </a:pPr>
              <a:t>23</a:t>
            </a:fld>
            <a:endParaRPr lang="en-US"/>
          </a:p>
        </p:txBody>
      </p:sp>
      <p:sp>
        <p:nvSpPr>
          <p:cNvPr id="222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3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6710E0-B2AB-9D44-88D1-CD581D5563AB}" type="slidenum">
              <a:rPr lang="en-US"/>
              <a:pPr>
                <a:defRPr/>
              </a:pPr>
              <a:t>24</a:t>
            </a:fld>
            <a:endParaRPr lang="en-US"/>
          </a:p>
        </p:txBody>
      </p:sp>
      <p:sp>
        <p:nvSpPr>
          <p:cNvPr id="240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7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0EF24E-8835-E44D-9B41-948A88E2539C}" type="slidenum">
              <a:rPr lang="en-US"/>
              <a:pPr>
                <a:defRPr/>
              </a:pPr>
              <a:t>25</a:t>
            </a:fld>
            <a:endParaRPr lang="en-US"/>
          </a:p>
        </p:txBody>
      </p:sp>
      <p:sp>
        <p:nvSpPr>
          <p:cNvPr id="240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smtClean="0">
                <a:cs typeface="+mn-cs"/>
              </a:rPr>
              <a:t>Each element is a TIFF image with alpha channels. This whole page totals 1.1 MB rather than 11+ MB that flat JPEGs would produce.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7B5F92-2F78-9B4A-AD75-67A51C4E537A}" type="slidenum">
              <a:rPr lang="en-US"/>
              <a:pPr>
                <a:defRPr/>
              </a:pPr>
              <a:t>26</a:t>
            </a:fld>
            <a:endParaRPr lang="en-US"/>
          </a:p>
        </p:txBody>
      </p:sp>
      <p:sp>
        <p:nvSpPr>
          <p:cNvPr id="154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3171" name="Rectangle 3"/>
          <p:cNvSpPr>
            <a:spLocks noGrp="1" noChangeArrowheads="1"/>
          </p:cNvSpPr>
          <p:nvPr>
            <p:ph type="body" idx="1"/>
          </p:nvPr>
        </p:nvSpPr>
        <p:spPr/>
        <p:txBody>
          <a:bodyPr/>
          <a:lstStyle/>
          <a:p>
            <a:pPr eaLnBrk="1" hangingPunct="1">
              <a:defRPr/>
            </a:pPr>
            <a:r>
              <a:rPr lang="en-US" smtClean="0">
                <a:cs typeface="+mn-cs"/>
              </a:rPr>
              <a:t>Verse 9 echoes the language of Gen. 9:10-16.  There is nothing on Day 3, when God made dry land, to link this description with creation week.</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C975B6-B370-0241-A5FB-83B0A1D28DEB}" type="slidenum">
              <a:rPr lang="en-US"/>
              <a:pPr>
                <a:defRPr/>
              </a:pPr>
              <a:t>27</a:t>
            </a:fld>
            <a:endParaRPr lang="en-US"/>
          </a:p>
        </p:txBody>
      </p:sp>
      <p:sp>
        <p:nvSpPr>
          <p:cNvPr id="2411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1523"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3EA084-682B-F348-B78C-B46F63B67E57}" type="slidenum">
              <a:rPr lang="en-US"/>
              <a:pPr>
                <a:defRPr/>
              </a:pPr>
              <a:t>28</a:t>
            </a:fld>
            <a:endParaRPr lang="en-US"/>
          </a:p>
        </p:txBody>
      </p:sp>
      <p:sp>
        <p:nvSpPr>
          <p:cNvPr id="1643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3523" name="Rectangle 3"/>
          <p:cNvSpPr>
            <a:spLocks noGrp="1" noChangeArrowheads="1"/>
          </p:cNvSpPr>
          <p:nvPr>
            <p:ph type="body" idx="1"/>
          </p:nvPr>
        </p:nvSpPr>
        <p:spPr/>
        <p:txBody>
          <a:bodyPr/>
          <a:lstStyle/>
          <a:p>
            <a:pPr eaLnBrk="1" hangingPunct="1">
              <a:defRPr/>
            </a:pPr>
            <a:r>
              <a:rPr lang="en-US" smtClean="0">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FC3518-A35D-C445-97C7-B16E9591657E}" type="slidenum">
              <a:rPr lang="en-US"/>
              <a:pPr>
                <a:defRPr/>
              </a:pPr>
              <a:t>29</a:t>
            </a:fld>
            <a:endParaRPr lang="en-US"/>
          </a:p>
        </p:txBody>
      </p:sp>
      <p:sp>
        <p:nvSpPr>
          <p:cNvPr id="1647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7619" name="Rectangle 3"/>
          <p:cNvSpPr>
            <a:spLocks noGrp="1" noChangeArrowheads="1"/>
          </p:cNvSpPr>
          <p:nvPr>
            <p:ph type="body" idx="1"/>
          </p:nvPr>
        </p:nvSpPr>
        <p:spPr/>
        <p:txBody>
          <a:bodyPr/>
          <a:lstStyle/>
          <a:p>
            <a:pPr eaLnBrk="1" hangingPunct="1">
              <a:defRPr/>
            </a:pPr>
            <a:r>
              <a:rPr lang="en-US" smtClean="0">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DAC1A1-2CA4-6C40-891D-A30F4AB4FB82}" type="slidenum">
              <a:rPr lang="en-US"/>
              <a:pPr>
                <a:defRPr/>
              </a:pPr>
              <a:t>3</a:t>
            </a:fld>
            <a:endParaRPr lang="en-US"/>
          </a:p>
        </p:txBody>
      </p:sp>
      <p:sp>
        <p:nvSpPr>
          <p:cNvPr id="161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0755" name="Rectangle 3"/>
          <p:cNvSpPr>
            <a:spLocks noGrp="1" noChangeArrowheads="1"/>
          </p:cNvSpPr>
          <p:nvPr>
            <p:ph type="body" idx="1"/>
          </p:nvPr>
        </p:nvSpPr>
        <p:spPr/>
        <p:txBody>
          <a:bodyPr/>
          <a:lstStyle/>
          <a:p>
            <a:pPr eaLnBrk="1" hangingPunct="1">
              <a:defRPr/>
            </a:pPr>
            <a:r>
              <a:rPr lang="en-US" smtClean="0">
                <a:solidFill>
                  <a:schemeClr val="bg1"/>
                </a:solidFill>
                <a:cs typeface="+mn-cs"/>
              </a:rPr>
              <a:t>JP Moreland (Hugh Ross) article that I refute where he relies on Kaiser and Archer</a:t>
            </a:r>
          </a:p>
          <a:p>
            <a:pPr eaLnBrk="1" hangingPunct="1">
              <a:defRPr/>
            </a:pPr>
            <a:endParaRPr lang="en-US" smtClean="0">
              <a:cs typeface="+mn-cs"/>
            </a:endParaRPr>
          </a:p>
          <a:p>
            <a:pPr eaLnBrk="1" hangingPunct="1">
              <a:defRPr/>
            </a:pPr>
            <a:endParaRPr lang="en-US" smtClean="0">
              <a:cs typeface="+mn-cs"/>
            </a:endParaRPr>
          </a:p>
          <a:p>
            <a:pPr eaLnBrk="1" hangingPunct="1">
              <a:defRPr/>
            </a:pPr>
            <a:r>
              <a:rPr lang="en-US" smtClean="0">
                <a:cs typeface="+mn-cs"/>
              </a:rPr>
              <a:t>The underlined word is </a:t>
            </a:r>
            <a:r>
              <a:rPr lang="en-US" i="1" smtClean="0">
                <a:cs typeface="+mn-cs"/>
              </a:rPr>
              <a:t>eretz</a:t>
            </a:r>
            <a:r>
              <a:rPr lang="en-US" smtClean="0">
                <a:cs typeface="+mn-cs"/>
              </a:rPr>
              <a:t>, the same word translated earth in Gen. 1:1 and 2:1 and 2:4.  </a:t>
            </a:r>
            <a:r>
              <a:rPr lang="en-US" i="1" smtClean="0">
                <a:cs typeface="+mn-cs"/>
              </a:rPr>
              <a:t>Eretz</a:t>
            </a:r>
            <a:r>
              <a:rPr lang="en-US" smtClean="0">
                <a:cs typeface="+mn-cs"/>
              </a:rPr>
              <a:t> is used 45 times in the Flood account in Gen. 6:5-9:17.  The circled word is </a:t>
            </a:r>
            <a:r>
              <a:rPr lang="en-US" i="1" smtClean="0">
                <a:cs typeface="+mn-cs"/>
              </a:rPr>
              <a:t>adamah</a:t>
            </a:r>
            <a:r>
              <a:rPr lang="en-US" smtClean="0">
                <a:cs typeface="+mn-cs"/>
              </a:rPr>
              <a:t>, which in modern translations is rendered more accurately as </a:t>
            </a:r>
            <a:r>
              <a:rPr lang="ja-JP" altLang="en-US" smtClean="0">
                <a:latin typeface="Arial"/>
                <a:cs typeface="+mn-cs"/>
              </a:rPr>
              <a:t>“</a:t>
            </a:r>
            <a:r>
              <a:rPr lang="en-US" smtClean="0">
                <a:cs typeface="+mn-cs"/>
              </a:rPr>
              <a:t>ground</a:t>
            </a:r>
            <a:r>
              <a:rPr lang="ja-JP" altLang="en-US" smtClean="0">
                <a:latin typeface="Arial"/>
                <a:cs typeface="+mn-cs"/>
              </a:rPr>
              <a:t>”</a:t>
            </a:r>
            <a:r>
              <a:rPr lang="en-US" smtClean="0">
                <a:cs typeface="+mn-cs"/>
              </a:rPr>
              <a:t> or </a:t>
            </a:r>
            <a:r>
              <a:rPr lang="ja-JP" altLang="en-US" smtClean="0">
                <a:latin typeface="Arial"/>
                <a:cs typeface="+mn-cs"/>
              </a:rPr>
              <a:t>“</a:t>
            </a:r>
            <a:r>
              <a:rPr lang="en-US" smtClean="0">
                <a:cs typeface="+mn-cs"/>
              </a:rPr>
              <a:t>land.</a:t>
            </a:r>
            <a:r>
              <a:rPr lang="ja-JP" altLang="en-US" smtClean="0">
                <a:latin typeface="Arial"/>
                <a:cs typeface="+mn-cs"/>
              </a:rPr>
              <a:t>”</a:t>
            </a:r>
            <a:r>
              <a:rPr lang="en-US" smtClean="0">
                <a:cs typeface="+mn-cs"/>
              </a:rPr>
              <a:t>  It is used only 9 times in the Flood account.  In his rejection of the global Flood, OT scholar Dr. Walter Kaiser said in the Feb. 2006 John Ankerberg debates on creation that </a:t>
            </a:r>
            <a:r>
              <a:rPr lang="en-US" i="1" smtClean="0">
                <a:cs typeface="+mn-cs"/>
              </a:rPr>
              <a:t>eretz</a:t>
            </a:r>
            <a:r>
              <a:rPr lang="en-US" smtClean="0">
                <a:cs typeface="+mn-cs"/>
              </a:rPr>
              <a:t> is never used in the flood account, but that only </a:t>
            </a:r>
            <a:r>
              <a:rPr lang="en-US" i="1" smtClean="0">
                <a:cs typeface="+mn-cs"/>
              </a:rPr>
              <a:t>adamah</a:t>
            </a:r>
            <a:r>
              <a:rPr lang="en-US" smtClean="0">
                <a:cs typeface="+mn-cs"/>
              </a:rPr>
              <a:t> is used.  He was seriously in error.</a:t>
            </a:r>
          </a:p>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129BC9-C3DA-6046-A0DE-71D07196D25D}" type="slidenum">
              <a:rPr lang="en-US"/>
              <a:pPr>
                <a:defRPr/>
              </a:pPr>
              <a:t>30</a:t>
            </a:fld>
            <a:endParaRPr lang="en-US"/>
          </a:p>
        </p:txBody>
      </p:sp>
      <p:sp>
        <p:nvSpPr>
          <p:cNvPr id="1653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3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74AF73-2F50-AE44-9468-62605E4ABF3E}" type="slidenum">
              <a:rPr lang="en-US"/>
              <a:pPr>
                <a:defRPr/>
              </a:pPr>
              <a:t>31</a:t>
            </a:fld>
            <a:endParaRPr lang="en-US"/>
          </a:p>
        </p:txBody>
      </p:sp>
      <p:sp>
        <p:nvSpPr>
          <p:cNvPr id="240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7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C9F1FB-D013-F442-9D13-2197EC1574CD}" type="slidenum">
              <a:rPr lang="en-US"/>
              <a:pPr>
                <a:defRPr/>
              </a:pPr>
              <a:t>32</a:t>
            </a:fld>
            <a:endParaRPr lang="en-US"/>
          </a:p>
        </p:txBody>
      </p:sp>
      <p:sp>
        <p:nvSpPr>
          <p:cNvPr id="241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5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78683E-91A7-F04D-B605-D87C1C28DD27}" type="slidenum">
              <a:rPr lang="en-US"/>
              <a:pPr>
                <a:defRPr/>
              </a:pPr>
              <a:t>33</a:t>
            </a:fld>
            <a:endParaRPr lang="en-US"/>
          </a:p>
        </p:txBody>
      </p:sp>
      <p:sp>
        <p:nvSpPr>
          <p:cNvPr id="2419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9715"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2CBF5B-277A-294C-8CBB-80D26CA45B62}" type="slidenum">
              <a:rPr lang="en-US"/>
              <a:pPr>
                <a:defRPr/>
              </a:pPr>
              <a:t>34</a:t>
            </a:fld>
            <a:endParaRPr lang="en-US"/>
          </a:p>
        </p:txBody>
      </p:sp>
      <p:sp>
        <p:nvSpPr>
          <p:cNvPr id="2421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21763"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4BACAC3-4065-D445-B184-7928F3FA81F6}" type="slidenum">
              <a:rPr lang="en-US"/>
              <a:pPr>
                <a:defRPr/>
              </a:pPr>
              <a:t>35</a:t>
            </a:fld>
            <a:endParaRPr lang="en-US"/>
          </a:p>
        </p:txBody>
      </p:sp>
      <p:sp>
        <p:nvSpPr>
          <p:cNvPr id="165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5811" name="Rectangle 3"/>
          <p:cNvSpPr>
            <a:spLocks noGrp="1" noChangeArrowheads="1"/>
          </p:cNvSpPr>
          <p:nvPr>
            <p:ph type="body" idx="1"/>
          </p:nvPr>
        </p:nvSpPr>
        <p:spPr/>
        <p:txBody>
          <a:bodyPr/>
          <a:lstStyle/>
          <a:p>
            <a:pPr eaLnBrk="1" hangingPunct="1">
              <a:defRPr/>
            </a:pPr>
            <a:r>
              <a:rPr lang="en-US" smtClean="0">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373C5C-34F0-3148-ACBF-310E208BA16B}" type="slidenum">
              <a:rPr lang="en-US"/>
              <a:pPr>
                <a:defRPr/>
              </a:pPr>
              <a:t>36</a:t>
            </a:fld>
            <a:endParaRPr lang="en-US"/>
          </a:p>
        </p:txBody>
      </p:sp>
      <p:sp>
        <p:nvSpPr>
          <p:cNvPr id="2425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25859"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B20A02-DFA9-7645-84C4-94FFFCC74552}" type="slidenum">
              <a:rPr lang="en-US"/>
              <a:pPr>
                <a:defRPr/>
              </a:pPr>
              <a:t>37</a:t>
            </a:fld>
            <a:endParaRPr lang="en-US"/>
          </a:p>
        </p:txBody>
      </p:sp>
      <p:sp>
        <p:nvSpPr>
          <p:cNvPr id="1659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9907" name="Rectangle 3"/>
          <p:cNvSpPr>
            <a:spLocks noGrp="1" noChangeArrowheads="1"/>
          </p:cNvSpPr>
          <p:nvPr>
            <p:ph type="body" idx="1"/>
          </p:nvPr>
        </p:nvSpPr>
        <p:spPr/>
        <p:txBody>
          <a:bodyPr/>
          <a:lstStyle/>
          <a:p>
            <a:pPr eaLnBrk="1" hangingPunct="1">
              <a:defRPr/>
            </a:pPr>
            <a:r>
              <a:rPr lang="en-US" smtClean="0">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A9F46B-075B-D740-B0C5-0EADABB84191}" type="slidenum">
              <a:rPr lang="en-US"/>
              <a:pPr>
                <a:defRPr/>
              </a:pPr>
              <a:t>38</a:t>
            </a:fld>
            <a:endParaRPr lang="en-US"/>
          </a:p>
        </p:txBody>
      </p:sp>
      <p:sp>
        <p:nvSpPr>
          <p:cNvPr id="154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52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101293-7988-5948-B099-3C466995EA93}" type="slidenum">
              <a:rPr lang="en-US"/>
              <a:pPr>
                <a:defRPr/>
              </a:pPr>
              <a:t>39</a:t>
            </a:fld>
            <a:endParaRPr lang="en-US"/>
          </a:p>
        </p:txBody>
      </p:sp>
      <p:sp>
        <p:nvSpPr>
          <p:cNvPr id="154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72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F3E0FE-5CD1-9044-AF2E-1E24932126CE}" type="slidenum">
              <a:rPr lang="en-US"/>
              <a:pPr>
                <a:defRPr/>
              </a:pPr>
              <a:t>4</a:t>
            </a:fld>
            <a:endParaRPr lang="en-US"/>
          </a:p>
        </p:txBody>
      </p:sp>
      <p:sp>
        <p:nvSpPr>
          <p:cNvPr id="239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10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507796-6A43-5F47-8481-D3579F7E6ADD}" type="slidenum">
              <a:rPr lang="en-US"/>
              <a:pPr>
                <a:defRPr/>
              </a:pPr>
              <a:t>40</a:t>
            </a:fld>
            <a:endParaRPr lang="en-US"/>
          </a:p>
        </p:txBody>
      </p:sp>
      <p:sp>
        <p:nvSpPr>
          <p:cNvPr id="1551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13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D265F5-5F44-664B-8005-962D9B467DB4}" type="slidenum">
              <a:rPr lang="en-US"/>
              <a:pPr>
                <a:defRPr/>
              </a:pPr>
              <a:t>41</a:t>
            </a:fld>
            <a:endParaRPr lang="en-US"/>
          </a:p>
        </p:txBody>
      </p:sp>
      <p:sp>
        <p:nvSpPr>
          <p:cNvPr id="1080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0323"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32 Now when they heard of the resurrection of the dead, some began to sneer, but others said, </a:t>
            </a:r>
            <a:r>
              <a:rPr lang="ja-JP" altLang="en-US" smtClean="0">
                <a:latin typeface="Arial"/>
                <a:cs typeface="+mn-cs"/>
              </a:rPr>
              <a:t>“</a:t>
            </a:r>
            <a:r>
              <a:rPr lang="en-US" smtClean="0">
                <a:cs typeface="+mn-cs"/>
              </a:rPr>
              <a:t>We shall hear you again concerning this.</a:t>
            </a:r>
            <a:r>
              <a:rPr lang="ja-JP" altLang="en-US" smtClean="0">
                <a:latin typeface="Arial"/>
                <a:cs typeface="+mn-cs"/>
              </a:rPr>
              <a:t>”</a:t>
            </a:r>
            <a:r>
              <a:rPr lang="en-US" smtClean="0">
                <a:cs typeface="+mn-cs"/>
              </a:rPr>
              <a:t> </a:t>
            </a:r>
            <a:br>
              <a:rPr lang="en-US" smtClean="0">
                <a:cs typeface="+mn-cs"/>
              </a:rPr>
            </a:br>
            <a:r>
              <a:rPr lang="en-US" smtClean="0">
                <a:cs typeface="+mn-cs"/>
              </a:rPr>
              <a:t>33 So Paul went out of their midst. </a:t>
            </a:r>
            <a:br>
              <a:rPr lang="en-US" smtClean="0">
                <a:cs typeface="+mn-cs"/>
              </a:rPr>
            </a:br>
            <a:r>
              <a:rPr lang="en-US" smtClean="0">
                <a:cs typeface="+mn-cs"/>
              </a:rPr>
              <a:t>34 But some men joined him and believed, among whom also were Dionysius the Areopagite and a woman named Damaris and others with them.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A9C84D-342A-8C4B-BE4E-DCF818557562}" type="slidenum">
              <a:rPr lang="en-US"/>
              <a:pPr>
                <a:defRPr/>
              </a:pPr>
              <a:t>42</a:t>
            </a:fld>
            <a:endParaRPr lang="en-US"/>
          </a:p>
        </p:txBody>
      </p:sp>
      <p:sp>
        <p:nvSpPr>
          <p:cNvPr id="2427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279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59F0FA7B-2FD6-6248-9163-71F4D93E6292}" type="slidenum">
              <a:rPr lang="en-US"/>
              <a:pPr>
                <a:defRPr/>
              </a:pPr>
              <a:t>43</a:t>
            </a:fld>
            <a:endParaRPr lang="en-US"/>
          </a:p>
        </p:txBody>
      </p:sp>
      <p:sp>
        <p:nvSpPr>
          <p:cNvPr id="264294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E3F3E5D7-6168-4E4A-B24C-ED5493D245AB}" type="slidenum">
              <a:rPr lang="en-US" sz="1200" smtClean="0">
                <a:cs typeface="Arial" charset="0"/>
              </a:rPr>
              <a:pPr algn="r">
                <a:defRPr/>
              </a:pPr>
              <a:t>43</a:t>
            </a:fld>
            <a:endParaRPr lang="en-US" sz="1200" smtClean="0">
              <a:cs typeface="Arial" charset="0"/>
            </a:endParaRPr>
          </a:p>
        </p:txBody>
      </p:sp>
      <p:sp>
        <p:nvSpPr>
          <p:cNvPr id="264294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42948"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202C54-0242-D448-9D1E-1CD57551B787}" type="slidenum">
              <a:rPr lang="en-US"/>
              <a:pPr>
                <a:defRPr/>
              </a:pPr>
              <a:t>44</a:t>
            </a:fld>
            <a:endParaRPr lang="en-US"/>
          </a:p>
        </p:txBody>
      </p:sp>
      <p:sp>
        <p:nvSpPr>
          <p:cNvPr id="243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34051"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48A29D2-5614-DF4D-A454-A9ED7658261E}" type="slidenum">
              <a:rPr lang="en-US"/>
              <a:pPr>
                <a:defRPr/>
              </a:pPr>
              <a:t>45</a:t>
            </a:fld>
            <a:endParaRPr lang="en-US"/>
          </a:p>
        </p:txBody>
      </p:sp>
      <p:sp>
        <p:nvSpPr>
          <p:cNvPr id="26511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5CC48486-0B1B-8040-A042-D49D3299F966}" type="slidenum">
              <a:rPr lang="en-US" sz="1200" smtClean="0">
                <a:cs typeface="Arial" charset="0"/>
              </a:rPr>
              <a:pPr algn="r">
                <a:defRPr/>
              </a:pPr>
              <a:t>45</a:t>
            </a:fld>
            <a:endParaRPr lang="en-US" sz="1200" smtClean="0">
              <a:cs typeface="Arial" charset="0"/>
            </a:endParaRPr>
          </a:p>
        </p:txBody>
      </p:sp>
      <p:sp>
        <p:nvSpPr>
          <p:cNvPr id="26511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51140"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DEAFB3C-6AB2-364B-B8B1-F17E5624980C}" type="slidenum">
              <a:rPr lang="en-US"/>
              <a:pPr>
                <a:defRPr/>
              </a:pPr>
              <a:t>46</a:t>
            </a:fld>
            <a:endParaRPr lang="en-US"/>
          </a:p>
        </p:txBody>
      </p:sp>
      <p:sp>
        <p:nvSpPr>
          <p:cNvPr id="26531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ECAD34A8-6122-2341-9E49-AFE95E34EEBD}" type="slidenum">
              <a:rPr lang="en-US" sz="1200" smtClean="0">
                <a:cs typeface="Arial" charset="0"/>
              </a:rPr>
              <a:pPr algn="r">
                <a:defRPr/>
              </a:pPr>
              <a:t>46</a:t>
            </a:fld>
            <a:endParaRPr lang="en-US" sz="1200" smtClean="0">
              <a:cs typeface="Arial" charset="0"/>
            </a:endParaRPr>
          </a:p>
        </p:txBody>
      </p:sp>
      <p:sp>
        <p:nvSpPr>
          <p:cNvPr id="265318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53188"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772B0AFA-0D2A-A046-B4C2-F13A6DA4CC81}" type="slidenum">
              <a:rPr lang="en-US"/>
              <a:pPr>
                <a:defRPr/>
              </a:pPr>
              <a:t>47</a:t>
            </a:fld>
            <a:endParaRPr lang="en-US"/>
          </a:p>
        </p:txBody>
      </p:sp>
      <p:sp>
        <p:nvSpPr>
          <p:cNvPr id="26552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3FF70D0F-C5DF-D545-8E2A-9A7336A2DC37}" type="slidenum">
              <a:rPr lang="en-US" sz="1200" smtClean="0">
                <a:cs typeface="Arial" charset="0"/>
              </a:rPr>
              <a:pPr algn="r">
                <a:defRPr/>
              </a:pPr>
              <a:t>47</a:t>
            </a:fld>
            <a:endParaRPr lang="en-US" sz="1200" smtClean="0">
              <a:cs typeface="Arial" charset="0"/>
            </a:endParaRPr>
          </a:p>
        </p:txBody>
      </p:sp>
      <p:sp>
        <p:nvSpPr>
          <p:cNvPr id="265523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55236"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40990C-20F9-3146-8896-0C03F7940D5B}" type="slidenum">
              <a:rPr lang="en-US"/>
              <a:pPr>
                <a:defRPr/>
              </a:pPr>
              <a:t>48</a:t>
            </a:fld>
            <a:endParaRPr lang="en-US"/>
          </a:p>
        </p:txBody>
      </p:sp>
      <p:sp>
        <p:nvSpPr>
          <p:cNvPr id="1711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1107" name="Rectangle 3"/>
          <p:cNvSpPr>
            <a:spLocks noGrp="1" noChangeArrowheads="1"/>
          </p:cNvSpPr>
          <p:nvPr>
            <p:ph type="body" idx="1"/>
          </p:nvPr>
        </p:nvSpPr>
        <p:spPr/>
        <p:txBody>
          <a:bodyPr/>
          <a:lstStyle/>
          <a:p>
            <a:pPr eaLnBrk="1" hangingPunct="1">
              <a:defRPr/>
            </a:pPr>
            <a:r>
              <a:rPr lang="en-US" smtClean="0">
                <a:cs typeface="+mn-cs"/>
              </a:rPr>
              <a:t>Picture from http://aleph0.clarku.edu/huxley/, accessed 19 Feb. 2004</a:t>
            </a:r>
          </a:p>
          <a:p>
            <a:pPr eaLnBrk="1" hangingPunct="1">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B991F7-079B-9B48-9E32-4A8FC0AD61BF}" type="slidenum">
              <a:rPr lang="en-US"/>
              <a:pPr>
                <a:defRPr/>
              </a:pPr>
              <a:t>49</a:t>
            </a:fld>
            <a:endParaRPr lang="en-US"/>
          </a:p>
        </p:txBody>
      </p:sp>
      <p:sp>
        <p:nvSpPr>
          <p:cNvPr id="181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96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F44EF5-8C6B-2D40-9CAB-EE5A0AECC008}" type="slidenum">
              <a:rPr lang="en-US"/>
              <a:pPr>
                <a:defRPr/>
              </a:pPr>
              <a:t>5</a:t>
            </a:fld>
            <a:endParaRPr lang="en-US"/>
          </a:p>
        </p:txBody>
      </p:sp>
      <p:sp>
        <p:nvSpPr>
          <p:cNvPr id="239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30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2E9766-1891-9B48-B228-36432D2EF532}" type="slidenum">
              <a:rPr lang="en-US"/>
              <a:pPr>
                <a:defRPr/>
              </a:pPr>
              <a:t>50</a:t>
            </a:fld>
            <a:endParaRPr lang="en-US"/>
          </a:p>
        </p:txBody>
      </p:sp>
      <p:sp>
        <p:nvSpPr>
          <p:cNvPr id="1820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0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025588-6603-2449-889F-6DE8FB286707}" type="slidenum">
              <a:rPr lang="en-US"/>
              <a:pPr>
                <a:defRPr/>
              </a:pPr>
              <a:t>51</a:t>
            </a:fld>
            <a:endParaRPr lang="en-US"/>
          </a:p>
        </p:txBody>
      </p:sp>
      <p:sp>
        <p:nvSpPr>
          <p:cNvPr id="1821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16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FC83B-28C9-D743-8EDC-19767E43625E}" type="slidenum">
              <a:rPr lang="en-US"/>
              <a:pPr>
                <a:defRPr/>
              </a:pPr>
              <a:t>52</a:t>
            </a:fld>
            <a:endParaRPr lang="en-US"/>
          </a:p>
        </p:txBody>
      </p:sp>
      <p:sp>
        <p:nvSpPr>
          <p:cNvPr id="1822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27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6A73ED-5A47-A84A-9591-CC57633D03C0}" type="slidenum">
              <a:rPr lang="en-US"/>
              <a:pPr>
                <a:defRPr/>
              </a:pPr>
              <a:t>53</a:t>
            </a:fld>
            <a:endParaRPr lang="en-US"/>
          </a:p>
        </p:txBody>
      </p:sp>
      <p:sp>
        <p:nvSpPr>
          <p:cNvPr id="182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3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8F6ED2-5653-6A41-9BBB-4CCA468F6121}" type="slidenum">
              <a:rPr lang="en-US"/>
              <a:pPr>
                <a:defRPr/>
              </a:pPr>
              <a:t>54</a:t>
            </a:fld>
            <a:endParaRPr lang="en-US"/>
          </a:p>
        </p:txBody>
      </p:sp>
      <p:sp>
        <p:nvSpPr>
          <p:cNvPr id="215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6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2DE19B-D7E2-F948-A503-D213E8D2A82D}" type="slidenum">
              <a:rPr lang="en-US"/>
              <a:pPr>
                <a:defRPr/>
              </a:pPr>
              <a:t>55</a:t>
            </a:fld>
            <a:endParaRPr lang="en-US"/>
          </a:p>
        </p:txBody>
      </p:sp>
      <p:sp>
        <p:nvSpPr>
          <p:cNvPr id="240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smtClean="0">
                <a:cs typeface="+mn-cs"/>
              </a:rPr>
              <a:t>Each element is a TIFF image with alpha channels. This whole page totals 1.1 MB rather than 11+ MB that flat JPEGs would produce.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342B94-4E48-EA41-82BF-96F65E17B1BA}" type="slidenum">
              <a:rPr lang="en-US"/>
              <a:pPr>
                <a:defRPr/>
              </a:pPr>
              <a:t>56</a:t>
            </a:fld>
            <a:endParaRPr lang="en-US"/>
          </a:p>
        </p:txBody>
      </p:sp>
      <p:sp>
        <p:nvSpPr>
          <p:cNvPr id="263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32707" name="Rectangle 3"/>
          <p:cNvSpPr>
            <a:spLocks noGrp="1" noChangeArrowheads="1"/>
          </p:cNvSpPr>
          <p:nvPr>
            <p:ph type="body" idx="1"/>
          </p:nvPr>
        </p:nvSpPr>
        <p:spPr>
          <a:xfrm>
            <a:off x="915988" y="4344988"/>
            <a:ext cx="5026025" cy="4113212"/>
          </a:xfrm>
        </p:spPr>
        <p:txBody>
          <a:bodyPr/>
          <a:lstStyle/>
          <a:p>
            <a:pPr eaLnBrk="1" hangingPunct="1">
              <a:defRPr/>
            </a:pPr>
            <a:r>
              <a:rPr lang="en-US" smtClean="0">
                <a:cs typeface="+mn-cs"/>
              </a:rPr>
              <a:t>This is fully animated. The Scripture text frame is editable so you can insert a different version if you so desire.</a:t>
            </a:r>
          </a:p>
          <a:p>
            <a:pPr eaLnBrk="1" hangingPunct="1">
              <a:defRPr/>
            </a:pPr>
            <a:endParaRPr lang="en-US" smtClean="0">
              <a:cs typeface="+mn-cs"/>
            </a:endParaRPr>
          </a:p>
          <a:p>
            <a:pPr eaLnBrk="1" hangingPunct="1">
              <a:defRPr/>
            </a:pPr>
            <a:r>
              <a:rPr lang="en-US" smtClean="0">
                <a:cs typeface="+mn-cs"/>
              </a:rPr>
              <a:t>In case you want to know. Each element is a TIFF image with alpha channels. This whole page totals 1.1 MB rather than 11+ MB that flat JPEGs would produce.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286CB7-253E-CD48-843B-55FF35E098AD}" type="slidenum">
              <a:rPr lang="en-US"/>
              <a:pPr>
                <a:defRPr/>
              </a:pPr>
              <a:t>57</a:t>
            </a:fld>
            <a:endParaRPr lang="en-US"/>
          </a:p>
        </p:txBody>
      </p:sp>
      <p:sp>
        <p:nvSpPr>
          <p:cNvPr id="2442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42243"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9FF6BC-1FFA-8C47-8C80-31290EA51B55}" type="slidenum">
              <a:rPr lang="en-US"/>
              <a:pPr>
                <a:defRPr/>
              </a:pPr>
              <a:t>58</a:t>
            </a:fld>
            <a:endParaRPr lang="en-US"/>
          </a:p>
        </p:txBody>
      </p:sp>
      <p:sp>
        <p:nvSpPr>
          <p:cNvPr id="2444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442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E3963A-05AB-8246-8E7F-AB0B168C5976}" type="slidenum">
              <a:rPr lang="en-US"/>
              <a:pPr>
                <a:defRPr/>
              </a:pPr>
              <a:t>59</a:t>
            </a:fld>
            <a:endParaRPr lang="en-US"/>
          </a:p>
        </p:txBody>
      </p:sp>
      <p:sp>
        <p:nvSpPr>
          <p:cNvPr id="2513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13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85117F-0410-9342-8EA0-835275451D59}" type="slidenum">
              <a:rPr lang="en-US"/>
              <a:pPr>
                <a:defRPr/>
              </a:pPr>
              <a:t>6</a:t>
            </a:fld>
            <a:endParaRPr lang="en-US"/>
          </a:p>
        </p:txBody>
      </p:sp>
      <p:sp>
        <p:nvSpPr>
          <p:cNvPr id="1586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6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FEBC37-C2FB-824B-8FE0-1553EA1CE8A1}" type="slidenum">
              <a:rPr lang="en-US"/>
              <a:pPr>
                <a:defRPr/>
              </a:pPr>
              <a:t>60</a:t>
            </a:fld>
            <a:endParaRPr lang="en-US"/>
          </a:p>
        </p:txBody>
      </p:sp>
      <p:sp>
        <p:nvSpPr>
          <p:cNvPr id="2518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18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CA8811-CB1C-A745-993B-563C4626A65C}" type="slidenum">
              <a:rPr lang="en-US"/>
              <a:pPr>
                <a:defRPr/>
              </a:pPr>
              <a:t>61</a:t>
            </a:fld>
            <a:endParaRPr lang="en-US"/>
          </a:p>
        </p:txBody>
      </p:sp>
      <p:sp>
        <p:nvSpPr>
          <p:cNvPr id="25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22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FF6987-BC2C-934F-9ED8-F88874DEAC0F}" type="slidenum">
              <a:rPr lang="en-US"/>
              <a:pPr>
                <a:defRPr/>
              </a:pPr>
              <a:t>62</a:t>
            </a:fld>
            <a:endParaRPr lang="en-US"/>
          </a:p>
        </p:txBody>
      </p:sp>
      <p:sp>
        <p:nvSpPr>
          <p:cNvPr id="252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262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A07034-4101-5E48-8996-C6B34D6F1D8C}" type="slidenum">
              <a:rPr lang="en-US"/>
              <a:pPr>
                <a:defRPr/>
              </a:pPr>
              <a:t>63</a:t>
            </a:fld>
            <a:endParaRPr lang="en-US"/>
          </a:p>
        </p:txBody>
      </p:sp>
      <p:sp>
        <p:nvSpPr>
          <p:cNvPr id="2530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30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B8922E-8D4B-FC4E-8AD4-9A8F26AD2492}" type="slidenum">
              <a:rPr lang="en-US"/>
              <a:pPr>
                <a:defRPr/>
              </a:pPr>
              <a:t>64</a:t>
            </a:fld>
            <a:endParaRPr lang="en-US"/>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06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A175B0-A779-EC4D-A1CD-8EDE59693D96}" type="slidenum">
              <a:rPr lang="en-US"/>
              <a:pPr>
                <a:defRPr/>
              </a:pPr>
              <a:t>65</a:t>
            </a:fld>
            <a:endParaRPr lang="en-US"/>
          </a:p>
        </p:txBody>
      </p:sp>
      <p:sp>
        <p:nvSpPr>
          <p:cNvPr id="261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10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6154AA-7FAE-2246-8AD8-CCBA97FC12E7}" type="slidenum">
              <a:rPr lang="en-US"/>
              <a:pPr>
                <a:defRPr/>
              </a:pPr>
              <a:t>66</a:t>
            </a:fld>
            <a:endParaRPr lang="en-US"/>
          </a:p>
        </p:txBody>
      </p:sp>
      <p:sp>
        <p:nvSpPr>
          <p:cNvPr id="261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14275"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7426DF-5D8C-0241-8498-A087E4205B90}" type="slidenum">
              <a:rPr lang="en-US"/>
              <a:pPr>
                <a:defRPr/>
              </a:pPr>
              <a:t>67</a:t>
            </a:fld>
            <a:endParaRPr lang="en-US"/>
          </a:p>
        </p:txBody>
      </p:sp>
      <p:sp>
        <p:nvSpPr>
          <p:cNvPr id="261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183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86C6F6-BA3C-2840-958E-26151835DFC7}" type="slidenum">
              <a:rPr lang="en-US"/>
              <a:pPr>
                <a:defRPr/>
              </a:pPr>
              <a:t>68</a:t>
            </a:fld>
            <a:endParaRPr lang="en-US"/>
          </a:p>
        </p:txBody>
      </p:sp>
      <p:sp>
        <p:nvSpPr>
          <p:cNvPr id="156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1603" name="Rectangle 3"/>
          <p:cNvSpPr>
            <a:spLocks noGrp="1" noChangeArrowheads="1"/>
          </p:cNvSpPr>
          <p:nvPr>
            <p:ph type="body" idx="1"/>
          </p:nvPr>
        </p:nvSpPr>
        <p:spPr/>
        <p:txBody>
          <a:bodyPr/>
          <a:lstStyle/>
          <a:p>
            <a:pPr eaLnBrk="1" hangingPunct="1">
              <a:defRPr/>
            </a:pPr>
            <a:r>
              <a:rPr lang="en-US" smtClean="0">
                <a:cs typeface="+mn-cs"/>
              </a:rPr>
              <a:t>Verse 9 echoes the language of Gen. 9:10-16.  There is nothing on Day 3, when God made dry land, to link this description with creation week.</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DF2AC8-950D-2240-923A-36231F0B9A3A}" type="slidenum">
              <a:rPr lang="en-US"/>
              <a:pPr>
                <a:defRPr/>
              </a:pPr>
              <a:t>69</a:t>
            </a:fld>
            <a:endParaRPr lang="en-US"/>
          </a:p>
        </p:txBody>
      </p:sp>
      <p:sp>
        <p:nvSpPr>
          <p:cNvPr id="262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224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05DE4D-153C-2942-BEA7-8307A4EA7F9D}" type="slidenum">
              <a:rPr lang="en-US"/>
              <a:pPr>
                <a:defRPr/>
              </a:pPr>
              <a:t>7</a:t>
            </a:fld>
            <a:endParaRPr lang="en-US"/>
          </a:p>
        </p:txBody>
      </p:sp>
      <p:sp>
        <p:nvSpPr>
          <p:cNvPr id="158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D13FC8-44D0-8340-AEB0-3732E7167776}" type="slidenum">
              <a:rPr lang="en-US"/>
              <a:pPr>
                <a:defRPr/>
              </a:pPr>
              <a:t>70</a:t>
            </a:fld>
            <a:endParaRPr lang="en-US"/>
          </a:p>
        </p:txBody>
      </p:sp>
      <p:sp>
        <p:nvSpPr>
          <p:cNvPr id="262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26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EF7AAA-FC75-C646-B768-19370AE9B844}" type="slidenum">
              <a:rPr lang="en-US"/>
              <a:pPr>
                <a:defRPr/>
              </a:pPr>
              <a:t>71</a:t>
            </a:fld>
            <a:endParaRPr lang="en-US"/>
          </a:p>
        </p:txBody>
      </p:sp>
      <p:sp>
        <p:nvSpPr>
          <p:cNvPr id="212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27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F6121F-4D10-6048-A289-00F0C64E5FBC}" type="slidenum">
              <a:rPr lang="en-US"/>
              <a:pPr>
                <a:defRPr/>
              </a:pPr>
              <a:t>72</a:t>
            </a:fld>
            <a:endParaRPr lang="en-US"/>
          </a:p>
        </p:txBody>
      </p:sp>
      <p:sp>
        <p:nvSpPr>
          <p:cNvPr id="208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1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E225C5-5A38-654A-9E52-8AE46DF84C21}" type="slidenum">
              <a:rPr lang="en-US"/>
              <a:pPr>
                <a:defRPr/>
              </a:pPr>
              <a:t>73</a:t>
            </a:fld>
            <a:endParaRPr lang="en-US"/>
          </a:p>
        </p:txBody>
      </p:sp>
      <p:sp>
        <p:nvSpPr>
          <p:cNvPr id="263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306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35CE0F8-8151-F54C-95CA-748D671CB0E0}" type="slidenum">
              <a:rPr lang="en-US" smtClean="0">
                <a:solidFill>
                  <a:prstClr val="black"/>
                </a:solidFill>
              </a:rPr>
              <a:pPr>
                <a:defRPr/>
              </a:pPr>
              <a:t>74</a:t>
            </a:fld>
            <a:endParaRPr lang="en-US" smtClean="0">
              <a:solidFill>
                <a:prstClr val="black"/>
              </a:solidFill>
            </a:endParaRPr>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75</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Creation</a:t>
            </a:r>
            <a:r>
              <a:rPr lang="en-US" baseline="0" dirty="0" smtClean="0">
                <a:latin typeface="Arial" charset="0"/>
              </a:rPr>
              <a:t>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pPr/>
              <a:t>76</a:t>
            </a:fld>
            <a:endParaRPr lang="en-US"/>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08600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77</a:t>
            </a:fld>
            <a:endParaRPr lang="en-US">
              <a:solidFill>
                <a:prstClr val="black"/>
              </a:solidFill>
            </a:endParaRPr>
          </a:p>
        </p:txBody>
      </p:sp>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0" name="Shape 44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03859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8" name="Shape 45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lang="en-US"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Do these two views agree?  </a:t>
            </a: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No, of course not.  They are diametrically opposed to each other.</a:t>
            </a:r>
          </a:p>
        </p:txBody>
      </p:sp>
    </p:spTree>
    <p:extLst>
      <p:ext uri="{BB962C8B-B14F-4D97-AF65-F5344CB8AC3E}">
        <p14:creationId xmlns:p14="http://schemas.microsoft.com/office/powerpoint/2010/main" val="5690781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79</a:t>
            </a:fld>
            <a:endParaRPr lang="en-US">
              <a:solidFill>
                <a:prstClr val="black"/>
              </a:solidFill>
            </a:endParaRPr>
          </a:p>
        </p:txBody>
      </p:sp>
      <p:sp>
        <p:nvSpPr>
          <p:cNvPr id="475" name="Shape 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6" name="Shape 47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242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337AD2-09D9-A34A-9A5D-5E3A1780723B}" type="slidenum">
              <a:rPr lang="en-US"/>
              <a:pPr>
                <a:defRPr/>
              </a:pPr>
              <a:t>8</a:t>
            </a:fld>
            <a:endParaRPr lang="en-US"/>
          </a:p>
        </p:txBody>
      </p:sp>
      <p:sp>
        <p:nvSpPr>
          <p:cNvPr id="212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8899" name="Rectangle 3"/>
          <p:cNvSpPr>
            <a:spLocks noGrp="1" noChangeArrowheads="1"/>
          </p:cNvSpPr>
          <p:nvPr>
            <p:ph type="body" idx="1"/>
          </p:nvPr>
        </p:nvSpPr>
        <p:spPr>
          <a:xfrm>
            <a:off x="915988" y="4343400"/>
            <a:ext cx="5026025" cy="4114800"/>
          </a:xfrm>
        </p:spPr>
        <p:txBody>
          <a:bodyPr/>
          <a:lstStyle/>
          <a:p>
            <a:pPr eaLnBrk="1" hangingPunct="1">
              <a:defRPr/>
            </a:pPr>
            <a:r>
              <a:rPr lang="en-US" smtClean="0">
                <a:cs typeface="+mn-cs"/>
              </a:rPr>
              <a:t>Athanasius knew the times as he defended the deity and humanity of Christ</a:t>
            </a:r>
          </a:p>
          <a:p>
            <a:pPr eaLnBrk="1" hangingPunct="1">
              <a:defRPr/>
            </a:pPr>
            <a:r>
              <a:rPr lang="en-US" smtClean="0">
                <a:cs typeface="+mn-cs"/>
              </a:rPr>
              <a:t>Luther knew the times as he defended the authority of the Scriptures and the doctrine of justification by faith</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80</a:t>
            </a:fld>
            <a:endParaRPr lang="en-US">
              <a:solidFill>
                <a:prstClr val="black"/>
              </a:solidFill>
            </a:endParaRPr>
          </a:p>
        </p:txBody>
      </p:sp>
      <p:sp>
        <p:nvSpPr>
          <p:cNvPr id="485" name="Shape 4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6" name="Shape 48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87556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81</a:t>
            </a:fld>
            <a:endParaRPr lang="en-US">
              <a:solidFill>
                <a:prstClr val="black"/>
              </a:solidFill>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8" name="Shape 49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49195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82</a:t>
            </a:fld>
            <a:endParaRPr lang="en-US">
              <a:solidFill>
                <a:prstClr val="black"/>
              </a:solidFill>
            </a:endParaRPr>
          </a:p>
        </p:txBody>
      </p:sp>
      <p:sp>
        <p:nvSpPr>
          <p:cNvPr id="509" name="Shape 5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0" name="Shape 51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52442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83</a:t>
            </a:fld>
            <a:endParaRPr lang="en-US">
              <a:solidFill>
                <a:prstClr val="black"/>
              </a:solidFill>
            </a:endParaRPr>
          </a:p>
        </p:txBody>
      </p:sp>
      <p:sp>
        <p:nvSpPr>
          <p:cNvPr id="519" name="Shape 5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0" name="Shape 52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54764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84</a:t>
            </a:fld>
            <a:endParaRPr lang="en-US">
              <a:solidFill>
                <a:prstClr val="black"/>
              </a:solidFill>
            </a:endParaRPr>
          </a:p>
        </p:txBody>
      </p:sp>
      <p:sp>
        <p:nvSpPr>
          <p:cNvPr id="529" name="Shape 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0" name="Shape 53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10741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85</a:t>
            </a:fld>
            <a:endParaRPr lang="en-US">
              <a:solidFill>
                <a:prstClr val="black"/>
              </a:solidFill>
            </a:endParaRPr>
          </a:p>
        </p:txBody>
      </p:sp>
      <p:sp>
        <p:nvSpPr>
          <p:cNvPr id="539" name="Shape 5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0" name="Shape 540"/>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30821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86</a:t>
            </a:fld>
            <a:endParaRPr lang="en-US">
              <a:solidFill>
                <a:prstClr val="black"/>
              </a:solidFill>
            </a:endParaRPr>
          </a:p>
        </p:txBody>
      </p:sp>
      <p:sp>
        <p:nvSpPr>
          <p:cNvPr id="552" name="Shape 5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53" name="Shape 55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249402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562" name="Shape 5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07203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88</a:t>
            </a:fld>
            <a:endParaRPr lang="en-US">
              <a:solidFill>
                <a:prstClr val="black"/>
              </a:solidFill>
            </a:endParaRPr>
          </a:p>
        </p:txBody>
      </p:sp>
      <p:sp>
        <p:nvSpPr>
          <p:cNvPr id="572" name="Shape 5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3" name="Shape 573"/>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17630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89</a:t>
            </a:fld>
            <a:endParaRPr lang="en-US">
              <a:solidFill>
                <a:prstClr val="black"/>
              </a:solidFill>
            </a:endParaRPr>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85" name="Shape 58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203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D70FFF-2191-6645-BAA0-0B4F350FCAE9}" type="slidenum">
              <a:rPr lang="en-US"/>
              <a:pPr>
                <a:defRPr/>
              </a:pPr>
              <a:t>9</a:t>
            </a:fld>
            <a:endParaRPr lang="en-US"/>
          </a:p>
        </p:txBody>
      </p:sp>
      <p:sp>
        <p:nvSpPr>
          <p:cNvPr id="213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31971" name="Rectangle 3"/>
          <p:cNvSpPr>
            <a:spLocks noGrp="1" noChangeArrowheads="1"/>
          </p:cNvSpPr>
          <p:nvPr>
            <p:ph type="body" idx="1"/>
          </p:nvPr>
        </p:nvSpPr>
        <p:spPr/>
        <p:txBody>
          <a:bodyPr/>
          <a:lstStyle/>
          <a:p>
            <a:pPr eaLnBrk="1" hangingPunct="1">
              <a:defRPr/>
            </a:pPr>
            <a:r>
              <a:rPr lang="en-US" smtClean="0">
                <a:cs typeface="+mn-cs"/>
              </a:rPr>
              <a:t>Denton is medical doctor and PhD molecular biologist.</a:t>
            </a:r>
          </a:p>
          <a:p>
            <a:pPr eaLnBrk="1" hangingPunct="1">
              <a:defRPr/>
            </a:pPr>
            <a:r>
              <a:rPr lang="en-US" smtClean="0">
                <a:cs typeface="+mn-cs"/>
              </a:rPr>
              <a:t>At the time of his book, he was an agnostic regarding the existence of God.</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90</a:t>
            </a:fld>
            <a:endParaRPr lang="en-US">
              <a:solidFill>
                <a:prstClr val="black"/>
              </a:solidFill>
            </a:endParaRPr>
          </a:p>
        </p:txBody>
      </p:sp>
      <p:sp>
        <p:nvSpPr>
          <p:cNvPr id="594" name="Shape 5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95" name="Shape 59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033333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rPr>
              <a:pPr/>
              <a:t>91</a:t>
            </a:fld>
            <a:endParaRPr lang="en-US">
              <a:solidFill>
                <a:prstClr val="black"/>
              </a:solidFill>
            </a:endParaRPr>
          </a:p>
        </p:txBody>
      </p:sp>
      <p:sp>
        <p:nvSpPr>
          <p:cNvPr id="604" name="Shape 6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5" name="Shape 605"/>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32595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pPr/>
              <a:t>92</a:t>
            </a:fld>
            <a:endParaRPr lang="en-US"/>
          </a:p>
        </p:txBody>
      </p:sp>
      <p:sp>
        <p:nvSpPr>
          <p:cNvPr id="615" name="Shape 6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16" name="Shape 61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27176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93</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Creation</a:t>
            </a:r>
            <a:r>
              <a:rPr lang="en-US" baseline="0" dirty="0" smtClean="0">
                <a:latin typeface="Arial" charset="0"/>
              </a:rPr>
              <a:t> </a:t>
            </a:r>
            <a:r>
              <a:rPr lang="en-US" dirty="0" smtClean="0">
                <a:latin typeface="Arial" charset="0"/>
              </a:rPr>
              <a:t>link address</a:t>
            </a:r>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C99F9C-92FD-FD45-AAA1-3F053D03CF35}" type="slidenum">
              <a:rPr lang="en-US"/>
              <a:pPr>
                <a:defRPr/>
              </a:pPr>
              <a:t>‹#›</a:t>
            </a:fld>
            <a:endParaRPr lang="en-US"/>
          </a:p>
        </p:txBody>
      </p:sp>
    </p:spTree>
    <p:extLst>
      <p:ext uri="{BB962C8B-B14F-4D97-AF65-F5344CB8AC3E}">
        <p14:creationId xmlns:p14="http://schemas.microsoft.com/office/powerpoint/2010/main" val="180141686"/>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FDC05A-3ECA-F34F-A63B-787A86967E07}" type="slidenum">
              <a:rPr lang="en-US"/>
              <a:pPr>
                <a:defRPr/>
              </a:pPr>
              <a:t>‹#›</a:t>
            </a:fld>
            <a:endParaRPr lang="en-US"/>
          </a:p>
        </p:txBody>
      </p:sp>
    </p:spTree>
    <p:extLst>
      <p:ext uri="{BB962C8B-B14F-4D97-AF65-F5344CB8AC3E}">
        <p14:creationId xmlns:p14="http://schemas.microsoft.com/office/powerpoint/2010/main" val="1532933377"/>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336624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284392"/>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5489428"/>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3345436"/>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817071"/>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0073346"/>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99568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554104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4151741"/>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77078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160C8-2914-6048-AE24-4F1DBF36A813}" type="slidenum">
              <a:rPr lang="en-US"/>
              <a:pPr>
                <a:defRPr/>
              </a:pPr>
              <a:t>‹#›</a:t>
            </a:fld>
            <a:endParaRPr lang="en-US"/>
          </a:p>
        </p:txBody>
      </p:sp>
    </p:spTree>
    <p:extLst>
      <p:ext uri="{BB962C8B-B14F-4D97-AF65-F5344CB8AC3E}">
        <p14:creationId xmlns:p14="http://schemas.microsoft.com/office/powerpoint/2010/main" val="819503269"/>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3646695"/>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3274000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314471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99324829"/>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808566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336078"/>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37705043"/>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48083"/>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583427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160107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CE2EEA-49B8-0B4D-BD35-73B4476EF717}" type="slidenum">
              <a:rPr lang="en-US"/>
              <a:pPr>
                <a:defRPr/>
              </a:pPr>
              <a:t>‹#›</a:t>
            </a:fld>
            <a:endParaRPr lang="en-US"/>
          </a:p>
        </p:txBody>
      </p:sp>
    </p:spTree>
    <p:extLst>
      <p:ext uri="{BB962C8B-B14F-4D97-AF65-F5344CB8AC3E}">
        <p14:creationId xmlns:p14="http://schemas.microsoft.com/office/powerpoint/2010/main" val="3682351824"/>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37446"/>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9799917"/>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5083375"/>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9283770"/>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97761562"/>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3606544"/>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462306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723995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1756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55534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03BC5B-C7CD-4745-BF8A-CE7926CFD797}" type="slidenum">
              <a:rPr lang="en-US"/>
              <a:pPr>
                <a:defRPr/>
              </a:pPr>
              <a:t>‹#›</a:t>
            </a:fld>
            <a:endParaRPr lang="en-US"/>
          </a:p>
        </p:txBody>
      </p:sp>
    </p:spTree>
    <p:extLst>
      <p:ext uri="{BB962C8B-B14F-4D97-AF65-F5344CB8AC3E}">
        <p14:creationId xmlns:p14="http://schemas.microsoft.com/office/powerpoint/2010/main" val="3902509450"/>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08096413"/>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27361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992899"/>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671818"/>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802648"/>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94623869"/>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113786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8363553"/>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830052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95451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AADFE-EAC8-314C-96BC-30A541AFE9AE}" type="slidenum">
              <a:rPr lang="en-US"/>
              <a:pPr>
                <a:defRPr/>
              </a:pPr>
              <a:t>‹#›</a:t>
            </a:fld>
            <a:endParaRPr lang="en-US"/>
          </a:p>
        </p:txBody>
      </p:sp>
    </p:spTree>
    <p:extLst>
      <p:ext uri="{BB962C8B-B14F-4D97-AF65-F5344CB8AC3E}">
        <p14:creationId xmlns:p14="http://schemas.microsoft.com/office/powerpoint/2010/main" val="2531786303"/>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4916807"/>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161851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439533"/>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073092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9333553"/>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1404999"/>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16325473"/>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461775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4048607"/>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218154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6B13E7-D57B-364F-AA70-7900D1C87C63}" type="slidenum">
              <a:rPr lang="en-US"/>
              <a:pPr>
                <a:defRPr/>
              </a:pPr>
              <a:t>‹#›</a:t>
            </a:fld>
            <a:endParaRPr lang="en-US"/>
          </a:p>
        </p:txBody>
      </p:sp>
    </p:spTree>
    <p:extLst>
      <p:ext uri="{BB962C8B-B14F-4D97-AF65-F5344CB8AC3E}">
        <p14:creationId xmlns:p14="http://schemas.microsoft.com/office/powerpoint/2010/main" val="68303345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94918"/>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6732451"/>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6884236"/>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8598921"/>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8207338"/>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1547324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5493232"/>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7388506"/>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9348814"/>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637068"/>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3A90EC-E263-F340-BBFF-03261FE997CE}" type="slidenum">
              <a:rPr lang="en-US"/>
              <a:pPr>
                <a:defRPr/>
              </a:pPr>
              <a:t>‹#›</a:t>
            </a:fld>
            <a:endParaRPr lang="en-US"/>
          </a:p>
        </p:txBody>
      </p:sp>
    </p:spTree>
    <p:extLst>
      <p:ext uri="{BB962C8B-B14F-4D97-AF65-F5344CB8AC3E}">
        <p14:creationId xmlns:p14="http://schemas.microsoft.com/office/powerpoint/2010/main" val="66003106"/>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0274189"/>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77292"/>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626644"/>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0551046"/>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4550602"/>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011449"/>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87019644"/>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418903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74367881"/>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18185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B4AD02-63C1-A044-9FF1-492AE05FE798}" type="slidenum">
              <a:rPr lang="en-US"/>
              <a:pPr>
                <a:defRPr/>
              </a:pPr>
              <a:t>‹#›</a:t>
            </a:fld>
            <a:endParaRPr lang="en-US"/>
          </a:p>
        </p:txBody>
      </p:sp>
    </p:spTree>
    <p:extLst>
      <p:ext uri="{BB962C8B-B14F-4D97-AF65-F5344CB8AC3E}">
        <p14:creationId xmlns:p14="http://schemas.microsoft.com/office/powerpoint/2010/main" val="578320191"/>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8468307"/>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42027933"/>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08860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65650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9125364"/>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822024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268476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2601876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38676"/>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9865384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605BF7-8BDD-3D49-9DF4-91D5FD6FE39E}" type="slidenum">
              <a:rPr lang="en-US"/>
              <a:pPr>
                <a:defRPr/>
              </a:pPr>
              <a:t>‹#›</a:t>
            </a:fld>
            <a:endParaRPr lang="en-US"/>
          </a:p>
        </p:txBody>
      </p:sp>
    </p:spTree>
    <p:extLst>
      <p:ext uri="{BB962C8B-B14F-4D97-AF65-F5344CB8AC3E}">
        <p14:creationId xmlns:p14="http://schemas.microsoft.com/office/powerpoint/2010/main" val="3604194967"/>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3617946"/>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0577248"/>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2798241"/>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037257"/>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5236035"/>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0404119"/>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2422772"/>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449658"/>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16823651"/>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8842094"/>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29BE5A-BD1C-B141-911C-D77F999A92B6}" type="slidenum">
              <a:rPr lang="en-US"/>
              <a:pPr>
                <a:defRPr/>
              </a:pPr>
              <a:t>‹#›</a:t>
            </a:fld>
            <a:endParaRPr lang="en-US"/>
          </a:p>
        </p:txBody>
      </p:sp>
    </p:spTree>
    <p:extLst>
      <p:ext uri="{BB962C8B-B14F-4D97-AF65-F5344CB8AC3E}">
        <p14:creationId xmlns:p14="http://schemas.microsoft.com/office/powerpoint/2010/main" val="96896629"/>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42926701"/>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742240"/>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7408316"/>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8781059"/>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002332"/>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8860859"/>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5889793"/>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162508"/>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0802084"/>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C9D7F5-DEF4-F641-B762-665ADC2F95B9}" type="slidenum">
              <a:rPr lang="en-US"/>
              <a:pPr>
                <a:defRPr/>
              </a:pPr>
              <a:t>‹#›</a:t>
            </a:fld>
            <a:endParaRPr lang="en-US"/>
          </a:p>
        </p:txBody>
      </p:sp>
    </p:spTree>
    <p:extLst>
      <p:ext uri="{BB962C8B-B14F-4D97-AF65-F5344CB8AC3E}">
        <p14:creationId xmlns:p14="http://schemas.microsoft.com/office/powerpoint/2010/main" val="152819063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C1F010-45D5-604C-9900-175F21E68372}" type="slidenum">
              <a:rPr lang="en-US"/>
              <a:pPr>
                <a:defRPr/>
              </a:pPr>
              <a:t>‹#›</a:t>
            </a:fld>
            <a:endParaRPr lang="en-US"/>
          </a:p>
        </p:txBody>
      </p:sp>
    </p:spTree>
    <p:extLst>
      <p:ext uri="{BB962C8B-B14F-4D97-AF65-F5344CB8AC3E}">
        <p14:creationId xmlns:p14="http://schemas.microsoft.com/office/powerpoint/2010/main" val="13357070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EB156-18CD-464F-858D-4F70D8F93497}" type="slidenum">
              <a:rPr lang="en-US"/>
              <a:pPr>
                <a:defRPr/>
              </a:pPr>
              <a:t>‹#›</a:t>
            </a:fld>
            <a:endParaRPr lang="en-US"/>
          </a:p>
        </p:txBody>
      </p:sp>
    </p:spTree>
    <p:extLst>
      <p:ext uri="{BB962C8B-B14F-4D97-AF65-F5344CB8AC3E}">
        <p14:creationId xmlns:p14="http://schemas.microsoft.com/office/powerpoint/2010/main" val="2108784127"/>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148C9C-84FF-DD4C-BF8A-1C8D748A6216}" type="slidenum">
              <a:rPr lang="en-US"/>
              <a:pPr>
                <a:defRPr/>
              </a:pPr>
              <a:t>‹#›</a:t>
            </a:fld>
            <a:endParaRPr lang="en-US"/>
          </a:p>
        </p:txBody>
      </p:sp>
    </p:spTree>
    <p:extLst>
      <p:ext uri="{BB962C8B-B14F-4D97-AF65-F5344CB8AC3E}">
        <p14:creationId xmlns:p14="http://schemas.microsoft.com/office/powerpoint/2010/main" val="3280572511"/>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28ED88-A9A1-AD40-BDDC-0CD737BF7722}" type="slidenum">
              <a:rPr lang="en-US"/>
              <a:pPr>
                <a:defRPr/>
              </a:pPr>
              <a:t>‹#›</a:t>
            </a:fld>
            <a:endParaRPr lang="en-US"/>
          </a:p>
        </p:txBody>
      </p:sp>
    </p:spTree>
    <p:extLst>
      <p:ext uri="{BB962C8B-B14F-4D97-AF65-F5344CB8AC3E}">
        <p14:creationId xmlns:p14="http://schemas.microsoft.com/office/powerpoint/2010/main" val="53316611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2E8D2D-75A8-B54A-8BE4-7FC69D175928}" type="slidenum">
              <a:rPr lang="en-US"/>
              <a:pPr>
                <a:defRPr/>
              </a:pPr>
              <a:t>‹#›</a:t>
            </a:fld>
            <a:endParaRPr lang="en-US"/>
          </a:p>
        </p:txBody>
      </p:sp>
    </p:spTree>
    <p:extLst>
      <p:ext uri="{BB962C8B-B14F-4D97-AF65-F5344CB8AC3E}">
        <p14:creationId xmlns:p14="http://schemas.microsoft.com/office/powerpoint/2010/main" val="3695426238"/>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CFD36A0-D364-3845-8C8A-4AE562C829F3}" type="slidenum">
              <a:rPr lang="en-US"/>
              <a:pPr>
                <a:defRPr/>
              </a:pPr>
              <a:t>‹#›</a:t>
            </a:fld>
            <a:endParaRPr lang="en-US"/>
          </a:p>
        </p:txBody>
      </p:sp>
    </p:spTree>
    <p:extLst>
      <p:ext uri="{BB962C8B-B14F-4D97-AF65-F5344CB8AC3E}">
        <p14:creationId xmlns:p14="http://schemas.microsoft.com/office/powerpoint/2010/main" val="3480716617"/>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B8EDA23-A47D-E249-900B-F020F93752E0}" type="slidenum">
              <a:rPr lang="en-US"/>
              <a:pPr>
                <a:defRPr/>
              </a:pPr>
              <a:t>‹#›</a:t>
            </a:fld>
            <a:endParaRPr lang="en-US"/>
          </a:p>
        </p:txBody>
      </p:sp>
    </p:spTree>
    <p:extLst>
      <p:ext uri="{BB962C8B-B14F-4D97-AF65-F5344CB8AC3E}">
        <p14:creationId xmlns:p14="http://schemas.microsoft.com/office/powerpoint/2010/main" val="1181100879"/>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028E66-B04E-E54C-A18B-8856407CABA9}" type="slidenum">
              <a:rPr lang="en-US"/>
              <a:pPr>
                <a:defRPr/>
              </a:pPr>
              <a:t>‹#›</a:t>
            </a:fld>
            <a:endParaRPr lang="en-US"/>
          </a:p>
        </p:txBody>
      </p:sp>
    </p:spTree>
    <p:extLst>
      <p:ext uri="{BB962C8B-B14F-4D97-AF65-F5344CB8AC3E}">
        <p14:creationId xmlns:p14="http://schemas.microsoft.com/office/powerpoint/2010/main" val="1243172796"/>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967166-2E70-2C4F-B825-9F87645737CF}" type="slidenum">
              <a:rPr lang="en-US"/>
              <a:pPr>
                <a:defRPr/>
              </a:pPr>
              <a:t>‹#›</a:t>
            </a:fld>
            <a:endParaRPr lang="en-US"/>
          </a:p>
        </p:txBody>
      </p:sp>
    </p:spTree>
    <p:extLst>
      <p:ext uri="{BB962C8B-B14F-4D97-AF65-F5344CB8AC3E}">
        <p14:creationId xmlns:p14="http://schemas.microsoft.com/office/powerpoint/2010/main" val="2443202238"/>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7CEA86-E8D5-D749-AE1D-EA852B87F5B5}" type="slidenum">
              <a:rPr lang="en-US"/>
              <a:pPr>
                <a:defRPr/>
              </a:pPr>
              <a:t>‹#›</a:t>
            </a:fld>
            <a:endParaRPr lang="en-US"/>
          </a:p>
        </p:txBody>
      </p:sp>
    </p:spTree>
    <p:extLst>
      <p:ext uri="{BB962C8B-B14F-4D97-AF65-F5344CB8AC3E}">
        <p14:creationId xmlns:p14="http://schemas.microsoft.com/office/powerpoint/2010/main" val="3998702305"/>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6D030F-4F52-8B49-9133-6FF9DB343750}" type="slidenum">
              <a:rPr lang="en-US"/>
              <a:pPr>
                <a:defRPr/>
              </a:pPr>
              <a:t>‹#›</a:t>
            </a:fld>
            <a:endParaRPr lang="en-US"/>
          </a:p>
        </p:txBody>
      </p:sp>
    </p:spTree>
    <p:extLst>
      <p:ext uri="{BB962C8B-B14F-4D97-AF65-F5344CB8AC3E}">
        <p14:creationId xmlns:p14="http://schemas.microsoft.com/office/powerpoint/2010/main" val="1361526771"/>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A0B082-0C96-DE45-AAFA-F0D5460107A0}" type="slidenum">
              <a:rPr lang="en-US"/>
              <a:pPr>
                <a:defRPr/>
              </a:pPr>
              <a:t>‹#›</a:t>
            </a:fld>
            <a:endParaRPr lang="en-US"/>
          </a:p>
        </p:txBody>
      </p:sp>
    </p:spTree>
    <p:extLst>
      <p:ext uri="{BB962C8B-B14F-4D97-AF65-F5344CB8AC3E}">
        <p14:creationId xmlns:p14="http://schemas.microsoft.com/office/powerpoint/2010/main" val="9285449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CE7CCF-1B2C-854A-8E2E-494B8AA7F51B}" type="slidenum">
              <a:rPr lang="en-US"/>
              <a:pPr>
                <a:defRPr/>
              </a:pPr>
              <a:t>‹#›</a:t>
            </a:fld>
            <a:endParaRPr lang="en-US"/>
          </a:p>
        </p:txBody>
      </p:sp>
    </p:spTree>
    <p:extLst>
      <p:ext uri="{BB962C8B-B14F-4D97-AF65-F5344CB8AC3E}">
        <p14:creationId xmlns:p14="http://schemas.microsoft.com/office/powerpoint/2010/main" val="1342283615"/>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7525320"/>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77487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78564960"/>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658705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3238564"/>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3366451"/>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421540"/>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23451979"/>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728185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20283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60A8BC-F109-1642-BB47-5E709BC40FB7}" type="slidenum">
              <a:rPr lang="en-US"/>
              <a:pPr>
                <a:defRPr/>
              </a:pPr>
              <a:t>‹#›</a:t>
            </a:fld>
            <a:endParaRPr lang="en-US"/>
          </a:p>
        </p:txBody>
      </p:sp>
    </p:spTree>
    <p:extLst>
      <p:ext uri="{BB962C8B-B14F-4D97-AF65-F5344CB8AC3E}">
        <p14:creationId xmlns:p14="http://schemas.microsoft.com/office/powerpoint/2010/main" val="4217742149"/>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5710718"/>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961321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939701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844120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56611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6259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203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8394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90598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2938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183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4618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9400FF4-75BA-144C-97F2-ABF30F4BB0C6}" type="slidenum">
              <a:rPr lang="en-US"/>
              <a:pPr>
                <a:defRPr/>
              </a:pPr>
              <a:t>‹#›</a:t>
            </a:fld>
            <a:endParaRPr lang="en-US"/>
          </a:p>
        </p:txBody>
      </p:sp>
    </p:spTree>
    <p:extLst>
      <p:ext uri="{BB962C8B-B14F-4D97-AF65-F5344CB8AC3E}">
        <p14:creationId xmlns:p14="http://schemas.microsoft.com/office/powerpoint/2010/main" val="801733953"/>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46435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59330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05599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09747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01736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13992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1597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06761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089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9098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F7DE9AC-999B-3844-AF5E-5844C6BED6A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4446619"/>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19200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93735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09038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535508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23997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454985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797201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5130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76510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88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508EB3-57F7-CD44-8BB9-CA25391769D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9055518"/>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73095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707265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07874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69953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27127910"/>
      </p:ext>
    </p:extLst>
  </p:cSld>
  <p:clrMapOvr>
    <a:masterClrMapping/>
  </p:clrMapOvr>
  <p:transition xmlns:p14="http://schemas.microsoft.com/office/powerpoint/2010/mai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4320223"/>
      </p:ext>
    </p:extLst>
  </p:cSld>
  <p:clrMapOvr>
    <a:masterClrMapping/>
  </p:clrMapOvr>
  <p:transition xmlns:p14="http://schemas.microsoft.com/office/powerpoint/2010/mai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65059477"/>
      </p:ext>
    </p:extLst>
  </p:cSld>
  <p:clrMapOvr>
    <a:masterClrMapping/>
  </p:clrMapOvr>
  <p:transition xmlns:p14="http://schemas.microsoft.com/office/powerpoint/2010/mai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7932070"/>
      </p:ext>
    </p:extLst>
  </p:cSld>
  <p:clrMapOvr>
    <a:masterClrMapping/>
  </p:clrMapOvr>
  <p:transition xmlns:p14="http://schemas.microsoft.com/office/powerpoint/2010/mai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5649319"/>
      </p:ext>
    </p:extLst>
  </p:cSld>
  <p:clrMapOvr>
    <a:masterClrMapping/>
  </p:clrMapOvr>
  <p:transition xmlns:p14="http://schemas.microsoft.com/office/powerpoint/2010/mai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2568480"/>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55AC44A-6E82-9844-9361-5FBF93FE1A0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1739545"/>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427650"/>
      </p:ext>
    </p:extLst>
  </p:cSld>
  <p:clrMapOvr>
    <a:masterClrMapping/>
  </p:clrMapOvr>
  <p:transition xmlns:p14="http://schemas.microsoft.com/office/powerpoint/2010/mai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1542346"/>
      </p:ext>
    </p:extLst>
  </p:cSld>
  <p:clrMapOvr>
    <a:masterClrMapping/>
  </p:clrMapOvr>
  <p:transition xmlns:p14="http://schemas.microsoft.com/office/powerpoint/2010/mai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2772132"/>
      </p:ext>
    </p:extLst>
  </p:cSld>
  <p:clrMapOvr>
    <a:masterClrMapping/>
  </p:clrMapOvr>
  <p:transition xmlns:p14="http://schemas.microsoft.com/office/powerpoint/2010/mai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141645"/>
      </p:ext>
    </p:extLst>
  </p:cSld>
  <p:clrMapOvr>
    <a:masterClrMapping/>
  </p:clrMapOvr>
  <p:transition xmlns:p14="http://schemas.microsoft.com/office/powerpoint/2010/mai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2810447"/>
      </p:ext>
    </p:extLst>
  </p:cSld>
  <p:clrMapOvr>
    <a:masterClrMapping/>
  </p:clrMapOvr>
  <p:transition xmlns:p14="http://schemas.microsoft.com/office/powerpoint/2010/mai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759525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97995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8186769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231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0025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5270EF58-ED7E-CD48-9289-3D234607A078}"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627921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373009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72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649411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022348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821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82954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516312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123309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027128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0136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EFBA8A7-EB40-0246-9E36-DD3B65EEDF7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6451695"/>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97881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84844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9979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32136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60840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71554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1628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306592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86617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43430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24E428A2-138D-0E4E-B311-E9791A7C849A}"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4952546"/>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453397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50260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4595959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9628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25240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47859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83510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28276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304888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813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8B0CC-52D0-CC4F-9A57-B8235DB91604}" type="slidenum">
              <a:rPr lang="en-US"/>
              <a:pPr>
                <a:defRPr/>
              </a:pPr>
              <a:t>‹#›</a:t>
            </a:fld>
            <a:endParaRPr lang="en-US"/>
          </a:p>
        </p:txBody>
      </p:sp>
    </p:spTree>
    <p:extLst>
      <p:ext uri="{BB962C8B-B14F-4D97-AF65-F5344CB8AC3E}">
        <p14:creationId xmlns:p14="http://schemas.microsoft.com/office/powerpoint/2010/main" val="426999959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1607D2F-5864-974D-9239-A94DBFC74F7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32554036"/>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95200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0048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407772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99601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558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21217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90010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57356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287207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92242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35EDBD2-96BB-1F47-AEC7-F249E52DEF0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5191679"/>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586014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59440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920423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78442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92716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67508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3791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825503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3746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8635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D355D00-28E9-DA47-A7BE-2509E706AD5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07452386"/>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113938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290962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677847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6461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95077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50284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718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905570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67709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5456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53C0BA6-0E10-234E-9C24-1A5062AD7DA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814742"/>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62858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01122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209126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943870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00411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103352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104030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26683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84914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8427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CE1C88-D78E-A740-A4CC-96967E0C2347}" type="slidenum">
              <a:rPr lang="en-US"/>
              <a:pPr>
                <a:defRPr/>
              </a:pPr>
              <a:t>‹#›</a:t>
            </a:fld>
            <a:endParaRPr lang="en-US"/>
          </a:p>
        </p:txBody>
      </p:sp>
    </p:spTree>
    <p:extLst>
      <p:ext uri="{BB962C8B-B14F-4D97-AF65-F5344CB8AC3E}">
        <p14:creationId xmlns:p14="http://schemas.microsoft.com/office/powerpoint/2010/main" val="1925651689"/>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74710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399099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567212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6007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011282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788280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37364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833698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63197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19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0FB93-6772-0743-8B76-980BFFF42B01}" type="slidenum">
              <a:rPr lang="en-US"/>
              <a:pPr>
                <a:defRPr/>
              </a:pPr>
              <a:t>‹#›</a:t>
            </a:fld>
            <a:endParaRPr lang="en-US"/>
          </a:p>
        </p:txBody>
      </p:sp>
    </p:spTree>
    <p:extLst>
      <p:ext uri="{BB962C8B-B14F-4D97-AF65-F5344CB8AC3E}">
        <p14:creationId xmlns:p14="http://schemas.microsoft.com/office/powerpoint/2010/main" val="1043172138"/>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507208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639352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40562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19823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25624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812355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052958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08301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367819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9858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FFB8F-19B1-D646-9370-6BC86CEF6A5D}" type="slidenum">
              <a:rPr lang="en-US"/>
              <a:pPr>
                <a:defRPr/>
              </a:pPr>
              <a:t>‹#›</a:t>
            </a:fld>
            <a:endParaRPr lang="en-US"/>
          </a:p>
        </p:txBody>
      </p:sp>
    </p:spTree>
    <p:extLst>
      <p:ext uri="{BB962C8B-B14F-4D97-AF65-F5344CB8AC3E}">
        <p14:creationId xmlns:p14="http://schemas.microsoft.com/office/powerpoint/2010/main" val="732367527"/>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9982572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572178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609935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69529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098039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07786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062934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424068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5713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9033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941D19-5E95-444C-9BB1-908353D5730A}" type="slidenum">
              <a:rPr lang="en-US"/>
              <a:pPr>
                <a:defRPr/>
              </a:pPr>
              <a:t>‹#›</a:t>
            </a:fld>
            <a:endParaRPr lang="en-US"/>
          </a:p>
        </p:txBody>
      </p:sp>
    </p:spTree>
    <p:extLst>
      <p:ext uri="{BB962C8B-B14F-4D97-AF65-F5344CB8AC3E}">
        <p14:creationId xmlns:p14="http://schemas.microsoft.com/office/powerpoint/2010/main" val="892682710"/>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87673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5039087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53683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61220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576207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492482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454562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8918671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23241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4053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F6BACD-279D-9F4C-9E1A-728608C64838}" type="slidenum">
              <a:rPr lang="en-US"/>
              <a:pPr>
                <a:defRPr/>
              </a:pPr>
              <a:t>‹#›</a:t>
            </a:fld>
            <a:endParaRPr lang="en-US"/>
          </a:p>
        </p:txBody>
      </p:sp>
    </p:spTree>
    <p:extLst>
      <p:ext uri="{BB962C8B-B14F-4D97-AF65-F5344CB8AC3E}">
        <p14:creationId xmlns:p14="http://schemas.microsoft.com/office/powerpoint/2010/main" val="1179190303"/>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17594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7291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459230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14706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04768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00746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0783967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500485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3919070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933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7962F3-B077-B94A-8BE6-A6884241870C}" type="slidenum">
              <a:rPr lang="en-US"/>
              <a:pPr>
                <a:defRPr/>
              </a:pPr>
              <a:t>‹#›</a:t>
            </a:fld>
            <a:endParaRPr lang="en-US"/>
          </a:p>
        </p:txBody>
      </p:sp>
    </p:spTree>
    <p:extLst>
      <p:ext uri="{BB962C8B-B14F-4D97-AF65-F5344CB8AC3E}">
        <p14:creationId xmlns:p14="http://schemas.microsoft.com/office/powerpoint/2010/main" val="3958873290"/>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863267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929810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78533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462062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28830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819977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104416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477051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572264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7204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835A5C-CA30-C041-A480-875662FB595F}" type="slidenum">
              <a:rPr lang="en-US"/>
              <a:pPr>
                <a:defRPr/>
              </a:pPr>
              <a:t>‹#›</a:t>
            </a:fld>
            <a:endParaRPr lang="en-US"/>
          </a:p>
        </p:txBody>
      </p:sp>
    </p:spTree>
    <p:extLst>
      <p:ext uri="{BB962C8B-B14F-4D97-AF65-F5344CB8AC3E}">
        <p14:creationId xmlns:p14="http://schemas.microsoft.com/office/powerpoint/2010/main" val="3775685059"/>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24F535-8AE8-634E-89AA-17060F7D6F9A}" type="slidenum">
              <a:rPr lang="en-US"/>
              <a:pPr>
                <a:defRPr/>
              </a:pPr>
              <a:t>‹#›</a:t>
            </a:fld>
            <a:endParaRPr lang="en-US"/>
          </a:p>
        </p:txBody>
      </p:sp>
    </p:spTree>
    <p:extLst>
      <p:ext uri="{BB962C8B-B14F-4D97-AF65-F5344CB8AC3E}">
        <p14:creationId xmlns:p14="http://schemas.microsoft.com/office/powerpoint/2010/main" val="3236533872"/>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30790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7654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010638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26966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789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401728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031028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41808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468633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6077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2C2405-0E20-D145-992F-EA85FA8C390A}" type="slidenum">
              <a:rPr lang="en-US"/>
              <a:pPr>
                <a:defRPr/>
              </a:pPr>
              <a:t>‹#›</a:t>
            </a:fld>
            <a:endParaRPr lang="en-US"/>
          </a:p>
        </p:txBody>
      </p:sp>
    </p:spTree>
    <p:extLst>
      <p:ext uri="{BB962C8B-B14F-4D97-AF65-F5344CB8AC3E}">
        <p14:creationId xmlns:p14="http://schemas.microsoft.com/office/powerpoint/2010/main" val="2551522399"/>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6813112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00116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133779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902555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98372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5724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862595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860961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458397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2132C3-E59F-BF48-8F0F-C7D519DEC8B7}" type="slidenum">
              <a:rPr lang="en-US"/>
              <a:pPr>
                <a:defRPr/>
              </a:pPr>
              <a:t>‹#›</a:t>
            </a:fld>
            <a:endParaRPr lang="en-US"/>
          </a:p>
        </p:txBody>
      </p:sp>
    </p:spTree>
    <p:extLst>
      <p:ext uri="{BB962C8B-B14F-4D97-AF65-F5344CB8AC3E}">
        <p14:creationId xmlns:p14="http://schemas.microsoft.com/office/powerpoint/2010/main" val="3143502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90B408-144E-1640-AFE8-1AEDA3130EF4}" type="slidenum">
              <a:rPr lang="en-US"/>
              <a:pPr>
                <a:defRPr/>
              </a:pPr>
              <a:t>‹#›</a:t>
            </a:fld>
            <a:endParaRPr lang="en-US"/>
          </a:p>
        </p:txBody>
      </p:sp>
    </p:spTree>
    <p:extLst>
      <p:ext uri="{BB962C8B-B14F-4D97-AF65-F5344CB8AC3E}">
        <p14:creationId xmlns:p14="http://schemas.microsoft.com/office/powerpoint/2010/main" val="1083485259"/>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D91B77-816C-3F4B-91D8-581E17ACE0E0}" type="slidenum">
              <a:rPr lang="en-US"/>
              <a:pPr>
                <a:defRPr/>
              </a:pPr>
              <a:t>‹#›</a:t>
            </a:fld>
            <a:endParaRPr lang="en-US"/>
          </a:p>
        </p:txBody>
      </p:sp>
    </p:spTree>
    <p:extLst>
      <p:ext uri="{BB962C8B-B14F-4D97-AF65-F5344CB8AC3E}">
        <p14:creationId xmlns:p14="http://schemas.microsoft.com/office/powerpoint/2010/main" val="26245608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A94192-F3AE-0D4E-89A4-3457DE5319BE}" type="slidenum">
              <a:rPr lang="en-US"/>
              <a:pPr>
                <a:defRPr/>
              </a:pPr>
              <a:t>‹#›</a:t>
            </a:fld>
            <a:endParaRPr lang="en-US"/>
          </a:p>
        </p:txBody>
      </p:sp>
    </p:spTree>
    <p:extLst>
      <p:ext uri="{BB962C8B-B14F-4D97-AF65-F5344CB8AC3E}">
        <p14:creationId xmlns:p14="http://schemas.microsoft.com/office/powerpoint/2010/main" val="51573660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6FE1E-F46F-BD4D-9E00-0B1208EFB3E7}" type="slidenum">
              <a:rPr lang="en-US"/>
              <a:pPr>
                <a:defRPr/>
              </a:pPr>
              <a:t>‹#›</a:t>
            </a:fld>
            <a:endParaRPr lang="en-US"/>
          </a:p>
        </p:txBody>
      </p:sp>
    </p:spTree>
    <p:extLst>
      <p:ext uri="{BB962C8B-B14F-4D97-AF65-F5344CB8AC3E}">
        <p14:creationId xmlns:p14="http://schemas.microsoft.com/office/powerpoint/2010/main" val="29502854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5BE383-CCFD-1645-A2C7-58F8309263D2}" type="slidenum">
              <a:rPr lang="en-US"/>
              <a:pPr>
                <a:defRPr/>
              </a:pPr>
              <a:t>‹#›</a:t>
            </a:fld>
            <a:endParaRPr lang="en-US"/>
          </a:p>
        </p:txBody>
      </p:sp>
    </p:spTree>
    <p:extLst>
      <p:ext uri="{BB962C8B-B14F-4D97-AF65-F5344CB8AC3E}">
        <p14:creationId xmlns:p14="http://schemas.microsoft.com/office/powerpoint/2010/main" val="221614826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71FE04-7C58-D240-AE62-E1D438C7E61E}" type="slidenum">
              <a:rPr lang="en-US"/>
              <a:pPr>
                <a:defRPr/>
              </a:pPr>
              <a:t>‹#›</a:t>
            </a:fld>
            <a:endParaRPr lang="en-US"/>
          </a:p>
        </p:txBody>
      </p:sp>
    </p:spTree>
    <p:extLst>
      <p:ext uri="{BB962C8B-B14F-4D97-AF65-F5344CB8AC3E}">
        <p14:creationId xmlns:p14="http://schemas.microsoft.com/office/powerpoint/2010/main" val="61810926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B9465D-37CF-0F4E-BD9F-32F791F22771}" type="slidenum">
              <a:rPr lang="en-US"/>
              <a:pPr>
                <a:defRPr/>
              </a:pPr>
              <a:t>‹#›</a:t>
            </a:fld>
            <a:endParaRPr lang="en-US"/>
          </a:p>
        </p:txBody>
      </p:sp>
    </p:spTree>
    <p:extLst>
      <p:ext uri="{BB962C8B-B14F-4D97-AF65-F5344CB8AC3E}">
        <p14:creationId xmlns:p14="http://schemas.microsoft.com/office/powerpoint/2010/main" val="50332322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1C1B98-A754-2B44-B4C5-92611BDE92CC}" type="slidenum">
              <a:rPr lang="en-US"/>
              <a:pPr>
                <a:defRPr/>
              </a:pPr>
              <a:t>‹#›</a:t>
            </a:fld>
            <a:endParaRPr lang="en-US"/>
          </a:p>
        </p:txBody>
      </p:sp>
    </p:spTree>
    <p:extLst>
      <p:ext uri="{BB962C8B-B14F-4D97-AF65-F5344CB8AC3E}">
        <p14:creationId xmlns:p14="http://schemas.microsoft.com/office/powerpoint/2010/main" val="26609390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2CA54-08CC-A246-B2EE-40B05467517A}" type="slidenum">
              <a:rPr lang="en-US"/>
              <a:pPr>
                <a:defRPr/>
              </a:pPr>
              <a:t>‹#›</a:t>
            </a:fld>
            <a:endParaRPr lang="en-US"/>
          </a:p>
        </p:txBody>
      </p:sp>
    </p:spTree>
    <p:extLst>
      <p:ext uri="{BB962C8B-B14F-4D97-AF65-F5344CB8AC3E}">
        <p14:creationId xmlns:p14="http://schemas.microsoft.com/office/powerpoint/2010/main" val="370065560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AC8BEC-1517-4441-B17E-59DE62EB42BB}" type="slidenum">
              <a:rPr lang="en-US"/>
              <a:pPr>
                <a:defRPr/>
              </a:pPr>
              <a:t>‹#›</a:t>
            </a:fld>
            <a:endParaRPr lang="en-US"/>
          </a:p>
        </p:txBody>
      </p:sp>
    </p:spTree>
    <p:extLst>
      <p:ext uri="{BB962C8B-B14F-4D97-AF65-F5344CB8AC3E}">
        <p14:creationId xmlns:p14="http://schemas.microsoft.com/office/powerpoint/2010/main" val="122970476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31F6E0-F4BC-EA4A-9693-1C75833EF25E}" type="slidenum">
              <a:rPr lang="en-US"/>
              <a:pPr>
                <a:defRPr/>
              </a:pPr>
              <a:t>‹#›</a:t>
            </a:fld>
            <a:endParaRPr lang="en-US"/>
          </a:p>
        </p:txBody>
      </p:sp>
    </p:spTree>
    <p:extLst>
      <p:ext uri="{BB962C8B-B14F-4D97-AF65-F5344CB8AC3E}">
        <p14:creationId xmlns:p14="http://schemas.microsoft.com/office/powerpoint/2010/main" val="2324773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F09005-D1C4-5044-BFBC-B441BB73A88A}" type="slidenum">
              <a:rPr lang="en-US"/>
              <a:pPr>
                <a:defRPr/>
              </a:pPr>
              <a:t>‹#›</a:t>
            </a:fld>
            <a:endParaRPr lang="en-US"/>
          </a:p>
        </p:txBody>
      </p:sp>
    </p:spTree>
    <p:extLst>
      <p:ext uri="{BB962C8B-B14F-4D97-AF65-F5344CB8AC3E}">
        <p14:creationId xmlns:p14="http://schemas.microsoft.com/office/powerpoint/2010/main" val="2952933918"/>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1BA63DD-FC95-614D-AA9D-B58460E93129}" type="slidenum">
              <a:rPr lang="en-US"/>
              <a:pPr>
                <a:defRPr/>
              </a:pPr>
              <a:t>‹#›</a:t>
            </a:fld>
            <a:endParaRPr lang="en-US"/>
          </a:p>
        </p:txBody>
      </p:sp>
    </p:spTree>
    <p:extLst>
      <p:ext uri="{BB962C8B-B14F-4D97-AF65-F5344CB8AC3E}">
        <p14:creationId xmlns:p14="http://schemas.microsoft.com/office/powerpoint/2010/main" val="355503294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BB5DB15-6A3E-0846-A437-03B1A384EA4A}" type="slidenum">
              <a:rPr lang="en-US"/>
              <a:pPr>
                <a:defRPr/>
              </a:pPr>
              <a:t>‹#›</a:t>
            </a:fld>
            <a:endParaRPr lang="en-US"/>
          </a:p>
        </p:txBody>
      </p:sp>
    </p:spTree>
    <p:extLst>
      <p:ext uri="{BB962C8B-B14F-4D97-AF65-F5344CB8AC3E}">
        <p14:creationId xmlns:p14="http://schemas.microsoft.com/office/powerpoint/2010/main" val="19665664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E76EEE4-AAF2-674F-B852-9A10A1668542}" type="slidenum">
              <a:rPr lang="en-US"/>
              <a:pPr>
                <a:defRPr/>
              </a:pPr>
              <a:t>‹#›</a:t>
            </a:fld>
            <a:endParaRPr lang="en-US"/>
          </a:p>
        </p:txBody>
      </p:sp>
    </p:spTree>
    <p:extLst>
      <p:ext uri="{BB962C8B-B14F-4D97-AF65-F5344CB8AC3E}">
        <p14:creationId xmlns:p14="http://schemas.microsoft.com/office/powerpoint/2010/main" val="28746927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C4E7565-1E1D-904A-A27A-67FBE56E46D4}" type="slidenum">
              <a:rPr lang="en-US"/>
              <a:pPr>
                <a:defRPr/>
              </a:pPr>
              <a:t>‹#›</a:t>
            </a:fld>
            <a:endParaRPr lang="en-US"/>
          </a:p>
        </p:txBody>
      </p:sp>
    </p:spTree>
    <p:extLst>
      <p:ext uri="{BB962C8B-B14F-4D97-AF65-F5344CB8AC3E}">
        <p14:creationId xmlns:p14="http://schemas.microsoft.com/office/powerpoint/2010/main" val="176428913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390869-1A7F-E94F-A039-F515C62CA931}" type="slidenum">
              <a:rPr lang="en-US"/>
              <a:pPr>
                <a:defRPr/>
              </a:pPr>
              <a:t>‹#›</a:t>
            </a:fld>
            <a:endParaRPr lang="en-US"/>
          </a:p>
        </p:txBody>
      </p:sp>
    </p:spTree>
    <p:extLst>
      <p:ext uri="{BB962C8B-B14F-4D97-AF65-F5344CB8AC3E}">
        <p14:creationId xmlns:p14="http://schemas.microsoft.com/office/powerpoint/2010/main" val="56809058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BFBA63-85F6-2146-A5E2-C3420D217EFC}" type="slidenum">
              <a:rPr lang="en-US"/>
              <a:pPr>
                <a:defRPr/>
              </a:pPr>
              <a:t>‹#›</a:t>
            </a:fld>
            <a:endParaRPr lang="en-US"/>
          </a:p>
        </p:txBody>
      </p:sp>
    </p:spTree>
    <p:extLst>
      <p:ext uri="{BB962C8B-B14F-4D97-AF65-F5344CB8AC3E}">
        <p14:creationId xmlns:p14="http://schemas.microsoft.com/office/powerpoint/2010/main" val="157843014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528CA9B-3170-D747-82D2-4C0E3E854AFE}" type="slidenum">
              <a:rPr lang="en-US"/>
              <a:pPr>
                <a:defRPr/>
              </a:pPr>
              <a:t>‹#›</a:t>
            </a:fld>
            <a:endParaRPr lang="en-US"/>
          </a:p>
        </p:txBody>
      </p:sp>
    </p:spTree>
    <p:extLst>
      <p:ext uri="{BB962C8B-B14F-4D97-AF65-F5344CB8AC3E}">
        <p14:creationId xmlns:p14="http://schemas.microsoft.com/office/powerpoint/2010/main" val="9836940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AD6380C-25CB-FC49-8626-1070C5117EA8}" type="slidenum">
              <a:rPr lang="en-US"/>
              <a:pPr>
                <a:defRPr/>
              </a:pPr>
              <a:t>‹#›</a:t>
            </a:fld>
            <a:endParaRPr lang="en-US"/>
          </a:p>
        </p:txBody>
      </p:sp>
    </p:spTree>
    <p:extLst>
      <p:ext uri="{BB962C8B-B14F-4D97-AF65-F5344CB8AC3E}">
        <p14:creationId xmlns:p14="http://schemas.microsoft.com/office/powerpoint/2010/main" val="337677073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66478A8-0391-604A-BC55-4BA03B1E7904}" type="slidenum">
              <a:rPr lang="en-US"/>
              <a:pPr>
                <a:defRPr/>
              </a:pPr>
              <a:t>‹#›</a:t>
            </a:fld>
            <a:endParaRPr lang="en-US"/>
          </a:p>
        </p:txBody>
      </p:sp>
    </p:spTree>
    <p:extLst>
      <p:ext uri="{BB962C8B-B14F-4D97-AF65-F5344CB8AC3E}">
        <p14:creationId xmlns:p14="http://schemas.microsoft.com/office/powerpoint/2010/main" val="7500486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913ECEC-1487-1149-B91C-2FB27127EA85}" type="slidenum">
              <a:rPr lang="en-US"/>
              <a:pPr>
                <a:defRPr/>
              </a:pPr>
              <a:t>‹#›</a:t>
            </a:fld>
            <a:endParaRPr lang="en-US"/>
          </a:p>
        </p:txBody>
      </p:sp>
    </p:spTree>
    <p:extLst>
      <p:ext uri="{BB962C8B-B14F-4D97-AF65-F5344CB8AC3E}">
        <p14:creationId xmlns:p14="http://schemas.microsoft.com/office/powerpoint/2010/main" val="2449536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7E9412-76C6-3545-9DFE-D5438EC8D888}" type="slidenum">
              <a:rPr lang="en-US"/>
              <a:pPr>
                <a:defRPr/>
              </a:pPr>
              <a:t>‹#›</a:t>
            </a:fld>
            <a:endParaRPr lang="en-US"/>
          </a:p>
        </p:txBody>
      </p:sp>
    </p:spTree>
    <p:extLst>
      <p:ext uri="{BB962C8B-B14F-4D97-AF65-F5344CB8AC3E}">
        <p14:creationId xmlns:p14="http://schemas.microsoft.com/office/powerpoint/2010/main" val="1454422983"/>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57A1B98-67EA-B345-BFE3-9C98D26C851D}" type="slidenum">
              <a:rPr lang="en-US"/>
              <a:pPr>
                <a:defRPr/>
              </a:pPr>
              <a:t>‹#›</a:t>
            </a:fld>
            <a:endParaRPr lang="en-US"/>
          </a:p>
        </p:txBody>
      </p:sp>
    </p:spTree>
    <p:extLst>
      <p:ext uri="{BB962C8B-B14F-4D97-AF65-F5344CB8AC3E}">
        <p14:creationId xmlns:p14="http://schemas.microsoft.com/office/powerpoint/2010/main" val="317800657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8E7F05-186F-734F-B217-3BE49E3595A8}" type="slidenum">
              <a:rPr lang="en-US"/>
              <a:pPr>
                <a:defRPr/>
              </a:pPr>
              <a:t>‹#›</a:t>
            </a:fld>
            <a:endParaRPr lang="en-US"/>
          </a:p>
        </p:txBody>
      </p:sp>
    </p:spTree>
    <p:extLst>
      <p:ext uri="{BB962C8B-B14F-4D97-AF65-F5344CB8AC3E}">
        <p14:creationId xmlns:p14="http://schemas.microsoft.com/office/powerpoint/2010/main" val="127947466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6DC34-3736-1D41-83CB-B7E64278BC49}" type="slidenum">
              <a:rPr lang="en-US"/>
              <a:pPr>
                <a:defRPr/>
              </a:pPr>
              <a:t>‹#›</a:t>
            </a:fld>
            <a:endParaRPr lang="en-US"/>
          </a:p>
        </p:txBody>
      </p:sp>
    </p:spTree>
    <p:extLst>
      <p:ext uri="{BB962C8B-B14F-4D97-AF65-F5344CB8AC3E}">
        <p14:creationId xmlns:p14="http://schemas.microsoft.com/office/powerpoint/2010/main" val="158097454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74455A-2A04-1A4E-9F2E-5B59A17D4B98}" type="slidenum">
              <a:rPr lang="en-US"/>
              <a:pPr>
                <a:defRPr/>
              </a:pPr>
              <a:t>‹#›</a:t>
            </a:fld>
            <a:endParaRPr lang="en-US"/>
          </a:p>
        </p:txBody>
      </p:sp>
    </p:spTree>
    <p:extLst>
      <p:ext uri="{BB962C8B-B14F-4D97-AF65-F5344CB8AC3E}">
        <p14:creationId xmlns:p14="http://schemas.microsoft.com/office/powerpoint/2010/main" val="155742738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DD86E0-B086-174F-B48E-25DEE59A327F}" type="slidenum">
              <a:rPr lang="en-US"/>
              <a:pPr>
                <a:defRPr/>
              </a:pPr>
              <a:t>‹#›</a:t>
            </a:fld>
            <a:endParaRPr lang="en-US"/>
          </a:p>
        </p:txBody>
      </p:sp>
    </p:spTree>
    <p:extLst>
      <p:ext uri="{BB962C8B-B14F-4D97-AF65-F5344CB8AC3E}">
        <p14:creationId xmlns:p14="http://schemas.microsoft.com/office/powerpoint/2010/main" val="188132133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719BA98-F590-9144-BEED-4BD286E82DFE}" type="slidenum">
              <a:rPr lang="en-US"/>
              <a:pPr>
                <a:defRPr/>
              </a:pPr>
              <a:t>‹#›</a:t>
            </a:fld>
            <a:endParaRPr lang="en-US"/>
          </a:p>
        </p:txBody>
      </p:sp>
    </p:spTree>
    <p:extLst>
      <p:ext uri="{BB962C8B-B14F-4D97-AF65-F5344CB8AC3E}">
        <p14:creationId xmlns:p14="http://schemas.microsoft.com/office/powerpoint/2010/main" val="39546759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FCC740-2CE1-8A4A-ABA0-DAE36B38D1AC}" type="slidenum">
              <a:rPr lang="en-US"/>
              <a:pPr>
                <a:defRPr/>
              </a:pPr>
              <a:t>‹#›</a:t>
            </a:fld>
            <a:endParaRPr lang="en-US"/>
          </a:p>
        </p:txBody>
      </p:sp>
    </p:spTree>
    <p:extLst>
      <p:ext uri="{BB962C8B-B14F-4D97-AF65-F5344CB8AC3E}">
        <p14:creationId xmlns:p14="http://schemas.microsoft.com/office/powerpoint/2010/main" val="410231169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0BCEA4-0452-244C-94AD-5F100ADF937A}" type="slidenum">
              <a:rPr lang="en-US"/>
              <a:pPr>
                <a:defRPr/>
              </a:pPr>
              <a:t>‹#›</a:t>
            </a:fld>
            <a:endParaRPr lang="en-US"/>
          </a:p>
        </p:txBody>
      </p:sp>
    </p:spTree>
    <p:extLst>
      <p:ext uri="{BB962C8B-B14F-4D97-AF65-F5344CB8AC3E}">
        <p14:creationId xmlns:p14="http://schemas.microsoft.com/office/powerpoint/2010/main" val="39792343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767689-CA87-994E-B358-8DDDAA1D36D3}" type="slidenum">
              <a:rPr lang="en-US"/>
              <a:pPr>
                <a:defRPr/>
              </a:pPr>
              <a:t>‹#›</a:t>
            </a:fld>
            <a:endParaRPr lang="en-US"/>
          </a:p>
        </p:txBody>
      </p:sp>
    </p:spTree>
    <p:extLst>
      <p:ext uri="{BB962C8B-B14F-4D97-AF65-F5344CB8AC3E}">
        <p14:creationId xmlns:p14="http://schemas.microsoft.com/office/powerpoint/2010/main" val="85703940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F4E436-A284-CE43-9B71-BA53BCAE297F}" type="slidenum">
              <a:rPr lang="en-US"/>
              <a:pPr>
                <a:defRPr/>
              </a:pPr>
              <a:t>‹#›</a:t>
            </a:fld>
            <a:endParaRPr lang="en-US"/>
          </a:p>
        </p:txBody>
      </p:sp>
    </p:spTree>
    <p:extLst>
      <p:ext uri="{BB962C8B-B14F-4D97-AF65-F5344CB8AC3E}">
        <p14:creationId xmlns:p14="http://schemas.microsoft.com/office/powerpoint/2010/main" val="3298820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49521214"/>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164B61-CAC5-3741-91D1-6EA986FD5AE2}" type="slidenum">
              <a:rPr lang="en-US"/>
              <a:pPr>
                <a:defRPr/>
              </a:pPr>
              <a:t>‹#›</a:t>
            </a:fld>
            <a:endParaRPr lang="en-US"/>
          </a:p>
        </p:txBody>
      </p:sp>
    </p:spTree>
    <p:extLst>
      <p:ext uri="{BB962C8B-B14F-4D97-AF65-F5344CB8AC3E}">
        <p14:creationId xmlns:p14="http://schemas.microsoft.com/office/powerpoint/2010/main" val="43083230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F0945C-0B23-1242-BCB9-5241364047DC}" type="slidenum">
              <a:rPr lang="en-US"/>
              <a:pPr>
                <a:defRPr/>
              </a:pPr>
              <a:t>‹#›</a:t>
            </a:fld>
            <a:endParaRPr lang="en-US"/>
          </a:p>
        </p:txBody>
      </p:sp>
    </p:spTree>
    <p:extLst>
      <p:ext uri="{BB962C8B-B14F-4D97-AF65-F5344CB8AC3E}">
        <p14:creationId xmlns:p14="http://schemas.microsoft.com/office/powerpoint/2010/main" val="120853965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553292-4071-6E40-AA72-6812BBD66652}" type="slidenum">
              <a:rPr lang="en-US"/>
              <a:pPr>
                <a:defRPr/>
              </a:pPr>
              <a:t>‹#›</a:t>
            </a:fld>
            <a:endParaRPr lang="en-US"/>
          </a:p>
        </p:txBody>
      </p:sp>
    </p:spTree>
    <p:extLst>
      <p:ext uri="{BB962C8B-B14F-4D97-AF65-F5344CB8AC3E}">
        <p14:creationId xmlns:p14="http://schemas.microsoft.com/office/powerpoint/2010/main" val="97137420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86FB0C6-F522-CF41-804D-FF6211858AD5}" type="slidenum">
              <a:rPr lang="en-US"/>
              <a:pPr>
                <a:defRPr/>
              </a:pPr>
              <a:t>‹#›</a:t>
            </a:fld>
            <a:endParaRPr lang="en-US"/>
          </a:p>
        </p:txBody>
      </p:sp>
    </p:spTree>
    <p:extLst>
      <p:ext uri="{BB962C8B-B14F-4D97-AF65-F5344CB8AC3E}">
        <p14:creationId xmlns:p14="http://schemas.microsoft.com/office/powerpoint/2010/main" val="334312546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D45916D6-1AFD-1C40-816A-3C4767C9BDFB}" type="slidenum">
              <a:rPr lang="en-US"/>
              <a:pPr>
                <a:defRPr/>
              </a:pPr>
              <a:t>‹#›</a:t>
            </a:fld>
            <a:endParaRPr lang="en-US"/>
          </a:p>
        </p:txBody>
      </p:sp>
    </p:spTree>
    <p:extLst>
      <p:ext uri="{BB962C8B-B14F-4D97-AF65-F5344CB8AC3E}">
        <p14:creationId xmlns:p14="http://schemas.microsoft.com/office/powerpoint/2010/main" val="216774666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59C0EA33-910B-894A-AF64-6ABC1037BC32}" type="slidenum">
              <a:rPr lang="en-US"/>
              <a:pPr>
                <a:defRPr/>
              </a:pPr>
              <a:t>‹#›</a:t>
            </a:fld>
            <a:endParaRPr lang="en-US"/>
          </a:p>
        </p:txBody>
      </p:sp>
    </p:spTree>
    <p:extLst>
      <p:ext uri="{BB962C8B-B14F-4D97-AF65-F5344CB8AC3E}">
        <p14:creationId xmlns:p14="http://schemas.microsoft.com/office/powerpoint/2010/main" val="308787440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099C4EAF-525B-604F-853E-9E60459F08F8}" type="slidenum">
              <a:rPr lang="en-US"/>
              <a:pPr>
                <a:defRPr/>
              </a:pPr>
              <a:t>‹#›</a:t>
            </a:fld>
            <a:endParaRPr lang="en-US"/>
          </a:p>
        </p:txBody>
      </p:sp>
    </p:spTree>
    <p:extLst>
      <p:ext uri="{BB962C8B-B14F-4D97-AF65-F5344CB8AC3E}">
        <p14:creationId xmlns:p14="http://schemas.microsoft.com/office/powerpoint/2010/main" val="62622517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46B2FBE0-2BC2-BF46-8237-3406EED6D150}" type="slidenum">
              <a:rPr lang="en-US"/>
              <a:pPr>
                <a:defRPr/>
              </a:pPr>
              <a:t>‹#›</a:t>
            </a:fld>
            <a:endParaRPr lang="en-US"/>
          </a:p>
        </p:txBody>
      </p:sp>
    </p:spTree>
    <p:extLst>
      <p:ext uri="{BB962C8B-B14F-4D97-AF65-F5344CB8AC3E}">
        <p14:creationId xmlns:p14="http://schemas.microsoft.com/office/powerpoint/2010/main" val="345006791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3D39A40B-7735-FF4D-8802-6D57318B82B6}" type="slidenum">
              <a:rPr lang="en-US"/>
              <a:pPr>
                <a:defRPr/>
              </a:pPr>
              <a:t>‹#›</a:t>
            </a:fld>
            <a:endParaRPr lang="en-US"/>
          </a:p>
        </p:txBody>
      </p:sp>
    </p:spTree>
    <p:extLst>
      <p:ext uri="{BB962C8B-B14F-4D97-AF65-F5344CB8AC3E}">
        <p14:creationId xmlns:p14="http://schemas.microsoft.com/office/powerpoint/2010/main" val="427603119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4FE7A20C-0A74-A347-9E1E-73EC75DACBBC}" type="slidenum">
              <a:rPr lang="en-US"/>
              <a:pPr>
                <a:defRPr/>
              </a:pPr>
              <a:t>‹#›</a:t>
            </a:fld>
            <a:endParaRPr lang="en-US"/>
          </a:p>
        </p:txBody>
      </p:sp>
    </p:spTree>
    <p:extLst>
      <p:ext uri="{BB962C8B-B14F-4D97-AF65-F5344CB8AC3E}">
        <p14:creationId xmlns:p14="http://schemas.microsoft.com/office/powerpoint/2010/main" val="4261011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7817498"/>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0CE7061D-E468-0C4A-9AAE-C97A9774A820}" type="slidenum">
              <a:rPr lang="en-US"/>
              <a:pPr>
                <a:defRPr/>
              </a:pPr>
              <a:t>‹#›</a:t>
            </a:fld>
            <a:endParaRPr lang="en-US"/>
          </a:p>
        </p:txBody>
      </p:sp>
    </p:spTree>
    <p:extLst>
      <p:ext uri="{BB962C8B-B14F-4D97-AF65-F5344CB8AC3E}">
        <p14:creationId xmlns:p14="http://schemas.microsoft.com/office/powerpoint/2010/main" val="169895147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D774A146-4285-7040-993C-4AA34112135C}" type="slidenum">
              <a:rPr lang="en-US"/>
              <a:pPr>
                <a:defRPr/>
              </a:pPr>
              <a:t>‹#›</a:t>
            </a:fld>
            <a:endParaRPr lang="en-US"/>
          </a:p>
        </p:txBody>
      </p:sp>
    </p:spTree>
    <p:extLst>
      <p:ext uri="{BB962C8B-B14F-4D97-AF65-F5344CB8AC3E}">
        <p14:creationId xmlns:p14="http://schemas.microsoft.com/office/powerpoint/2010/main" val="96015650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911CC1F-7BCC-4049-9B91-92335A42DD2C}" type="slidenum">
              <a:rPr lang="en-US"/>
              <a:pPr>
                <a:defRPr/>
              </a:pPr>
              <a:t>‹#›</a:t>
            </a:fld>
            <a:endParaRPr lang="en-US"/>
          </a:p>
        </p:txBody>
      </p:sp>
    </p:spTree>
    <p:extLst>
      <p:ext uri="{BB962C8B-B14F-4D97-AF65-F5344CB8AC3E}">
        <p14:creationId xmlns:p14="http://schemas.microsoft.com/office/powerpoint/2010/main" val="129386115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2ED52FD4-9BEA-2C45-9BE2-9C2C757F11BE}" type="slidenum">
              <a:rPr lang="en-US"/>
              <a:pPr>
                <a:defRPr/>
              </a:pPr>
              <a:t>‹#›</a:t>
            </a:fld>
            <a:endParaRPr lang="en-US"/>
          </a:p>
        </p:txBody>
      </p:sp>
    </p:spTree>
    <p:extLst>
      <p:ext uri="{BB962C8B-B14F-4D97-AF65-F5344CB8AC3E}">
        <p14:creationId xmlns:p14="http://schemas.microsoft.com/office/powerpoint/2010/main" val="7882594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 name="Shape 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 name="Shape 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02379030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5" name="Shape 2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6" name="Shape 2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37988529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 name="Shape 29"/>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1" name="Shape 3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2" name="Shape 3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4309406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8" name="Shape 3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9" name="Shape 3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86017137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2" name="Shape 42"/>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7" name="Shape 4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8" name="Shape 4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79102881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2" name="Shape 5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3" name="Shape 5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26431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6921991"/>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6" name="Shape 5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7" name="Shape 5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38147410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3" name="Shape 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4" name="Shape 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74919851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0" name="Shape 7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1" name="Shape 7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402084160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6" name="Shape 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7" name="Shape 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86525008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2" name="Shape 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3" name="Shape 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7265314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2" name="Shape 9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3" name="Shape 9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4" name="Shape 9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60662219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7" name="Shape 9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8" name="Shape 9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9" name="Shape 9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00" name="Shape 10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869371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3" name="Shape 103"/>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05" name="Shape 10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06" name="Shape 10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482479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9" name="Shape 109"/>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11" name="Shape 11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12" name="Shape 11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14011536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5" name="Shape 115"/>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Shape 116"/>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18" name="Shape 11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19" name="Shape 11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731055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4128597"/>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2" name="Shape 122"/>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6" name="Shape 12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27" name="Shape 12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28" name="Shape 12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56630971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9"/>
        <p:cNvGrpSpPr/>
        <p:nvPr/>
      </p:nvGrpSpPr>
      <p:grpSpPr>
        <a:xfrm>
          <a:off x="0" y="0"/>
          <a:ext cx="0" cy="0"/>
          <a:chOff x="0" y="0"/>
          <a:chExt cx="0" cy="0"/>
        </a:xfrm>
      </p:grpSpPr>
      <p:sp>
        <p:nvSpPr>
          <p:cNvPr id="130" name="Shape 13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1" name="Shape 13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2" name="Shape 13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23978292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 name="Shape 135"/>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8" name="Shape 13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39" name="Shape 13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50843526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 name="Shape 142"/>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4" name="Shape 14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45" name="Shape 14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46" name="Shape 14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420768797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 name="Shape 14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 name="Shape 15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51" name="Shape 15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52" name="Shape 15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7692306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 name="Shape 155"/>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57" name="Shape 15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58" name="Shape 15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75501814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7" name="Shape 16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68" name="Shape 16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69" name="Shape 16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39023593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0"/>
        <p:cNvGrpSpPr/>
        <p:nvPr/>
      </p:nvGrpSpPr>
      <p:grpSpPr>
        <a:xfrm>
          <a:off x="0" y="0"/>
          <a:ext cx="0" cy="0"/>
          <a:chOff x="0" y="0"/>
          <a:chExt cx="0" cy="0"/>
        </a:xfrm>
      </p:grpSpPr>
      <p:sp>
        <p:nvSpPr>
          <p:cNvPr id="171" name="Shape 171"/>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2" name="Shape 172"/>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3" name="Shape 17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74" name="Shape 17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75" name="Shape 17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14452758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8" name="Shape 17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9" name="Shape 17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80" name="Shape 18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81" name="Shape 18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4005191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4" name="Shape 184"/>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85" name="Shape 18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86" name="Shape 18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87" name="Shape 18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9283187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0035854"/>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0" name="Shape 190"/>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1" name="Shape 191"/>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 name="Shape 19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3" name="Shape 19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4" name="Shape 19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49077994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7" name="Shape 197"/>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8" name="Shape 198"/>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9" name="Shape 199"/>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0" name="Shape 200"/>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1" name="Shape 20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2" name="Shape 20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3" name="Shape 20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477811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04"/>
        <p:cNvGrpSpPr/>
        <p:nvPr/>
      </p:nvGrpSpPr>
      <p:grpSpPr>
        <a:xfrm>
          <a:off x="0" y="0"/>
          <a:ext cx="0" cy="0"/>
          <a:chOff x="0" y="0"/>
          <a:chExt cx="0" cy="0"/>
        </a:xfrm>
      </p:grpSpPr>
      <p:sp>
        <p:nvSpPr>
          <p:cNvPr id="205" name="Shape 20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6" name="Shape 20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7" name="Shape 20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44067905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0" name="Shape 21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 name="Shape 21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2" name="Shape 2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13" name="Shape 2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14" name="Shape 2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81132851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7" name="Shape 21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8" name="Shape 21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9" name="Shape 21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20" name="Shape 22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21" name="Shape 22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54946235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24" name="Shape 22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5" name="Shape 22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26" name="Shape 22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27" name="Shape 22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4545632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0" name="Shape 23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1" name="Shape 23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32" name="Shape 23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33" name="Shape 23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19646135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38" name="Shape 23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77764439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123651760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1"/>
        <p:cNvGrpSpPr/>
        <p:nvPr/>
      </p:nvGrpSpPr>
      <p:grpSpPr>
        <a:xfrm>
          <a:off x="0" y="0"/>
          <a:ext cx="0" cy="0"/>
          <a:chOff x="0" y="0"/>
          <a:chExt cx="0" cy="0"/>
        </a:xfrm>
      </p:grpSpPr>
    </p:spTree>
    <p:extLst>
      <p:ext uri="{BB962C8B-B14F-4D97-AF65-F5344CB8AC3E}">
        <p14:creationId xmlns:p14="http://schemas.microsoft.com/office/powerpoint/2010/main" val="118363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7F0A76-B851-3749-8298-B5EEAD96F361}" type="slidenum">
              <a:rPr lang="en-US"/>
              <a:pPr>
                <a:defRPr/>
              </a:pPr>
              <a:t>‹#›</a:t>
            </a:fld>
            <a:endParaRPr lang="en-US"/>
          </a:p>
        </p:txBody>
      </p:sp>
    </p:spTree>
    <p:extLst>
      <p:ext uri="{BB962C8B-B14F-4D97-AF65-F5344CB8AC3E}">
        <p14:creationId xmlns:p14="http://schemas.microsoft.com/office/powerpoint/2010/main" val="2535802012"/>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6506122"/>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2"/>
        <p:cNvGrpSpPr/>
        <p:nvPr/>
      </p:nvGrpSpPr>
      <p:grpSpPr>
        <a:xfrm>
          <a:off x="0" y="0"/>
          <a:ext cx="0" cy="0"/>
          <a:chOff x="0" y="0"/>
          <a:chExt cx="0" cy="0"/>
        </a:xfrm>
      </p:grpSpPr>
      <p:sp>
        <p:nvSpPr>
          <p:cNvPr id="243" name="Shape 243"/>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44" name="Shape 244"/>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775"/>
              </a:spcBef>
              <a:spcAft>
                <a:spcPts val="0"/>
              </a:spcAft>
              <a:buClr>
                <a:srgbClr val="000000"/>
              </a:buClr>
              <a:buSzPts val="3100"/>
              <a:buFont typeface="Merriweather Sans"/>
              <a:buNone/>
              <a:defRPr sz="3100" b="1" i="0" u="none" strike="noStrike" cap="none">
                <a:solidFill>
                  <a:srgbClr val="FFFFFF"/>
                </a:solidFill>
                <a:latin typeface="Open Sans Light"/>
                <a:ea typeface="Open Sans Light"/>
                <a:cs typeface="Open Sans Light"/>
                <a:sym typeface="Open Sans Light"/>
              </a:defRPr>
            </a:lvl1pPr>
            <a:lvl2pPr marL="457200" marR="0" lvl="1" indent="0" algn="ctr" rtl="0">
              <a:spcBef>
                <a:spcPts val="638"/>
              </a:spcBef>
              <a:spcAft>
                <a:spcPts val="0"/>
              </a:spcAft>
              <a:buClr>
                <a:srgbClr val="000000"/>
              </a:buClr>
              <a:buSzPts val="2700"/>
              <a:buFont typeface="Merriweather Sans"/>
              <a:buNone/>
              <a:defRPr sz="2700" b="1" i="0" u="none" strike="noStrike" cap="none">
                <a:solidFill>
                  <a:srgbClr val="FFFFFF"/>
                </a:solidFill>
                <a:latin typeface="Open Sans Light"/>
                <a:ea typeface="Open Sans Light"/>
                <a:cs typeface="Open Sans Light"/>
                <a:sym typeface="Open Sans Light"/>
              </a:defRPr>
            </a:lvl2pPr>
            <a:lvl3pPr marL="914400" marR="0" lvl="2" indent="0" algn="ctr" rtl="0">
              <a:spcBef>
                <a:spcPts val="563"/>
              </a:spcBef>
              <a:spcAft>
                <a:spcPts val="0"/>
              </a:spcAft>
              <a:buClr>
                <a:srgbClr val="000000"/>
              </a:buClr>
              <a:buSzPts val="2200"/>
              <a:buFont typeface="Merriweather Sans"/>
              <a:buNone/>
              <a:defRPr sz="2200" b="1" i="0" u="none" strike="noStrike" cap="none">
                <a:solidFill>
                  <a:srgbClr val="FFFFFF"/>
                </a:solidFill>
                <a:latin typeface="Open Sans Light"/>
                <a:ea typeface="Open Sans Light"/>
                <a:cs typeface="Open Sans Light"/>
                <a:sym typeface="Open Sans Light"/>
              </a:defRPr>
            </a:lvl3pPr>
            <a:lvl4pPr marL="1371600" marR="0" lvl="3"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4pPr>
            <a:lvl5pPr marL="1828800" marR="0" lvl="4"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5pPr>
            <a:lvl6pPr marL="2286000" marR="0" lvl="5"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6pPr>
            <a:lvl7pPr marL="2743200" marR="0" lvl="6"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7pPr>
            <a:lvl8pPr marL="3200400" marR="0" lvl="7"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8pPr>
            <a:lvl9pPr marL="3657600" marR="0" lvl="8" indent="0" algn="ctr" rtl="0">
              <a:spcBef>
                <a:spcPts val="425"/>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27391571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73025" marR="0" lvl="0" indent="-55562" algn="l" rtl="0">
              <a:spcBef>
                <a:spcPts val="0"/>
              </a:spcBef>
              <a:spcAft>
                <a:spcPts val="0"/>
              </a:spcAft>
              <a:buSzPts val="1400"/>
              <a:buNone/>
              <a:defRPr sz="4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47" name="Shape 247"/>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99995112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50" name="Shape 250"/>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58775" marR="0" lvl="0" indent="-157163" algn="l" rtl="0">
              <a:spcBef>
                <a:spcPts val="775"/>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1pPr>
            <a:lvl2pPr marL="755650" marR="0" lvl="1" indent="-123825" algn="l" rtl="0">
              <a:spcBef>
                <a:spcPts val="638"/>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2pPr>
            <a:lvl3pPr marL="1160463" marR="0" lvl="2" indent="-95250" algn="l" rtl="0">
              <a:spcBef>
                <a:spcPts val="563"/>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
        <p:nvSpPr>
          <p:cNvPr id="251" name="Shape 251"/>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58775" marR="0" lvl="0" indent="-157163" algn="l" rtl="0">
              <a:spcBef>
                <a:spcPts val="775"/>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1pPr>
            <a:lvl2pPr marL="755650" marR="0" lvl="1" indent="-123825" algn="l" rtl="0">
              <a:spcBef>
                <a:spcPts val="638"/>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2pPr>
            <a:lvl3pPr marL="1160463" marR="0" lvl="2" indent="-95250" algn="l" rtl="0">
              <a:spcBef>
                <a:spcPts val="563"/>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56520560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54" name="Shape 254"/>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255" name="Shape 255"/>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58775" marR="0" lvl="0" indent="-182563" algn="l" rtl="0">
              <a:spcBef>
                <a:spcPts val="775"/>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1pPr>
            <a:lvl2pPr marL="755650" marR="0" lvl="1" indent="-149225" algn="l" rtl="0">
              <a:spcBef>
                <a:spcPts val="638"/>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2pPr>
            <a:lvl3pPr marL="1160463" marR="0" lvl="2" indent="-107950" algn="l" rtl="0">
              <a:spcBef>
                <a:spcPts val="563"/>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3pPr>
            <a:lvl4pPr marL="1612900" marR="0" lvl="3"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4pPr>
            <a:lvl5pPr marL="2070100" marR="0" lvl="4"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5pPr>
            <a:lvl6pPr marL="2527300" marR="0" lvl="5"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6pPr>
            <a:lvl7pPr marL="2984500" marR="0" lvl="6"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7pPr>
            <a:lvl8pPr marL="3441700" marR="0" lvl="7"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8pPr>
            <a:lvl9pPr marL="3898900" marR="0" lvl="8"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256" name="Shape 256"/>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775"/>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800"/>
              <a:buFont typeface="Merriweather Sans"/>
              <a:buNone/>
              <a:defRPr sz="18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1600"/>
              <a:buFont typeface="Merriweather Sans"/>
              <a:buNone/>
              <a:defRPr sz="1600" b="1" i="0" u="none" strike="noStrike" cap="none">
                <a:solidFill>
                  <a:srgbClr val="FFFFFF"/>
                </a:solidFill>
                <a:latin typeface="Open Sans Light"/>
                <a:ea typeface="Open Sans Light"/>
                <a:cs typeface="Open Sans Light"/>
                <a:sym typeface="Open Sans Light"/>
              </a:defRPr>
            </a:lvl9pPr>
          </a:lstStyle>
          <a:p>
            <a:endParaRPr/>
          </a:p>
        </p:txBody>
      </p:sp>
      <p:sp>
        <p:nvSpPr>
          <p:cNvPr id="257" name="Shape 257"/>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58775" marR="0" lvl="0" indent="-182563" algn="l" rtl="0">
              <a:spcBef>
                <a:spcPts val="775"/>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1pPr>
            <a:lvl2pPr marL="755650" marR="0" lvl="1" indent="-149225" algn="l" rtl="0">
              <a:spcBef>
                <a:spcPts val="638"/>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2pPr>
            <a:lvl3pPr marL="1160463" marR="0" lvl="2" indent="-107950" algn="l" rtl="0">
              <a:spcBef>
                <a:spcPts val="563"/>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3pPr>
            <a:lvl4pPr marL="1612900" marR="0" lvl="3"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4pPr>
            <a:lvl5pPr marL="2070100" marR="0" lvl="4"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5pPr>
            <a:lvl6pPr marL="2527300" marR="0" lvl="5"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6pPr>
            <a:lvl7pPr marL="2984500" marR="0" lvl="6"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7pPr>
            <a:lvl8pPr marL="3441700" marR="0" lvl="7"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8pPr>
            <a:lvl9pPr marL="3898900" marR="0" lvl="8" indent="-117475" algn="l" rtl="0">
              <a:spcBef>
                <a:spcPts val="425"/>
              </a:spcBef>
              <a:spcAft>
                <a:spcPts val="0"/>
              </a:spcAft>
              <a:buClr>
                <a:srgbClr val="000000"/>
              </a:buClr>
              <a:buSzPts val="1600"/>
              <a:buFont typeface="Merriweather Sans"/>
              <a:buChar char="»"/>
              <a:defRPr sz="16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290704950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73025" marR="0" lvl="0" indent="-55562" algn="l" rtl="0">
              <a:spcBef>
                <a:spcPts val="0"/>
              </a:spcBef>
              <a:spcAft>
                <a:spcPts val="0"/>
              </a:spcAft>
              <a:buSzPts val="1400"/>
              <a:buNone/>
              <a:defRPr sz="2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60" name="Shape 2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58775" marR="0" lvl="0" indent="-131763" algn="l" rtl="0">
              <a:spcBef>
                <a:spcPts val="775"/>
              </a:spcBef>
              <a:spcAft>
                <a:spcPts val="0"/>
              </a:spcAft>
              <a:buClr>
                <a:srgbClr val="000000"/>
              </a:buClr>
              <a:buSzPts val="3200"/>
              <a:buFont typeface="Merriweather Sans"/>
              <a:buChar char="•"/>
              <a:defRPr sz="3200" b="1" i="0" u="none" strike="noStrike" cap="none">
                <a:solidFill>
                  <a:srgbClr val="FFFFFF"/>
                </a:solidFill>
                <a:latin typeface="Open Sans Light"/>
                <a:ea typeface="Open Sans Light"/>
                <a:cs typeface="Open Sans Light"/>
                <a:sym typeface="Open Sans Light"/>
              </a:defRPr>
            </a:lvl1pPr>
            <a:lvl2pPr marL="755650" marR="0" lvl="1" indent="-98425" algn="l" rtl="0">
              <a:spcBef>
                <a:spcPts val="638"/>
              </a:spcBef>
              <a:spcAft>
                <a:spcPts val="0"/>
              </a:spcAft>
              <a:buClr>
                <a:srgbClr val="000000"/>
              </a:buClr>
              <a:buSzPts val="2800"/>
              <a:buFont typeface="Merriweather Sans"/>
              <a:buChar char="–"/>
              <a:defRPr sz="2800" b="1" i="0" u="none" strike="noStrike" cap="none">
                <a:solidFill>
                  <a:srgbClr val="FFFFFF"/>
                </a:solidFill>
                <a:latin typeface="Open Sans Light"/>
                <a:ea typeface="Open Sans Light"/>
                <a:cs typeface="Open Sans Light"/>
                <a:sym typeface="Open Sans Light"/>
              </a:defRPr>
            </a:lvl2pPr>
            <a:lvl3pPr marL="1160463" marR="0" lvl="2" indent="-69850" algn="l" rtl="0">
              <a:spcBef>
                <a:spcPts val="563"/>
              </a:spcBef>
              <a:spcAft>
                <a:spcPts val="0"/>
              </a:spcAft>
              <a:buClr>
                <a:srgbClr val="000000"/>
              </a:buClr>
              <a:buSzPts val="2400"/>
              <a:buFont typeface="Merriweather Sans"/>
              <a:buChar char="•"/>
              <a:defRPr sz="2400" b="1" i="0" u="none" strike="noStrike" cap="none">
                <a:solidFill>
                  <a:srgbClr val="FFFFFF"/>
                </a:solidFill>
                <a:latin typeface="Open Sans Light"/>
                <a:ea typeface="Open Sans Light"/>
                <a:cs typeface="Open Sans Light"/>
                <a:sym typeface="Open Sans Light"/>
              </a:defRPr>
            </a:lvl3pPr>
            <a:lvl4pPr marL="1612900" marR="0" lvl="3"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4pPr>
            <a:lvl5pPr marL="2070100" marR="0" lvl="4"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5pPr>
            <a:lvl6pPr marL="2527300" marR="0" lvl="5"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6pPr>
            <a:lvl7pPr marL="2984500" marR="0" lvl="6"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7pPr>
            <a:lvl8pPr marL="3441700" marR="0" lvl="7"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8pPr>
            <a:lvl9pPr marL="3898900" marR="0" lvl="8" indent="-92075" algn="l" rtl="0">
              <a:spcBef>
                <a:spcPts val="425"/>
              </a:spcBef>
              <a:spcAft>
                <a:spcPts val="0"/>
              </a:spcAft>
              <a:buClr>
                <a:srgbClr val="000000"/>
              </a:buClr>
              <a:buSzPts val="2000"/>
              <a:buFont typeface="Merriweather Sans"/>
              <a:buChar char="»"/>
              <a:defRPr sz="2000" b="1" i="0" u="none" strike="noStrike" cap="none">
                <a:solidFill>
                  <a:srgbClr val="FFFFFF"/>
                </a:solidFill>
                <a:latin typeface="Open Sans Light"/>
                <a:ea typeface="Open Sans Light"/>
                <a:cs typeface="Open Sans Light"/>
                <a:sym typeface="Open Sans Light"/>
              </a:defRPr>
            </a:lvl9pPr>
          </a:lstStyle>
          <a:p>
            <a:endParaRPr/>
          </a:p>
        </p:txBody>
      </p:sp>
      <p:sp>
        <p:nvSpPr>
          <p:cNvPr id="261" name="Shape 2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200"/>
              <a:buFont typeface="Merriweather Sans"/>
              <a:buNone/>
              <a:defRPr sz="12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000"/>
              <a:buFont typeface="Merriweather Sans"/>
              <a:buNone/>
              <a:defRPr sz="10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71298786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73025" marR="0" lvl="0" indent="-55562" algn="l" rtl="0">
              <a:spcBef>
                <a:spcPts val="0"/>
              </a:spcBef>
              <a:spcAft>
                <a:spcPts val="0"/>
              </a:spcAft>
              <a:buSzPts val="1400"/>
              <a:buNone/>
              <a:defRPr sz="20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64" name="Shape 264"/>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3200"/>
              <a:buFont typeface="Merriweather Sans"/>
              <a:buNone/>
              <a:defRPr sz="32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2800"/>
              <a:buFont typeface="Merriweather Sans"/>
              <a:buNone/>
              <a:defRPr sz="28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2400"/>
              <a:buFont typeface="Merriweather Sans"/>
              <a:buNone/>
              <a:defRPr sz="24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2000"/>
              <a:buFont typeface="Merriweather Sans"/>
              <a:buNone/>
              <a:defRPr sz="2000" b="1" i="0" u="none" strike="noStrike" cap="none">
                <a:solidFill>
                  <a:srgbClr val="FFFFFF"/>
                </a:solidFill>
                <a:latin typeface="Open Sans Light"/>
                <a:ea typeface="Open Sans Light"/>
                <a:cs typeface="Open Sans Light"/>
                <a:sym typeface="Open Sans Light"/>
              </a:defRPr>
            </a:lvl9pPr>
          </a:lstStyle>
          <a:p>
            <a:endParaRPr/>
          </a:p>
        </p:txBody>
      </p:sp>
      <p:sp>
        <p:nvSpPr>
          <p:cNvPr id="265" name="Shape 265"/>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775"/>
              </a:spcBef>
              <a:spcAft>
                <a:spcPts val="0"/>
              </a:spcAft>
              <a:buClr>
                <a:srgbClr val="000000"/>
              </a:buClr>
              <a:buSzPts val="1400"/>
              <a:buFont typeface="Merriweather Sans"/>
              <a:buNone/>
              <a:defRPr sz="1400" b="1" i="0" u="none" strike="noStrike" cap="none">
                <a:solidFill>
                  <a:srgbClr val="FFFFFF"/>
                </a:solidFill>
                <a:latin typeface="Open Sans Light"/>
                <a:ea typeface="Open Sans Light"/>
                <a:cs typeface="Open Sans Light"/>
                <a:sym typeface="Open Sans Light"/>
              </a:defRPr>
            </a:lvl1pPr>
            <a:lvl2pPr marL="457200" marR="0" lvl="1" indent="0" algn="l" rtl="0">
              <a:spcBef>
                <a:spcPts val="638"/>
              </a:spcBef>
              <a:spcAft>
                <a:spcPts val="0"/>
              </a:spcAft>
              <a:buClr>
                <a:srgbClr val="000000"/>
              </a:buClr>
              <a:buSzPts val="1200"/>
              <a:buFont typeface="Merriweather Sans"/>
              <a:buNone/>
              <a:defRPr sz="1200" b="1" i="0" u="none" strike="noStrike" cap="none">
                <a:solidFill>
                  <a:srgbClr val="FFFFFF"/>
                </a:solidFill>
                <a:latin typeface="Open Sans Light"/>
                <a:ea typeface="Open Sans Light"/>
                <a:cs typeface="Open Sans Light"/>
                <a:sym typeface="Open Sans Light"/>
              </a:defRPr>
            </a:lvl2pPr>
            <a:lvl3pPr marL="914400" marR="0" lvl="2" indent="0" algn="l" rtl="0">
              <a:spcBef>
                <a:spcPts val="563"/>
              </a:spcBef>
              <a:spcAft>
                <a:spcPts val="0"/>
              </a:spcAft>
              <a:buClr>
                <a:srgbClr val="000000"/>
              </a:buClr>
              <a:buSzPts val="1000"/>
              <a:buFont typeface="Merriweather Sans"/>
              <a:buNone/>
              <a:defRPr sz="1000" b="1" i="0" u="none" strike="noStrike" cap="none">
                <a:solidFill>
                  <a:srgbClr val="FFFFFF"/>
                </a:solidFill>
                <a:latin typeface="Open Sans Light"/>
                <a:ea typeface="Open Sans Light"/>
                <a:cs typeface="Open Sans Light"/>
                <a:sym typeface="Open Sans Light"/>
              </a:defRPr>
            </a:lvl3pPr>
            <a:lvl4pPr marL="1371600" marR="0" lvl="3"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4pPr>
            <a:lvl5pPr marL="1828800" marR="0" lvl="4"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5pPr>
            <a:lvl6pPr marL="2286000" marR="0" lvl="5"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6pPr>
            <a:lvl7pPr marL="2743200" marR="0" lvl="6"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7pPr>
            <a:lvl8pPr marL="3200400" marR="0" lvl="7"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8pPr>
            <a:lvl9pPr marL="3657600" marR="0" lvl="8" indent="0" algn="l" rtl="0">
              <a:spcBef>
                <a:spcPts val="425"/>
              </a:spcBef>
              <a:spcAft>
                <a:spcPts val="0"/>
              </a:spcAft>
              <a:buClr>
                <a:srgbClr val="000000"/>
              </a:buClr>
              <a:buSzPts val="900"/>
              <a:buFont typeface="Merriweather Sans"/>
              <a:buNone/>
              <a:defRPr sz="9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211449713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68" name="Shape 268"/>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1481149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rot="5400000">
            <a:off x="4823618" y="1805782"/>
            <a:ext cx="6354763" cy="22860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
        <p:nvSpPr>
          <p:cNvPr id="271" name="Shape 271"/>
          <p:cNvSpPr txBox="1">
            <a:spLocks noGrp="1"/>
          </p:cNvSpPr>
          <p:nvPr>
            <p:ph type="body" idx="1"/>
          </p:nvPr>
        </p:nvSpPr>
        <p:spPr>
          <a:xfrm rot="5400000">
            <a:off x="175418" y="-404018"/>
            <a:ext cx="6354763" cy="6705600"/>
          </a:xfrm>
          <a:prstGeom prst="rect">
            <a:avLst/>
          </a:prstGeom>
          <a:noFill/>
          <a:ln>
            <a:noFill/>
          </a:ln>
        </p:spPr>
        <p:txBody>
          <a:bodyPr wrap="square" lIns="91425" tIns="91425" rIns="91425" bIns="91425" anchor="t" anchorCtr="0"/>
          <a:lstStyle>
            <a:lvl1pPr marL="358775" marR="0" lvl="0" indent="-138113" algn="l" rtl="0">
              <a:spcBef>
                <a:spcPts val="775"/>
              </a:spcBef>
              <a:spcAft>
                <a:spcPts val="0"/>
              </a:spcAft>
              <a:buClr>
                <a:srgbClr val="000000"/>
              </a:buClr>
              <a:buSzPts val="3100"/>
              <a:buFont typeface="Merriweather Sans"/>
              <a:buChar char="•"/>
              <a:defRPr sz="3100" b="1" i="0" u="none" strike="noStrike" cap="none">
                <a:solidFill>
                  <a:srgbClr val="FFFFFF"/>
                </a:solidFill>
                <a:latin typeface="Open Sans Light"/>
                <a:ea typeface="Open Sans Light"/>
                <a:cs typeface="Open Sans Light"/>
                <a:sym typeface="Open Sans Light"/>
              </a:defRPr>
            </a:lvl1pPr>
            <a:lvl2pPr marL="755650" marR="0" lvl="1" indent="-104775" algn="l" rtl="0">
              <a:spcBef>
                <a:spcPts val="638"/>
              </a:spcBef>
              <a:spcAft>
                <a:spcPts val="0"/>
              </a:spcAft>
              <a:buClr>
                <a:srgbClr val="000000"/>
              </a:buClr>
              <a:buSzPts val="2700"/>
              <a:buFont typeface="Merriweather Sans"/>
              <a:buChar char="–"/>
              <a:defRPr sz="2700" b="1" i="0" u="none" strike="noStrike" cap="none">
                <a:solidFill>
                  <a:srgbClr val="FFFFFF"/>
                </a:solidFill>
                <a:latin typeface="Open Sans Light"/>
                <a:ea typeface="Open Sans Light"/>
                <a:cs typeface="Open Sans Light"/>
                <a:sym typeface="Open Sans Light"/>
              </a:defRPr>
            </a:lvl2pPr>
            <a:lvl3pPr marL="1160463" marR="0" lvl="2" indent="-82550" algn="l" rtl="0">
              <a:spcBef>
                <a:spcPts val="563"/>
              </a:spcBef>
              <a:spcAft>
                <a:spcPts val="0"/>
              </a:spcAft>
              <a:buClr>
                <a:srgbClr val="000000"/>
              </a:buClr>
              <a:buSzPts val="2200"/>
              <a:buFont typeface="Merriweather Sans"/>
              <a:buChar char="•"/>
              <a:defRPr sz="2200" b="1" i="0" u="none" strike="noStrike" cap="none">
                <a:solidFill>
                  <a:srgbClr val="FFFFFF"/>
                </a:solidFill>
                <a:latin typeface="Open Sans Light"/>
                <a:ea typeface="Open Sans Light"/>
                <a:cs typeface="Open Sans Light"/>
                <a:sym typeface="Open Sans Light"/>
              </a:defRPr>
            </a:lvl3pPr>
            <a:lvl4pPr marL="1612900" marR="0" lvl="3"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4pPr>
            <a:lvl5pPr marL="2070100" marR="0" lvl="4"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5pPr>
            <a:lvl6pPr marL="2527300" marR="0" lvl="5"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6pPr>
            <a:lvl7pPr marL="2984500" marR="0" lvl="6"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7pPr>
            <a:lvl8pPr marL="3441700" marR="0" lvl="7"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8pPr>
            <a:lvl9pPr marL="3898900" marR="0" lvl="8" indent="-104775" algn="l" rtl="0">
              <a:spcBef>
                <a:spcPts val="425"/>
              </a:spcBef>
              <a:spcAft>
                <a:spcPts val="0"/>
              </a:spcAft>
              <a:buClr>
                <a:srgbClr val="000000"/>
              </a:buClr>
              <a:buSzPts val="1800"/>
              <a:buFont typeface="Merriweather Sans"/>
              <a:buChar char="»"/>
              <a:defRPr sz="18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263257474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0" name="Shape 280"/>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1" name="Shape 2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2" name="Shape 2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3" name="Shape 2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88613091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84"/>
        <p:cNvGrpSpPr/>
        <p:nvPr/>
      </p:nvGrpSpPr>
      <p:grpSpPr>
        <a:xfrm>
          <a:off x="0" y="0"/>
          <a:ext cx="0" cy="0"/>
          <a:chOff x="0" y="0"/>
          <a:chExt cx="0" cy="0"/>
        </a:xfrm>
      </p:grpSpPr>
      <p:sp>
        <p:nvSpPr>
          <p:cNvPr id="285" name="Shape 285"/>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6" name="Shape 286"/>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87" name="Shape 28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8" name="Shape 28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89" name="Shape 28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738424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53877"/>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2" name="Shape 292"/>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93" name="Shape 29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94" name="Shape 29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295" name="Shape 29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9528247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8" name="Shape 298"/>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9" name="Shape 299"/>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0" name="Shape 300"/>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01" name="Shape 301"/>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02" name="Shape 302"/>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27038527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5" name="Shape 305"/>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06" name="Shape 306"/>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07" name="Shape 307"/>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08" name="Shape 308"/>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09" name="Shape 30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0" name="Shape 31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1" name="Shape 31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425109856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4" name="Shape 31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5" name="Shape 31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6" name="Shape 31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33316252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7"/>
        <p:cNvGrpSpPr/>
        <p:nvPr/>
      </p:nvGrpSpPr>
      <p:grpSpPr>
        <a:xfrm>
          <a:off x="0" y="0"/>
          <a:ext cx="0" cy="0"/>
          <a:chOff x="0" y="0"/>
          <a:chExt cx="0" cy="0"/>
        </a:xfrm>
      </p:grpSpPr>
      <p:sp>
        <p:nvSpPr>
          <p:cNvPr id="318" name="Shape 3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19" name="Shape 3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20" name="Shape 3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9555045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3" name="Shape 323"/>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4" name="Shape 324"/>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25" name="Shape 32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26" name="Shape 32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27" name="Shape 32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01426965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0" name="Shape 330"/>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31" name="Shape 331"/>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32" name="Shape 33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33" name="Shape 33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34" name="Shape 33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41656267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7" name="Shape 337"/>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8" name="Shape 33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39" name="Shape 33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40" name="Shape 34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245892325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43" name="Shape 343"/>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4" name="Shape 344"/>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45" name="Shape 345"/>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46" name="Shape 346"/>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373547782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457200" y="274638"/>
            <a:ext cx="8229600" cy="5851525"/>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9" name="Shape 34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50" name="Shape 35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351" name="Shape 35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pPr algn="r"/>
              <a:t>‹#›</a:t>
            </a:fld>
            <a:endParaRPr lang="en-US"/>
          </a:p>
        </p:txBody>
      </p:sp>
    </p:spTree>
    <p:extLst>
      <p:ext uri="{BB962C8B-B14F-4D97-AF65-F5344CB8AC3E}">
        <p14:creationId xmlns:p14="http://schemas.microsoft.com/office/powerpoint/2010/main" val="1846473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7969391"/>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6382305"/>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385558"/>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5732632"/>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98940032"/>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470604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4688525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21900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026E51-8A0D-5E49-B38E-EA02A8F01772}" type="slidenum">
              <a:rPr lang="en-US"/>
              <a:pPr>
                <a:defRPr/>
              </a:pPr>
              <a:t>‹#›</a:t>
            </a:fld>
            <a:endParaRPr lang="en-US"/>
          </a:p>
        </p:txBody>
      </p:sp>
    </p:spTree>
    <p:extLst>
      <p:ext uri="{BB962C8B-B14F-4D97-AF65-F5344CB8AC3E}">
        <p14:creationId xmlns:p14="http://schemas.microsoft.com/office/powerpoint/2010/main" val="307479085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3787165"/>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9732958"/>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3374"/>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767098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3709785"/>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8404117"/>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2273084"/>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7407032"/>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072106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9494602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2338E5-94DD-474A-8E95-0C0230326766}" type="slidenum">
              <a:rPr lang="en-US"/>
              <a:pPr>
                <a:defRPr/>
              </a:pPr>
              <a:t>‹#›</a:t>
            </a:fld>
            <a:endParaRPr lang="en-US"/>
          </a:p>
        </p:txBody>
      </p:sp>
    </p:spTree>
    <p:extLst>
      <p:ext uri="{BB962C8B-B14F-4D97-AF65-F5344CB8AC3E}">
        <p14:creationId xmlns:p14="http://schemas.microsoft.com/office/powerpoint/2010/main" val="3870642127"/>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234138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702553"/>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92182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08454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07223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683309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266475"/>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0807606"/>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3366813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012948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67B448-485E-004B-B3CE-7B5BC0B75EFA}" type="slidenum">
              <a:rPr lang="en-US"/>
              <a:pPr>
                <a:defRPr/>
              </a:pPr>
              <a:t>‹#›</a:t>
            </a:fld>
            <a:endParaRPr lang="en-US"/>
          </a:p>
        </p:txBody>
      </p:sp>
    </p:spTree>
    <p:extLst>
      <p:ext uri="{BB962C8B-B14F-4D97-AF65-F5344CB8AC3E}">
        <p14:creationId xmlns:p14="http://schemas.microsoft.com/office/powerpoint/2010/main" val="2555685467"/>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97933028"/>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858746"/>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335225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8181582"/>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83523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1963260"/>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2435274"/>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280781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8627764"/>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2794502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9671B0-8FA1-DD4B-AF1F-5DFA96560EB1}" type="slidenum">
              <a:rPr lang="en-US"/>
              <a:pPr>
                <a:defRPr/>
              </a:pPr>
              <a:t>‹#›</a:t>
            </a:fld>
            <a:endParaRPr lang="en-US"/>
          </a:p>
        </p:txBody>
      </p:sp>
    </p:spTree>
    <p:extLst>
      <p:ext uri="{BB962C8B-B14F-4D97-AF65-F5344CB8AC3E}">
        <p14:creationId xmlns:p14="http://schemas.microsoft.com/office/powerpoint/2010/main" val="3606771205"/>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006408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2019784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9226785"/>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6486500"/>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1183144"/>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147107"/>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0737303"/>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3314031"/>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5227870"/>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404025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8.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9.jpe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10.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9.jpe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3.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3.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3.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3" Type="http://schemas.openxmlformats.org/officeDocument/2006/relationships/image" Target="../media/image13.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slideLayout" Target="../slideLayouts/slideLayout452.xml"/><Relationship Id="rId13" Type="http://schemas.openxmlformats.org/officeDocument/2006/relationships/theme" Target="../theme/theme41.xml"/><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3.xml"/><Relationship Id="rId12" Type="http://schemas.openxmlformats.org/officeDocument/2006/relationships/theme" Target="../theme/theme42.xml"/><Relationship Id="rId1" Type="http://schemas.openxmlformats.org/officeDocument/2006/relationships/slideLayout" Target="../slideLayouts/slideLayout453.xml"/><Relationship Id="rId2" Type="http://schemas.openxmlformats.org/officeDocument/2006/relationships/slideLayout" Target="../slideLayouts/slideLayout454.xml"/><Relationship Id="rId3" Type="http://schemas.openxmlformats.org/officeDocument/2006/relationships/slideLayout" Target="../slideLayouts/slideLayout455.xml"/><Relationship Id="rId4" Type="http://schemas.openxmlformats.org/officeDocument/2006/relationships/slideLayout" Target="../slideLayouts/slideLayout456.xml"/><Relationship Id="rId5" Type="http://schemas.openxmlformats.org/officeDocument/2006/relationships/slideLayout" Target="../slideLayouts/slideLayout457.xml"/><Relationship Id="rId6" Type="http://schemas.openxmlformats.org/officeDocument/2006/relationships/slideLayout" Target="../slideLayouts/slideLayout458.xml"/><Relationship Id="rId7" Type="http://schemas.openxmlformats.org/officeDocument/2006/relationships/slideLayout" Target="../slideLayouts/slideLayout459.xml"/><Relationship Id="rId8" Type="http://schemas.openxmlformats.org/officeDocument/2006/relationships/slideLayout" Target="../slideLayouts/slideLayout460.xml"/><Relationship Id="rId9" Type="http://schemas.openxmlformats.org/officeDocument/2006/relationships/slideLayout" Target="../slideLayouts/slideLayout461.xml"/><Relationship Id="rId10" Type="http://schemas.openxmlformats.org/officeDocument/2006/relationships/slideLayout" Target="../slideLayouts/slideLayout462.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4.xml"/><Relationship Id="rId12" Type="http://schemas.openxmlformats.org/officeDocument/2006/relationships/theme" Target="../theme/theme43.xml"/><Relationship Id="rId1" Type="http://schemas.openxmlformats.org/officeDocument/2006/relationships/slideLayout" Target="../slideLayouts/slideLayout464.xml"/><Relationship Id="rId2" Type="http://schemas.openxmlformats.org/officeDocument/2006/relationships/slideLayout" Target="../slideLayouts/slideLayout465.xml"/><Relationship Id="rId3" Type="http://schemas.openxmlformats.org/officeDocument/2006/relationships/slideLayout" Target="../slideLayouts/slideLayout466.xml"/><Relationship Id="rId4" Type="http://schemas.openxmlformats.org/officeDocument/2006/relationships/slideLayout" Target="../slideLayouts/slideLayout467.xml"/><Relationship Id="rId5" Type="http://schemas.openxmlformats.org/officeDocument/2006/relationships/slideLayout" Target="../slideLayouts/slideLayout468.xml"/><Relationship Id="rId6" Type="http://schemas.openxmlformats.org/officeDocument/2006/relationships/slideLayout" Target="../slideLayouts/slideLayout469.xml"/><Relationship Id="rId7" Type="http://schemas.openxmlformats.org/officeDocument/2006/relationships/slideLayout" Target="../slideLayouts/slideLayout470.xml"/><Relationship Id="rId8" Type="http://schemas.openxmlformats.org/officeDocument/2006/relationships/slideLayout" Target="../slideLayouts/slideLayout471.xml"/><Relationship Id="rId9" Type="http://schemas.openxmlformats.org/officeDocument/2006/relationships/slideLayout" Target="../slideLayouts/slideLayout472.xml"/><Relationship Id="rId10" Type="http://schemas.openxmlformats.org/officeDocument/2006/relationships/slideLayout" Target="../slideLayouts/slideLayout473.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theme" Target="../theme/theme44.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6.xml"/><Relationship Id="rId12" Type="http://schemas.openxmlformats.org/officeDocument/2006/relationships/theme" Target="../theme/theme45.xml"/><Relationship Id="rId1" Type="http://schemas.openxmlformats.org/officeDocument/2006/relationships/slideLayout" Target="../slideLayouts/slideLayout486.xml"/><Relationship Id="rId2" Type="http://schemas.openxmlformats.org/officeDocument/2006/relationships/slideLayout" Target="../slideLayouts/slideLayout487.xml"/><Relationship Id="rId3" Type="http://schemas.openxmlformats.org/officeDocument/2006/relationships/slideLayout" Target="../slideLayouts/slideLayout488.xml"/><Relationship Id="rId4" Type="http://schemas.openxmlformats.org/officeDocument/2006/relationships/slideLayout" Target="../slideLayouts/slideLayout489.xml"/><Relationship Id="rId5" Type="http://schemas.openxmlformats.org/officeDocument/2006/relationships/slideLayout" Target="../slideLayouts/slideLayout490.xml"/><Relationship Id="rId6" Type="http://schemas.openxmlformats.org/officeDocument/2006/relationships/slideLayout" Target="../slideLayouts/slideLayout491.xml"/><Relationship Id="rId7" Type="http://schemas.openxmlformats.org/officeDocument/2006/relationships/slideLayout" Target="../slideLayouts/slideLayout492.xml"/><Relationship Id="rId8" Type="http://schemas.openxmlformats.org/officeDocument/2006/relationships/slideLayout" Target="../slideLayouts/slideLayout493.xml"/><Relationship Id="rId9" Type="http://schemas.openxmlformats.org/officeDocument/2006/relationships/slideLayout" Target="../slideLayouts/slideLayout494.xml"/><Relationship Id="rId10" Type="http://schemas.openxmlformats.org/officeDocument/2006/relationships/slideLayout" Target="../slideLayouts/slideLayout495.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7.xml"/><Relationship Id="rId12" Type="http://schemas.openxmlformats.org/officeDocument/2006/relationships/theme" Target="../theme/theme46.xml"/><Relationship Id="rId1" Type="http://schemas.openxmlformats.org/officeDocument/2006/relationships/slideLayout" Target="../slideLayouts/slideLayout497.xml"/><Relationship Id="rId2" Type="http://schemas.openxmlformats.org/officeDocument/2006/relationships/slideLayout" Target="../slideLayouts/slideLayout498.xml"/><Relationship Id="rId3" Type="http://schemas.openxmlformats.org/officeDocument/2006/relationships/slideLayout" Target="../slideLayouts/slideLayout499.xml"/><Relationship Id="rId4" Type="http://schemas.openxmlformats.org/officeDocument/2006/relationships/slideLayout" Target="../slideLayouts/slideLayout500.xml"/><Relationship Id="rId5" Type="http://schemas.openxmlformats.org/officeDocument/2006/relationships/slideLayout" Target="../slideLayouts/slideLayout501.xml"/><Relationship Id="rId6" Type="http://schemas.openxmlformats.org/officeDocument/2006/relationships/slideLayout" Target="../slideLayouts/slideLayout502.xml"/><Relationship Id="rId7" Type="http://schemas.openxmlformats.org/officeDocument/2006/relationships/slideLayout" Target="../slideLayouts/slideLayout503.xml"/><Relationship Id="rId8" Type="http://schemas.openxmlformats.org/officeDocument/2006/relationships/slideLayout" Target="../slideLayouts/slideLayout504.xml"/><Relationship Id="rId9" Type="http://schemas.openxmlformats.org/officeDocument/2006/relationships/slideLayout" Target="../slideLayouts/slideLayout505.xml"/><Relationship Id="rId10" Type="http://schemas.openxmlformats.org/officeDocument/2006/relationships/slideLayout" Target="../slideLayouts/slideLayout506.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8.xml"/><Relationship Id="rId12" Type="http://schemas.openxmlformats.org/officeDocument/2006/relationships/slideLayout" Target="../slideLayouts/slideLayout519.xml"/><Relationship Id="rId13" Type="http://schemas.openxmlformats.org/officeDocument/2006/relationships/theme" Target="../theme/theme47.xml"/><Relationship Id="rId1" Type="http://schemas.openxmlformats.org/officeDocument/2006/relationships/slideLayout" Target="../slideLayouts/slideLayout508.xml"/><Relationship Id="rId2" Type="http://schemas.openxmlformats.org/officeDocument/2006/relationships/slideLayout" Target="../slideLayouts/slideLayout509.xml"/><Relationship Id="rId3" Type="http://schemas.openxmlformats.org/officeDocument/2006/relationships/slideLayout" Target="../slideLayouts/slideLayout510.xml"/><Relationship Id="rId4" Type="http://schemas.openxmlformats.org/officeDocument/2006/relationships/slideLayout" Target="../slideLayouts/slideLayout511.xml"/><Relationship Id="rId5" Type="http://schemas.openxmlformats.org/officeDocument/2006/relationships/slideLayout" Target="../slideLayouts/slideLayout512.xml"/><Relationship Id="rId6" Type="http://schemas.openxmlformats.org/officeDocument/2006/relationships/slideLayout" Target="../slideLayouts/slideLayout513.xml"/><Relationship Id="rId7" Type="http://schemas.openxmlformats.org/officeDocument/2006/relationships/slideLayout" Target="../slideLayouts/slideLayout514.xml"/><Relationship Id="rId8" Type="http://schemas.openxmlformats.org/officeDocument/2006/relationships/slideLayout" Target="../slideLayouts/slideLayout515.xml"/><Relationship Id="rId9" Type="http://schemas.openxmlformats.org/officeDocument/2006/relationships/slideLayout" Target="../slideLayouts/slideLayout516.xml"/><Relationship Id="rId10" Type="http://schemas.openxmlformats.org/officeDocument/2006/relationships/slideLayout" Target="../slideLayouts/slideLayout51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97A79C1-35D9-7749-8B16-C714E3CC14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88" r:id="rId1"/>
    <p:sldLayoutId id="2147491789" r:id="rId2"/>
    <p:sldLayoutId id="2147491790" r:id="rId3"/>
    <p:sldLayoutId id="2147491791" r:id="rId4"/>
    <p:sldLayoutId id="2147491792" r:id="rId5"/>
    <p:sldLayoutId id="2147491793" r:id="rId6"/>
    <p:sldLayoutId id="2147491794" r:id="rId7"/>
    <p:sldLayoutId id="2147491795" r:id="rId8"/>
    <p:sldLayoutId id="2147491796" r:id="rId9"/>
    <p:sldLayoutId id="2147491797" r:id="rId10"/>
    <p:sldLayoutId id="2147491798"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552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3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86" r:id="rId1"/>
    <p:sldLayoutId id="2147491887" r:id="rId2"/>
    <p:sldLayoutId id="2147491888" r:id="rId3"/>
    <p:sldLayoutId id="2147491889" r:id="rId4"/>
    <p:sldLayoutId id="2147491890" r:id="rId5"/>
    <p:sldLayoutId id="2147491891" r:id="rId6"/>
    <p:sldLayoutId id="2147491892" r:id="rId7"/>
    <p:sldLayoutId id="2147491893" r:id="rId8"/>
    <p:sldLayoutId id="2147491894" r:id="rId9"/>
    <p:sldLayoutId id="2147491895" r:id="rId10"/>
    <p:sldLayoutId id="2147491896"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audio</a:t>
            </a:r>
          </a:p>
        </p:txBody>
      </p:sp>
      <p:pic>
        <p:nvPicPr>
          <p:cNvPr id="563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97" r:id="rId1"/>
    <p:sldLayoutId id="2147491898" r:id="rId2"/>
    <p:sldLayoutId id="2147491899" r:id="rId3"/>
    <p:sldLayoutId id="2147491900" r:id="rId4"/>
    <p:sldLayoutId id="2147491901" r:id="rId5"/>
    <p:sldLayoutId id="2147491902" r:id="rId6"/>
    <p:sldLayoutId id="2147491903" r:id="rId7"/>
    <p:sldLayoutId id="2147491904" r:id="rId8"/>
    <p:sldLayoutId id="2147491905" r:id="rId9"/>
    <p:sldLayoutId id="2147491906" r:id="rId10"/>
    <p:sldLayoutId id="2147491907"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734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573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08" r:id="rId1"/>
    <p:sldLayoutId id="2147491909" r:id="rId2"/>
    <p:sldLayoutId id="2147491910" r:id="rId3"/>
    <p:sldLayoutId id="2147491911" r:id="rId4"/>
    <p:sldLayoutId id="2147491912" r:id="rId5"/>
    <p:sldLayoutId id="2147491913" r:id="rId6"/>
    <p:sldLayoutId id="2147491914" r:id="rId7"/>
    <p:sldLayoutId id="2147491915" r:id="rId8"/>
    <p:sldLayoutId id="2147491916" r:id="rId9"/>
    <p:sldLayoutId id="2147491917" r:id="rId10"/>
    <p:sldLayoutId id="2147491918"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83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583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19" r:id="rId1"/>
    <p:sldLayoutId id="2147491920" r:id="rId2"/>
    <p:sldLayoutId id="2147491921" r:id="rId3"/>
    <p:sldLayoutId id="2147491922" r:id="rId4"/>
    <p:sldLayoutId id="2147491923" r:id="rId5"/>
    <p:sldLayoutId id="2147491924" r:id="rId6"/>
    <p:sldLayoutId id="2147491925" r:id="rId7"/>
    <p:sldLayoutId id="2147491926" r:id="rId8"/>
    <p:sldLayoutId id="2147491927" r:id="rId9"/>
    <p:sldLayoutId id="2147491928" r:id="rId10"/>
    <p:sldLayoutId id="2147491929"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8176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91930" r:id="rId1"/>
    <p:sldLayoutId id="2147491931" r:id="rId2"/>
    <p:sldLayoutId id="2147491932" r:id="rId3"/>
    <p:sldLayoutId id="2147491933" r:id="rId4"/>
    <p:sldLayoutId id="2147491934" r:id="rId5"/>
    <p:sldLayoutId id="2147491935" r:id="rId6"/>
    <p:sldLayoutId id="2147491936" r:id="rId7"/>
    <p:sldLayoutId id="2147491937" r:id="rId8"/>
    <p:sldLayoutId id="2147491938" r:id="rId9"/>
    <p:sldLayoutId id="2147491939" r:id="rId10"/>
    <p:sldLayoutId id="2147491940" r:id="rId11"/>
  </p:sldLayoutIdLst>
  <p:transition xmlns:p14="http://schemas.microsoft.com/office/powerpoint/2010/mai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41" r:id="rId1"/>
    <p:sldLayoutId id="2147491942" r:id="rId2"/>
    <p:sldLayoutId id="2147491943" r:id="rId3"/>
    <p:sldLayoutId id="2147491944" r:id="rId4"/>
    <p:sldLayoutId id="2147491945" r:id="rId5"/>
    <p:sldLayoutId id="2147491946" r:id="rId6"/>
    <p:sldLayoutId id="2147491947" r:id="rId7"/>
    <p:sldLayoutId id="2147491948" r:id="rId8"/>
    <p:sldLayoutId id="2147491949" r:id="rId9"/>
    <p:sldLayoutId id="2147491950" r:id="rId10"/>
    <p:sldLayoutId id="2147491951"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magazines</a:t>
            </a:r>
          </a:p>
        </p:txBody>
      </p:sp>
      <p:pic>
        <p:nvPicPr>
          <p:cNvPr id="614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52" r:id="rId1"/>
    <p:sldLayoutId id="2147491953" r:id="rId2"/>
    <p:sldLayoutId id="2147491954" r:id="rId3"/>
    <p:sldLayoutId id="2147491955" r:id="rId4"/>
    <p:sldLayoutId id="2147491956" r:id="rId5"/>
    <p:sldLayoutId id="2147491957" r:id="rId6"/>
    <p:sldLayoutId id="2147491958" r:id="rId7"/>
    <p:sldLayoutId id="2147491959" r:id="rId8"/>
    <p:sldLayoutId id="2147491960" r:id="rId9"/>
    <p:sldLayoutId id="2147491961" r:id="rId10"/>
    <p:sldLayoutId id="2147491962"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624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63" r:id="rId1"/>
    <p:sldLayoutId id="2147491964" r:id="rId2"/>
    <p:sldLayoutId id="2147491965" r:id="rId3"/>
    <p:sldLayoutId id="2147491966" r:id="rId4"/>
    <p:sldLayoutId id="2147491967" r:id="rId5"/>
    <p:sldLayoutId id="2147491968" r:id="rId6"/>
    <p:sldLayoutId id="2147491969" r:id="rId7"/>
    <p:sldLayoutId id="2147491970" r:id="rId8"/>
    <p:sldLayoutId id="2147491971" r:id="rId9"/>
    <p:sldLayoutId id="2147491972" r:id="rId10"/>
    <p:sldLayoutId id="2147491973"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349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74" r:id="rId1"/>
    <p:sldLayoutId id="2147491975" r:id="rId2"/>
    <p:sldLayoutId id="2147491976" r:id="rId3"/>
    <p:sldLayoutId id="2147491977" r:id="rId4"/>
    <p:sldLayoutId id="2147491978" r:id="rId5"/>
    <p:sldLayoutId id="2147491979" r:id="rId6"/>
    <p:sldLayoutId id="2147491980" r:id="rId7"/>
    <p:sldLayoutId id="2147491981" r:id="rId8"/>
    <p:sldLayoutId id="2147491982" r:id="rId9"/>
    <p:sldLayoutId id="2147491983" r:id="rId10"/>
    <p:sldLayoutId id="2147491984"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mn-lt"/>
                <a:cs typeface="+mn-cs"/>
              </a:defRPr>
            </a:lvl1pPr>
          </a:lstStyle>
          <a:p>
            <a:pPr>
              <a:defRPr/>
            </a:pPr>
            <a:fld id="{1E78019E-EA0F-0444-8768-17CFD95B7B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985" r:id="rId1"/>
    <p:sldLayoutId id="2147491986" r:id="rId2"/>
    <p:sldLayoutId id="2147491987" r:id="rId3"/>
    <p:sldLayoutId id="2147491988" r:id="rId4"/>
    <p:sldLayoutId id="2147491989" r:id="rId5"/>
    <p:sldLayoutId id="2147491990" r:id="rId6"/>
    <p:sldLayoutId id="2147491991" r:id="rId7"/>
    <p:sldLayoutId id="2147491992" r:id="rId8"/>
    <p:sldLayoutId id="2147491993" r:id="rId9"/>
    <p:sldLayoutId id="2147491994" r:id="rId10"/>
    <p:sldLayoutId id="2147491995"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36CFE8F-2689-9348-9063-D0F8A4E4D2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99" r:id="rId1"/>
    <p:sldLayoutId id="2147491800" r:id="rId2"/>
    <p:sldLayoutId id="2147491801" r:id="rId3"/>
    <p:sldLayoutId id="2147491802" r:id="rId4"/>
    <p:sldLayoutId id="2147491803" r:id="rId5"/>
    <p:sldLayoutId id="2147491804" r:id="rId6"/>
    <p:sldLayoutId id="2147491805" r:id="rId7"/>
    <p:sldLayoutId id="2147491806" r:id="rId8"/>
    <p:sldLayoutId id="2147491807" r:id="rId9"/>
    <p:sldLayoutId id="2147491808" r:id="rId10"/>
    <p:sldLayoutId id="2147491809"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680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768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96" r:id="rId1"/>
    <p:sldLayoutId id="2147491997" r:id="rId2"/>
    <p:sldLayoutId id="2147491998" r:id="rId3"/>
    <p:sldLayoutId id="2147491999" r:id="rId4"/>
    <p:sldLayoutId id="2147492000" r:id="rId5"/>
    <p:sldLayoutId id="2147492001" r:id="rId6"/>
    <p:sldLayoutId id="2147492002" r:id="rId7"/>
    <p:sldLayoutId id="2147492003" r:id="rId8"/>
    <p:sldLayoutId id="2147492004" r:id="rId9"/>
    <p:sldLayoutId id="2147492005" r:id="rId10"/>
    <p:sldLayoutId id="2147492006"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music</a:t>
            </a:r>
          </a:p>
        </p:txBody>
      </p:sp>
      <p:pic>
        <p:nvPicPr>
          <p:cNvPr id="778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07" r:id="rId1"/>
    <p:sldLayoutId id="2147492008" r:id="rId2"/>
    <p:sldLayoutId id="2147492009" r:id="rId3"/>
    <p:sldLayoutId id="2147492010" r:id="rId4"/>
    <p:sldLayoutId id="2147492011" r:id="rId5"/>
    <p:sldLayoutId id="2147492012" r:id="rId6"/>
    <p:sldLayoutId id="2147492013" r:id="rId7"/>
    <p:sldLayoutId id="2147492014" r:id="rId8"/>
    <p:sldLayoutId id="2147492015" r:id="rId9"/>
    <p:sldLayoutId id="2147492016" r:id="rId10"/>
    <p:sldLayoutId id="214749201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788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18" r:id="rId1"/>
    <p:sldLayoutId id="2147492019" r:id="rId2"/>
    <p:sldLayoutId id="2147492020" r:id="rId3"/>
    <p:sldLayoutId id="2147492021" r:id="rId4"/>
    <p:sldLayoutId id="2147492022" r:id="rId5"/>
    <p:sldLayoutId id="2147492023" r:id="rId6"/>
    <p:sldLayoutId id="2147492024" r:id="rId7"/>
    <p:sldLayoutId id="2147492025" r:id="rId8"/>
    <p:sldLayoutId id="2147492026" r:id="rId9"/>
    <p:sldLayoutId id="2147492027" r:id="rId10"/>
    <p:sldLayoutId id="214749202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987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29" r:id="rId1"/>
    <p:sldLayoutId id="2147492030" r:id="rId2"/>
    <p:sldLayoutId id="2147492031" r:id="rId3"/>
    <p:sldLayoutId id="2147492032" r:id="rId4"/>
    <p:sldLayoutId id="2147492033" r:id="rId5"/>
    <p:sldLayoutId id="2147492034" r:id="rId6"/>
    <p:sldLayoutId id="2147492035" r:id="rId7"/>
    <p:sldLayoutId id="2147492036" r:id="rId8"/>
    <p:sldLayoutId id="2147492037" r:id="rId9"/>
    <p:sldLayoutId id="2147492038" r:id="rId10"/>
    <p:sldLayoutId id="214749203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40" r:id="rId1"/>
    <p:sldLayoutId id="2147492041" r:id="rId2"/>
    <p:sldLayoutId id="2147492042" r:id="rId3"/>
    <p:sldLayoutId id="2147492043" r:id="rId4"/>
    <p:sldLayoutId id="2147492044" r:id="rId5"/>
    <p:sldLayoutId id="2147492045" r:id="rId6"/>
    <p:sldLayoutId id="2147492046" r:id="rId7"/>
    <p:sldLayoutId id="2147492047" r:id="rId8"/>
    <p:sldLayoutId id="2147492048" r:id="rId9"/>
    <p:sldLayoutId id="2147492049" r:id="rId10"/>
    <p:sldLayoutId id="2147492050"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819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51" r:id="rId1"/>
    <p:sldLayoutId id="2147492052" r:id="rId2"/>
    <p:sldLayoutId id="2147492053" r:id="rId3"/>
    <p:sldLayoutId id="2147492054" r:id="rId4"/>
    <p:sldLayoutId id="2147492055" r:id="rId5"/>
    <p:sldLayoutId id="2147492056" r:id="rId6"/>
    <p:sldLayoutId id="2147492057" r:id="rId7"/>
    <p:sldLayoutId id="2147492058" r:id="rId8"/>
    <p:sldLayoutId id="2147492059" r:id="rId9"/>
    <p:sldLayoutId id="2147492060" r:id="rId10"/>
    <p:sldLayoutId id="214749206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5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8294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62" r:id="rId1"/>
    <p:sldLayoutId id="2147492063" r:id="rId2"/>
    <p:sldLayoutId id="2147492064" r:id="rId3"/>
    <p:sldLayoutId id="2147492065" r:id="rId4"/>
    <p:sldLayoutId id="2147492066" r:id="rId5"/>
    <p:sldLayoutId id="2147492067" r:id="rId6"/>
    <p:sldLayoutId id="2147492068" r:id="rId7"/>
    <p:sldLayoutId id="2147492069" r:id="rId8"/>
    <p:sldLayoutId id="2147492070" r:id="rId9"/>
    <p:sldLayoutId id="2147492071" r:id="rId10"/>
    <p:sldLayoutId id="214749207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8397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73" r:id="rId1"/>
    <p:sldLayoutId id="2147492074" r:id="rId2"/>
    <p:sldLayoutId id="2147492075" r:id="rId3"/>
    <p:sldLayoutId id="2147492076" r:id="rId4"/>
    <p:sldLayoutId id="2147492077" r:id="rId5"/>
    <p:sldLayoutId id="2147492078" r:id="rId6"/>
    <p:sldLayoutId id="2147492079" r:id="rId7"/>
    <p:sldLayoutId id="2147492080" r:id="rId8"/>
    <p:sldLayoutId id="2147492081" r:id="rId9"/>
    <p:sldLayoutId id="2147492082" r:id="rId10"/>
    <p:sldLayoutId id="214749208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499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84" r:id="rId1"/>
    <p:sldLayoutId id="2147492085" r:id="rId2"/>
    <p:sldLayoutId id="2147492086" r:id="rId3"/>
    <p:sldLayoutId id="2147492087" r:id="rId4"/>
    <p:sldLayoutId id="2147492088" r:id="rId5"/>
    <p:sldLayoutId id="2147492089" r:id="rId6"/>
    <p:sldLayoutId id="2147492090" r:id="rId7"/>
    <p:sldLayoutId id="2147492091" r:id="rId8"/>
    <p:sldLayoutId id="2147492092" r:id="rId9"/>
    <p:sldLayoutId id="2147492093" r:id="rId10"/>
    <p:sldLayoutId id="214749209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8601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095" r:id="rId1"/>
    <p:sldLayoutId id="2147492096" r:id="rId2"/>
    <p:sldLayoutId id="2147492097" r:id="rId3"/>
    <p:sldLayoutId id="2147492098" r:id="rId4"/>
    <p:sldLayoutId id="2147492099" r:id="rId5"/>
    <p:sldLayoutId id="2147492100" r:id="rId6"/>
    <p:sldLayoutId id="2147492101" r:id="rId7"/>
    <p:sldLayoutId id="2147492102" r:id="rId8"/>
    <p:sldLayoutId id="2147492103" r:id="rId9"/>
    <p:sldLayoutId id="2147492104" r:id="rId10"/>
    <p:sldLayoutId id="214749210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46080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77997D48-DF16-4A4A-AF8F-016A7A34A4FC}" type="slidenum">
              <a:rPr lang="en-US"/>
              <a:pPr>
                <a:defRPr/>
              </a:pPr>
              <a:t>‹#›</a:t>
            </a:fld>
            <a:endParaRPr lang="en-US"/>
          </a:p>
        </p:txBody>
      </p:sp>
      <p:grpSp>
        <p:nvGrpSpPr>
          <p:cNvPr id="25604" name="Group 4"/>
          <p:cNvGrpSpPr>
            <a:grpSpLocks/>
          </p:cNvGrpSpPr>
          <p:nvPr/>
        </p:nvGrpSpPr>
        <p:grpSpPr bwMode="auto">
          <a:xfrm>
            <a:off x="0" y="0"/>
            <a:ext cx="9140825" cy="6850063"/>
            <a:chOff x="0" y="0"/>
            <a:chExt cx="5758" cy="4315"/>
          </a:xfrm>
        </p:grpSpPr>
        <p:grpSp>
          <p:nvGrpSpPr>
            <p:cNvPr id="25608" name="Group 5"/>
            <p:cNvGrpSpPr>
              <a:grpSpLocks/>
            </p:cNvGrpSpPr>
            <p:nvPr userDrawn="1"/>
          </p:nvGrpSpPr>
          <p:grpSpPr bwMode="auto">
            <a:xfrm>
              <a:off x="1728" y="2230"/>
              <a:ext cx="4027" cy="2085"/>
              <a:chOff x="1728" y="2230"/>
              <a:chExt cx="4027" cy="2085"/>
            </a:xfrm>
          </p:grpSpPr>
          <p:sp>
            <p:nvSpPr>
              <p:cNvPr id="46080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080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080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61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081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46081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610" name="Freeform 12"/>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081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1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a:cs typeface="+mn-cs"/>
              </a:defRPr>
            </a:lvl1pPr>
          </a:lstStyle>
          <a:p>
            <a:pPr>
              <a:defRPr/>
            </a:pPr>
            <a:endParaRPr lang="en-US"/>
          </a:p>
        </p:txBody>
      </p:sp>
      <p:sp>
        <p:nvSpPr>
          <p:cNvPr id="46081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228" r:id="rId1"/>
    <p:sldLayoutId id="2147491810" r:id="rId2"/>
    <p:sldLayoutId id="2147491811" r:id="rId3"/>
    <p:sldLayoutId id="2147491812" r:id="rId4"/>
    <p:sldLayoutId id="2147491813" r:id="rId5"/>
    <p:sldLayoutId id="2147491814" r:id="rId6"/>
    <p:sldLayoutId id="2147491815" r:id="rId7"/>
    <p:sldLayoutId id="2147491816" r:id="rId8"/>
    <p:sldLayoutId id="2147491817" r:id="rId9"/>
    <p:sldLayoutId id="2147491818" r:id="rId10"/>
    <p:sldLayoutId id="2147491819"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8704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06" r:id="rId1"/>
    <p:sldLayoutId id="2147492107" r:id="rId2"/>
    <p:sldLayoutId id="2147492108" r:id="rId3"/>
    <p:sldLayoutId id="2147492109" r:id="rId4"/>
    <p:sldLayoutId id="2147492110" r:id="rId5"/>
    <p:sldLayoutId id="2147492111" r:id="rId6"/>
    <p:sldLayoutId id="2147492112" r:id="rId7"/>
    <p:sldLayoutId id="2147492113" r:id="rId8"/>
    <p:sldLayoutId id="2147492114" r:id="rId9"/>
    <p:sldLayoutId id="2147492115" r:id="rId10"/>
    <p:sldLayoutId id="214749211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806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7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17" r:id="rId1"/>
    <p:sldLayoutId id="2147492118" r:id="rId2"/>
    <p:sldLayoutId id="2147492119" r:id="rId3"/>
    <p:sldLayoutId id="2147492120" r:id="rId4"/>
    <p:sldLayoutId id="2147492121" r:id="rId5"/>
    <p:sldLayoutId id="2147492122" r:id="rId6"/>
    <p:sldLayoutId id="2147492123" r:id="rId7"/>
    <p:sldLayoutId id="2147492124" r:id="rId8"/>
    <p:sldLayoutId id="2147492125" r:id="rId9"/>
    <p:sldLayoutId id="2147492126" r:id="rId10"/>
    <p:sldLayoutId id="214749212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90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28" r:id="rId1"/>
    <p:sldLayoutId id="2147492129" r:id="rId2"/>
    <p:sldLayoutId id="2147492130" r:id="rId3"/>
    <p:sldLayoutId id="2147492131" r:id="rId4"/>
    <p:sldLayoutId id="2147492132" r:id="rId5"/>
    <p:sldLayoutId id="2147492133" r:id="rId6"/>
    <p:sldLayoutId id="2147492134" r:id="rId7"/>
    <p:sldLayoutId id="2147492135" r:id="rId8"/>
    <p:sldLayoutId id="2147492136" r:id="rId9"/>
    <p:sldLayoutId id="2147492137" r:id="rId10"/>
    <p:sldLayoutId id="214749213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9011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39" r:id="rId1"/>
    <p:sldLayoutId id="2147492140" r:id="rId2"/>
    <p:sldLayoutId id="2147492141" r:id="rId3"/>
    <p:sldLayoutId id="2147492142" r:id="rId4"/>
    <p:sldLayoutId id="2147492143" r:id="rId5"/>
    <p:sldLayoutId id="2147492144" r:id="rId6"/>
    <p:sldLayoutId id="2147492145" r:id="rId7"/>
    <p:sldLayoutId id="2147492146" r:id="rId8"/>
    <p:sldLayoutId id="2147492147" r:id="rId9"/>
    <p:sldLayoutId id="2147492148" r:id="rId10"/>
    <p:sldLayoutId id="214749214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9113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50" r:id="rId1"/>
    <p:sldLayoutId id="2147492151" r:id="rId2"/>
    <p:sldLayoutId id="2147492152" r:id="rId3"/>
    <p:sldLayoutId id="2147492153" r:id="rId4"/>
    <p:sldLayoutId id="2147492154" r:id="rId5"/>
    <p:sldLayoutId id="2147492155" r:id="rId6"/>
    <p:sldLayoutId id="2147492156" r:id="rId7"/>
    <p:sldLayoutId id="2147492157" r:id="rId8"/>
    <p:sldLayoutId id="2147492158" r:id="rId9"/>
    <p:sldLayoutId id="2147492159" r:id="rId10"/>
    <p:sldLayoutId id="214749216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9216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61" r:id="rId1"/>
    <p:sldLayoutId id="2147492162" r:id="rId2"/>
    <p:sldLayoutId id="2147492163" r:id="rId3"/>
    <p:sldLayoutId id="2147492164" r:id="rId4"/>
    <p:sldLayoutId id="2147492165" r:id="rId5"/>
    <p:sldLayoutId id="2147492166" r:id="rId6"/>
    <p:sldLayoutId id="2147492167" r:id="rId7"/>
    <p:sldLayoutId id="2147492168" r:id="rId8"/>
    <p:sldLayoutId id="2147492169" r:id="rId9"/>
    <p:sldLayoutId id="2147492170" r:id="rId10"/>
    <p:sldLayoutId id="214749217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931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72" r:id="rId1"/>
    <p:sldLayoutId id="2147492173" r:id="rId2"/>
    <p:sldLayoutId id="2147492174" r:id="rId3"/>
    <p:sldLayoutId id="2147492175" r:id="rId4"/>
    <p:sldLayoutId id="2147492176" r:id="rId5"/>
    <p:sldLayoutId id="2147492177" r:id="rId6"/>
    <p:sldLayoutId id="2147492178" r:id="rId7"/>
    <p:sldLayoutId id="2147492179" r:id="rId8"/>
    <p:sldLayoutId id="2147492180" r:id="rId9"/>
    <p:sldLayoutId id="2147492181" r:id="rId10"/>
    <p:sldLayoutId id="214749218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pic>
        <p:nvPicPr>
          <p:cNvPr id="94211"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83" r:id="rId1"/>
    <p:sldLayoutId id="2147492184" r:id="rId2"/>
    <p:sldLayoutId id="2147492185" r:id="rId3"/>
    <p:sldLayoutId id="2147492186" r:id="rId4"/>
    <p:sldLayoutId id="2147492187" r:id="rId5"/>
    <p:sldLayoutId id="2147492188" r:id="rId6"/>
    <p:sldLayoutId id="2147492189" r:id="rId7"/>
    <p:sldLayoutId id="2147492190" r:id="rId8"/>
    <p:sldLayoutId id="2147492191" r:id="rId9"/>
    <p:sldLayoutId id="2147492192" r:id="rId10"/>
    <p:sldLayoutId id="214749219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523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9524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2194" r:id="rId1"/>
    <p:sldLayoutId id="2147492195" r:id="rId2"/>
    <p:sldLayoutId id="2147492196" r:id="rId3"/>
    <p:sldLayoutId id="2147492197" r:id="rId4"/>
    <p:sldLayoutId id="2147492198" r:id="rId5"/>
    <p:sldLayoutId id="2147492199" r:id="rId6"/>
    <p:sldLayoutId id="2147492200" r:id="rId7"/>
    <p:sldLayoutId id="2147492201" r:id="rId8"/>
    <p:sldLayoutId id="2147492202" r:id="rId9"/>
    <p:sldLayoutId id="2147492203" r:id="rId10"/>
    <p:sldLayoutId id="214749220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08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08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CBC0D74-73D1-DD43-B227-A9D641FBC0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05" r:id="rId1"/>
    <p:sldLayoutId id="2147492206" r:id="rId2"/>
    <p:sldLayoutId id="2147492207" r:id="rId3"/>
    <p:sldLayoutId id="2147492208" r:id="rId4"/>
    <p:sldLayoutId id="2147492209" r:id="rId5"/>
    <p:sldLayoutId id="2147492210" r:id="rId6"/>
    <p:sldLayoutId id="2147492211" r:id="rId7"/>
    <p:sldLayoutId id="2147492212" r:id="rId8"/>
    <p:sldLayoutId id="2147492213" r:id="rId9"/>
    <p:sldLayoutId id="2147492214" r:id="rId10"/>
    <p:sldLayoutId id="21474922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56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4956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4956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AED1729D-ECEB-7442-9C4B-E64F0941A0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820" r:id="rId1"/>
    <p:sldLayoutId id="2147491821" r:id="rId2"/>
    <p:sldLayoutId id="2147491822" r:id="rId3"/>
    <p:sldLayoutId id="2147491823" r:id="rId4"/>
    <p:sldLayoutId id="2147491824" r:id="rId5"/>
    <p:sldLayoutId id="2147491825" r:id="rId6"/>
    <p:sldLayoutId id="2147491826" r:id="rId7"/>
    <p:sldLayoutId id="2147491827" r:id="rId8"/>
    <p:sldLayoutId id="2147491828" r:id="rId9"/>
    <p:sldLayoutId id="2147491829" r:id="rId10"/>
    <p:sldLayoutId id="2147491830"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2333BC85-EBAC-B34E-910B-CF9C191685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29" r:id="rId1"/>
    <p:sldLayoutId id="2147492230" r:id="rId2"/>
    <p:sldLayoutId id="2147492231" r:id="rId3"/>
    <p:sldLayoutId id="2147492232" r:id="rId4"/>
    <p:sldLayoutId id="2147492233" r:id="rId5"/>
    <p:sldLayoutId id="2147492234" r:id="rId6"/>
    <p:sldLayoutId id="2147492235" r:id="rId7"/>
    <p:sldLayoutId id="2147492236" r:id="rId8"/>
    <p:sldLayoutId id="2147492237" r:id="rId9"/>
    <p:sldLayoutId id="2147492238" r:id="rId10"/>
    <p:sldLayoutId id="21474922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charset="0"/>
              </a:defRPr>
            </a:lvl1pPr>
          </a:lstStyle>
          <a:p>
            <a:pPr>
              <a:defRPr/>
            </a:pPr>
            <a:fld id="{72A4F882-62EA-6E48-9A8C-BB00E202AB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16" r:id="rId1"/>
    <p:sldLayoutId id="2147492217" r:id="rId2"/>
    <p:sldLayoutId id="2147492218" r:id="rId3"/>
    <p:sldLayoutId id="2147492219" r:id="rId4"/>
    <p:sldLayoutId id="2147492220" r:id="rId5"/>
    <p:sldLayoutId id="2147492221" r:id="rId6"/>
    <p:sldLayoutId id="2147492222" r:id="rId7"/>
    <p:sldLayoutId id="2147492223" r:id="rId8"/>
    <p:sldLayoutId id="2147492224" r:id="rId9"/>
    <p:sldLayoutId id="2147492225" r:id="rId10"/>
    <p:sldLayoutId id="2147492226" r:id="rId11"/>
    <p:sldLayoutId id="214749222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a typeface="MS PGothic" charset="0"/>
                <a:cs typeface="MS PGothic" charset="0"/>
              </a:defRPr>
            </a:lvl1pPr>
          </a:lstStyle>
          <a:p>
            <a:pPr>
              <a:defRPr/>
            </a:pPr>
            <a:fld id="{98E393DC-427D-9C49-9BF0-44E460B282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40" r:id="rId1"/>
    <p:sldLayoutId id="2147492241" r:id="rId2"/>
    <p:sldLayoutId id="2147492242" r:id="rId3"/>
    <p:sldLayoutId id="2147492243" r:id="rId4"/>
    <p:sldLayoutId id="2147492244" r:id="rId5"/>
    <p:sldLayoutId id="2147492245" r:id="rId6"/>
    <p:sldLayoutId id="2147492246" r:id="rId7"/>
    <p:sldLayoutId id="2147492247" r:id="rId8"/>
    <p:sldLayoutId id="2147492248" r:id="rId9"/>
    <p:sldLayoutId id="2147492249" r:id="rId10"/>
    <p:sldLayoutId id="2147492250"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13" name="Shape 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14" name="Shape 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fontAlgn="auto">
              <a:spcBef>
                <a:spcPts val="0"/>
              </a:spcBef>
              <a:spcAft>
                <a:spcPts val="0"/>
              </a:spcAft>
            </a:pPr>
            <a:fld id="{00000000-1234-1234-1234-123412341234}" type="slidenum">
              <a:rPr lang="en-US" sz="1400" kern="0">
                <a:solidFill>
                  <a:srgbClr val="000000"/>
                </a:solidFill>
                <a:latin typeface="Arial"/>
                <a:ea typeface="Arial"/>
                <a:cs typeface="Arial"/>
                <a:sym typeface="Arial"/>
              </a:rPr>
              <a:pPr algn="r" fontAlgn="auto">
                <a:spcBef>
                  <a:spcPts val="0"/>
                </a:spcBef>
                <a:spcAft>
                  <a:spcPts val="0"/>
                </a:spcAft>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190997111"/>
      </p:ext>
    </p:extLst>
  </p:cSld>
  <p:clrMap bg1="lt1" tx1="dk1" bg2="dk2" tx2="lt2" accent1="accent1" accent2="accent2" accent3="accent3" accent4="accent4" accent5="accent5" accent6="accent6" hlink="hlink" folHlink="folHlink"/>
  <p:sldLayoutIdLst>
    <p:sldLayoutId id="2147492252" r:id="rId1"/>
    <p:sldLayoutId id="2147492253" r:id="rId2"/>
    <p:sldLayoutId id="2147492254" r:id="rId3"/>
    <p:sldLayoutId id="2147492255" r:id="rId4"/>
    <p:sldLayoutId id="2147492256" r:id="rId5"/>
    <p:sldLayoutId id="2147492257" r:id="rId6"/>
    <p:sldLayoutId id="2147492258" r:id="rId7"/>
    <p:sldLayoutId id="2147492259" r:id="rId8"/>
    <p:sldLayoutId id="2147492260" r:id="rId9"/>
    <p:sldLayoutId id="2147492261" r:id="rId10"/>
    <p:sldLayoutId id="21474922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6" name="Shape 8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88" name="Shape 88"/>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89" name="Shape 89"/>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fontAlgn="auto">
              <a:spcBef>
                <a:spcPts val="0"/>
              </a:spcBef>
              <a:spcAft>
                <a:spcPts val="0"/>
              </a:spcAft>
            </a:pPr>
            <a:fld id="{00000000-1234-1234-1234-123412341234}" type="slidenum">
              <a:rPr lang="en-US" sz="1400" kern="0">
                <a:solidFill>
                  <a:srgbClr val="000000"/>
                </a:solidFill>
                <a:latin typeface="Arial"/>
                <a:ea typeface="Arial"/>
                <a:cs typeface="Arial"/>
                <a:sym typeface="Arial"/>
              </a:rPr>
              <a:pPr algn="r" fontAlgn="auto">
                <a:spcBef>
                  <a:spcPts val="0"/>
                </a:spcBef>
                <a:spcAft>
                  <a:spcPts val="0"/>
                </a:spcAft>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4246509295"/>
      </p:ext>
    </p:extLst>
  </p:cSld>
  <p:clrMap bg1="lt1" tx1="dk1" bg2="dk2" tx2="lt2" accent1="accent1" accent2="accent2" accent3="accent3" accent4="accent4" accent5="accent5" accent6="accent6" hlink="hlink" folHlink="folHlink"/>
  <p:sldLayoutIdLst>
    <p:sldLayoutId id="2147492264" r:id="rId1"/>
    <p:sldLayoutId id="2147492265" r:id="rId2"/>
    <p:sldLayoutId id="2147492266" r:id="rId3"/>
    <p:sldLayoutId id="2147492267" r:id="rId4"/>
    <p:sldLayoutId id="2147492268" r:id="rId5"/>
    <p:sldLayoutId id="2147492269" r:id="rId6"/>
    <p:sldLayoutId id="2147492270" r:id="rId7"/>
    <p:sldLayoutId id="2147492271" r:id="rId8"/>
    <p:sldLayoutId id="2147492272" r:id="rId9"/>
    <p:sldLayoutId id="2147492273" r:id="rId10"/>
    <p:sldLayoutId id="21474922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Shape 16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163" name="Shape 1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164" name="Shape 1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fontAlgn="auto">
              <a:spcBef>
                <a:spcPts val="0"/>
              </a:spcBef>
              <a:spcAft>
                <a:spcPts val="0"/>
              </a:spcAft>
            </a:pPr>
            <a:fld id="{00000000-1234-1234-1234-123412341234}" type="slidenum">
              <a:rPr lang="en-US" sz="1400" kern="0">
                <a:solidFill>
                  <a:srgbClr val="000000"/>
                </a:solidFill>
                <a:latin typeface="Arial"/>
                <a:ea typeface="Arial"/>
                <a:cs typeface="Arial"/>
                <a:sym typeface="Arial"/>
              </a:rPr>
              <a:pPr algn="r" fontAlgn="auto">
                <a:spcBef>
                  <a:spcPts val="0"/>
                </a:spcBef>
                <a:spcAft>
                  <a:spcPts val="0"/>
                </a:spcAft>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422862828"/>
      </p:ext>
    </p:extLst>
  </p:cSld>
  <p:clrMap bg1="lt1" tx1="dk1" bg2="dk2" tx2="lt2" accent1="accent1" accent2="accent2" accent3="accent3" accent4="accent4" accent5="accent5" accent6="accent6" hlink="hlink" folHlink="folHlink"/>
  <p:sldLayoutIdLst>
    <p:sldLayoutId id="2147492276" r:id="rId1"/>
    <p:sldLayoutId id="2147492277" r:id="rId2"/>
    <p:sldLayoutId id="2147492278" r:id="rId3"/>
    <p:sldLayoutId id="2147492279" r:id="rId4"/>
    <p:sldLayoutId id="2147492280" r:id="rId5"/>
    <p:sldLayoutId id="2147492281" r:id="rId6"/>
    <p:sldLayoutId id="2147492282" r:id="rId7"/>
    <p:sldLayoutId id="2147492283" r:id="rId8"/>
    <p:sldLayoutId id="2147492284" r:id="rId9"/>
    <p:sldLayoutId id="2147492285" r:id="rId10"/>
    <p:sldLayoutId id="21474922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0" y="-228600"/>
            <a:ext cx="9144000" cy="228600"/>
          </a:xfrm>
          <a:prstGeom prst="rect">
            <a:avLst/>
          </a:prstGeom>
          <a:noFill/>
          <a:ln>
            <a:noFill/>
          </a:ln>
        </p:spPr>
        <p:txBody>
          <a:bodyPr wrap="square" lIns="91425" tIns="91425" rIns="91425" bIns="91425" anchor="ctr" anchorCtr="0"/>
          <a:lstStyle>
            <a:lvl1pPr marL="73025" marR="0" lvl="0"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1pPr>
            <a:lvl2pPr marL="73025" marR="0" lvl="1"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2pPr>
            <a:lvl3pPr marL="73025" marR="0" lvl="2"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3pPr>
            <a:lvl4pPr marL="73025" marR="0" lvl="3"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4pPr>
            <a:lvl5pPr marL="73025" marR="0" lvl="4"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5pPr>
            <a:lvl6pPr marL="530225" marR="0" lvl="5"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6pPr>
            <a:lvl7pPr marL="987425" marR="0" lvl="6"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7pPr>
            <a:lvl8pPr marL="1444625" marR="0" lvl="7" indent="-55562"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8pPr>
            <a:lvl9pPr marL="1901825" marR="0" lvl="8" indent="-55563" algn="l" rtl="0">
              <a:spcBef>
                <a:spcPts val="0"/>
              </a:spcBef>
              <a:spcAft>
                <a:spcPts val="0"/>
              </a:spcAft>
              <a:buSzPts val="1400"/>
              <a:buNone/>
              <a:defRPr sz="1200" b="1" i="0" u="none" strike="noStrike" cap="none">
                <a:solidFill>
                  <a:srgbClr val="FFFFFF"/>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1136393353"/>
      </p:ext>
    </p:extLst>
  </p:cSld>
  <p:clrMap bg1="lt1" tx1="dk1" bg2="dk2" tx2="lt2" accent1="accent1" accent2="accent2" accent3="accent3" accent4="accent4" accent5="accent5" accent6="accent6" hlink="hlink" folHlink="folHlink"/>
  <p:sldLayoutIdLst>
    <p:sldLayoutId id="2147492288" r:id="rId1"/>
    <p:sldLayoutId id="2147492289" r:id="rId2"/>
    <p:sldLayoutId id="2147492290" r:id="rId3"/>
    <p:sldLayoutId id="2147492291" r:id="rId4"/>
    <p:sldLayoutId id="2147492292" r:id="rId5"/>
    <p:sldLayoutId id="2147492293" r:id="rId6"/>
    <p:sldLayoutId id="2147492294" r:id="rId7"/>
    <p:sldLayoutId id="2147492295" r:id="rId8"/>
    <p:sldLayoutId id="2147492296" r:id="rId9"/>
    <p:sldLayoutId id="2147492297" r:id="rId10"/>
    <p:sldLayoutId id="21474922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4" name="Shape 274"/>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5" name="Shape 2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p>
        </p:txBody>
      </p:sp>
      <p:sp>
        <p:nvSpPr>
          <p:cNvPr id="276" name="Shape 2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p>
        </p:txBody>
      </p:sp>
      <p:sp>
        <p:nvSpPr>
          <p:cNvPr id="277" name="Shape 2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fontAlgn="auto">
              <a:spcBef>
                <a:spcPts val="0"/>
              </a:spcBef>
              <a:spcAft>
                <a:spcPts val="0"/>
              </a:spcAft>
            </a:pPr>
            <a:fld id="{00000000-1234-1234-1234-123412341234}" type="slidenum">
              <a:rPr lang="en-US" sz="1400" kern="0">
                <a:solidFill>
                  <a:srgbClr val="000000"/>
                </a:solidFill>
                <a:latin typeface="Arial"/>
                <a:ea typeface="Arial"/>
                <a:cs typeface="Arial"/>
                <a:sym typeface="Arial"/>
              </a:rPr>
              <a:pPr algn="r" fontAlgn="auto">
                <a:spcBef>
                  <a:spcPts val="0"/>
                </a:spcBef>
                <a:spcAft>
                  <a:spcPts val="0"/>
                </a:spcAft>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498459897"/>
      </p:ext>
    </p:extLst>
  </p:cSld>
  <p:clrMap bg1="lt1" tx1="dk1" bg2="dk2" tx2="lt2" accent1="accent1" accent2="accent2" accent3="accent3" accent4="accent4" accent5="accent5" accent6="accent6" hlink="hlink" folHlink="folHlink"/>
  <p:sldLayoutIdLst>
    <p:sldLayoutId id="2147492300" r:id="rId1"/>
    <p:sldLayoutId id="2147492301" r:id="rId2"/>
    <p:sldLayoutId id="2147492302" r:id="rId3"/>
    <p:sldLayoutId id="2147492303" r:id="rId4"/>
    <p:sldLayoutId id="2147492304" r:id="rId5"/>
    <p:sldLayoutId id="2147492305" r:id="rId6"/>
    <p:sldLayoutId id="2147492306" r:id="rId7"/>
    <p:sldLayoutId id="2147492307" r:id="rId8"/>
    <p:sldLayoutId id="2147492308" r:id="rId9"/>
    <p:sldLayoutId id="2147492309" r:id="rId10"/>
    <p:sldLayoutId id="2147492310" r:id="rId11"/>
    <p:sldLayoutId id="21474923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1831" r:id="rId1"/>
    <p:sldLayoutId id="2147491832" r:id="rId2"/>
    <p:sldLayoutId id="2147491833" r:id="rId3"/>
    <p:sldLayoutId id="2147491834" r:id="rId4"/>
    <p:sldLayoutId id="2147491835" r:id="rId5"/>
    <p:sldLayoutId id="2147491836" r:id="rId6"/>
    <p:sldLayoutId id="2147491837" r:id="rId7"/>
    <p:sldLayoutId id="2147491838" r:id="rId8"/>
    <p:sldLayoutId id="2147491839" r:id="rId9"/>
    <p:sldLayoutId id="2147491840" r:id="rId10"/>
    <p:sldLayoutId id="2147491841" r:id="rId11"/>
  </p:sldLayoutIdLst>
  <p:transition xmlns:p14="http://schemas.microsoft.com/office/powerpoint/2010/mai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1842" r:id="rId1"/>
    <p:sldLayoutId id="2147491843" r:id="rId2"/>
    <p:sldLayoutId id="2147491844" r:id="rId3"/>
    <p:sldLayoutId id="2147491845" r:id="rId4"/>
    <p:sldLayoutId id="2147491846" r:id="rId5"/>
    <p:sldLayoutId id="2147491847" r:id="rId6"/>
    <p:sldLayoutId id="2147491848" r:id="rId7"/>
    <p:sldLayoutId id="2147491849" r:id="rId8"/>
    <p:sldLayoutId id="2147491850" r:id="rId9"/>
    <p:sldLayoutId id="2147491851" r:id="rId10"/>
    <p:sldLayoutId id="2147491852"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72514"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1853" r:id="rId1"/>
    <p:sldLayoutId id="2147491854" r:id="rId2"/>
    <p:sldLayoutId id="2147491855" r:id="rId3"/>
    <p:sldLayoutId id="2147491856" r:id="rId4"/>
    <p:sldLayoutId id="2147491857" r:id="rId5"/>
    <p:sldLayoutId id="2147491858" r:id="rId6"/>
    <p:sldLayoutId id="2147491859" r:id="rId7"/>
    <p:sldLayoutId id="2147491860" r:id="rId8"/>
    <p:sldLayoutId id="2147491861" r:id="rId9"/>
    <p:sldLayoutId id="2147491862" r:id="rId10"/>
    <p:sldLayoutId id="2147491863"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532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64" r:id="rId1"/>
    <p:sldLayoutId id="2147491865" r:id="rId2"/>
    <p:sldLayoutId id="2147491866" r:id="rId3"/>
    <p:sldLayoutId id="2147491867" r:id="rId4"/>
    <p:sldLayoutId id="2147491868" r:id="rId5"/>
    <p:sldLayoutId id="2147491869" r:id="rId6"/>
    <p:sldLayoutId id="2147491870" r:id="rId7"/>
    <p:sldLayoutId id="2147491871" r:id="rId8"/>
    <p:sldLayoutId id="2147491872" r:id="rId9"/>
    <p:sldLayoutId id="2147491873" r:id="rId10"/>
    <p:sldLayoutId id="2147491874"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427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75" r:id="rId1"/>
    <p:sldLayoutId id="2147491876" r:id="rId2"/>
    <p:sldLayoutId id="2147491877" r:id="rId3"/>
    <p:sldLayoutId id="2147491878" r:id="rId4"/>
    <p:sldLayoutId id="2147491879" r:id="rId5"/>
    <p:sldLayoutId id="2147491880" r:id="rId6"/>
    <p:sldLayoutId id="2147491881" r:id="rId7"/>
    <p:sldLayoutId id="2147491882" r:id="rId8"/>
    <p:sldLayoutId id="2147491883" r:id="rId9"/>
    <p:sldLayoutId id="2147491884" r:id="rId10"/>
    <p:sldLayoutId id="2147491885"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4.jpeg"/><Relationship Id="rId6" Type="http://schemas.openxmlformats.org/officeDocument/2006/relationships/image" Target="../media/image3.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6.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5.jpeg"/><Relationship Id="rId1" Type="http://schemas.openxmlformats.org/officeDocument/2006/relationships/tags" Target="../tags/tag3.xml"/><Relationship Id="rId2"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 Id="rId3"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3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6.xml"/><Relationship Id="rId3"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8.xml"/><Relationship Id="rId3"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9.xml"/><Relationship Id="rId3"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0.xml"/><Relationship Id="rId3"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 Id="rId3"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3.xml"/><Relationship Id="rId3"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5.xml"/><Relationship Id="rId3" Type="http://schemas.openxmlformats.org/officeDocument/2006/relationships/image" Target="../media/image1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6.xml"/><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7.xml"/><Relationship Id="rId3" Type="http://schemas.openxmlformats.org/officeDocument/2006/relationships/image" Target="../media/image1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8.xml"/><Relationship Id="rId3" Type="http://schemas.openxmlformats.org/officeDocument/2006/relationships/image" Target="../media/image1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9.xml"/><Relationship Id="rId3" Type="http://schemas.openxmlformats.org/officeDocument/2006/relationships/image" Target="../media/image1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0.xml"/><Relationship Id="rId3" Type="http://schemas.openxmlformats.org/officeDocument/2006/relationships/image" Target="../media/image1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1.xml"/><Relationship Id="rId3" Type="http://schemas.openxmlformats.org/officeDocument/2006/relationships/image" Target="../media/image1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 Id="rId3"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43.xml"/><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45.xml"/><Relationship Id="rId3"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46.xml"/><Relationship Id="rId3"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42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6.png"/><Relationship Id="rId1" Type="http://schemas.openxmlformats.org/officeDocument/2006/relationships/slideLayout" Target="../slideLayouts/slideLayout4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6.png"/><Relationship Id="rId1" Type="http://schemas.openxmlformats.org/officeDocument/2006/relationships/slideLayout" Target="../slideLayouts/slideLayout4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6.png"/><Relationship Id="rId1" Type="http://schemas.openxmlformats.org/officeDocument/2006/relationships/slideLayout" Target="../slideLayouts/slideLayout4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6.png"/><Relationship Id="rId1" Type="http://schemas.openxmlformats.org/officeDocument/2006/relationships/slideLayout" Target="../slideLayouts/slideLayout4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6.png"/><Relationship Id="rId1" Type="http://schemas.openxmlformats.org/officeDocument/2006/relationships/slideLayout" Target="../slideLayouts/slideLayout4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3.xml"/><Relationship Id="rId3" Type="http://schemas.openxmlformats.org/officeDocument/2006/relationships/image" Target="../media/image2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26.jpeg"/></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1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39.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7.xml"/><Relationship Id="rId3" Type="http://schemas.openxmlformats.org/officeDocument/2006/relationships/image" Target="../media/image4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8.xml"/><Relationship Id="rId3" Type="http://schemas.openxmlformats.org/officeDocument/2006/relationships/image" Target="../media/image4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59.xml"/><Relationship Id="rId3" Type="http://schemas.openxmlformats.org/officeDocument/2006/relationships/image" Target="../media/image4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0.xml"/><Relationship Id="rId3" Type="http://schemas.openxmlformats.org/officeDocument/2006/relationships/image" Target="../media/image5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1.xml"/><Relationship Id="rId3" Type="http://schemas.openxmlformats.org/officeDocument/2006/relationships/image" Target="../media/image5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2.xml"/><Relationship Id="rId3" Type="http://schemas.openxmlformats.org/officeDocument/2006/relationships/image" Target="../media/image5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3.xml"/><Relationship Id="rId3" Type="http://schemas.openxmlformats.org/officeDocument/2006/relationships/image" Target="../media/image5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4.xml"/><Relationship Id="rId3" Type="http://schemas.openxmlformats.org/officeDocument/2006/relationships/image" Target="../media/image5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5.xml"/><Relationship Id="rId3" Type="http://schemas.openxmlformats.org/officeDocument/2006/relationships/image" Target="../media/image5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6.xml"/><Relationship Id="rId3" Type="http://schemas.openxmlformats.org/officeDocument/2006/relationships/image" Target="../media/image5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7.xml"/><Relationship Id="rId3" Type="http://schemas.openxmlformats.org/officeDocument/2006/relationships/image" Target="../media/image5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8.xml"/><Relationship Id="rId3" Type="http://schemas.openxmlformats.org/officeDocument/2006/relationships/image" Target="../media/image1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9.xml"/><Relationship Id="rId3" Type="http://schemas.openxmlformats.org/officeDocument/2006/relationships/image" Target="../media/image5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0.xml"/><Relationship Id="rId3" Type="http://schemas.openxmlformats.org/officeDocument/2006/relationships/image" Target="../media/image59.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15.jpeg"/><Relationship Id="rId1" Type="http://schemas.openxmlformats.org/officeDocument/2006/relationships/tags" Target="../tags/tag4.xml"/><Relationship Id="rId2"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 Id="rId3" Type="http://schemas.openxmlformats.org/officeDocument/2006/relationships/image" Target="../media/image1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6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4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45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3.png"/><Relationship Id="rId1" Type="http://schemas.openxmlformats.org/officeDocument/2006/relationships/slideLayout" Target="../slideLayouts/slideLayout46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75.xml"/><Relationship Id="rId2" Type="http://schemas.openxmlformats.org/officeDocument/2006/relationships/notesSlide" Target="../notesSlides/notesSlide77.xml"/><Relationship Id="rId3" Type="http://schemas.openxmlformats.org/officeDocument/2006/relationships/image" Target="../media/image6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86.xml"/><Relationship Id="rId2" Type="http://schemas.openxmlformats.org/officeDocument/2006/relationships/notesSlide" Target="../notesSlides/notesSlide78.xml"/><Relationship Id="rId3" Type="http://schemas.openxmlformats.org/officeDocument/2006/relationships/image" Target="../media/image65.jpg"/></Relationships>
</file>

<file path=ppt/slides/_rels/slide79.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png"/><Relationship Id="rId1" Type="http://schemas.openxmlformats.org/officeDocument/2006/relationships/slideLayout" Target="../slideLayouts/slideLayout49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5" Type="http://schemas.openxmlformats.org/officeDocument/2006/relationships/image" Target="../media/image70.png"/><Relationship Id="rId6" Type="http://schemas.openxmlformats.org/officeDocument/2006/relationships/image" Target="../media/image71.jpg"/><Relationship Id="rId1" Type="http://schemas.openxmlformats.org/officeDocument/2006/relationships/slideLayout" Target="../slideLayouts/slideLayout498.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70.png"/><Relationship Id="rId1" Type="http://schemas.openxmlformats.org/officeDocument/2006/relationships/slideLayout" Target="../slideLayouts/slideLayout499.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0.png"/><Relationship Id="rId5" Type="http://schemas.openxmlformats.org/officeDocument/2006/relationships/image" Target="../media/image73.jpg"/><Relationship Id="rId1" Type="http://schemas.openxmlformats.org/officeDocument/2006/relationships/slideLayout" Target="../slideLayouts/slideLayout498.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0.png"/><Relationship Id="rId1" Type="http://schemas.openxmlformats.org/officeDocument/2006/relationships/slideLayout" Target="../slideLayouts/slideLayout498.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75.png"/><Relationship Id="rId1" Type="http://schemas.openxmlformats.org/officeDocument/2006/relationships/slideLayout" Target="../slideLayouts/slideLayout499.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76.png"/><Relationship Id="rId1" Type="http://schemas.openxmlformats.org/officeDocument/2006/relationships/slideLayout" Target="../slideLayouts/slideLayout499.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77.png"/><Relationship Id="rId1" Type="http://schemas.openxmlformats.org/officeDocument/2006/relationships/slideLayout" Target="../slideLayouts/slideLayout499.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70.png"/><Relationship Id="rId5" Type="http://schemas.openxmlformats.org/officeDocument/2006/relationships/image" Target="../media/image78.png"/><Relationship Id="rId1" Type="http://schemas.openxmlformats.org/officeDocument/2006/relationships/slideLayout" Target="../slideLayouts/slideLayout499.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79.png"/><Relationship Id="rId1" Type="http://schemas.openxmlformats.org/officeDocument/2006/relationships/slideLayout" Target="../slideLayouts/slideLayout499.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80.png"/><Relationship Id="rId1" Type="http://schemas.openxmlformats.org/officeDocument/2006/relationships/slideLayout" Target="../slideLayouts/slideLayout499.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81.png"/><Relationship Id="rId1" Type="http://schemas.openxmlformats.org/officeDocument/2006/relationships/slideLayout" Target="../slideLayouts/slideLayout499.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70.png"/><Relationship Id="rId5" Type="http://schemas.openxmlformats.org/officeDocument/2006/relationships/image" Target="../media/image82.png"/><Relationship Id="rId1" Type="http://schemas.openxmlformats.org/officeDocument/2006/relationships/slideLayout" Target="../slideLayouts/slideLayout499.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08.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453.xml"/><Relationship Id="rId2" Type="http://schemas.openxmlformats.org/officeDocument/2006/relationships/notesSlide" Target="../notesSlides/notesSlide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82"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07683" name="Rectangle 3" hidden="1"/>
          <p:cNvSpPr>
            <a:spLocks noGrp="1" noChangeArrowheads="1"/>
          </p:cNvSpPr>
          <p:nvPr>
            <p:ph type="ctrTitle"/>
          </p:nvPr>
        </p:nvSpPr>
        <p:spPr/>
        <p:txBody>
          <a:bodyPr/>
          <a:lstStyle/>
          <a:p>
            <a:pPr eaLnBrk="1" hangingPunct="1">
              <a:defRPr/>
            </a:pPr>
            <a:r>
              <a:rPr lang="en-US" smtClean="0">
                <a:cs typeface="+mj-cs"/>
              </a:rPr>
              <a:t>Title: Genesis—Key to Evangelism</a:t>
            </a:r>
          </a:p>
        </p:txBody>
      </p:sp>
      <p:sp>
        <p:nvSpPr>
          <p:cNvPr id="1607685" name="Text Box 5"/>
          <p:cNvSpPr txBox="1">
            <a:spLocks noChangeArrowheads="1"/>
          </p:cNvSpPr>
          <p:nvPr/>
        </p:nvSpPr>
        <p:spPr bwMode="auto">
          <a:xfrm>
            <a:off x="3886200" y="5334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200" b="1">
                <a:solidFill>
                  <a:srgbClr val="FFFF00"/>
                </a:solidFill>
                <a:cs typeface="Arial" charset="0"/>
              </a:rPr>
              <a:t>Dr. Terry Mortenson</a:t>
            </a:r>
          </a:p>
        </p:txBody>
      </p:sp>
      <p:sp>
        <p:nvSpPr>
          <p:cNvPr id="1607686" name="Text Box 6"/>
          <p:cNvSpPr txBox="1">
            <a:spLocks noChangeArrowheads="1"/>
          </p:cNvSpPr>
          <p:nvPr>
            <p:custDataLst>
              <p:tags r:id="rId2"/>
            </p:custDataLst>
          </p:nvPr>
        </p:nvSpPr>
        <p:spPr bwMode="auto">
          <a:xfrm>
            <a:off x="762000" y="2378075"/>
            <a:ext cx="6553200" cy="1754188"/>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5400" b="1" i="1">
                <a:solidFill>
                  <a:schemeClr val="bg1"/>
                </a:solidFill>
                <a:latin typeface="黑体" charset="0"/>
                <a:ea typeface="黑体" charset="0"/>
                <a:cs typeface="黑体" charset="0"/>
              </a:rPr>
              <a:t>创世记：今日传福音的关键</a:t>
            </a:r>
            <a:endParaRPr lang="en-US" sz="5400" b="1" i="1">
              <a:solidFill>
                <a:schemeClr val="bg1"/>
              </a:solidFill>
              <a:latin typeface="黑体" charset="0"/>
              <a:ea typeface="黑体" charset="0"/>
              <a:cs typeface="黑体" charset="0"/>
            </a:endParaRPr>
          </a:p>
        </p:txBody>
      </p:sp>
      <p:sp>
        <p:nvSpPr>
          <p:cNvPr id="8" name="TextBox 7"/>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9"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62" name="Rectangle 2"/>
          <p:cNvSpPr>
            <a:spLocks noGrp="1" noChangeArrowheads="1"/>
          </p:cNvSpPr>
          <p:nvPr>
            <p:ph type="title"/>
          </p:nvPr>
        </p:nvSpPr>
        <p:spPr/>
        <p:txBody>
          <a:bodyPr/>
          <a:lstStyle/>
          <a:p>
            <a:pPr eaLnBrk="1" hangingPunct="1">
              <a:spcAft>
                <a:spcPts val="13"/>
              </a:spcAft>
              <a:defRPr/>
            </a:pPr>
            <a:r>
              <a:rPr lang="en-US" smtClean="0">
                <a:cs typeface="+mj-cs"/>
              </a:rPr>
              <a:t>Blocks-Sin + Genesis 00871</a:t>
            </a:r>
          </a:p>
        </p:txBody>
      </p:sp>
      <p:pic>
        <p:nvPicPr>
          <p:cNvPr id="2396163"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65891" name="WordArt 4"/>
          <p:cNvSpPr>
            <a:spLocks noChangeArrowheads="1" noChangeShapeType="1" noTextEdit="1"/>
          </p:cNvSpPr>
          <p:nvPr/>
        </p:nvSpPr>
        <p:spPr bwMode="auto">
          <a:xfrm>
            <a:off x="2165350" y="1676400"/>
            <a:ext cx="4768850" cy="1371600"/>
          </a:xfrm>
          <a:prstGeom prst="rect">
            <a:avLst/>
          </a:prstGeom>
        </p:spPr>
        <p:txBody>
          <a:bodyPr wrap="none" fromWordArt="1">
            <a:prstTxWarp prst="textPlain">
              <a:avLst>
                <a:gd name="adj" fmla="val 50000"/>
              </a:avLst>
            </a:prstTxWarp>
          </a:bodyPr>
          <a:lstStyle/>
          <a:p>
            <a:pPr algn="ctr"/>
            <a:r>
              <a:rPr lang="ja-JP" altLang="en-US" sz="4400" kern="10">
                <a:ln w="57150">
                  <a:solidFill>
                    <a:schemeClr val="bg1"/>
                  </a:solidFill>
                  <a:round/>
                  <a:headEnd/>
                  <a:tailEnd/>
                </a:ln>
                <a:latin typeface="黑体"/>
                <a:ea typeface="黑体"/>
                <a:cs typeface="黑体"/>
              </a:rPr>
              <a:t>福音</a:t>
            </a:r>
            <a:endParaRPr lang="en-US" sz="4400" kern="10">
              <a:ln w="57150">
                <a:solidFill>
                  <a:schemeClr val="bg1"/>
                </a:solidFill>
                <a:round/>
                <a:headEnd/>
                <a:tailEnd/>
              </a:ln>
              <a:latin typeface="黑体"/>
              <a:ea typeface="黑体"/>
              <a:cs typeface="黑体"/>
            </a:endParaRPr>
          </a:p>
        </p:txBody>
      </p:sp>
      <p:sp>
        <p:nvSpPr>
          <p:cNvPr id="165892"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TW" altLang="en-US" sz="4400" kern="10">
                <a:ln w="57150">
                  <a:solidFill>
                    <a:schemeClr val="bg1"/>
                  </a:solidFill>
                  <a:round/>
                  <a:headEnd/>
                  <a:tailEnd/>
                </a:ln>
                <a:latin typeface="黑体"/>
                <a:ea typeface="黑体"/>
                <a:cs typeface="黑体"/>
              </a:rPr>
              <a:t>创世记</a:t>
            </a:r>
            <a:endParaRPr lang="en-US" sz="4400" kern="10">
              <a:ln w="57150">
                <a:solidFill>
                  <a:schemeClr val="bg1"/>
                </a:solidFill>
                <a:round/>
                <a:headEnd/>
                <a:tailEnd/>
              </a:ln>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4754" name="Rectangle 2"/>
          <p:cNvSpPr>
            <a:spLocks noGrp="1" noChangeArrowheads="1"/>
          </p:cNvSpPr>
          <p:nvPr>
            <p:ph type="title"/>
          </p:nvPr>
        </p:nvSpPr>
        <p:spPr/>
        <p:txBody>
          <a:bodyPr/>
          <a:lstStyle/>
          <a:p>
            <a:pPr eaLnBrk="1" hangingPunct="1">
              <a:defRPr/>
            </a:pPr>
            <a:r>
              <a:rPr lang="en-US" smtClean="0">
                <a:cs typeface="+mj-cs"/>
              </a:rPr>
              <a:t>I Cor. 15:3-4 NAS</a:t>
            </a:r>
          </a:p>
        </p:txBody>
      </p:sp>
      <p:pic>
        <p:nvPicPr>
          <p:cNvPr id="1679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4756" name="Text Box 4"/>
          <p:cNvSpPr txBox="1">
            <a:spLocks noChangeArrowheads="1"/>
          </p:cNvSpPr>
          <p:nvPr/>
        </p:nvSpPr>
        <p:spPr bwMode="auto">
          <a:xfrm>
            <a:off x="228600" y="533400"/>
            <a:ext cx="8686800" cy="854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000" b="1">
                <a:solidFill>
                  <a:srgbClr val="00FF00"/>
                </a:solidFill>
                <a:latin typeface="黑体" charset="0"/>
                <a:ea typeface="黑体" charset="0"/>
                <a:cs typeface="黑体" charset="0"/>
              </a:rPr>
              <a:t>哥林多前书</a:t>
            </a:r>
            <a:r>
              <a:rPr lang="en-US" altLang="zh-CN" sz="5000" b="1">
                <a:solidFill>
                  <a:srgbClr val="00FF00"/>
                </a:solidFill>
                <a:latin typeface="黑体" charset="0"/>
                <a:ea typeface="黑体" charset="0"/>
                <a:cs typeface="黑体" charset="0"/>
              </a:rPr>
              <a:t> </a:t>
            </a:r>
            <a:r>
              <a:rPr lang="en-US" altLang="ja-JP" sz="5000" b="1">
                <a:solidFill>
                  <a:srgbClr val="00FF00"/>
                </a:solidFill>
                <a:latin typeface="黑体" charset="0"/>
                <a:ea typeface="黑体" charset="0"/>
                <a:cs typeface="黑体" charset="0"/>
              </a:rPr>
              <a:t>15:3-4</a:t>
            </a:r>
            <a:endParaRPr lang="en-US" sz="5000" b="1">
              <a:solidFill>
                <a:srgbClr val="00FF00"/>
              </a:solidFill>
              <a:latin typeface="黑体" charset="0"/>
              <a:ea typeface="黑体" charset="0"/>
              <a:cs typeface="黑体" charset="0"/>
            </a:endParaRPr>
          </a:p>
        </p:txBody>
      </p:sp>
      <p:sp>
        <p:nvSpPr>
          <p:cNvPr id="2634757" name="Text Box 5"/>
          <p:cNvSpPr txBox="1">
            <a:spLocks noChangeArrowheads="1"/>
          </p:cNvSpPr>
          <p:nvPr/>
        </p:nvSpPr>
        <p:spPr bwMode="auto">
          <a:xfrm>
            <a:off x="838200" y="1600200"/>
            <a:ext cx="7467600" cy="3416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FFFFFF"/>
                </a:solidFill>
                <a:latin typeface="黑体" charset="0"/>
                <a:ea typeface="黑体" charset="0"/>
                <a:cs typeface="黑体" charset="0"/>
              </a:rPr>
              <a:t>3 </a:t>
            </a:r>
            <a:r>
              <a:rPr lang="en-US" sz="3600">
                <a:solidFill>
                  <a:srgbClr val="FFFFFF"/>
                </a:solidFill>
                <a:latin typeface="黑体" charset="0"/>
                <a:ea typeface="黑体" charset="0"/>
                <a:cs typeface="黑体" charset="0"/>
              </a:rPr>
              <a:t>我 当 日 所 领 受 又 传 给 你 们 的 ： 第 一 ， 就 是 基 督 </a:t>
            </a:r>
            <a:r>
              <a:rPr lang="en-US" sz="3600">
                <a:solidFill>
                  <a:srgbClr val="FFFF00"/>
                </a:solidFill>
                <a:latin typeface="黑体" charset="0"/>
                <a:ea typeface="黑体" charset="0"/>
                <a:cs typeface="黑体" charset="0"/>
              </a:rPr>
              <a:t>照 圣 经 所 说</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为</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我</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们</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的</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罪</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死</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了</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a:t>
            </a:r>
            <a:endParaRPr lang="en-US" altLang="ja-JP" sz="3600">
              <a:solidFill>
                <a:srgbClr val="FFFFFF"/>
              </a:solidFill>
              <a:latin typeface="黑体" charset="0"/>
              <a:ea typeface="黑体" charset="0"/>
              <a:cs typeface="黑体" charset="0"/>
            </a:endParaRPr>
          </a:p>
          <a:p>
            <a:pPr eaLnBrk="1" hangingPunct="1"/>
            <a:r>
              <a:rPr lang="en-US" sz="3600" b="1">
                <a:solidFill>
                  <a:srgbClr val="FFFFFF"/>
                </a:solidFill>
                <a:latin typeface="黑体" charset="0"/>
                <a:ea typeface="黑体" charset="0"/>
                <a:cs typeface="黑体" charset="0"/>
              </a:rPr>
              <a:t>4 </a:t>
            </a:r>
            <a:r>
              <a:rPr lang="en-US" sz="3600">
                <a:solidFill>
                  <a:srgbClr val="FFFFFF"/>
                </a:solidFill>
                <a:latin typeface="黑体" charset="0"/>
                <a:ea typeface="黑体" charset="0"/>
                <a:cs typeface="黑体" charset="0"/>
              </a:rPr>
              <a:t>而 且 埋 葬 了 ； 又 </a:t>
            </a:r>
            <a:r>
              <a:rPr lang="en-US" sz="3600">
                <a:solidFill>
                  <a:srgbClr val="FFFF00"/>
                </a:solidFill>
                <a:latin typeface="黑体" charset="0"/>
                <a:ea typeface="黑体" charset="0"/>
                <a:cs typeface="黑体" charset="0"/>
              </a:rPr>
              <a:t>照 圣 经 所 说</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第</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三</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天</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复</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活</a:t>
            </a:r>
            <a:r>
              <a:rPr lang="en-US" altLang="ja-JP" sz="3600">
                <a:solidFill>
                  <a:srgbClr val="FFFFFF"/>
                </a:solidFill>
                <a:latin typeface="黑体" charset="0"/>
                <a:ea typeface="黑体" charset="0"/>
                <a:cs typeface="黑体" charset="0"/>
              </a:rPr>
              <a:t> </a:t>
            </a:r>
            <a:r>
              <a:rPr lang="en-US" sz="3600">
                <a:solidFill>
                  <a:srgbClr val="FFFFFF"/>
                </a:solidFill>
                <a:latin typeface="黑体" charset="0"/>
                <a:ea typeface="黑体" charset="0"/>
                <a:cs typeface="黑体" charset="0"/>
              </a:rPr>
              <a:t>了</a:t>
            </a:r>
            <a:r>
              <a:rPr lang="en-US" altLang="ja-JP" sz="3600">
                <a:solidFill>
                  <a:srgbClr val="FFFFFF"/>
                </a:solidFill>
                <a:latin typeface="黑体" charset="0"/>
                <a:ea typeface="黑体" charset="0"/>
                <a:cs typeface="黑体" charset="0"/>
              </a:rPr>
              <a:t> </a:t>
            </a:r>
            <a:r>
              <a:rPr lang="zh-CN" altLang="en-US" sz="3600">
                <a:solidFill>
                  <a:srgbClr val="FFFFFF"/>
                </a:solidFill>
                <a:latin typeface="黑体" charset="0"/>
                <a:ea typeface="黑体" charset="0"/>
                <a:cs typeface="黑体" charset="0"/>
              </a:rPr>
              <a:t>。</a:t>
            </a:r>
            <a:endParaRPr lang="en-US" sz="3600">
              <a:solidFill>
                <a:srgbClr val="FFFFFF"/>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lstStyle/>
          <a:p>
            <a:pPr eaLnBrk="1" hangingPunct="1">
              <a:defRPr/>
            </a:pPr>
            <a:r>
              <a:rPr lang="en-US" smtClean="0">
                <a:cs typeface="+mj-cs"/>
              </a:rPr>
              <a:t>Gen. 3:15 NAS</a:t>
            </a:r>
          </a:p>
        </p:txBody>
      </p:sp>
      <p:pic>
        <p:nvPicPr>
          <p:cNvPr id="1699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2020"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创世记</a:t>
            </a:r>
            <a:r>
              <a:rPr lang="en-US" altLang="ja-JP" sz="5400" b="1">
                <a:solidFill>
                  <a:srgbClr val="00FF00"/>
                </a:solidFill>
                <a:latin typeface="黑体" charset="0"/>
                <a:ea typeface="黑体" charset="0"/>
                <a:cs typeface="黑体" charset="0"/>
              </a:rPr>
              <a:t> 3:15</a:t>
            </a:r>
            <a:endParaRPr lang="en-US" sz="5400" b="1">
              <a:solidFill>
                <a:srgbClr val="00FF00"/>
              </a:solidFill>
              <a:latin typeface="黑体" charset="0"/>
              <a:ea typeface="黑体" charset="0"/>
              <a:cs typeface="黑体" charset="0"/>
            </a:endParaRPr>
          </a:p>
        </p:txBody>
      </p:sp>
      <p:sp>
        <p:nvSpPr>
          <p:cNvPr id="1622021" name="Text Box 5"/>
          <p:cNvSpPr txBox="1">
            <a:spLocks noChangeArrowheads="1"/>
          </p:cNvSpPr>
          <p:nvPr/>
        </p:nvSpPr>
        <p:spPr bwMode="auto">
          <a:xfrm>
            <a:off x="1066800" y="1812925"/>
            <a:ext cx="7010400" cy="2862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3600">
                <a:solidFill>
                  <a:schemeClr val="bg1"/>
                </a:solidFill>
                <a:latin typeface="黑体" charset="0"/>
                <a:ea typeface="黑体" charset="0"/>
                <a:cs typeface="黑体" charset="0"/>
              </a:rPr>
              <a:t>我 又 要 叫 你 和 女 人 彼 此 为 仇 ； 你 的 </a:t>
            </a:r>
            <a:r>
              <a:rPr lang="zh-CN" altLang="en-US" sz="3600">
                <a:solidFill>
                  <a:schemeClr val="bg1"/>
                </a:solidFill>
                <a:latin typeface="黑体" charset="0"/>
                <a:ea typeface="黑体" charset="0"/>
                <a:cs typeface="黑体" charset="0"/>
              </a:rPr>
              <a:t>后</a:t>
            </a:r>
            <a:r>
              <a:rPr lang="zh-TW" altLang="en-US" sz="3600">
                <a:solidFill>
                  <a:schemeClr val="bg1"/>
                </a:solidFill>
                <a:latin typeface="黑体" charset="0"/>
                <a:ea typeface="黑体" charset="0"/>
                <a:cs typeface="黑体" charset="0"/>
              </a:rPr>
              <a:t> 裔 和 女 人 的 </a:t>
            </a:r>
            <a:r>
              <a:rPr lang="zh-CN" altLang="en-US" sz="3600">
                <a:solidFill>
                  <a:schemeClr val="bg1"/>
                </a:solidFill>
                <a:latin typeface="黑体" charset="0"/>
                <a:ea typeface="黑体" charset="0"/>
                <a:cs typeface="黑体" charset="0"/>
              </a:rPr>
              <a:t>后</a:t>
            </a:r>
            <a:r>
              <a:rPr lang="zh-TW" altLang="en-US" sz="3600">
                <a:solidFill>
                  <a:schemeClr val="bg1"/>
                </a:solidFill>
                <a:latin typeface="黑体" charset="0"/>
                <a:ea typeface="黑体" charset="0"/>
                <a:cs typeface="黑体" charset="0"/>
              </a:rPr>
              <a:t> 裔 也 彼 此 为 仇 。 女 人 的 </a:t>
            </a:r>
            <a:r>
              <a:rPr lang="zh-CN" altLang="en-US" sz="3600">
                <a:solidFill>
                  <a:schemeClr val="bg1"/>
                </a:solidFill>
                <a:latin typeface="黑体" charset="0"/>
                <a:ea typeface="黑体" charset="0"/>
                <a:cs typeface="黑体" charset="0"/>
              </a:rPr>
              <a:t>后</a:t>
            </a:r>
            <a:r>
              <a:rPr lang="zh-TW" altLang="en-US" sz="3600">
                <a:solidFill>
                  <a:schemeClr val="bg1"/>
                </a:solidFill>
                <a:latin typeface="黑体" charset="0"/>
                <a:ea typeface="黑体" charset="0"/>
                <a:cs typeface="黑体" charset="0"/>
              </a:rPr>
              <a:t> 裔 要 伤 你 的 头 ； 你 要 伤 他 的 脚 跟 。</a:t>
            </a:r>
            <a:endParaRPr lang="en-US" sz="3600" b="1">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114" name="Rectangle 2"/>
          <p:cNvSpPr>
            <a:spLocks noGrp="1" noChangeArrowheads="1"/>
          </p:cNvSpPr>
          <p:nvPr>
            <p:ph type="title"/>
          </p:nvPr>
        </p:nvSpPr>
        <p:spPr/>
        <p:txBody>
          <a:bodyPr/>
          <a:lstStyle/>
          <a:p>
            <a:pPr eaLnBrk="1" hangingPunct="1">
              <a:spcAft>
                <a:spcPts val="13"/>
              </a:spcAft>
              <a:defRPr/>
            </a:pPr>
            <a:r>
              <a:rPr lang="en-US" smtClean="0">
                <a:cs typeface="+mj-cs"/>
              </a:rPr>
              <a:t>Blocks-Sin + Genesis 00871</a:t>
            </a:r>
          </a:p>
        </p:txBody>
      </p:sp>
      <p:pic>
        <p:nvPicPr>
          <p:cNvPr id="2394115"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72035" name="WordArt 4"/>
          <p:cNvSpPr>
            <a:spLocks noChangeArrowheads="1" noChangeShapeType="1" noTextEdit="1"/>
          </p:cNvSpPr>
          <p:nvPr/>
        </p:nvSpPr>
        <p:spPr bwMode="auto">
          <a:xfrm>
            <a:off x="2955925" y="1676400"/>
            <a:ext cx="3187700" cy="1371600"/>
          </a:xfrm>
          <a:prstGeom prst="rect">
            <a:avLst/>
          </a:prstGeom>
        </p:spPr>
        <p:txBody>
          <a:bodyPr wrap="none" fromWordArt="1">
            <a:prstTxWarp prst="textPlain">
              <a:avLst>
                <a:gd name="adj" fmla="val 50000"/>
              </a:avLst>
            </a:prstTxWarp>
          </a:bodyPr>
          <a:lstStyle/>
          <a:p>
            <a:pPr algn="ctr"/>
            <a:r>
              <a:rPr lang="en-US" sz="4400" kern="10">
                <a:ln w="57150">
                  <a:solidFill>
                    <a:schemeClr val="bg1"/>
                  </a:solidFill>
                  <a:round/>
                  <a:headEnd/>
                  <a:tailEnd/>
                </a:ln>
                <a:latin typeface="黑体"/>
                <a:ea typeface="黑体"/>
                <a:cs typeface="黑体"/>
              </a:rPr>
              <a:t>罪</a:t>
            </a:r>
          </a:p>
        </p:txBody>
      </p:sp>
      <p:sp>
        <p:nvSpPr>
          <p:cNvPr id="172036"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TW" altLang="en-US" sz="4400" kern="10">
                <a:ln w="57150">
                  <a:solidFill>
                    <a:schemeClr val="bg1"/>
                  </a:solidFill>
                  <a:round/>
                  <a:headEnd/>
                  <a:tailEnd/>
                </a:ln>
                <a:latin typeface="黑体"/>
                <a:ea typeface="黑体"/>
                <a:cs typeface="黑体"/>
              </a:rPr>
              <a:t>创世记</a:t>
            </a:r>
            <a:endParaRPr lang="en-US" sz="4400" kern="10">
              <a:ln w="57150">
                <a:solidFill>
                  <a:schemeClr val="bg1"/>
                </a:solidFill>
                <a:round/>
                <a:headEnd/>
                <a:tailEnd/>
              </a:ln>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p:txBody>
          <a:bodyPr/>
          <a:lstStyle/>
          <a:p>
            <a:pPr eaLnBrk="1" hangingPunct="1">
              <a:defRPr/>
            </a:pPr>
            <a:r>
              <a:rPr lang="en-US" smtClean="0">
                <a:cs typeface="+mj-cs"/>
              </a:rPr>
              <a:t>I Jn. 3:4 NAS</a:t>
            </a:r>
          </a:p>
        </p:txBody>
      </p:sp>
      <p:pic>
        <p:nvPicPr>
          <p:cNvPr id="17408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4308"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约翰一书</a:t>
            </a:r>
            <a:r>
              <a:rPr lang="en-US" altLang="ja-JP" sz="5400" b="1">
                <a:solidFill>
                  <a:srgbClr val="00FF00"/>
                </a:solidFill>
                <a:latin typeface="黑体" charset="0"/>
                <a:ea typeface="黑体" charset="0"/>
                <a:cs typeface="黑体" charset="0"/>
              </a:rPr>
              <a:t> 3:4</a:t>
            </a:r>
            <a:endParaRPr lang="en-US" sz="5400" b="1">
              <a:solidFill>
                <a:srgbClr val="00FF00"/>
              </a:solidFill>
              <a:latin typeface="黑体" charset="0"/>
              <a:ea typeface="黑体" charset="0"/>
              <a:cs typeface="黑体" charset="0"/>
            </a:endParaRPr>
          </a:p>
        </p:txBody>
      </p:sp>
      <p:sp>
        <p:nvSpPr>
          <p:cNvPr id="1634309" name="Text Box 5"/>
          <p:cNvSpPr txBox="1">
            <a:spLocks noChangeArrowheads="1"/>
          </p:cNvSpPr>
          <p:nvPr/>
        </p:nvSpPr>
        <p:spPr bwMode="auto">
          <a:xfrm>
            <a:off x="914400" y="1736725"/>
            <a:ext cx="7315200" cy="2124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4400">
                <a:solidFill>
                  <a:srgbClr val="FFFFFF"/>
                </a:solidFill>
                <a:latin typeface="黑体" charset="0"/>
                <a:ea typeface="黑体" charset="0"/>
                <a:cs typeface="黑体" charset="0"/>
              </a:rPr>
              <a:t>凡 犯 罪 的 ， 就 是 违 背 律 法 ； </a:t>
            </a:r>
            <a:r>
              <a:rPr lang="zh-TW" altLang="en-US" sz="4400">
                <a:solidFill>
                  <a:srgbClr val="FFFF00"/>
                </a:solidFill>
                <a:latin typeface="黑体" charset="0"/>
                <a:ea typeface="黑体" charset="0"/>
                <a:cs typeface="黑体" charset="0"/>
              </a:rPr>
              <a:t>违 背 律 法 就 是 罪 </a:t>
            </a:r>
            <a:r>
              <a:rPr lang="zh-TW" altLang="en-US" sz="4400">
                <a:solidFill>
                  <a:srgbClr val="FFFFFF"/>
                </a:solidFill>
                <a:latin typeface="黑体" charset="0"/>
                <a:ea typeface="黑体" charset="0"/>
                <a:cs typeface="黑体" charset="0"/>
              </a:rPr>
              <a:t>。</a:t>
            </a:r>
            <a:endParaRPr lang="en-US" sz="4400" b="1">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0258" name="Rectangle 2"/>
          <p:cNvSpPr>
            <a:spLocks noGrp="1" noChangeArrowheads="1"/>
          </p:cNvSpPr>
          <p:nvPr>
            <p:ph type="title"/>
          </p:nvPr>
        </p:nvSpPr>
        <p:spPr/>
        <p:txBody>
          <a:bodyPr/>
          <a:lstStyle/>
          <a:p>
            <a:pPr eaLnBrk="1" hangingPunct="1">
              <a:spcAft>
                <a:spcPts val="13"/>
              </a:spcAft>
              <a:defRPr/>
            </a:pPr>
            <a:r>
              <a:rPr lang="en-US" smtClean="0"/>
              <a:t>Blocks-Sin + Genesis 00871</a:t>
            </a:r>
          </a:p>
        </p:txBody>
      </p:sp>
      <p:pic>
        <p:nvPicPr>
          <p:cNvPr id="2400259"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76131" name="WordArt 4"/>
          <p:cNvSpPr>
            <a:spLocks noChangeArrowheads="1" noChangeShapeType="1" noTextEdit="1"/>
          </p:cNvSpPr>
          <p:nvPr/>
        </p:nvSpPr>
        <p:spPr bwMode="auto">
          <a:xfrm>
            <a:off x="2089150" y="1676400"/>
            <a:ext cx="4921250" cy="1371600"/>
          </a:xfrm>
          <a:prstGeom prst="rect">
            <a:avLst/>
          </a:prstGeom>
        </p:spPr>
        <p:txBody>
          <a:bodyPr wrap="none" fromWordArt="1">
            <a:prstTxWarp prst="textPlain">
              <a:avLst>
                <a:gd name="adj" fmla="val 50000"/>
              </a:avLst>
            </a:prstTxWarp>
          </a:bodyPr>
          <a:lstStyle/>
          <a:p>
            <a:pPr algn="ctr"/>
            <a:r>
              <a:rPr lang="en-US" sz="4400" kern="10">
                <a:ln w="57150">
                  <a:solidFill>
                    <a:schemeClr val="bg1"/>
                  </a:solidFill>
                  <a:round/>
                  <a:headEnd/>
                  <a:tailEnd/>
                </a:ln>
                <a:latin typeface="黑体"/>
                <a:ea typeface="黑体"/>
                <a:cs typeface="黑体"/>
              </a:rPr>
              <a:t>死亡</a:t>
            </a:r>
          </a:p>
        </p:txBody>
      </p:sp>
      <p:sp>
        <p:nvSpPr>
          <p:cNvPr id="176132"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TW" altLang="en-US" sz="4400" kern="10">
                <a:ln w="57150">
                  <a:solidFill>
                    <a:schemeClr val="bg1"/>
                  </a:solidFill>
                  <a:round/>
                  <a:headEnd/>
                  <a:tailEnd/>
                </a:ln>
                <a:latin typeface="黑体"/>
                <a:ea typeface="黑体"/>
                <a:cs typeface="黑体"/>
              </a:rPr>
              <a:t>创世记</a:t>
            </a:r>
            <a:endParaRPr lang="en-US" sz="4400" kern="10">
              <a:ln w="57150">
                <a:solidFill>
                  <a:schemeClr val="bg1"/>
                </a:solidFill>
                <a:round/>
                <a:headEnd/>
                <a:tailEnd/>
              </a:ln>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1554" name="Rectangle 2"/>
          <p:cNvSpPr>
            <a:spLocks noGrp="1" noChangeArrowheads="1"/>
          </p:cNvSpPr>
          <p:nvPr>
            <p:ph type="title" idx="4294967295"/>
          </p:nvPr>
        </p:nvSpPr>
        <p:spPr/>
        <p:txBody>
          <a:bodyPr/>
          <a:lstStyle/>
          <a:p>
            <a:pPr eaLnBrk="1" hangingPunct="1">
              <a:defRPr/>
            </a:pPr>
            <a:r>
              <a:rPr lang="en-US" smtClean="0">
                <a:cs typeface="+mj-cs"/>
              </a:rPr>
              <a:t>Evolution Millions of Years + Creation 01133</a:t>
            </a:r>
          </a:p>
        </p:txBody>
      </p:sp>
      <p:pic>
        <p:nvPicPr>
          <p:cNvPr id="178178" name="Picture 5" descr="\\.psf\Host\Users\mmurphy\Desktop\Evol Mil of Yrs + Crea 0113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Box 1"/>
          <p:cNvSpPr txBox="1">
            <a:spLocks noChangeArrowheads="1"/>
          </p:cNvSpPr>
          <p:nvPr/>
        </p:nvSpPr>
        <p:spPr bwMode="auto">
          <a:xfrm>
            <a:off x="76200" y="65088"/>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4000" b="1">
                <a:solidFill>
                  <a:srgbClr val="000033"/>
                </a:solidFill>
                <a:latin typeface="黑体" charset="0"/>
                <a:ea typeface="黑体" charset="0"/>
                <a:cs typeface="黑体" charset="0"/>
              </a:rPr>
              <a:t>进化论</a:t>
            </a:r>
            <a:endParaRPr lang="en-US" altLang="ja-JP" sz="4000" b="1">
              <a:solidFill>
                <a:srgbClr val="000000"/>
              </a:solidFill>
              <a:latin typeface="黑体" charset="0"/>
              <a:ea typeface="黑体" charset="0"/>
              <a:cs typeface="黑体" charset="0"/>
            </a:endParaRPr>
          </a:p>
          <a:p>
            <a:pPr algn="ctr" eaLnBrk="1" hangingPunct="1"/>
            <a:r>
              <a:rPr lang="zh-TW" altLang="en-US" sz="3200" b="1">
                <a:solidFill>
                  <a:srgbClr val="000033"/>
                </a:solidFill>
                <a:latin typeface="黑体" charset="0"/>
                <a:ea typeface="黑体" charset="0"/>
                <a:cs typeface="黑体" charset="0"/>
              </a:rPr>
              <a:t>数百万年</a:t>
            </a:r>
            <a:endParaRPr lang="en-GB" b="1">
              <a:solidFill>
                <a:srgbClr val="000033"/>
              </a:solidFill>
              <a:latin typeface="黑体" charset="0"/>
              <a:ea typeface="黑体" charset="0"/>
              <a:cs typeface="黑体" charset="0"/>
            </a:endParaRPr>
          </a:p>
        </p:txBody>
      </p:sp>
      <p:sp>
        <p:nvSpPr>
          <p:cNvPr id="178180" name="TextBox 8"/>
          <p:cNvSpPr txBox="1">
            <a:spLocks noChangeArrowheads="1"/>
          </p:cNvSpPr>
          <p:nvPr/>
        </p:nvSpPr>
        <p:spPr bwMode="auto">
          <a:xfrm>
            <a:off x="6172200" y="27432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2800" b="1">
                <a:solidFill>
                  <a:srgbClr val="000033"/>
                </a:solidFill>
                <a:latin typeface="黑体" charset="0"/>
                <a:ea typeface="黑体" charset="0"/>
                <a:cs typeface="黑体" charset="0"/>
              </a:rPr>
              <a:t>人类的</a:t>
            </a:r>
            <a:endParaRPr lang="en-GB" sz="2800" b="1">
              <a:solidFill>
                <a:srgbClr val="000033"/>
              </a:solidFill>
              <a:latin typeface="黑体" charset="0"/>
              <a:ea typeface="黑体" charset="0"/>
              <a:cs typeface="黑体" charset="0"/>
            </a:endParaRPr>
          </a:p>
        </p:txBody>
      </p:sp>
      <p:sp>
        <p:nvSpPr>
          <p:cNvPr id="178181" name="TextBox 2"/>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600" b="1">
                <a:solidFill>
                  <a:srgbClr val="FFFFFF"/>
                </a:solidFill>
                <a:latin typeface="黑体" charset="0"/>
                <a:ea typeface="黑体" charset="0"/>
                <a:cs typeface="黑体" charset="0"/>
              </a:rPr>
              <a:t>死亡</a:t>
            </a:r>
          </a:p>
        </p:txBody>
      </p:sp>
      <p:sp>
        <p:nvSpPr>
          <p:cNvPr id="178182" name="TextBox 10"/>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a:solidFill>
                  <a:srgbClr val="FFFFFF"/>
                </a:solidFill>
              </a:rPr>
              <a:t>流血 </a:t>
            </a:r>
            <a:r>
              <a:rPr lang="en-US" altLang="zh-TW" b="1">
                <a:solidFill>
                  <a:srgbClr val="FFFFFF"/>
                </a:solidFill>
              </a:rPr>
              <a:t>  </a:t>
            </a:r>
            <a:r>
              <a:rPr lang="zh-TW" altLang="en-US" b="1">
                <a:solidFill>
                  <a:srgbClr val="FFFFFF"/>
                </a:solidFill>
              </a:rPr>
              <a:t>苦难 </a:t>
            </a:r>
            <a:r>
              <a:rPr lang="en-US" altLang="zh-TW" b="1">
                <a:solidFill>
                  <a:srgbClr val="FFFFFF"/>
                </a:solidFill>
              </a:rPr>
              <a:t>  </a:t>
            </a:r>
            <a:r>
              <a:rPr lang="zh-TW" altLang="en-US" b="1">
                <a:solidFill>
                  <a:srgbClr val="FFFFFF"/>
                </a:solidFill>
              </a:rPr>
              <a:t>疾病</a:t>
            </a:r>
            <a:endParaRPr lang="en-US" b="1">
              <a:solidFill>
                <a:srgbClr val="FFFFFF"/>
              </a:solidFill>
            </a:endParaRPr>
          </a:p>
        </p:txBody>
      </p:sp>
      <p:sp>
        <p:nvSpPr>
          <p:cNvPr id="178183" name="TextBox 11"/>
          <p:cNvSpPr txBox="1">
            <a:spLocks noChangeArrowheads="1"/>
          </p:cNvSpPr>
          <p:nvPr/>
        </p:nvSpPr>
        <p:spPr bwMode="auto">
          <a:xfrm>
            <a:off x="0" y="3505200"/>
            <a:ext cx="335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a:solidFill>
                  <a:srgbClr val="000000"/>
                </a:solidFill>
                <a:latin typeface="黑体" charset="0"/>
                <a:ea typeface="黑体" charset="0"/>
                <a:cs typeface="黑体" charset="0"/>
              </a:rPr>
              <a:t>创造论</a:t>
            </a:r>
            <a:endParaRPr lang="zh-TW" altLang="en-US" sz="4000">
              <a:solidFill>
                <a:srgbClr val="000000"/>
              </a:solidFill>
              <a:latin typeface="黑体" charset="0"/>
              <a:ea typeface="黑体" charset="0"/>
              <a:cs typeface="黑体" charset="0"/>
            </a:endParaRPr>
          </a:p>
        </p:txBody>
      </p:sp>
      <p:sp>
        <p:nvSpPr>
          <p:cNvPr id="178184" name="TextBox 12"/>
          <p:cNvSpPr txBox="1">
            <a:spLocks noChangeArrowheads="1"/>
          </p:cNvSpPr>
          <p:nvPr/>
        </p:nvSpPr>
        <p:spPr bwMode="auto">
          <a:xfrm>
            <a:off x="762000" y="4424363"/>
            <a:ext cx="19812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000"/>
              </a:lnSpc>
            </a:pPr>
            <a:r>
              <a:rPr lang="zh-TW" altLang="en-US" sz="2000" b="1">
                <a:solidFill>
                  <a:srgbClr val="FFFFFF"/>
                </a:solidFill>
                <a:latin typeface="黑体" charset="0"/>
                <a:ea typeface="黑体" charset="0"/>
                <a:cs typeface="黑体" charset="0"/>
              </a:rPr>
              <a:t>人类的</a:t>
            </a:r>
            <a:r>
              <a:rPr lang="en-US" altLang="zh-TW" sz="2000" b="1">
                <a:solidFill>
                  <a:srgbClr val="FFFFFF"/>
                </a:solidFill>
                <a:latin typeface="黑体" charset="0"/>
                <a:ea typeface="黑体" charset="0"/>
                <a:cs typeface="黑体" charset="0"/>
              </a:rPr>
              <a:t/>
            </a:r>
            <a:br>
              <a:rPr lang="en-US" altLang="zh-TW" sz="2000" b="1">
                <a:solidFill>
                  <a:srgbClr val="FFFFFF"/>
                </a:solidFill>
                <a:latin typeface="黑体" charset="0"/>
                <a:ea typeface="黑体" charset="0"/>
                <a:cs typeface="黑体" charset="0"/>
              </a:rPr>
            </a:br>
            <a:r>
              <a:rPr lang="zh-TW" altLang="en-US" sz="2000" b="1">
                <a:solidFill>
                  <a:srgbClr val="FFFFFF"/>
                </a:solidFill>
                <a:latin typeface="黑体" charset="0"/>
                <a:ea typeface="黑体" charset="0"/>
                <a:cs typeface="黑体" charset="0"/>
              </a:rPr>
              <a:t>行为</a:t>
            </a:r>
          </a:p>
        </p:txBody>
      </p:sp>
      <p:sp>
        <p:nvSpPr>
          <p:cNvPr id="178185" name="TextBox 13"/>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600" b="1">
                <a:solidFill>
                  <a:srgbClr val="FFFFFF"/>
                </a:solidFill>
                <a:latin typeface="黑体" charset="0"/>
                <a:ea typeface="黑体" charset="0"/>
                <a:cs typeface="黑体" charset="0"/>
              </a:rPr>
              <a:t>罪</a:t>
            </a:r>
          </a:p>
        </p:txBody>
      </p:sp>
      <p:sp>
        <p:nvSpPr>
          <p:cNvPr id="178186" name="TextBox 14"/>
          <p:cNvSpPr txBox="1">
            <a:spLocks noChangeArrowheads="1"/>
          </p:cNvSpPr>
          <p:nvPr/>
        </p:nvSpPr>
        <p:spPr bwMode="auto">
          <a:xfrm>
            <a:off x="6629400" y="5405438"/>
            <a:ext cx="1219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b="1">
                <a:solidFill>
                  <a:srgbClr val="000033"/>
                </a:solidFill>
                <a:latin typeface="黑体" charset="0"/>
                <a:ea typeface="黑体" charset="0"/>
                <a:cs typeface="黑体" charset="0"/>
              </a:rPr>
              <a:t>死亡</a:t>
            </a:r>
            <a:endParaRPr lang="en-US" b="1">
              <a:solidFill>
                <a:srgbClr val="000000"/>
              </a:solidFill>
              <a:latin typeface="黑体" charset="0"/>
              <a:ea typeface="黑体" charset="0"/>
              <a:cs typeface="黑体" charset="0"/>
            </a:endParaRPr>
          </a:p>
        </p:txBody>
      </p:sp>
      <p:sp>
        <p:nvSpPr>
          <p:cNvPr id="2410500" name="Rectangle 4"/>
          <p:cNvSpPr>
            <a:spLocks noChangeArrowheads="1"/>
          </p:cNvSpPr>
          <p:nvPr/>
        </p:nvSpPr>
        <p:spPr bwMode="auto">
          <a:xfrm>
            <a:off x="0" y="3276600"/>
            <a:ext cx="91440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0" name="Rectangle 2"/>
          <p:cNvSpPr>
            <a:spLocks noGrp="1" noChangeArrowheads="1"/>
          </p:cNvSpPr>
          <p:nvPr>
            <p:ph type="title"/>
          </p:nvPr>
        </p:nvSpPr>
        <p:spPr/>
        <p:txBody>
          <a:bodyPr/>
          <a:lstStyle/>
          <a:p>
            <a:pPr eaLnBrk="1" hangingPunct="1">
              <a:defRPr/>
            </a:pPr>
            <a:r>
              <a:rPr lang="en-US" smtClean="0">
                <a:cs typeface="+mj-cs"/>
              </a:rPr>
              <a:t>Rom. 5:12 NAS</a:t>
            </a:r>
          </a:p>
        </p:txBody>
      </p:sp>
      <p:pic>
        <p:nvPicPr>
          <p:cNvPr id="18022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0212" name="Text Box 4"/>
          <p:cNvSpPr txBox="1">
            <a:spLocks noChangeArrowheads="1"/>
          </p:cNvSpPr>
          <p:nvPr/>
        </p:nvSpPr>
        <p:spPr bwMode="auto">
          <a:xfrm>
            <a:off x="457200" y="517525"/>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罗马书</a:t>
            </a:r>
            <a:r>
              <a:rPr lang="en-US" altLang="ja-JP" sz="5400" b="1">
                <a:solidFill>
                  <a:srgbClr val="00FF00"/>
                </a:solidFill>
                <a:latin typeface="黑体" charset="0"/>
                <a:ea typeface="黑体" charset="0"/>
                <a:cs typeface="黑体" charset="0"/>
              </a:rPr>
              <a:t> 5:12</a:t>
            </a:r>
            <a:endParaRPr lang="en-US" sz="5400" b="1">
              <a:solidFill>
                <a:srgbClr val="00FF00"/>
              </a:solidFill>
              <a:latin typeface="黑体" charset="0"/>
              <a:ea typeface="黑体" charset="0"/>
              <a:cs typeface="黑体" charset="0"/>
            </a:endParaRPr>
          </a:p>
        </p:txBody>
      </p:sp>
      <p:sp>
        <p:nvSpPr>
          <p:cNvPr id="1630213" name="Text Box 5"/>
          <p:cNvSpPr txBox="1">
            <a:spLocks noChangeArrowheads="1"/>
          </p:cNvSpPr>
          <p:nvPr/>
        </p:nvSpPr>
        <p:spPr bwMode="auto">
          <a:xfrm>
            <a:off x="914400" y="1889125"/>
            <a:ext cx="7315200" cy="2308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3600">
                <a:solidFill>
                  <a:schemeClr val="bg1"/>
                </a:solidFill>
                <a:latin typeface="黑体" charset="0"/>
                <a:ea typeface="黑体" charset="0"/>
                <a:cs typeface="黑体" charset="0"/>
              </a:rPr>
              <a:t>这 就 如 </a:t>
            </a:r>
            <a:r>
              <a:rPr lang="zh-TW" altLang="en-US" sz="3600">
                <a:solidFill>
                  <a:srgbClr val="FFFF00"/>
                </a:solidFill>
                <a:latin typeface="黑体" charset="0"/>
                <a:ea typeface="黑体" charset="0"/>
                <a:cs typeface="黑体" charset="0"/>
              </a:rPr>
              <a:t>罪 是 从 一 人 入 了 世 界 </a:t>
            </a:r>
            <a:r>
              <a:rPr lang="zh-TW" altLang="en-US" sz="3600">
                <a:solidFill>
                  <a:schemeClr val="bg1"/>
                </a:solidFill>
                <a:latin typeface="黑体" charset="0"/>
                <a:ea typeface="黑体" charset="0"/>
                <a:cs typeface="黑体" charset="0"/>
              </a:rPr>
              <a:t>， 死 又 是 从 罪 来 的 ； </a:t>
            </a:r>
            <a:r>
              <a:rPr lang="zh-CN" altLang="en-US" sz="3600">
                <a:solidFill>
                  <a:schemeClr val="bg1"/>
                </a:solidFill>
                <a:latin typeface="黑体" charset="0"/>
                <a:ea typeface="黑体" charset="0"/>
                <a:cs typeface="黑体" charset="0"/>
              </a:rPr>
              <a:t>于</a:t>
            </a:r>
            <a:r>
              <a:rPr lang="zh-TW" altLang="en-US" sz="3600">
                <a:solidFill>
                  <a:schemeClr val="bg1"/>
                </a:solidFill>
                <a:latin typeface="黑体" charset="0"/>
                <a:ea typeface="黑体" charset="0"/>
                <a:cs typeface="黑体" charset="0"/>
              </a:rPr>
              <a:t> 是 死 就 临 到 众 人， 因 为 众 人 都 犯 了 罪 。</a:t>
            </a:r>
            <a:endParaRPr lang="en-US" sz="3600" b="1">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306" name="Rectangle 2"/>
          <p:cNvSpPr>
            <a:spLocks noGrp="1" noChangeArrowheads="1"/>
          </p:cNvSpPr>
          <p:nvPr>
            <p:ph type="title" idx="4294967295"/>
          </p:nvPr>
        </p:nvSpPr>
        <p:spPr/>
        <p:txBody>
          <a:bodyPr/>
          <a:lstStyle/>
          <a:p>
            <a:pPr eaLnBrk="1" hangingPunct="1">
              <a:defRPr/>
            </a:pPr>
            <a:r>
              <a:rPr lang="en-US" smtClean="0">
                <a:cs typeface="+mj-cs"/>
              </a:rPr>
              <a:t>First/last Adam</a:t>
            </a:r>
            <a:endParaRPr lang="en-AU" smtClean="0">
              <a:cs typeface="+mj-cs"/>
            </a:endParaRPr>
          </a:p>
        </p:txBody>
      </p:sp>
      <p:pic>
        <p:nvPicPr>
          <p:cNvPr id="182274" name="Picture 3" descr="2 Adams Last + First 004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2888" y="-31750"/>
            <a:ext cx="5726112" cy="749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752600" y="2819400"/>
            <a:ext cx="5257800" cy="914400"/>
          </a:xfrm>
          <a:prstGeom prst="rect">
            <a:avLst/>
          </a:prstGeom>
          <a:solidFill>
            <a:schemeClr val="accent6">
              <a:lumMod val="75000"/>
            </a:schemeClr>
          </a:solidFill>
          <a:ln>
            <a:noFill/>
          </a:ln>
          <a:effectLst/>
          <a:extLs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TW" altLang="en-US" sz="2000" dirty="0">
                <a:latin typeface="黑体"/>
                <a:ea typeface="黑体"/>
                <a:cs typeface="黑体"/>
              </a:rPr>
              <a:t>在 亚 当 里 众 人 都 死 了 ； 照 样 ， 在 基 督 里 众 人 也 都 要 复 活 </a:t>
            </a:r>
            <a:r>
              <a:rPr lang="zh-TW" altLang="en-US" sz="2000" dirty="0" smtClean="0">
                <a:latin typeface="黑体"/>
                <a:ea typeface="黑体"/>
                <a:cs typeface="黑体"/>
              </a:rPr>
              <a:t>。</a:t>
            </a:r>
            <a:endParaRPr lang="en-US" sz="2000" b="1" dirty="0" smtClean="0">
              <a:effectLst>
                <a:glow rad="101600">
                  <a:schemeClr val="tx1">
                    <a:alpha val="75000"/>
                  </a:schemeClr>
                </a:glow>
              </a:effectLst>
              <a:latin typeface="黑体"/>
              <a:ea typeface="黑体"/>
              <a:cs typeface="黑体"/>
            </a:endParaRPr>
          </a:p>
          <a:p>
            <a:pPr eaLnBrk="1" hangingPunct="1">
              <a:spcAft>
                <a:spcPts val="13"/>
              </a:spcAft>
              <a:defRPr/>
            </a:pPr>
            <a:r>
              <a:rPr lang="zh-CN" altLang="en-US" sz="1600" b="1" dirty="0" smtClean="0">
                <a:effectLst>
                  <a:glow rad="101600">
                    <a:schemeClr val="tx1">
                      <a:alpha val="75000"/>
                    </a:schemeClr>
                  </a:glow>
                </a:effectLst>
                <a:latin typeface="黑体"/>
                <a:ea typeface="黑体"/>
                <a:cs typeface="黑体"/>
              </a:rPr>
              <a:t>林前</a:t>
            </a:r>
            <a:r>
              <a:rPr lang="en-US" sz="1600" b="1" dirty="0" smtClean="0">
                <a:effectLst>
                  <a:glow rad="101600">
                    <a:schemeClr val="tx1">
                      <a:alpha val="75000"/>
                    </a:schemeClr>
                  </a:glow>
                </a:effectLst>
                <a:latin typeface="黑体"/>
                <a:ea typeface="黑体"/>
                <a:cs typeface="黑体"/>
              </a:rPr>
              <a:t> 15:22</a:t>
            </a:r>
          </a:p>
        </p:txBody>
      </p:sp>
      <p:sp>
        <p:nvSpPr>
          <p:cNvPr id="6" name="Rectangle 2"/>
          <p:cNvSpPr txBox="1">
            <a:spLocks noChangeArrowheads="1"/>
          </p:cNvSpPr>
          <p:nvPr/>
        </p:nvSpPr>
        <p:spPr bwMode="auto">
          <a:xfrm>
            <a:off x="4191000" y="0"/>
            <a:ext cx="1447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800" b="1" spc="-170" dirty="0" smtClean="0">
                <a:solidFill>
                  <a:srgbClr val="FFFF00"/>
                </a:solidFill>
                <a:effectLst>
                  <a:glow rad="101600">
                    <a:schemeClr val="tx1">
                      <a:alpha val="75000"/>
                    </a:schemeClr>
                  </a:glow>
                </a:effectLst>
                <a:latin typeface="黑体"/>
                <a:ea typeface="黑体"/>
                <a:cs typeface="黑体"/>
              </a:rPr>
              <a:t>祂复活了</a:t>
            </a:r>
            <a:r>
              <a:rPr lang="en-US" sz="2800" b="1" spc="-170" dirty="0" smtClean="0">
                <a:solidFill>
                  <a:srgbClr val="FFFF00"/>
                </a:solidFill>
                <a:effectLst>
                  <a:glow rad="101600">
                    <a:schemeClr val="tx1">
                      <a:alpha val="75000"/>
                    </a:schemeClr>
                  </a:glow>
                </a:effectLst>
                <a:latin typeface="黑体"/>
                <a:ea typeface="黑体"/>
                <a:cs typeface="黑体"/>
              </a:rPr>
              <a:t>!!</a:t>
            </a:r>
          </a:p>
        </p:txBody>
      </p:sp>
      <p:sp>
        <p:nvSpPr>
          <p:cNvPr id="7" name="Rectangle 2"/>
          <p:cNvSpPr txBox="1">
            <a:spLocks noChangeArrowheads="1"/>
          </p:cNvSpPr>
          <p:nvPr/>
        </p:nvSpPr>
        <p:spPr bwMode="auto">
          <a:xfrm>
            <a:off x="1524000" y="152400"/>
            <a:ext cx="1600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3"/>
              </a:spcAft>
            </a:pPr>
            <a:r>
              <a:rPr lang="zh-CN" altLang="en-US" b="1">
                <a:solidFill>
                  <a:srgbClr val="800000"/>
                </a:solidFill>
                <a:latin typeface="黑体" charset="0"/>
                <a:ea typeface="黑体" charset="0"/>
                <a:cs typeface="黑体" charset="0"/>
              </a:rPr>
              <a:t>耶稣基督</a:t>
            </a:r>
            <a:r>
              <a:rPr lang="en-US" altLang="zh-CN" b="1">
                <a:solidFill>
                  <a:srgbClr val="800000"/>
                </a:solidFill>
                <a:latin typeface="黑体" charset="0"/>
                <a:ea typeface="黑体" charset="0"/>
                <a:cs typeface="黑体" charset="0"/>
              </a:rPr>
              <a:t> </a:t>
            </a:r>
            <a:r>
              <a:rPr lang="zh-CN" altLang="en-US" b="1">
                <a:solidFill>
                  <a:srgbClr val="800000"/>
                </a:solidFill>
                <a:latin typeface="黑体" charset="0"/>
                <a:ea typeface="黑体" charset="0"/>
                <a:cs typeface="黑体" charset="0"/>
              </a:rPr>
              <a:t>“末后的亚当”</a:t>
            </a:r>
            <a:r>
              <a:rPr lang="en-US" altLang="ja-JP" b="1">
                <a:solidFill>
                  <a:srgbClr val="800000"/>
                </a:solidFill>
                <a:latin typeface="黑体" charset="0"/>
                <a:ea typeface="黑体" charset="0"/>
                <a:cs typeface="黑体" charset="0"/>
              </a:rPr>
              <a:t> </a:t>
            </a:r>
          </a:p>
          <a:p>
            <a:pPr algn="ctr" eaLnBrk="1" hangingPunct="1">
              <a:spcAft>
                <a:spcPts val="13"/>
              </a:spcAft>
            </a:pPr>
            <a:r>
              <a:rPr lang="zh-CN" altLang="en-US" sz="1600" b="1">
                <a:solidFill>
                  <a:srgbClr val="800000"/>
                </a:solidFill>
                <a:latin typeface="黑体" charset="0"/>
                <a:ea typeface="黑体" charset="0"/>
                <a:cs typeface="黑体" charset="0"/>
              </a:rPr>
              <a:t>林前</a:t>
            </a:r>
            <a:r>
              <a:rPr lang="en-US" altLang="ja-JP" sz="1600" b="1">
                <a:solidFill>
                  <a:srgbClr val="800000"/>
                </a:solidFill>
                <a:latin typeface="黑体" charset="0"/>
                <a:ea typeface="黑体" charset="0"/>
                <a:cs typeface="黑体" charset="0"/>
              </a:rPr>
              <a:t> 15:45</a:t>
            </a:r>
            <a:endParaRPr lang="en-US" sz="1600" b="1">
              <a:solidFill>
                <a:srgbClr val="800000"/>
              </a:solidFill>
              <a:latin typeface="黑体" charset="0"/>
              <a:ea typeface="黑体" charset="0"/>
              <a:cs typeface="黑体" charset="0"/>
            </a:endParaRPr>
          </a:p>
        </p:txBody>
      </p:sp>
      <p:sp>
        <p:nvSpPr>
          <p:cNvPr id="8" name="Rectangle 2"/>
          <p:cNvSpPr txBox="1">
            <a:spLocks noChangeArrowheads="1"/>
          </p:cNvSpPr>
          <p:nvPr/>
        </p:nvSpPr>
        <p:spPr bwMode="auto">
          <a:xfrm>
            <a:off x="5562600" y="4343400"/>
            <a:ext cx="1600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3"/>
              </a:spcAft>
            </a:pPr>
            <a:r>
              <a:rPr lang="en-US" b="1">
                <a:solidFill>
                  <a:srgbClr val="800000"/>
                </a:solidFill>
                <a:latin typeface="黑体" charset="0"/>
                <a:ea typeface="黑体" charset="0"/>
                <a:cs typeface="黑体" charset="0"/>
              </a:rPr>
              <a:t>“</a:t>
            </a:r>
            <a:r>
              <a:rPr lang="zh-CN" altLang="en-US" b="1">
                <a:solidFill>
                  <a:srgbClr val="800000"/>
                </a:solidFill>
                <a:latin typeface="黑体" charset="0"/>
                <a:ea typeface="黑体" charset="0"/>
                <a:cs typeface="黑体" charset="0"/>
              </a:rPr>
              <a:t>首先的亚当</a:t>
            </a:r>
            <a:r>
              <a:rPr lang="en-US" altLang="ja-JP" b="1">
                <a:solidFill>
                  <a:srgbClr val="800000"/>
                </a:solidFill>
                <a:latin typeface="黑体" charset="0"/>
                <a:ea typeface="黑体" charset="0"/>
                <a:cs typeface="黑体" charset="0"/>
              </a:rPr>
              <a:t>"</a:t>
            </a:r>
          </a:p>
          <a:p>
            <a:pPr algn="ctr" eaLnBrk="1" hangingPunct="1">
              <a:spcAft>
                <a:spcPts val="13"/>
              </a:spcAft>
            </a:pPr>
            <a:r>
              <a:rPr lang="zh-CN" altLang="en-US" sz="1600" b="1">
                <a:solidFill>
                  <a:srgbClr val="800000"/>
                </a:solidFill>
                <a:latin typeface="黑体" charset="0"/>
                <a:ea typeface="黑体" charset="0"/>
                <a:cs typeface="黑体" charset="0"/>
              </a:rPr>
              <a:t>林前</a:t>
            </a:r>
            <a:r>
              <a:rPr lang="en-US" altLang="ja-JP" sz="1600" b="1">
                <a:solidFill>
                  <a:srgbClr val="800000"/>
                </a:solidFill>
                <a:latin typeface="黑体" charset="0"/>
                <a:ea typeface="黑体" charset="0"/>
                <a:cs typeface="黑体" charset="0"/>
              </a:rPr>
              <a:t> 15:45</a:t>
            </a:r>
            <a:endParaRPr lang="en-US" sz="1600" b="1">
              <a:solidFill>
                <a:srgbClr val="80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4354" name="Rectangle 2" hidden="1"/>
          <p:cNvSpPr>
            <a:spLocks noGrp="1" noChangeArrowheads="1"/>
          </p:cNvSpPr>
          <p:nvPr>
            <p:ph type="title"/>
          </p:nvPr>
        </p:nvSpPr>
        <p:spPr/>
        <p:txBody>
          <a:bodyPr/>
          <a:lstStyle/>
          <a:p>
            <a:pPr eaLnBrk="1" hangingPunct="1">
              <a:defRPr/>
            </a:pPr>
            <a:r>
              <a:rPr lang="en-US" smtClean="0"/>
              <a:t>Blks-Gen Jesus</a:t>
            </a:r>
          </a:p>
        </p:txBody>
      </p:sp>
      <p:pic>
        <p:nvPicPr>
          <p:cNvPr id="2404355"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84323" name="WordArt 4"/>
          <p:cNvSpPr>
            <a:spLocks noChangeArrowheads="1" noChangeShapeType="1" noTextEdit="1"/>
          </p:cNvSpPr>
          <p:nvPr/>
        </p:nvSpPr>
        <p:spPr bwMode="auto">
          <a:xfrm>
            <a:off x="2122488" y="1687513"/>
            <a:ext cx="4876800" cy="1371600"/>
          </a:xfrm>
          <a:prstGeom prst="rect">
            <a:avLst/>
          </a:prstGeom>
        </p:spPr>
        <p:txBody>
          <a:bodyPr wrap="none" fromWordArt="1">
            <a:prstTxWarp prst="textPlain">
              <a:avLst>
                <a:gd name="adj" fmla="val 50000"/>
              </a:avLst>
            </a:prstTxWarp>
          </a:bodyPr>
          <a:lstStyle/>
          <a:p>
            <a:pPr algn="ctr"/>
            <a:r>
              <a:rPr lang="en-US" sz="4400" kern="10">
                <a:ln w="57150">
                  <a:solidFill>
                    <a:schemeClr val="bg1"/>
                  </a:solidFill>
                  <a:round/>
                  <a:headEnd/>
                  <a:tailEnd/>
                </a:ln>
                <a:latin typeface="黑体"/>
                <a:ea typeface="黑体"/>
                <a:cs typeface="黑体"/>
              </a:rPr>
              <a:t>耶稣</a:t>
            </a:r>
          </a:p>
        </p:txBody>
      </p:sp>
      <p:sp>
        <p:nvSpPr>
          <p:cNvPr id="184324"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zh-TW" altLang="en-US" sz="4400" kern="10">
                <a:ln w="57150">
                  <a:solidFill>
                    <a:schemeClr val="bg1"/>
                  </a:solidFill>
                  <a:round/>
                  <a:headEnd/>
                  <a:tailEnd/>
                </a:ln>
                <a:latin typeface="黑体"/>
                <a:ea typeface="黑体"/>
                <a:cs typeface="黑体"/>
              </a:rPr>
              <a:t>创世记</a:t>
            </a:r>
            <a:endParaRPr lang="en-US" sz="4400" kern="10">
              <a:ln w="57150">
                <a:solidFill>
                  <a:schemeClr val="bg1"/>
                </a:solidFill>
                <a:round/>
                <a:headEnd/>
                <a:tailEnd/>
              </a:ln>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1731" name="Rectangle 4" hidden="1"/>
          <p:cNvSpPr>
            <a:spLocks noGrp="1"/>
          </p:cNvSpPr>
          <p:nvPr>
            <p:ph type="title" idx="4294967295"/>
          </p:nvPr>
        </p:nvSpPr>
        <p:spPr/>
        <p:txBody>
          <a:bodyPr/>
          <a:lstStyle/>
          <a:p>
            <a:pPr eaLnBrk="1" hangingPunct="1">
              <a:defRPr/>
            </a:pPr>
            <a:r>
              <a:rPr lang="en-US" smtClean="0"/>
              <a:t>AiG web site #1</a:t>
            </a:r>
          </a:p>
        </p:txBody>
      </p:sp>
      <p:sp>
        <p:nvSpPr>
          <p:cNvPr id="2" name="TextBox 1"/>
          <p:cNvSpPr txBox="1"/>
          <p:nvPr/>
        </p:nvSpPr>
        <p:spPr>
          <a:xfrm>
            <a:off x="1676400" y="3957638"/>
            <a:ext cx="6629400" cy="461962"/>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a:solidFill>
                  <a:srgbClr val="000000"/>
                </a:solidFill>
                <a:latin typeface="黑体" charset="0"/>
                <a:ea typeface="黑体" charset="0"/>
                <a:cs typeface="黑体" charset="0"/>
              </a:rPr>
              <a:t>相信</a:t>
            </a:r>
            <a:r>
              <a:rPr lang="en-US" altLang="zh-CN">
                <a:solidFill>
                  <a:srgbClr val="000000"/>
                </a:solidFill>
                <a:latin typeface="黑体" charset="0"/>
                <a:ea typeface="黑体" charset="0"/>
                <a:cs typeface="黑体" charset="0"/>
              </a:rPr>
              <a:t> </a:t>
            </a:r>
            <a:r>
              <a:rPr lang="zh-CN">
                <a:solidFill>
                  <a:srgbClr val="000000"/>
                </a:solidFill>
                <a:latin typeface="黑体" charset="0"/>
                <a:ea typeface="黑体" charset="0"/>
                <a:cs typeface="黑体" charset="0"/>
              </a:rPr>
              <a:t>、</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维护</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宣告</a:t>
            </a:r>
            <a:endParaRPr lang="en-US">
              <a:solidFill>
                <a:srgbClr val="00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069506" name="Text Box 2"/>
          <p:cNvSpPr txBox="1">
            <a:spLocks noChangeArrowheads="1"/>
          </p:cNvSpPr>
          <p:nvPr/>
        </p:nvSpPr>
        <p:spPr bwMode="auto">
          <a:xfrm>
            <a:off x="914400" y="304800"/>
            <a:ext cx="7239000" cy="600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3600" b="1">
                <a:solidFill>
                  <a:srgbClr val="FFFF00"/>
                </a:solidFill>
                <a:latin typeface="黑体" charset="0"/>
                <a:ea typeface="黑体" charset="0"/>
                <a:cs typeface="黑体" charset="0"/>
              </a:rPr>
              <a:t>耶稣相信旧约历史的字面真理：</a:t>
            </a:r>
            <a:endParaRPr lang="en-US" sz="3200" b="1">
              <a:latin typeface="黑体" charset="0"/>
              <a:ea typeface="黑体" charset="0"/>
              <a:cs typeface="黑体" charset="0"/>
            </a:endParaRPr>
          </a:p>
        </p:txBody>
      </p:sp>
      <p:sp>
        <p:nvSpPr>
          <p:cNvPr id="2069507" name="Text Box 3"/>
          <p:cNvSpPr txBox="1">
            <a:spLocks noChangeArrowheads="1"/>
          </p:cNvSpPr>
          <p:nvPr/>
        </p:nvSpPr>
        <p:spPr bwMode="auto">
          <a:xfrm>
            <a:off x="762000" y="1524000"/>
            <a:ext cx="7924800" cy="50593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3000" b="1">
                <a:solidFill>
                  <a:schemeClr val="bg1"/>
                </a:solidFill>
                <a:latin typeface="黑体" charset="0"/>
                <a:ea typeface="黑体" charset="0"/>
                <a:cs typeface="黑体" charset="0"/>
              </a:rPr>
              <a:t>亚当与夏娃</a:t>
            </a:r>
            <a:r>
              <a:rPr lang="en-US" altLang="ja-JP"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第一个婚姻</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太</a:t>
            </a:r>
            <a:r>
              <a:rPr lang="en-US" altLang="ja-JP" sz="3000" b="1">
                <a:solidFill>
                  <a:schemeClr val="bg1"/>
                </a:solidFill>
                <a:latin typeface="黑体" charset="0"/>
                <a:ea typeface="黑体" charset="0"/>
                <a:cs typeface="黑体" charset="0"/>
              </a:rPr>
              <a:t> 19:4-6)</a:t>
            </a:r>
          </a:p>
          <a:p>
            <a:pPr eaLnBrk="1" hangingPunct="1">
              <a:spcBef>
                <a:spcPct val="20000"/>
              </a:spcBef>
            </a:pPr>
            <a:r>
              <a:rPr lang="zh-CN" altLang="en-US" sz="3000" b="1">
                <a:solidFill>
                  <a:schemeClr val="bg1"/>
                </a:solidFill>
                <a:latin typeface="黑体" charset="0"/>
                <a:ea typeface="黑体" charset="0"/>
                <a:cs typeface="黑体" charset="0"/>
              </a:rPr>
              <a:t>亚伯</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第一个先知</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被杀</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路</a:t>
            </a:r>
            <a:r>
              <a:rPr lang="en-US" altLang="ja-JP" sz="3000" b="1">
                <a:solidFill>
                  <a:schemeClr val="bg1"/>
                </a:solidFill>
                <a:latin typeface="黑体" charset="0"/>
                <a:ea typeface="黑体" charset="0"/>
                <a:cs typeface="黑体" charset="0"/>
              </a:rPr>
              <a:t> 11:50-51)</a:t>
            </a:r>
          </a:p>
          <a:p>
            <a:pPr eaLnBrk="1" hangingPunct="1">
              <a:spcBef>
                <a:spcPct val="20000"/>
              </a:spcBef>
            </a:pPr>
            <a:r>
              <a:rPr lang="zh-CN" altLang="en-US" sz="3000" b="1">
                <a:solidFill>
                  <a:schemeClr val="bg1"/>
                </a:solidFill>
                <a:latin typeface="黑体" charset="0"/>
                <a:ea typeface="黑体" charset="0"/>
                <a:cs typeface="黑体" charset="0"/>
              </a:rPr>
              <a:t>挪亚与洪水</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太</a:t>
            </a:r>
            <a:r>
              <a:rPr lang="en-US" altLang="ja-JP" sz="3000" b="1">
                <a:solidFill>
                  <a:schemeClr val="bg1"/>
                </a:solidFill>
                <a:latin typeface="黑体" charset="0"/>
                <a:ea typeface="黑体" charset="0"/>
                <a:cs typeface="黑体" charset="0"/>
              </a:rPr>
              <a:t> 24:37-39)</a:t>
            </a:r>
          </a:p>
          <a:p>
            <a:pPr eaLnBrk="1" hangingPunct="1">
              <a:spcBef>
                <a:spcPct val="20000"/>
              </a:spcBef>
            </a:pPr>
            <a:r>
              <a:rPr lang="zh-CN" altLang="en-US" sz="3000" b="1">
                <a:solidFill>
                  <a:schemeClr val="bg1"/>
                </a:solidFill>
                <a:latin typeface="黑体" charset="0"/>
                <a:ea typeface="黑体" charset="0"/>
                <a:cs typeface="黑体" charset="0"/>
              </a:rPr>
              <a:t>罗得与</a:t>
            </a:r>
            <a:r>
              <a:rPr lang="zh-TW" altLang="en-US" sz="3000">
                <a:solidFill>
                  <a:schemeClr val="bg1"/>
                </a:solidFill>
                <a:latin typeface="黑体" charset="0"/>
                <a:ea typeface="黑体" charset="0"/>
                <a:cs typeface="黑体" charset="0"/>
              </a:rPr>
              <a:t>所多玛</a:t>
            </a:r>
            <a:r>
              <a:rPr lang="zh-CN" altLang="en-US" sz="3000">
                <a:solidFill>
                  <a:schemeClr val="bg1"/>
                </a:solidFill>
                <a:latin typeface="黑体" charset="0"/>
                <a:ea typeface="黑体" charset="0"/>
                <a:cs typeface="黑体" charset="0"/>
              </a:rPr>
              <a:t>的灭亡</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太</a:t>
            </a:r>
            <a:r>
              <a:rPr lang="en-US" altLang="ja-JP" sz="3000" b="1">
                <a:solidFill>
                  <a:schemeClr val="bg1"/>
                </a:solidFill>
                <a:latin typeface="黑体" charset="0"/>
                <a:ea typeface="黑体" charset="0"/>
                <a:cs typeface="黑体" charset="0"/>
              </a:rPr>
              <a:t> 10:15)</a:t>
            </a:r>
          </a:p>
          <a:p>
            <a:pPr eaLnBrk="1" hangingPunct="1">
              <a:spcBef>
                <a:spcPct val="20000"/>
              </a:spcBef>
            </a:pPr>
            <a:r>
              <a:rPr lang="zh-CN" altLang="en-US" sz="3000" b="1">
                <a:solidFill>
                  <a:schemeClr val="bg1"/>
                </a:solidFill>
                <a:latin typeface="黑体" charset="0"/>
                <a:ea typeface="黑体" charset="0"/>
                <a:cs typeface="黑体" charset="0"/>
              </a:rPr>
              <a:t>罗得的妻子变成盐柱</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路</a:t>
            </a:r>
            <a:r>
              <a:rPr lang="en-US" altLang="ja-JP" sz="3000" b="1">
                <a:solidFill>
                  <a:schemeClr val="bg1"/>
                </a:solidFill>
                <a:latin typeface="黑体" charset="0"/>
                <a:ea typeface="黑体" charset="0"/>
                <a:cs typeface="黑体" charset="0"/>
              </a:rPr>
              <a:t> 17:28-32)</a:t>
            </a:r>
          </a:p>
          <a:p>
            <a:pPr eaLnBrk="1" hangingPunct="1">
              <a:spcBef>
                <a:spcPct val="20000"/>
              </a:spcBef>
            </a:pPr>
            <a:r>
              <a:rPr lang="zh-CN" altLang="en-US" sz="3000" b="1">
                <a:solidFill>
                  <a:schemeClr val="bg1"/>
                </a:solidFill>
                <a:latin typeface="黑体" charset="0"/>
                <a:ea typeface="黑体" charset="0"/>
                <a:cs typeface="黑体" charset="0"/>
              </a:rPr>
              <a:t>摩西与蛇</a:t>
            </a:r>
            <a:r>
              <a:rPr lang="en-US" altLang="zh-CN" sz="3000" b="1">
                <a:solidFill>
                  <a:schemeClr val="bg1"/>
                </a:solidFill>
                <a:latin typeface="黑体" charset="0"/>
                <a:ea typeface="黑体" charset="0"/>
                <a:cs typeface="黑体" charset="0"/>
              </a:rPr>
              <a:t> </a:t>
            </a:r>
            <a:r>
              <a:rPr lang="en-US" altLang="ja-JP"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约</a:t>
            </a:r>
            <a:r>
              <a:rPr lang="en-US" altLang="ja-JP" sz="3000" b="1">
                <a:solidFill>
                  <a:schemeClr val="bg1"/>
                </a:solidFill>
                <a:latin typeface="黑体" charset="0"/>
                <a:ea typeface="黑体" charset="0"/>
                <a:cs typeface="黑体" charset="0"/>
              </a:rPr>
              <a:t> 3:14)</a:t>
            </a:r>
          </a:p>
          <a:p>
            <a:pPr eaLnBrk="1" hangingPunct="1">
              <a:spcBef>
                <a:spcPct val="20000"/>
              </a:spcBef>
            </a:pPr>
            <a:r>
              <a:rPr lang="zh-CN" altLang="en-US" sz="3000" b="1">
                <a:solidFill>
                  <a:srgbClr val="FFFFFF"/>
                </a:solidFill>
                <a:latin typeface="黑体" charset="0"/>
                <a:ea typeface="黑体" charset="0"/>
                <a:cs typeface="黑体" charset="0"/>
              </a:rPr>
              <a:t>摩西与</a:t>
            </a:r>
            <a:r>
              <a:rPr lang="zh-TW" altLang="en-US" sz="3000">
                <a:solidFill>
                  <a:srgbClr val="FFFFFF"/>
                </a:solidFill>
                <a:latin typeface="黑体" charset="0"/>
                <a:ea typeface="黑体" charset="0"/>
                <a:cs typeface="黑体" charset="0"/>
              </a:rPr>
              <a:t>吗哪</a:t>
            </a:r>
            <a:r>
              <a:rPr lang="en-US" altLang="ja-JP" sz="3000" b="1">
                <a:solidFill>
                  <a:srgbClr val="FFFFFF"/>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约</a:t>
            </a:r>
            <a:r>
              <a:rPr lang="en-US" altLang="ja-JP" sz="3000" b="1">
                <a:solidFill>
                  <a:schemeClr val="bg1"/>
                </a:solidFill>
                <a:latin typeface="黑体" charset="0"/>
                <a:ea typeface="黑体" charset="0"/>
                <a:cs typeface="黑体" charset="0"/>
              </a:rPr>
              <a:t> 6:32-33, 49)</a:t>
            </a:r>
          </a:p>
          <a:p>
            <a:pPr eaLnBrk="1" hangingPunct="1">
              <a:spcBef>
                <a:spcPct val="20000"/>
              </a:spcBef>
            </a:pPr>
            <a:r>
              <a:rPr lang="zh-CN" altLang="en-US" sz="3000" b="1">
                <a:solidFill>
                  <a:schemeClr val="bg1"/>
                </a:solidFill>
                <a:latin typeface="黑体" charset="0"/>
                <a:ea typeface="黑体" charset="0"/>
                <a:cs typeface="黑体" charset="0"/>
              </a:rPr>
              <a:t>以利亚的神迹</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路</a:t>
            </a:r>
            <a:r>
              <a:rPr lang="en-US" altLang="ja-JP" sz="3000" b="1">
                <a:solidFill>
                  <a:schemeClr val="bg1"/>
                </a:solidFill>
                <a:latin typeface="黑体" charset="0"/>
                <a:ea typeface="黑体" charset="0"/>
                <a:cs typeface="黑体" charset="0"/>
              </a:rPr>
              <a:t> 4:25-27)</a:t>
            </a:r>
          </a:p>
          <a:p>
            <a:pPr eaLnBrk="1" hangingPunct="1">
              <a:spcBef>
                <a:spcPct val="20000"/>
              </a:spcBef>
            </a:pPr>
            <a:r>
              <a:rPr lang="zh-CN" altLang="en-US" sz="3000" b="1">
                <a:solidFill>
                  <a:schemeClr val="bg1"/>
                </a:solidFill>
                <a:latin typeface="黑体" charset="0"/>
                <a:ea typeface="黑体" charset="0"/>
                <a:cs typeface="黑体" charset="0"/>
              </a:rPr>
              <a:t>约拿在鱼腹</a:t>
            </a:r>
            <a:r>
              <a:rPr lang="en-US" altLang="ja-JP" sz="3000" b="1">
                <a:solidFill>
                  <a:schemeClr val="bg1"/>
                </a:solidFill>
                <a:latin typeface="黑体" charset="0"/>
                <a:ea typeface="黑体" charset="0"/>
                <a:cs typeface="黑体" charset="0"/>
              </a:rPr>
              <a:t> (</a:t>
            </a:r>
            <a:r>
              <a:rPr lang="zh-CN" altLang="en-US" sz="3000" b="1">
                <a:solidFill>
                  <a:schemeClr val="bg1"/>
                </a:solidFill>
                <a:latin typeface="黑体" charset="0"/>
                <a:ea typeface="黑体" charset="0"/>
                <a:cs typeface="黑体" charset="0"/>
              </a:rPr>
              <a:t>太</a:t>
            </a:r>
            <a:r>
              <a:rPr lang="en-US" altLang="ja-JP" sz="3000" b="1">
                <a:solidFill>
                  <a:schemeClr val="bg1"/>
                </a:solidFill>
                <a:latin typeface="黑体" charset="0"/>
                <a:ea typeface="黑体" charset="0"/>
                <a:cs typeface="黑体" charset="0"/>
              </a:rPr>
              <a:t> 12:40-41)</a:t>
            </a:r>
            <a:endParaRPr lang="en-US" sz="3000">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rrowheads="1"/>
          </p:cNvSpPr>
          <p:nvPr>
            <p:ph type="title"/>
          </p:nvPr>
        </p:nvSpPr>
        <p:spPr>
          <a:xfrm>
            <a:off x="0" y="0"/>
            <a:ext cx="9144000" cy="719138"/>
          </a:xfrm>
        </p:spPr>
        <p:txBody>
          <a:bodyPr/>
          <a:lstStyle/>
          <a:p>
            <a:pPr eaLnBrk="1" hangingPunct="1"/>
            <a:r>
              <a:rPr lang="zh-CN" altLang="en-US">
                <a:latin typeface="黑体" charset="0"/>
                <a:ea typeface="黑体" charset="0"/>
                <a:cs typeface="黑体" charset="0"/>
              </a:rPr>
              <a:t>耶稣与宇宙的年龄</a:t>
            </a:r>
            <a:endParaRPr lang="en-AU">
              <a:latin typeface="黑体" charset="0"/>
              <a:ea typeface="黑体" charset="0"/>
              <a:cs typeface="黑体" charset="0"/>
            </a:endParaRPr>
          </a:p>
        </p:txBody>
      </p:sp>
      <p:sp>
        <p:nvSpPr>
          <p:cNvPr id="462851" name="Rectangle 3"/>
          <p:cNvSpPr>
            <a:spLocks noChangeArrowheads="1"/>
          </p:cNvSpPr>
          <p:nvPr/>
        </p:nvSpPr>
        <p:spPr bwMode="auto">
          <a:xfrm>
            <a:off x="8229600" y="3048000"/>
            <a:ext cx="533400" cy="457200"/>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cs typeface="+mn-cs"/>
            </a:endParaRPr>
          </a:p>
        </p:txBody>
      </p:sp>
      <p:sp>
        <p:nvSpPr>
          <p:cNvPr id="462852" name="Text Box 4"/>
          <p:cNvSpPr txBox="1">
            <a:spLocks noChangeArrowheads="1"/>
          </p:cNvSpPr>
          <p:nvPr/>
        </p:nvSpPr>
        <p:spPr bwMode="auto">
          <a:xfrm>
            <a:off x="1879600" y="1893888"/>
            <a:ext cx="180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defRPr/>
            </a:pPr>
            <a:endParaRPr lang="en-AU" sz="3200">
              <a:solidFill>
                <a:srgbClr val="FFFF00"/>
              </a:solidFill>
              <a:latin typeface="Helvetica" charset="0"/>
              <a:cs typeface="Arial" charset="0"/>
            </a:endParaRPr>
          </a:p>
        </p:txBody>
      </p:sp>
      <p:sp>
        <p:nvSpPr>
          <p:cNvPr id="462853" name="Rectangle 5"/>
          <p:cNvSpPr>
            <a:spLocks noChangeArrowheads="1"/>
          </p:cNvSpPr>
          <p:nvPr/>
        </p:nvSpPr>
        <p:spPr bwMode="auto">
          <a:xfrm>
            <a:off x="3276600" y="2057400"/>
            <a:ext cx="2592388" cy="479425"/>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r>
              <a:rPr lang="zh-CN" altLang="en-US" sz="2500" b="1">
                <a:latin typeface="黑体" charset="0"/>
                <a:ea typeface="黑体" charset="0"/>
                <a:cs typeface="黑体" charset="0"/>
              </a:rPr>
              <a:t>公元前</a:t>
            </a:r>
            <a:r>
              <a:rPr lang="en-US" altLang="zh-CN" sz="2500" b="1">
                <a:latin typeface="黑体" charset="0"/>
                <a:ea typeface="黑体" charset="0"/>
                <a:cs typeface="黑体" charset="0"/>
              </a:rPr>
              <a:t> </a:t>
            </a:r>
            <a:r>
              <a:rPr lang="en-AU" altLang="ja-JP" sz="2500" b="1">
                <a:latin typeface="黑体" charset="0"/>
                <a:ea typeface="黑体" charset="0"/>
                <a:cs typeface="黑体" charset="0"/>
              </a:rPr>
              <a:t>4,000 </a:t>
            </a:r>
            <a:r>
              <a:rPr lang="zh-CN" altLang="en-US" sz="2500" b="1">
                <a:latin typeface="黑体" charset="0"/>
                <a:ea typeface="黑体" charset="0"/>
                <a:cs typeface="黑体" charset="0"/>
              </a:rPr>
              <a:t>年</a:t>
            </a:r>
            <a:endParaRPr lang="en-AU" sz="2200" b="1">
              <a:latin typeface="黑体" charset="0"/>
              <a:ea typeface="黑体" charset="0"/>
              <a:cs typeface="黑体" charset="0"/>
            </a:endParaRPr>
          </a:p>
        </p:txBody>
      </p:sp>
      <p:grpSp>
        <p:nvGrpSpPr>
          <p:cNvPr id="462854" name="Group 6"/>
          <p:cNvGrpSpPr>
            <a:grpSpLocks/>
          </p:cNvGrpSpPr>
          <p:nvPr/>
        </p:nvGrpSpPr>
        <p:grpSpPr bwMode="auto">
          <a:xfrm>
            <a:off x="539750" y="4495800"/>
            <a:ext cx="8137525" cy="949325"/>
            <a:chOff x="340" y="2832"/>
            <a:chExt cx="5126" cy="598"/>
          </a:xfrm>
        </p:grpSpPr>
        <p:sp>
          <p:nvSpPr>
            <p:cNvPr id="462855" name="Rectangle 7"/>
            <p:cNvSpPr>
              <a:spLocks noChangeArrowheads="1"/>
            </p:cNvSpPr>
            <p:nvPr/>
          </p:nvSpPr>
          <p:spPr bwMode="auto">
            <a:xfrm>
              <a:off x="816" y="2832"/>
              <a:ext cx="4461" cy="302"/>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r>
                <a:rPr lang="zh-CN" altLang="en-US" sz="2500" b="1">
                  <a:latin typeface="黑体" charset="0"/>
                  <a:ea typeface="黑体" charset="0"/>
                  <a:cs typeface="黑体" charset="0"/>
                </a:rPr>
                <a:t>自‘大爆炸’</a:t>
              </a:r>
              <a:r>
                <a:rPr lang="en-US" altLang="zh-CN" sz="2500" b="1">
                  <a:latin typeface="黑体" charset="0"/>
                  <a:ea typeface="黑体" charset="0"/>
                  <a:cs typeface="黑体" charset="0"/>
                </a:rPr>
                <a:t> </a:t>
              </a:r>
              <a:r>
                <a:rPr lang="zh-CN" altLang="en-US" sz="2500" b="1">
                  <a:latin typeface="黑体" charset="0"/>
                  <a:ea typeface="黑体" charset="0"/>
                  <a:cs typeface="黑体" charset="0"/>
                </a:rPr>
                <a:t>以来</a:t>
              </a:r>
              <a:r>
                <a:rPr lang="en-AU" altLang="ja-JP" sz="2500" b="1">
                  <a:latin typeface="黑体" charset="0"/>
                  <a:ea typeface="黑体" charset="0"/>
                  <a:cs typeface="黑体" charset="0"/>
                </a:rPr>
                <a:t> 14,000,000,000 </a:t>
              </a:r>
              <a:r>
                <a:rPr lang="zh-CN" altLang="en-US" sz="2500" b="1">
                  <a:latin typeface="黑体" charset="0"/>
                  <a:ea typeface="黑体" charset="0"/>
                  <a:cs typeface="黑体" charset="0"/>
                </a:rPr>
                <a:t>年的时间表</a:t>
              </a:r>
              <a:endParaRPr lang="en-AU" sz="2200" b="1">
                <a:latin typeface="黑体" charset="0"/>
                <a:ea typeface="黑体" charset="0"/>
                <a:cs typeface="黑体" charset="0"/>
              </a:endParaRPr>
            </a:p>
          </p:txBody>
        </p:sp>
        <p:sp>
          <p:nvSpPr>
            <p:cNvPr id="462856" name="AutoShape 8"/>
            <p:cNvSpPr>
              <a:spLocks noChangeArrowheads="1"/>
            </p:cNvSpPr>
            <p:nvPr/>
          </p:nvSpPr>
          <p:spPr bwMode="auto">
            <a:xfrm>
              <a:off x="340" y="3113"/>
              <a:ext cx="5126" cy="317"/>
            </a:xfrm>
            <a:prstGeom prst="rightArrow">
              <a:avLst>
                <a:gd name="adj1" fmla="val 55833"/>
                <a:gd name="adj2" fmla="val 100840"/>
              </a:avLst>
            </a:prstGeom>
            <a:solidFill>
              <a:srgbClr val="FF1F3A"/>
            </a:solidFill>
            <a:ln w="9525">
              <a:solidFill>
                <a:srgbClr val="FF1F3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462857" name="Text Box 9"/>
          <p:cNvSpPr txBox="1">
            <a:spLocks noChangeArrowheads="1"/>
          </p:cNvSpPr>
          <p:nvPr/>
        </p:nvSpPr>
        <p:spPr bwMode="auto">
          <a:xfrm>
            <a:off x="1116013" y="981075"/>
            <a:ext cx="7189787" cy="9540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AU" sz="2800" b="1">
                <a:solidFill>
                  <a:srgbClr val="FFFF00"/>
                </a:solidFill>
                <a:latin typeface="黑体" charset="0"/>
                <a:ea typeface="黑体" charset="0"/>
                <a:cs typeface="黑体" charset="0"/>
              </a:rPr>
              <a:t>“</a:t>
            </a:r>
            <a:r>
              <a:rPr lang="zh-TW" altLang="en-US" sz="2800">
                <a:solidFill>
                  <a:srgbClr val="FFFF00"/>
                </a:solidFill>
                <a:latin typeface="黑体" charset="0"/>
                <a:ea typeface="黑体" charset="0"/>
                <a:cs typeface="黑体" charset="0"/>
              </a:rPr>
              <a:t>但 从 </a:t>
            </a:r>
            <a:r>
              <a:rPr lang="zh-TW" altLang="en-US" sz="2800" u="sng">
                <a:solidFill>
                  <a:srgbClr val="FFFF00"/>
                </a:solidFill>
                <a:latin typeface="黑体" charset="0"/>
                <a:ea typeface="黑体" charset="0"/>
                <a:cs typeface="黑体" charset="0"/>
              </a:rPr>
              <a:t>起 初 </a:t>
            </a:r>
            <a:r>
              <a:rPr lang="zh-TW" altLang="en-US" sz="2800" u="sng">
                <a:solidFill>
                  <a:srgbClr val="66FF33"/>
                </a:solidFill>
                <a:latin typeface="黑体" charset="0"/>
                <a:ea typeface="黑体" charset="0"/>
                <a:cs typeface="黑体" charset="0"/>
              </a:rPr>
              <a:t>创 造</a:t>
            </a:r>
            <a:r>
              <a:rPr lang="zh-TW" altLang="en-US" sz="2800" u="sng">
                <a:solidFill>
                  <a:srgbClr val="FFFF00"/>
                </a:solidFill>
                <a:latin typeface="黑体" charset="0"/>
                <a:ea typeface="黑体" charset="0"/>
                <a:cs typeface="黑体" charset="0"/>
              </a:rPr>
              <a:t> 的 时 候 </a:t>
            </a:r>
            <a:r>
              <a:rPr lang="zh-TW" altLang="en-US" sz="2800">
                <a:solidFill>
                  <a:srgbClr val="FFFF00"/>
                </a:solidFill>
                <a:latin typeface="黑体" charset="0"/>
                <a:ea typeface="黑体" charset="0"/>
                <a:cs typeface="黑体" charset="0"/>
              </a:rPr>
              <a:t>， 神 造 人 是 造 男 造 女 </a:t>
            </a:r>
            <a:r>
              <a:rPr lang="zh-TW" altLang="en-US" sz="2800">
                <a:latin typeface="黑体" charset="0"/>
                <a:ea typeface="黑体" charset="0"/>
                <a:cs typeface="黑体" charset="0"/>
              </a:rPr>
              <a:t>。</a:t>
            </a:r>
            <a:r>
              <a:rPr lang="en-AU" sz="2800" b="1">
                <a:solidFill>
                  <a:srgbClr val="FFFF00"/>
                </a:solidFill>
                <a:latin typeface="黑体" charset="0"/>
                <a:ea typeface="黑体" charset="0"/>
                <a:cs typeface="黑体" charset="0"/>
              </a:rPr>
              <a:t>”</a:t>
            </a:r>
            <a:r>
              <a:rPr lang="en-AU" altLang="ja-JP" sz="2800" b="1">
                <a:latin typeface="黑体" charset="0"/>
                <a:ea typeface="黑体" charset="0"/>
                <a:cs typeface="黑体" charset="0"/>
              </a:rPr>
              <a:t> </a:t>
            </a:r>
            <a:r>
              <a:rPr lang="zh-CN" altLang="en-US" sz="2800" b="1">
                <a:latin typeface="黑体" charset="0"/>
                <a:ea typeface="黑体" charset="0"/>
                <a:cs typeface="黑体" charset="0"/>
              </a:rPr>
              <a:t>马可</a:t>
            </a:r>
            <a:r>
              <a:rPr lang="en-AU" altLang="ja-JP" sz="2800" b="1">
                <a:latin typeface="黑体" charset="0"/>
                <a:ea typeface="黑体" charset="0"/>
                <a:cs typeface="黑体" charset="0"/>
              </a:rPr>
              <a:t> 10:6</a:t>
            </a:r>
            <a:endParaRPr lang="en-US" sz="2800" b="1">
              <a:latin typeface="黑体" charset="0"/>
              <a:ea typeface="黑体" charset="0"/>
              <a:cs typeface="黑体" charset="0"/>
            </a:endParaRPr>
          </a:p>
        </p:txBody>
      </p:sp>
      <p:sp>
        <p:nvSpPr>
          <p:cNvPr id="462858" name="AutoShape 10"/>
          <p:cNvSpPr>
            <a:spLocks noChangeArrowheads="1"/>
          </p:cNvSpPr>
          <p:nvPr/>
        </p:nvSpPr>
        <p:spPr bwMode="auto">
          <a:xfrm>
            <a:off x="539750" y="2492375"/>
            <a:ext cx="8137525" cy="503238"/>
          </a:xfrm>
          <a:prstGeom prst="rightArrow">
            <a:avLst>
              <a:gd name="adj1" fmla="val 55833"/>
              <a:gd name="adj2" fmla="val 100840"/>
            </a:avLst>
          </a:prstGeom>
          <a:solidFill>
            <a:srgbClr val="FF1F3A"/>
          </a:solidFill>
          <a:ln w="9525">
            <a:solidFill>
              <a:srgbClr val="FF1F3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462859" name="Group 11"/>
          <p:cNvGrpSpPr>
            <a:grpSpLocks/>
          </p:cNvGrpSpPr>
          <p:nvPr/>
        </p:nvGrpSpPr>
        <p:grpSpPr bwMode="auto">
          <a:xfrm>
            <a:off x="250825" y="2924175"/>
            <a:ext cx="2035175" cy="1233488"/>
            <a:chOff x="158" y="1842"/>
            <a:chExt cx="1134" cy="777"/>
          </a:xfrm>
        </p:grpSpPr>
        <p:sp>
          <p:nvSpPr>
            <p:cNvPr id="462860" name="Text Box 12"/>
            <p:cNvSpPr txBox="1">
              <a:spLocks noChangeArrowheads="1"/>
            </p:cNvSpPr>
            <p:nvPr/>
          </p:nvSpPr>
          <p:spPr bwMode="auto">
            <a:xfrm>
              <a:off x="158" y="2096"/>
              <a:ext cx="1134" cy="52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rgbClr val="FFFF00"/>
                  </a:solidFill>
                  <a:latin typeface="黑体" charset="0"/>
                  <a:ea typeface="黑体" charset="0"/>
                  <a:cs typeface="黑体" charset="0"/>
                </a:rPr>
                <a:t>亚当和夏娃</a:t>
              </a:r>
              <a:r>
                <a:rPr lang="en-AU" altLang="ja-JP" b="1">
                  <a:solidFill>
                    <a:srgbClr val="FFFF00"/>
                  </a:solidFill>
                  <a:latin typeface="黑体" charset="0"/>
                  <a:ea typeface="黑体" charset="0"/>
                  <a:cs typeface="黑体" charset="0"/>
                </a:rPr>
                <a:t> (</a:t>
              </a:r>
              <a:r>
                <a:rPr lang="zh-CN" altLang="en-US" b="1">
                  <a:solidFill>
                    <a:srgbClr val="FFFF00"/>
                  </a:solidFill>
                  <a:latin typeface="黑体" charset="0"/>
                  <a:ea typeface="黑体" charset="0"/>
                  <a:cs typeface="黑体" charset="0"/>
                </a:rPr>
                <a:t>第</a:t>
              </a:r>
              <a:r>
                <a:rPr lang="en-AU" altLang="ja-JP" b="1">
                  <a:solidFill>
                    <a:srgbClr val="FFFF00"/>
                  </a:solidFill>
                  <a:latin typeface="黑体" charset="0"/>
                  <a:ea typeface="黑体" charset="0"/>
                  <a:cs typeface="黑体" charset="0"/>
                </a:rPr>
                <a:t> 6 </a:t>
              </a:r>
              <a:r>
                <a:rPr lang="zh-CN" altLang="en-US" b="1">
                  <a:solidFill>
                    <a:srgbClr val="FFFF00"/>
                  </a:solidFill>
                  <a:latin typeface="黑体" charset="0"/>
                  <a:ea typeface="黑体" charset="0"/>
                  <a:cs typeface="黑体" charset="0"/>
                </a:rPr>
                <a:t>日</a:t>
              </a:r>
              <a:r>
                <a:rPr lang="en-AU" altLang="ja-JP" b="1">
                  <a:solidFill>
                    <a:srgbClr val="FFFF00"/>
                  </a:solidFill>
                  <a:latin typeface="黑体" charset="0"/>
                  <a:ea typeface="黑体" charset="0"/>
                  <a:cs typeface="黑体" charset="0"/>
                </a:rPr>
                <a:t>)</a:t>
              </a:r>
              <a:endParaRPr lang="en-US" b="1">
                <a:solidFill>
                  <a:srgbClr val="FFFF00"/>
                </a:solidFill>
                <a:latin typeface="黑体" charset="0"/>
                <a:ea typeface="黑体" charset="0"/>
                <a:cs typeface="黑体" charset="0"/>
              </a:endParaRPr>
            </a:p>
          </p:txBody>
        </p:sp>
        <p:sp>
          <p:nvSpPr>
            <p:cNvPr id="462861" name="AutoShape 13"/>
            <p:cNvSpPr>
              <a:spLocks noChangeArrowheads="1"/>
            </p:cNvSpPr>
            <p:nvPr/>
          </p:nvSpPr>
          <p:spPr bwMode="auto">
            <a:xfrm>
              <a:off x="250" y="1842"/>
              <a:ext cx="181" cy="272"/>
            </a:xfrm>
            <a:prstGeom prst="upArrow">
              <a:avLst>
                <a:gd name="adj1" fmla="val 50000"/>
                <a:gd name="adj2" fmla="val 37569"/>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462862" name="Group 14"/>
          <p:cNvGrpSpPr>
            <a:grpSpLocks/>
          </p:cNvGrpSpPr>
          <p:nvPr/>
        </p:nvGrpSpPr>
        <p:grpSpPr bwMode="auto">
          <a:xfrm>
            <a:off x="6934200" y="5291138"/>
            <a:ext cx="2209800" cy="1038225"/>
            <a:chOff x="4464" y="3294"/>
            <a:chExt cx="1296" cy="654"/>
          </a:xfrm>
        </p:grpSpPr>
        <p:sp>
          <p:nvSpPr>
            <p:cNvPr id="462863" name="Text Box 15"/>
            <p:cNvSpPr txBox="1">
              <a:spLocks noChangeArrowheads="1"/>
            </p:cNvSpPr>
            <p:nvPr/>
          </p:nvSpPr>
          <p:spPr bwMode="auto">
            <a:xfrm>
              <a:off x="4464" y="3657"/>
              <a:ext cx="1296" cy="29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b="1">
                  <a:solidFill>
                    <a:srgbClr val="FFFF00"/>
                  </a:solidFill>
                  <a:latin typeface="黑体" charset="0"/>
                  <a:ea typeface="黑体" charset="0"/>
                  <a:cs typeface="黑体" charset="0"/>
                </a:rPr>
                <a:t>“</a:t>
              </a:r>
              <a:r>
                <a:rPr lang="zh-CN" altLang="en-US" b="1">
                  <a:solidFill>
                    <a:srgbClr val="FFFF00"/>
                  </a:solidFill>
                  <a:latin typeface="黑体" charset="0"/>
                  <a:ea typeface="黑体" charset="0"/>
                  <a:cs typeface="黑体" charset="0"/>
                </a:rPr>
                <a:t>亚当和夏娃</a:t>
              </a:r>
              <a:r>
                <a:rPr lang="fr-FR" altLang="ja-JP" b="1">
                  <a:solidFill>
                    <a:srgbClr val="FFFF00"/>
                  </a:solidFill>
                  <a:latin typeface="黑体" charset="0"/>
                  <a:ea typeface="黑体" charset="0"/>
                  <a:cs typeface="黑体" charset="0"/>
                </a:rPr>
                <a:t>"</a:t>
              </a:r>
              <a:endParaRPr lang="en-AU" b="1">
                <a:solidFill>
                  <a:srgbClr val="FFFF00"/>
                </a:solidFill>
                <a:latin typeface="黑体" charset="0"/>
                <a:ea typeface="黑体" charset="0"/>
                <a:cs typeface="黑体" charset="0"/>
              </a:endParaRPr>
            </a:p>
          </p:txBody>
        </p:sp>
        <p:sp>
          <p:nvSpPr>
            <p:cNvPr id="462864" name="AutoShape 16"/>
            <p:cNvSpPr>
              <a:spLocks noChangeArrowheads="1"/>
            </p:cNvSpPr>
            <p:nvPr/>
          </p:nvSpPr>
          <p:spPr bwMode="auto">
            <a:xfrm>
              <a:off x="5375" y="3294"/>
              <a:ext cx="182" cy="363"/>
            </a:xfrm>
            <a:prstGeom prst="upArrow">
              <a:avLst>
                <a:gd name="adj1" fmla="val 50000"/>
                <a:gd name="adj2" fmla="val 50138"/>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462865" name="AutoShape 17"/>
          <p:cNvSpPr>
            <a:spLocks noChangeArrowheads="1"/>
          </p:cNvSpPr>
          <p:nvPr/>
        </p:nvSpPr>
        <p:spPr bwMode="auto">
          <a:xfrm rot="10800000">
            <a:off x="323850" y="1400175"/>
            <a:ext cx="792163" cy="1165225"/>
          </a:xfrm>
          <a:custGeom>
            <a:avLst/>
            <a:gdLst>
              <a:gd name="G0" fmla="+- 9257 0 0"/>
              <a:gd name="G1" fmla="+- 17682 0 0"/>
              <a:gd name="G2" fmla="+- 7479 0 0"/>
              <a:gd name="G3" fmla="*/ 9257 1 2"/>
              <a:gd name="G4" fmla="+- G3 10800 0"/>
              <a:gd name="G5" fmla="+- 21600 9257 17682"/>
              <a:gd name="G6" fmla="+- 17682 7479 0"/>
              <a:gd name="G7" fmla="*/ G6 1 2"/>
              <a:gd name="G8" fmla="*/ 17682 2 1"/>
              <a:gd name="G9" fmla="+- G8 0 21600"/>
              <a:gd name="G10" fmla="*/ 21600 G0 G1"/>
              <a:gd name="G11" fmla="*/ 21600 G4 G1"/>
              <a:gd name="G12" fmla="*/ 21600 G5 G1"/>
              <a:gd name="G13" fmla="*/ 21600 G7 G1"/>
              <a:gd name="G14" fmla="*/ 17682 1 2"/>
              <a:gd name="G15" fmla="+- G5 0 G4"/>
              <a:gd name="G16" fmla="+- G0 0 G4"/>
              <a:gd name="G17" fmla="*/ G2 G15 G16"/>
              <a:gd name="T0" fmla="*/ 15429 w 21600"/>
              <a:gd name="T1" fmla="*/ 0 h 21600"/>
              <a:gd name="T2" fmla="*/ 9257 w 21600"/>
              <a:gd name="T3" fmla="*/ 7479 h 21600"/>
              <a:gd name="T4" fmla="*/ 0 w 21600"/>
              <a:gd name="T5" fmla="*/ 18848 h 21600"/>
              <a:gd name="T6" fmla="*/ 8841 w 21600"/>
              <a:gd name="T7" fmla="*/ 21600 h 21600"/>
              <a:gd name="T8" fmla="*/ 17682 w 21600"/>
              <a:gd name="T9" fmla="*/ 15369 h 21600"/>
              <a:gd name="T10" fmla="*/ 21600 w 21600"/>
              <a:gd name="T11" fmla="*/ 7479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479"/>
                </a:lnTo>
                <a:lnTo>
                  <a:pt x="13175" y="7479"/>
                </a:lnTo>
                <a:lnTo>
                  <a:pt x="13175" y="16094"/>
                </a:lnTo>
                <a:lnTo>
                  <a:pt x="0" y="16094"/>
                </a:lnTo>
                <a:lnTo>
                  <a:pt x="0" y="21600"/>
                </a:lnTo>
                <a:lnTo>
                  <a:pt x="17682" y="21600"/>
                </a:lnTo>
                <a:lnTo>
                  <a:pt x="17682" y="7479"/>
                </a:lnTo>
                <a:lnTo>
                  <a:pt x="21600" y="7479"/>
                </a:lnTo>
                <a:close/>
              </a:path>
            </a:pathLst>
          </a:cu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462866" name="Group 18"/>
          <p:cNvGrpSpPr>
            <a:grpSpLocks/>
          </p:cNvGrpSpPr>
          <p:nvPr/>
        </p:nvGrpSpPr>
        <p:grpSpPr bwMode="auto">
          <a:xfrm>
            <a:off x="250825" y="5373688"/>
            <a:ext cx="2416175" cy="889000"/>
            <a:chOff x="158" y="3385"/>
            <a:chExt cx="1271" cy="560"/>
          </a:xfrm>
        </p:grpSpPr>
        <p:sp>
          <p:nvSpPr>
            <p:cNvPr id="462867" name="AutoShape 19"/>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2868" name="Text Box 20"/>
            <p:cNvSpPr txBox="1">
              <a:spLocks noChangeArrowheads="1"/>
            </p:cNvSpPr>
            <p:nvPr/>
          </p:nvSpPr>
          <p:spPr bwMode="auto">
            <a:xfrm>
              <a:off x="158" y="3657"/>
              <a:ext cx="1271"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chemeClr val="hlink"/>
                  </a:solidFill>
                  <a:latin typeface="黑体" charset="0"/>
                  <a:ea typeface="黑体" charset="0"/>
                  <a:cs typeface="黑体" charset="0"/>
                </a:rPr>
                <a:t>起初</a:t>
              </a:r>
              <a:endParaRPr lang="en-US" b="1">
                <a:solidFill>
                  <a:schemeClr val="hlink"/>
                </a:solidFill>
                <a:latin typeface="黑体" charset="0"/>
                <a:ea typeface="黑体" charset="0"/>
                <a:cs typeface="黑体" charset="0"/>
              </a:endParaRPr>
            </a:p>
          </p:txBody>
        </p:sp>
      </p:grpSp>
      <p:grpSp>
        <p:nvGrpSpPr>
          <p:cNvPr id="462869" name="Group 21"/>
          <p:cNvGrpSpPr>
            <a:grpSpLocks/>
          </p:cNvGrpSpPr>
          <p:nvPr/>
        </p:nvGrpSpPr>
        <p:grpSpPr bwMode="auto">
          <a:xfrm>
            <a:off x="268288" y="2924175"/>
            <a:ext cx="2017712" cy="893763"/>
            <a:chOff x="158" y="3385"/>
            <a:chExt cx="1271" cy="563"/>
          </a:xfrm>
        </p:grpSpPr>
        <p:sp>
          <p:nvSpPr>
            <p:cNvPr id="462870" name="AutoShape 22"/>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2871" name="Text Box 23"/>
            <p:cNvSpPr txBox="1">
              <a:spLocks noChangeArrowheads="1"/>
            </p:cNvSpPr>
            <p:nvPr/>
          </p:nvSpPr>
          <p:spPr bwMode="auto">
            <a:xfrm>
              <a:off x="158" y="3657"/>
              <a:ext cx="1271" cy="29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chemeClr val="hlink"/>
                  </a:solidFill>
                  <a:latin typeface="黑体" charset="0"/>
                  <a:ea typeface="黑体" charset="0"/>
                  <a:cs typeface="黑体" charset="0"/>
                </a:rPr>
                <a:t>起初</a:t>
              </a:r>
              <a:endParaRPr lang="en-US" b="1">
                <a:solidFill>
                  <a:schemeClr val="hlink"/>
                </a:solidFill>
                <a:latin typeface="黑体" charset="0"/>
                <a:ea typeface="黑体" charset="0"/>
                <a:cs typeface="黑体" charset="0"/>
              </a:endParaRPr>
            </a:p>
          </p:txBody>
        </p:sp>
      </p:grpSp>
      <p:grpSp>
        <p:nvGrpSpPr>
          <p:cNvPr id="462872" name="Group 24"/>
          <p:cNvGrpSpPr>
            <a:grpSpLocks/>
          </p:cNvGrpSpPr>
          <p:nvPr/>
        </p:nvGrpSpPr>
        <p:grpSpPr bwMode="auto">
          <a:xfrm>
            <a:off x="6553200" y="2819400"/>
            <a:ext cx="2590800" cy="1038225"/>
            <a:chOff x="4241" y="3294"/>
            <a:chExt cx="1519" cy="654"/>
          </a:xfrm>
        </p:grpSpPr>
        <p:sp>
          <p:nvSpPr>
            <p:cNvPr id="462873" name="Text Box 25"/>
            <p:cNvSpPr txBox="1">
              <a:spLocks noChangeArrowheads="1"/>
            </p:cNvSpPr>
            <p:nvPr/>
          </p:nvSpPr>
          <p:spPr bwMode="auto">
            <a:xfrm>
              <a:off x="4241" y="3657"/>
              <a:ext cx="1519" cy="29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AU" b="1">
                  <a:solidFill>
                    <a:srgbClr val="FFFF00"/>
                  </a:solidFill>
                  <a:latin typeface="黑体" charset="0"/>
                  <a:ea typeface="黑体" charset="0"/>
                  <a:cs typeface="黑体" charset="0"/>
                </a:rPr>
                <a:t>           </a:t>
              </a:r>
              <a:r>
                <a:rPr lang="zh-CN" altLang="en-US" b="1">
                  <a:solidFill>
                    <a:srgbClr val="FFFF00"/>
                  </a:solidFill>
                  <a:latin typeface="黑体" charset="0"/>
                  <a:ea typeface="黑体" charset="0"/>
                  <a:cs typeface="黑体" charset="0"/>
                </a:rPr>
                <a:t>基督</a:t>
              </a:r>
              <a:endParaRPr lang="en-AU" b="1">
                <a:solidFill>
                  <a:srgbClr val="FFFF00"/>
                </a:solidFill>
                <a:latin typeface="黑体" charset="0"/>
                <a:ea typeface="黑体" charset="0"/>
                <a:cs typeface="黑体" charset="0"/>
              </a:endParaRPr>
            </a:p>
          </p:txBody>
        </p:sp>
        <p:sp>
          <p:nvSpPr>
            <p:cNvPr id="462874" name="AutoShape 2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2857"/>
                                        </p:tgtEl>
                                        <p:attrNameLst>
                                          <p:attrName>style.visibility</p:attrName>
                                        </p:attrNameLst>
                                      </p:cBhvr>
                                      <p:to>
                                        <p:strVal val="visible"/>
                                      </p:to>
                                    </p:set>
                                    <p:anim calcmode="lin" valueType="num">
                                      <p:cBhvr additive="base">
                                        <p:cTn id="7" dur="500" fill="hold"/>
                                        <p:tgtEl>
                                          <p:spTgt spid="462857"/>
                                        </p:tgtEl>
                                        <p:attrNameLst>
                                          <p:attrName>ppt_x</p:attrName>
                                        </p:attrNameLst>
                                      </p:cBhvr>
                                      <p:tavLst>
                                        <p:tav tm="0">
                                          <p:val>
                                            <p:strVal val="#ppt_x"/>
                                          </p:val>
                                        </p:tav>
                                        <p:tav tm="100000">
                                          <p:val>
                                            <p:strVal val="#ppt_x"/>
                                          </p:val>
                                        </p:tav>
                                      </p:tavLst>
                                    </p:anim>
                                    <p:anim calcmode="lin" valueType="num">
                                      <p:cBhvr additive="base">
                                        <p:cTn id="8" dur="500" fill="hold"/>
                                        <p:tgtEl>
                                          <p:spTgt spid="462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62865"/>
                                        </p:tgtEl>
                                        <p:attrNameLst>
                                          <p:attrName>style.visibility</p:attrName>
                                        </p:attrNameLst>
                                      </p:cBhvr>
                                      <p:to>
                                        <p:strVal val="visible"/>
                                      </p:to>
                                    </p:set>
                                    <p:animEffect transition="in" filter="wipe(up)">
                                      <p:cBhvr>
                                        <p:cTn id="13" dur="500"/>
                                        <p:tgtEl>
                                          <p:spTgt spid="4628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62853"/>
                                        </p:tgtEl>
                                        <p:attrNameLst>
                                          <p:attrName>style.visibility</p:attrName>
                                        </p:attrNameLst>
                                      </p:cBhvr>
                                      <p:to>
                                        <p:strVal val="visible"/>
                                      </p:to>
                                    </p:set>
                                    <p:anim calcmode="lin" valueType="num">
                                      <p:cBhvr>
                                        <p:cTn id="18" dur="500" fill="hold"/>
                                        <p:tgtEl>
                                          <p:spTgt spid="462853"/>
                                        </p:tgtEl>
                                        <p:attrNameLst>
                                          <p:attrName>ppt_w</p:attrName>
                                        </p:attrNameLst>
                                      </p:cBhvr>
                                      <p:tavLst>
                                        <p:tav tm="0">
                                          <p:val>
                                            <p:fltVal val="0"/>
                                          </p:val>
                                        </p:tav>
                                        <p:tav tm="100000">
                                          <p:val>
                                            <p:strVal val="#ppt_w"/>
                                          </p:val>
                                        </p:tav>
                                      </p:tavLst>
                                    </p:anim>
                                    <p:anim calcmode="lin" valueType="num">
                                      <p:cBhvr>
                                        <p:cTn id="19" dur="500" fill="hold"/>
                                        <p:tgtEl>
                                          <p:spTgt spid="462853"/>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462858"/>
                                        </p:tgtEl>
                                        <p:attrNameLst>
                                          <p:attrName>style.visibility</p:attrName>
                                        </p:attrNameLst>
                                      </p:cBhvr>
                                      <p:to>
                                        <p:strVal val="visible"/>
                                      </p:to>
                                    </p:set>
                                    <p:anim calcmode="lin" valueType="num">
                                      <p:cBhvr>
                                        <p:cTn id="22" dur="500" fill="hold"/>
                                        <p:tgtEl>
                                          <p:spTgt spid="462858"/>
                                        </p:tgtEl>
                                        <p:attrNameLst>
                                          <p:attrName>ppt_w</p:attrName>
                                        </p:attrNameLst>
                                      </p:cBhvr>
                                      <p:tavLst>
                                        <p:tav tm="0">
                                          <p:val>
                                            <p:fltVal val="0"/>
                                          </p:val>
                                        </p:tav>
                                        <p:tav tm="100000">
                                          <p:val>
                                            <p:strVal val="#ppt_w"/>
                                          </p:val>
                                        </p:tav>
                                      </p:tavLst>
                                    </p:anim>
                                    <p:anim calcmode="lin" valueType="num">
                                      <p:cBhvr>
                                        <p:cTn id="23" dur="500" fill="hold"/>
                                        <p:tgtEl>
                                          <p:spTgt spid="462858"/>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462872"/>
                                        </p:tgtEl>
                                        <p:attrNameLst>
                                          <p:attrName>style.visibility</p:attrName>
                                        </p:attrNameLst>
                                      </p:cBhvr>
                                      <p:to>
                                        <p:strVal val="visible"/>
                                      </p:to>
                                    </p:set>
                                    <p:anim calcmode="lin" valueType="num">
                                      <p:cBhvr>
                                        <p:cTn id="27" dur="500" fill="hold"/>
                                        <p:tgtEl>
                                          <p:spTgt spid="462872"/>
                                        </p:tgtEl>
                                        <p:attrNameLst>
                                          <p:attrName>ppt_w</p:attrName>
                                        </p:attrNameLst>
                                      </p:cBhvr>
                                      <p:tavLst>
                                        <p:tav tm="0">
                                          <p:val>
                                            <p:fltVal val="0"/>
                                          </p:val>
                                        </p:tav>
                                        <p:tav tm="100000">
                                          <p:val>
                                            <p:strVal val="#ppt_w"/>
                                          </p:val>
                                        </p:tav>
                                      </p:tavLst>
                                    </p:anim>
                                    <p:anim calcmode="lin" valueType="num">
                                      <p:cBhvr>
                                        <p:cTn id="28" dur="500" fill="hold"/>
                                        <p:tgtEl>
                                          <p:spTgt spid="462872"/>
                                        </p:tgtEl>
                                        <p:attrNameLst>
                                          <p:attrName>ppt_h</p:attrName>
                                        </p:attrNameLst>
                                      </p:cBhvr>
                                      <p:tavLst>
                                        <p:tav tm="0">
                                          <p:val>
                                            <p:fltVal val="0"/>
                                          </p:val>
                                        </p:tav>
                                        <p:tav tm="100000">
                                          <p:val>
                                            <p:strVal val="#ppt_h"/>
                                          </p:val>
                                        </p:tav>
                                      </p:tavLst>
                                    </p:anim>
                                    <p:animEffect transition="in" filter="fade">
                                      <p:cBhvr>
                                        <p:cTn id="29" dur="500"/>
                                        <p:tgtEl>
                                          <p:spTgt spid="462872"/>
                                        </p:tgtEl>
                                      </p:cBhvr>
                                    </p:animEffect>
                                  </p:childTnLst>
                                </p:cTn>
                              </p:par>
                            </p:childTnLst>
                          </p:cTn>
                        </p:par>
                        <p:par>
                          <p:cTn id="30" fill="hold" nodeType="afterGroup">
                            <p:stCondLst>
                              <p:cond delay="1000"/>
                            </p:stCondLst>
                            <p:childTnLst>
                              <p:par>
                                <p:cTn id="31" presetID="2" presetClass="entr" presetSubtype="2" fill="hold" nodeType="afterEffect">
                                  <p:stCondLst>
                                    <p:cond delay="0"/>
                                  </p:stCondLst>
                                  <p:childTnLst>
                                    <p:set>
                                      <p:cBhvr>
                                        <p:cTn id="32" dur="1" fill="hold">
                                          <p:stCondLst>
                                            <p:cond delay="0"/>
                                          </p:stCondLst>
                                        </p:cTn>
                                        <p:tgtEl>
                                          <p:spTgt spid="462869"/>
                                        </p:tgtEl>
                                        <p:attrNameLst>
                                          <p:attrName>style.visibility</p:attrName>
                                        </p:attrNameLst>
                                      </p:cBhvr>
                                      <p:to>
                                        <p:strVal val="visible"/>
                                      </p:to>
                                    </p:set>
                                    <p:anim calcmode="lin" valueType="num">
                                      <p:cBhvr additive="base">
                                        <p:cTn id="33" dur="1000" fill="hold"/>
                                        <p:tgtEl>
                                          <p:spTgt spid="462869"/>
                                        </p:tgtEl>
                                        <p:attrNameLst>
                                          <p:attrName>ppt_x</p:attrName>
                                        </p:attrNameLst>
                                      </p:cBhvr>
                                      <p:tavLst>
                                        <p:tav tm="0">
                                          <p:val>
                                            <p:strVal val="1+#ppt_w/2"/>
                                          </p:val>
                                        </p:tav>
                                        <p:tav tm="100000">
                                          <p:val>
                                            <p:strVal val="#ppt_x"/>
                                          </p:val>
                                        </p:tav>
                                      </p:tavLst>
                                    </p:anim>
                                    <p:anim calcmode="lin" valueType="num">
                                      <p:cBhvr additive="base">
                                        <p:cTn id="34" dur="1000" fill="hold"/>
                                        <p:tgtEl>
                                          <p:spTgt spid="462869"/>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nodeType="clickEffect">
                                  <p:stCondLst>
                                    <p:cond delay="0"/>
                                  </p:stCondLst>
                                  <p:childTnLst>
                                    <p:animEffect transition="out" filter="dissolve">
                                      <p:cBhvr>
                                        <p:cTn id="38" dur="500"/>
                                        <p:tgtEl>
                                          <p:spTgt spid="462869"/>
                                        </p:tgtEl>
                                      </p:cBhvr>
                                    </p:animEffect>
                                    <p:set>
                                      <p:cBhvr>
                                        <p:cTn id="39" dur="1" fill="hold">
                                          <p:stCondLst>
                                            <p:cond delay="499"/>
                                          </p:stCondLst>
                                        </p:cTn>
                                        <p:tgtEl>
                                          <p:spTgt spid="462869"/>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462859"/>
                                        </p:tgtEl>
                                        <p:attrNameLst>
                                          <p:attrName>style.visibility</p:attrName>
                                        </p:attrNameLst>
                                      </p:cBhvr>
                                      <p:to>
                                        <p:strVal val="visible"/>
                                      </p:to>
                                    </p:set>
                                    <p:anim calcmode="lin" valueType="num">
                                      <p:cBhvr additive="base">
                                        <p:cTn id="42" dur="1000" fill="hold"/>
                                        <p:tgtEl>
                                          <p:spTgt spid="462859"/>
                                        </p:tgtEl>
                                        <p:attrNameLst>
                                          <p:attrName>ppt_x</p:attrName>
                                        </p:attrNameLst>
                                      </p:cBhvr>
                                      <p:tavLst>
                                        <p:tav tm="0">
                                          <p:val>
                                            <p:strVal val="1+#ppt_w/2"/>
                                          </p:val>
                                        </p:tav>
                                        <p:tav tm="100000">
                                          <p:val>
                                            <p:strVal val="#ppt_x"/>
                                          </p:val>
                                        </p:tav>
                                      </p:tavLst>
                                    </p:anim>
                                    <p:anim calcmode="lin" valueType="num">
                                      <p:cBhvr additive="base">
                                        <p:cTn id="43" dur="1000" fill="hold"/>
                                        <p:tgtEl>
                                          <p:spTgt spid="462859"/>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10" fill="hold" nodeType="clickEffect">
                                  <p:stCondLst>
                                    <p:cond delay="0"/>
                                  </p:stCondLst>
                                  <p:childTnLst>
                                    <p:set>
                                      <p:cBhvr>
                                        <p:cTn id="47" dur="1" fill="hold">
                                          <p:stCondLst>
                                            <p:cond delay="0"/>
                                          </p:stCondLst>
                                        </p:cTn>
                                        <p:tgtEl>
                                          <p:spTgt spid="462854"/>
                                        </p:tgtEl>
                                        <p:attrNameLst>
                                          <p:attrName>style.visibility</p:attrName>
                                        </p:attrNameLst>
                                      </p:cBhvr>
                                      <p:to>
                                        <p:strVal val="visible"/>
                                      </p:to>
                                    </p:set>
                                    <p:anim calcmode="lin" valueType="num">
                                      <p:cBhvr>
                                        <p:cTn id="48" dur="500" fill="hold"/>
                                        <p:tgtEl>
                                          <p:spTgt spid="462854"/>
                                        </p:tgtEl>
                                        <p:attrNameLst>
                                          <p:attrName>ppt_w</p:attrName>
                                        </p:attrNameLst>
                                      </p:cBhvr>
                                      <p:tavLst>
                                        <p:tav tm="0">
                                          <p:val>
                                            <p:fltVal val="0"/>
                                          </p:val>
                                        </p:tav>
                                        <p:tav tm="100000">
                                          <p:val>
                                            <p:strVal val="#ppt_w"/>
                                          </p:val>
                                        </p:tav>
                                      </p:tavLst>
                                    </p:anim>
                                    <p:anim calcmode="lin" valueType="num">
                                      <p:cBhvr>
                                        <p:cTn id="49" dur="500" fill="hold"/>
                                        <p:tgtEl>
                                          <p:spTgt spid="462854"/>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462866"/>
                                        </p:tgtEl>
                                        <p:attrNameLst>
                                          <p:attrName>style.visibility</p:attrName>
                                        </p:attrNameLst>
                                      </p:cBhvr>
                                      <p:to>
                                        <p:strVal val="visible"/>
                                      </p:to>
                                    </p:set>
                                    <p:anim calcmode="lin" valueType="num">
                                      <p:cBhvr additive="base">
                                        <p:cTn id="54" dur="1000" fill="hold"/>
                                        <p:tgtEl>
                                          <p:spTgt spid="462866"/>
                                        </p:tgtEl>
                                        <p:attrNameLst>
                                          <p:attrName>ppt_x</p:attrName>
                                        </p:attrNameLst>
                                      </p:cBhvr>
                                      <p:tavLst>
                                        <p:tav tm="0">
                                          <p:val>
                                            <p:strVal val="1+#ppt_w/2"/>
                                          </p:val>
                                        </p:tav>
                                        <p:tav tm="100000">
                                          <p:val>
                                            <p:strVal val="#ppt_x"/>
                                          </p:val>
                                        </p:tav>
                                      </p:tavLst>
                                    </p:anim>
                                    <p:anim calcmode="lin" valueType="num">
                                      <p:cBhvr additive="base">
                                        <p:cTn id="55" dur="1000" fill="hold"/>
                                        <p:tgtEl>
                                          <p:spTgt spid="462866"/>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462862"/>
                                        </p:tgtEl>
                                        <p:attrNameLst>
                                          <p:attrName>style.visibility</p:attrName>
                                        </p:attrNameLst>
                                      </p:cBhvr>
                                      <p:to>
                                        <p:strVal val="visible"/>
                                      </p:to>
                                    </p:set>
                                    <p:anim calcmode="lin" valueType="num">
                                      <p:cBhvr additive="base">
                                        <p:cTn id="60" dur="1000" fill="hold"/>
                                        <p:tgtEl>
                                          <p:spTgt spid="462862"/>
                                        </p:tgtEl>
                                        <p:attrNameLst>
                                          <p:attrName>ppt_x</p:attrName>
                                        </p:attrNameLst>
                                      </p:cBhvr>
                                      <p:tavLst>
                                        <p:tav tm="0">
                                          <p:val>
                                            <p:strVal val="0-#ppt_w/2"/>
                                          </p:val>
                                        </p:tav>
                                        <p:tav tm="100000">
                                          <p:val>
                                            <p:strVal val="#ppt_x"/>
                                          </p:val>
                                        </p:tav>
                                      </p:tavLst>
                                    </p:anim>
                                    <p:anim calcmode="lin" valueType="num">
                                      <p:cBhvr additive="base">
                                        <p:cTn id="61" dur="1000" fill="hold"/>
                                        <p:tgtEl>
                                          <p:spTgt spid="4628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3" grpId="0" animBg="1"/>
      <p:bldP spid="462857" grpId="0"/>
      <p:bldP spid="4628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457200" y="-1066800"/>
            <a:ext cx="8229600" cy="1143000"/>
          </a:xfrm>
        </p:spPr>
        <p:txBody>
          <a:bodyPr/>
          <a:lstStyle/>
          <a:p>
            <a:pPr eaLnBrk="1" hangingPunct="1">
              <a:defRPr/>
            </a:pPr>
            <a:r>
              <a:rPr lang="en-US" dirty="0" smtClean="0">
                <a:solidFill>
                  <a:schemeClr val="accent2"/>
                </a:solidFill>
              </a:rPr>
              <a:t>If Jesus is my Lord …</a:t>
            </a:r>
          </a:p>
        </p:txBody>
      </p:sp>
      <p:sp>
        <p:nvSpPr>
          <p:cNvPr id="1582083" name="Text Box 3"/>
          <p:cNvSpPr txBox="1">
            <a:spLocks noChangeArrowheads="1"/>
          </p:cNvSpPr>
          <p:nvPr/>
        </p:nvSpPr>
        <p:spPr bwMode="auto">
          <a:xfrm>
            <a:off x="914400" y="1349375"/>
            <a:ext cx="7315200" cy="2727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20000"/>
              </a:lnSpc>
              <a:spcBef>
                <a:spcPct val="50000"/>
              </a:spcBef>
            </a:pPr>
            <a:r>
              <a:rPr lang="zh-CN" altLang="en-US" sz="4800" b="1">
                <a:solidFill>
                  <a:schemeClr val="bg1"/>
                </a:solidFill>
                <a:latin typeface="黑体" charset="0"/>
                <a:ea typeface="黑体" charset="0"/>
                <a:cs typeface="黑体" charset="0"/>
              </a:rPr>
              <a:t>若耶稣是我们的主，我们对地球的年龄的看法能与祂不同吗？</a:t>
            </a:r>
            <a:endParaRPr lang="en-US" sz="4800" b="1">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82" name="Rectangle 2"/>
          <p:cNvSpPr>
            <a:spLocks noGrp="1" noChangeArrowheads="1"/>
          </p:cNvSpPr>
          <p:nvPr>
            <p:ph type="title"/>
          </p:nvPr>
        </p:nvSpPr>
        <p:spPr/>
        <p:txBody>
          <a:bodyPr/>
          <a:lstStyle/>
          <a:p>
            <a:pPr eaLnBrk="1" hangingPunct="1">
              <a:defRPr/>
            </a:pPr>
            <a:r>
              <a:rPr lang="en-US" smtClean="0"/>
              <a:t>John 5:45-47 NAS</a:t>
            </a:r>
          </a:p>
        </p:txBody>
      </p:sp>
      <p:pic>
        <p:nvPicPr>
          <p:cNvPr id="1925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084"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约翰福音</a:t>
            </a:r>
            <a:r>
              <a:rPr lang="en-US" altLang="ja-JP" sz="5400" b="1">
                <a:solidFill>
                  <a:srgbClr val="00FF00"/>
                </a:solidFill>
                <a:latin typeface="黑体" charset="0"/>
                <a:ea typeface="黑体" charset="0"/>
                <a:cs typeface="黑体" charset="0"/>
              </a:rPr>
              <a:t> 5:45-47</a:t>
            </a:r>
            <a:endParaRPr lang="en-US" sz="5400" b="1">
              <a:solidFill>
                <a:srgbClr val="00FF00"/>
              </a:solidFill>
              <a:latin typeface="黑体" charset="0"/>
              <a:ea typeface="黑体" charset="0"/>
              <a:cs typeface="黑体" charset="0"/>
            </a:endParaRPr>
          </a:p>
        </p:txBody>
      </p:sp>
      <p:sp>
        <p:nvSpPr>
          <p:cNvPr id="2222085" name="Text Box 5"/>
          <p:cNvSpPr txBox="1">
            <a:spLocks noChangeArrowheads="1"/>
          </p:cNvSpPr>
          <p:nvPr/>
        </p:nvSpPr>
        <p:spPr bwMode="auto">
          <a:xfrm>
            <a:off x="838200" y="1495425"/>
            <a:ext cx="7696200" cy="4032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rgbClr val="FFFFFF"/>
                </a:solidFill>
                <a:latin typeface="黑体" charset="0"/>
                <a:ea typeface="黑体" charset="0"/>
                <a:cs typeface="黑体" charset="0"/>
              </a:rPr>
              <a:t>45 </a:t>
            </a:r>
            <a:r>
              <a:rPr lang="zh-TW" altLang="en-US" sz="3200">
                <a:solidFill>
                  <a:srgbClr val="FFFFFF"/>
                </a:solidFill>
                <a:latin typeface="黑体" charset="0"/>
                <a:ea typeface="黑体" charset="0"/>
                <a:cs typeface="黑体" charset="0"/>
              </a:rPr>
              <a:t>不 要 想 我 在 父 面 前 要 告 你 们 ； 有 一 位 告 你 们 的 ， 就 是 你 们 所 仰 赖 的 摩 西 。</a:t>
            </a:r>
          </a:p>
          <a:p>
            <a:pPr eaLnBrk="1" hangingPunct="1"/>
            <a:r>
              <a:rPr lang="en-US" altLang="zh-TW" sz="3200" b="1">
                <a:solidFill>
                  <a:srgbClr val="FFFFFF"/>
                </a:solidFill>
                <a:latin typeface="黑体" charset="0"/>
                <a:ea typeface="黑体" charset="0"/>
                <a:cs typeface="黑体" charset="0"/>
              </a:rPr>
              <a:t>46 </a:t>
            </a:r>
            <a:r>
              <a:rPr lang="zh-TW" altLang="en-US" sz="3200">
                <a:solidFill>
                  <a:srgbClr val="FFFFFF"/>
                </a:solidFill>
                <a:latin typeface="黑体" charset="0"/>
                <a:ea typeface="黑体" charset="0"/>
                <a:cs typeface="黑体" charset="0"/>
              </a:rPr>
              <a:t>你 们 如 果 信 摩 西 ， 也 必 信 我 ， 因 为 他 书 上 有 指 着 我 写 的 话 。</a:t>
            </a:r>
          </a:p>
          <a:p>
            <a:pPr eaLnBrk="1" hangingPunct="1"/>
            <a:r>
              <a:rPr lang="en-US" altLang="zh-TW" sz="3200" b="1">
                <a:solidFill>
                  <a:srgbClr val="FFFFFF"/>
                </a:solidFill>
                <a:latin typeface="黑体" charset="0"/>
                <a:ea typeface="黑体" charset="0"/>
                <a:cs typeface="黑体" charset="0"/>
              </a:rPr>
              <a:t>47 </a:t>
            </a:r>
            <a:r>
              <a:rPr lang="zh-TW" altLang="en-US" sz="3200">
                <a:solidFill>
                  <a:srgbClr val="FFFF00"/>
                </a:solidFill>
                <a:latin typeface="黑体" charset="0"/>
                <a:ea typeface="黑体" charset="0"/>
                <a:cs typeface="黑体" charset="0"/>
              </a:rPr>
              <a:t>你 们 若 不 信 他 的 书 ， 怎 能 信 我 的 话 呢 ？</a:t>
            </a:r>
            <a:endParaRPr lang="en-US" sz="3200" b="1">
              <a:solidFill>
                <a:srgbClr val="FF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3" descr="Gospel 3-Part 008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02" name="Rectangle 2"/>
          <p:cNvSpPr>
            <a:spLocks noGrp="1" noChangeArrowheads="1"/>
          </p:cNvSpPr>
          <p:nvPr>
            <p:ph type="title"/>
          </p:nvPr>
        </p:nvSpPr>
        <p:spPr>
          <a:xfrm>
            <a:off x="0" y="0"/>
            <a:ext cx="9144000" cy="1295400"/>
          </a:xfrm>
        </p:spPr>
        <p:txBody>
          <a:bodyPr/>
          <a:lstStyle/>
          <a:p>
            <a:pPr eaLnBrk="1" hangingPunct="1">
              <a:spcAft>
                <a:spcPts val="13"/>
              </a:spcAft>
            </a:pPr>
            <a:r>
              <a:rPr lang="zh-CN" altLang="en-US" sz="7200" b="1">
                <a:latin typeface="黑体" charset="0"/>
                <a:ea typeface="黑体" charset="0"/>
                <a:cs typeface="黑体" charset="0"/>
              </a:rPr>
              <a:t>福音</a:t>
            </a:r>
            <a:endParaRPr lang="en-US" sz="7200" b="1">
              <a:latin typeface="黑体" charset="0"/>
              <a:ea typeface="黑体" charset="0"/>
              <a:cs typeface="黑体" charset="0"/>
            </a:endParaRPr>
          </a:p>
        </p:txBody>
      </p:sp>
      <p:sp>
        <p:nvSpPr>
          <p:cNvPr id="6"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万物的终结</a:t>
            </a:r>
            <a:endParaRPr lang="en-US" sz="2400" b="1" spc="-170" dirty="0">
              <a:effectLst>
                <a:glow rad="101600">
                  <a:schemeClr val="tx1">
                    <a:alpha val="75000"/>
                  </a:schemeClr>
                </a:glow>
              </a:effectLst>
              <a:latin typeface="黑体"/>
              <a:ea typeface="黑体"/>
              <a:cs typeface="黑体"/>
            </a:endParaRPr>
          </a:p>
        </p:txBody>
      </p:sp>
      <p:sp>
        <p:nvSpPr>
          <p:cNvPr id="7"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耶稣基督被钉，</a:t>
            </a:r>
            <a:endParaRPr lang="en-US" altLang="zh-CN" sz="2400" b="1" spc="-170" dirty="0" smtClean="0">
              <a:effectLst>
                <a:glow rad="101600">
                  <a:schemeClr val="tx1">
                    <a:alpha val="75000"/>
                  </a:schemeClr>
                </a:glow>
              </a:effectLst>
              <a:latin typeface="黑体"/>
              <a:ea typeface="黑体"/>
              <a:cs typeface="黑体"/>
            </a:endParaRPr>
          </a:p>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死而复活</a:t>
            </a:r>
            <a:endParaRPr lang="en-US" sz="2400" b="1" spc="-170" dirty="0" smtClean="0">
              <a:effectLst>
                <a:glow rad="101600">
                  <a:schemeClr val="tx1">
                    <a:alpha val="75000"/>
                  </a:schemeClr>
                </a:glow>
              </a:effectLst>
              <a:latin typeface="黑体"/>
              <a:ea typeface="黑体"/>
              <a:cs typeface="黑体"/>
            </a:endParaRPr>
          </a:p>
        </p:txBody>
      </p:sp>
      <p:sp>
        <p:nvSpPr>
          <p:cNvPr id="8" name="Rectangle 2"/>
          <p:cNvSpPr txBox="1">
            <a:spLocks noChangeArrowheads="1"/>
          </p:cNvSpPr>
          <p:nvPr/>
        </p:nvSpPr>
        <p:spPr bwMode="auto">
          <a:xfrm>
            <a:off x="1066800" y="4876800"/>
            <a:ext cx="2667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基督与创造</a:t>
            </a:r>
            <a:endParaRPr lang="en-US" sz="2400" b="1" spc="-170" dirty="0" smtClean="0">
              <a:effectLst>
                <a:glow rad="101600">
                  <a:schemeClr val="tx1">
                    <a:alpha val="75000"/>
                  </a:schemeClr>
                </a:glow>
              </a:effectLst>
              <a:latin typeface="黑体"/>
              <a:ea typeface="黑体"/>
              <a:cs typeface="黑体"/>
            </a:endParaRPr>
          </a:p>
        </p:txBody>
      </p:sp>
      <p:sp>
        <p:nvSpPr>
          <p:cNvPr id="9"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罪</a:t>
            </a:r>
            <a:endParaRPr lang="en-US" sz="2400" b="1" spc="-170" dirty="0" smtClean="0">
              <a:effectLst>
                <a:glow rad="101600">
                  <a:schemeClr val="tx1">
                    <a:alpha val="75000"/>
                  </a:schemeClr>
                </a:glow>
              </a:effectLst>
              <a:latin typeface="黑体"/>
              <a:ea typeface="黑体"/>
              <a:cs typeface="黑体"/>
            </a:endParaRPr>
          </a:p>
        </p:txBody>
      </p:sp>
      <p:sp>
        <p:nvSpPr>
          <p:cNvPr id="10"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死亡</a:t>
            </a:r>
            <a:endParaRPr lang="en-US" sz="2400" b="1" spc="-170" dirty="0" smtClean="0">
              <a:effectLst>
                <a:glow rad="101600">
                  <a:schemeClr val="tx1">
                    <a:alpha val="75000"/>
                  </a:schemeClr>
                </a:glow>
              </a:effectLst>
              <a:latin typeface="黑体"/>
              <a:ea typeface="黑体"/>
              <a:cs typeface="黑体"/>
            </a:endParaRPr>
          </a:p>
        </p:txBody>
      </p:sp>
      <p:sp>
        <p:nvSpPr>
          <p:cNvPr id="11" name="Rectangle 2"/>
          <p:cNvSpPr txBox="1">
            <a:spLocks noChangeArrowheads="1"/>
          </p:cNvSpPr>
          <p:nvPr/>
        </p:nvSpPr>
        <p:spPr bwMode="auto">
          <a:xfrm>
            <a:off x="4953000" y="20574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盼望</a:t>
            </a:r>
            <a:endParaRPr lang="en-US" sz="3600" b="1" spc="-170" dirty="0" smtClean="0">
              <a:effectLst>
                <a:glow rad="101600">
                  <a:schemeClr val="tx1">
                    <a:alpha val="75000"/>
                  </a:schemeClr>
                </a:glow>
              </a:effectLst>
              <a:latin typeface="黑体"/>
              <a:ea typeface="黑体"/>
              <a:cs typeface="黑体"/>
            </a:endParaRPr>
          </a:p>
        </p:txBody>
      </p:sp>
      <p:sp>
        <p:nvSpPr>
          <p:cNvPr id="12" name="Rectangle 2"/>
          <p:cNvSpPr txBox="1">
            <a:spLocks noChangeArrowheads="1"/>
          </p:cNvSpPr>
          <p:nvPr/>
        </p:nvSpPr>
        <p:spPr bwMode="auto">
          <a:xfrm>
            <a:off x="4953000" y="36576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能力</a:t>
            </a:r>
            <a:endParaRPr lang="en-US" sz="3600" b="1" spc="-170" dirty="0" smtClean="0">
              <a:effectLst>
                <a:glow rad="101600">
                  <a:schemeClr val="tx1">
                    <a:alpha val="75000"/>
                  </a:schemeClr>
                </a:glow>
              </a:effectLst>
              <a:latin typeface="黑体"/>
              <a:ea typeface="黑体"/>
              <a:cs typeface="黑体"/>
            </a:endParaRPr>
          </a:p>
        </p:txBody>
      </p:sp>
      <p:sp>
        <p:nvSpPr>
          <p:cNvPr id="13"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基础知识</a:t>
            </a:r>
            <a:endParaRPr lang="en-US" sz="3600" b="1" spc="-170" dirty="0" smtClean="0">
              <a:effectLst>
                <a:glow rad="101600">
                  <a:schemeClr val="tx1">
                    <a:alpha val="75000"/>
                  </a:schemeClr>
                </a:glow>
              </a:effectLst>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smtClean="0">
                <a:solidFill>
                  <a:schemeClr val="bg1"/>
                </a:solidFill>
              </a:rPr>
              <a:t>7 C</a:t>
            </a:r>
            <a:r>
              <a:rPr lang="fr-FR" altLang="ja-JP" sz="2000" dirty="0" smtClean="0">
                <a:solidFill>
                  <a:schemeClr val="bg1"/>
                </a:solidFill>
                <a:latin typeface="Arial"/>
              </a:rPr>
              <a:t>'</a:t>
            </a:r>
            <a:r>
              <a:rPr lang="en-US" sz="2000" dirty="0" smtClean="0">
                <a:solidFill>
                  <a:schemeClr val="bg1"/>
                </a:solidFill>
              </a:rPr>
              <a:t>s Animated—Gen. 1:31 omitted</a:t>
            </a:r>
          </a:p>
        </p:txBody>
      </p:sp>
      <p:pic>
        <p:nvPicPr>
          <p:cNvPr id="196610"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5"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6"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7"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6000" b="1" spc="-170" dirty="0" smtClean="0">
                <a:solidFill>
                  <a:srgbClr val="FF9900"/>
                </a:solidFill>
                <a:effectLst>
                  <a:glow rad="101600">
                    <a:schemeClr val="tx1">
                      <a:alpha val="75000"/>
                    </a:schemeClr>
                  </a:glow>
                </a:effectLst>
                <a:latin typeface="黑体"/>
                <a:ea typeface="黑体"/>
                <a:cs typeface="黑体"/>
              </a:rPr>
              <a:t>历史的</a:t>
            </a:r>
            <a:r>
              <a:rPr lang="en-US" altLang="zh-CN" sz="6000" b="1" spc="-170" dirty="0" smtClean="0">
                <a:solidFill>
                  <a:srgbClr val="FF9900"/>
                </a:solidFill>
                <a:effectLst>
                  <a:glow rad="101600">
                    <a:schemeClr val="tx1">
                      <a:alpha val="75000"/>
                    </a:schemeClr>
                  </a:glow>
                </a:effectLst>
                <a:latin typeface="黑体"/>
                <a:ea typeface="黑体"/>
                <a:cs typeface="黑体"/>
              </a:rPr>
              <a:t>7</a:t>
            </a:r>
            <a:r>
              <a:rPr lang="zh-CN" altLang="en-US" sz="6000" b="1" spc="-170" dirty="0" smtClean="0">
                <a:solidFill>
                  <a:srgbClr val="FF9900"/>
                </a:solidFill>
                <a:effectLst>
                  <a:glow rad="101600">
                    <a:schemeClr val="tx1">
                      <a:alpha val="75000"/>
                    </a:schemeClr>
                  </a:glow>
                </a:effectLst>
                <a:latin typeface="黑体"/>
                <a:ea typeface="黑体"/>
                <a:cs typeface="黑体"/>
              </a:rPr>
              <a:t>个内容</a:t>
            </a:r>
            <a:endParaRPr lang="en-US" sz="6000" b="1" spc="-170" dirty="0" smtClean="0">
              <a:solidFill>
                <a:srgbClr val="FF9900"/>
              </a:solidFill>
              <a:effectLst>
                <a:glow rad="101600">
                  <a:schemeClr val="tx1">
                    <a:alpha val="75000"/>
                  </a:schemeClr>
                </a:glow>
              </a:effectLst>
              <a:latin typeface="黑体"/>
              <a:ea typeface="黑体"/>
              <a:cs typeface="黑体"/>
            </a:endParaRPr>
          </a:p>
        </p:txBody>
      </p:sp>
      <p:sp>
        <p:nvSpPr>
          <p:cNvPr id="13" name="Rectangle 2"/>
          <p:cNvSpPr txBox="1">
            <a:spLocks noChangeArrowheads="1"/>
          </p:cNvSpPr>
          <p:nvPr/>
        </p:nvSpPr>
        <p:spPr bwMode="auto">
          <a:xfrm>
            <a:off x="3276600" y="228600"/>
            <a:ext cx="2133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腐败</a:t>
            </a:r>
            <a:endParaRPr lang="en-US" sz="3600" b="1" spc="-170" dirty="0" smtClean="0">
              <a:effectLst>
                <a:glow rad="101600">
                  <a:schemeClr val="tx1">
                    <a:alpha val="75000"/>
                  </a:schemeClr>
                </a:glow>
              </a:effectLst>
              <a:latin typeface="黑体"/>
              <a:ea typeface="黑体"/>
              <a:cs typeface="黑体"/>
            </a:endParaRPr>
          </a:p>
        </p:txBody>
      </p:sp>
      <p:sp>
        <p:nvSpPr>
          <p:cNvPr id="15" name="Rectangle 2"/>
          <p:cNvSpPr txBox="1">
            <a:spLocks noChangeArrowheads="1"/>
          </p:cNvSpPr>
          <p:nvPr/>
        </p:nvSpPr>
        <p:spPr bwMode="auto">
          <a:xfrm>
            <a:off x="2971800" y="6172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十字架</a:t>
            </a:r>
            <a:endParaRPr lang="en-US" sz="3600" b="1" spc="-170" dirty="0" smtClean="0">
              <a:effectLst>
                <a:glow rad="101600">
                  <a:schemeClr val="tx1">
                    <a:alpha val="75000"/>
                  </a:schemeClr>
                </a:glow>
              </a:effectLst>
              <a:latin typeface="黑体"/>
              <a:ea typeface="黑体"/>
              <a:cs typeface="黑体"/>
            </a:endParaRPr>
          </a:p>
        </p:txBody>
      </p:sp>
      <p:sp>
        <p:nvSpPr>
          <p:cNvPr id="16" name="Rectangle 2"/>
          <p:cNvSpPr txBox="1">
            <a:spLocks noChangeArrowheads="1"/>
          </p:cNvSpPr>
          <p:nvPr/>
        </p:nvSpPr>
        <p:spPr bwMode="auto">
          <a:xfrm>
            <a:off x="1143000" y="4953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基督</a:t>
            </a:r>
            <a:endParaRPr lang="en-US" sz="3600" b="1" spc="-170" dirty="0" smtClean="0">
              <a:effectLst>
                <a:glow rad="101600">
                  <a:schemeClr val="tx1">
                    <a:alpha val="75000"/>
                  </a:schemeClr>
                </a:glow>
              </a:effectLst>
              <a:latin typeface="黑体"/>
              <a:ea typeface="黑体"/>
              <a:cs typeface="黑体"/>
            </a:endParaRPr>
          </a:p>
        </p:txBody>
      </p:sp>
      <p:sp>
        <p:nvSpPr>
          <p:cNvPr id="17" name="Rectangle 2"/>
          <p:cNvSpPr txBox="1">
            <a:spLocks noChangeArrowheads="1"/>
          </p:cNvSpPr>
          <p:nvPr/>
        </p:nvSpPr>
        <p:spPr bwMode="auto">
          <a:xfrm>
            <a:off x="381000" y="33528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混乱</a:t>
            </a:r>
            <a:endParaRPr lang="en-US" sz="3600" b="1" spc="-170" dirty="0" smtClean="0">
              <a:effectLst>
                <a:glow rad="101600">
                  <a:schemeClr val="tx1">
                    <a:alpha val="75000"/>
                  </a:schemeClr>
                </a:glow>
              </a:effectLst>
              <a:latin typeface="黑体"/>
              <a:ea typeface="黑体"/>
              <a:cs typeface="黑体"/>
            </a:endParaRPr>
          </a:p>
        </p:txBody>
      </p:sp>
      <p:sp>
        <p:nvSpPr>
          <p:cNvPr id="18" name="Rectangle 2"/>
          <p:cNvSpPr txBox="1">
            <a:spLocks noChangeArrowheads="1"/>
          </p:cNvSpPr>
          <p:nvPr/>
        </p:nvSpPr>
        <p:spPr bwMode="auto">
          <a:xfrm>
            <a:off x="1371600" y="1600200"/>
            <a:ext cx="274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灾难</a:t>
            </a:r>
            <a:endParaRPr lang="en-US" sz="3600" b="1" spc="-170" dirty="0" smtClean="0">
              <a:effectLst>
                <a:glow rad="101600">
                  <a:schemeClr val="tx1">
                    <a:alpha val="75000"/>
                  </a:schemeClr>
                </a:glow>
              </a:effectLst>
              <a:latin typeface="黑体"/>
              <a:ea typeface="黑体"/>
              <a:cs typeface="黑体"/>
            </a:endParaRPr>
          </a:p>
        </p:txBody>
      </p:sp>
      <p:sp>
        <p:nvSpPr>
          <p:cNvPr id="19" name="Rectangle 2"/>
          <p:cNvSpPr txBox="1">
            <a:spLocks noChangeArrowheads="1"/>
          </p:cNvSpPr>
          <p:nvPr/>
        </p:nvSpPr>
        <p:spPr bwMode="auto">
          <a:xfrm>
            <a:off x="6096000" y="0"/>
            <a:ext cx="274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创造</a:t>
            </a:r>
            <a:endParaRPr lang="en-US" sz="3600" b="1" spc="-170" dirty="0" smtClean="0">
              <a:effectLst>
                <a:glow rad="101600">
                  <a:schemeClr val="tx1">
                    <a:alpha val="75000"/>
                  </a:schemeClr>
                </a:glow>
              </a:effectLst>
              <a:latin typeface="黑体"/>
              <a:ea typeface="黑体"/>
              <a:cs typeface="黑体"/>
            </a:endParaRPr>
          </a:p>
        </p:txBody>
      </p:sp>
      <p:sp>
        <p:nvSpPr>
          <p:cNvPr id="20" name="Rectangle 2"/>
          <p:cNvSpPr txBox="1">
            <a:spLocks noChangeArrowheads="1"/>
          </p:cNvSpPr>
          <p:nvPr/>
        </p:nvSpPr>
        <p:spPr bwMode="auto">
          <a:xfrm>
            <a:off x="6400800" y="5867400"/>
            <a:ext cx="2819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终结</a:t>
            </a:r>
            <a:endParaRPr lang="en-US" sz="3600" b="1" spc="-170" dirty="0" smtClean="0">
              <a:effectLst>
                <a:glow rad="101600">
                  <a:schemeClr val="tx1">
                    <a:alpha val="75000"/>
                  </a:schemeClr>
                </a:glow>
              </a:effectLst>
              <a:latin typeface="黑体"/>
              <a:ea typeface="黑体"/>
              <a:cs typeface="黑体"/>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I Cor. 1:23 NAS</a:t>
            </a:r>
          </a:p>
        </p:txBody>
      </p:sp>
      <p:pic>
        <p:nvPicPr>
          <p:cNvPr id="19865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2148" name="Text Box 4"/>
          <p:cNvSpPr txBox="1">
            <a:spLocks noChangeArrowheads="1"/>
          </p:cNvSpPr>
          <p:nvPr/>
        </p:nvSpPr>
        <p:spPr bwMode="auto">
          <a:xfrm>
            <a:off x="762000" y="1841500"/>
            <a:ext cx="7696200" cy="1765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TW" altLang="en-US" sz="4000">
                <a:solidFill>
                  <a:schemeClr val="bg1"/>
                </a:solidFill>
                <a:latin typeface="黑体" charset="0"/>
                <a:ea typeface="黑体" charset="0"/>
                <a:cs typeface="黑体" charset="0"/>
              </a:rPr>
              <a:t>我 们 却 是 传 钉 十 字 架 的 基 督 ， 在 </a:t>
            </a:r>
            <a:r>
              <a:rPr lang="zh-TW" altLang="en-US" sz="4000">
                <a:solidFill>
                  <a:srgbClr val="FF9900"/>
                </a:solidFill>
                <a:latin typeface="黑体" charset="0"/>
                <a:ea typeface="黑体" charset="0"/>
                <a:cs typeface="黑体" charset="0"/>
              </a:rPr>
              <a:t>犹 太 人 为 绊 脚 石</a:t>
            </a:r>
            <a:r>
              <a:rPr lang="zh-TW" altLang="en-US" sz="4000">
                <a:solidFill>
                  <a:schemeClr val="bg1"/>
                </a:solidFill>
                <a:latin typeface="黑体" charset="0"/>
                <a:ea typeface="黑体" charset="0"/>
                <a:cs typeface="黑体" charset="0"/>
              </a:rPr>
              <a:t> ， 在 </a:t>
            </a:r>
            <a:r>
              <a:rPr lang="zh-TW" altLang="en-US" sz="4000">
                <a:solidFill>
                  <a:srgbClr val="FFFF00"/>
                </a:solidFill>
                <a:latin typeface="黑体" charset="0"/>
                <a:ea typeface="黑体" charset="0"/>
                <a:cs typeface="黑体" charset="0"/>
              </a:rPr>
              <a:t>外 邦 人 为 愚 拙。</a:t>
            </a:r>
            <a:endParaRPr lang="en-US" sz="4000" b="1">
              <a:solidFill>
                <a:schemeClr val="bg1"/>
              </a:solidFill>
              <a:latin typeface="黑体" charset="0"/>
              <a:ea typeface="黑体" charset="0"/>
              <a:cs typeface="黑体" charset="0"/>
            </a:endParaRPr>
          </a:p>
        </p:txBody>
      </p:sp>
      <p:sp>
        <p:nvSpPr>
          <p:cNvPr id="1542149"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哥林多前书</a:t>
            </a:r>
            <a:r>
              <a:rPr lang="en-US" altLang="ja-JP" sz="5400" b="1">
                <a:solidFill>
                  <a:srgbClr val="00FF00"/>
                </a:solidFill>
                <a:latin typeface="黑体" charset="0"/>
                <a:ea typeface="黑体" charset="0"/>
                <a:cs typeface="黑体" charset="0"/>
              </a:rPr>
              <a:t> 1:23</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0498" name="Rectangle 2"/>
          <p:cNvSpPr>
            <a:spLocks noGrp="1" noChangeArrowheads="1"/>
          </p:cNvSpPr>
          <p:nvPr>
            <p:ph type="title"/>
          </p:nvPr>
        </p:nvSpPr>
        <p:spPr/>
        <p:txBody>
          <a:bodyPr/>
          <a:lstStyle/>
          <a:p>
            <a:pPr eaLnBrk="1" hangingPunct="1">
              <a:defRPr/>
            </a:pPr>
            <a:r>
              <a:rPr lang="en-US" smtClean="0"/>
              <a:t>01 Jews fall over Gospel</a:t>
            </a:r>
          </a:p>
        </p:txBody>
      </p:sp>
      <p:pic>
        <p:nvPicPr>
          <p:cNvPr id="2410499" name="Picture 3" descr="01 Jews fall over Gospel"/>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10500" name="Text Box 4"/>
          <p:cNvSpPr txBox="1">
            <a:spLocks noChangeArrowheads="1"/>
          </p:cNvSpPr>
          <p:nvPr/>
        </p:nvSpPr>
        <p:spPr bwMode="auto">
          <a:xfrm>
            <a:off x="1363663" y="5726113"/>
            <a:ext cx="3276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600" b="1">
                <a:latin typeface="黑体" charset="0"/>
                <a:ea typeface="黑体" charset="0"/>
                <a:cs typeface="黑体" charset="0"/>
              </a:rPr>
              <a:t>啊！</a:t>
            </a:r>
            <a:endParaRPr lang="en-US" sz="2600" b="1">
              <a:latin typeface="黑体" charset="0"/>
              <a:ea typeface="黑体" charset="0"/>
              <a:cs typeface="黑体" charset="0"/>
            </a:endParaRPr>
          </a:p>
        </p:txBody>
      </p:sp>
      <p:sp>
        <p:nvSpPr>
          <p:cNvPr id="2410501" name="Text Box 5"/>
          <p:cNvSpPr txBox="1">
            <a:spLocks noChangeArrowheads="1"/>
          </p:cNvSpPr>
          <p:nvPr/>
        </p:nvSpPr>
        <p:spPr bwMode="auto">
          <a:xfrm>
            <a:off x="163513" y="2090738"/>
            <a:ext cx="2024062"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a:solidFill>
                  <a:schemeClr val="tx2"/>
                </a:solidFill>
                <a:latin typeface="黑体" charset="0"/>
                <a:ea typeface="黑体" charset="0"/>
                <a:cs typeface="黑体" charset="0"/>
              </a:rPr>
              <a:t>创世记</a:t>
            </a:r>
            <a:endParaRPr lang="en-US" sz="2200">
              <a:solidFill>
                <a:schemeClr val="tx2"/>
              </a:solidFill>
              <a:latin typeface="黑体" charset="0"/>
              <a:ea typeface="黑体" charset="0"/>
              <a:cs typeface="黑体" charset="0"/>
            </a:endParaRPr>
          </a:p>
        </p:txBody>
      </p:sp>
      <p:sp>
        <p:nvSpPr>
          <p:cNvPr id="200709" name="WordArt 6"/>
          <p:cNvSpPr>
            <a:spLocks noChangeArrowheads="1" noChangeShapeType="1" noTextEdit="1"/>
          </p:cNvSpPr>
          <p:nvPr/>
        </p:nvSpPr>
        <p:spPr bwMode="auto">
          <a:xfrm>
            <a:off x="381000" y="381000"/>
            <a:ext cx="2341563"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犹太人</a:t>
            </a:r>
            <a:endParaRPr lang="en-US" sz="3600" kern="10">
              <a:latin typeface="黑体"/>
              <a:ea typeface="黑体"/>
              <a:cs typeface="黑体"/>
            </a:endParaRPr>
          </a:p>
        </p:txBody>
      </p:sp>
      <p:sp>
        <p:nvSpPr>
          <p:cNvPr id="2410503" name="Text Box 7"/>
          <p:cNvSpPr txBox="1">
            <a:spLocks noChangeArrowheads="1"/>
          </p:cNvSpPr>
          <p:nvPr/>
        </p:nvSpPr>
        <p:spPr bwMode="auto">
          <a:xfrm>
            <a:off x="3081338" y="674688"/>
            <a:ext cx="6248400"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TW" altLang="en-US" sz="3200">
                <a:latin typeface="黑体" charset="0"/>
                <a:ea typeface="黑体" charset="0"/>
                <a:cs typeface="黑体" charset="0"/>
              </a:rPr>
              <a:t>我们却是传钉十字架的基督，</a:t>
            </a:r>
            <a:r>
              <a:rPr lang="zh-TW" altLang="en-US" sz="3200">
                <a:solidFill>
                  <a:srgbClr val="FF0000"/>
                </a:solidFill>
                <a:latin typeface="黑体" charset="0"/>
                <a:ea typeface="黑体" charset="0"/>
                <a:cs typeface="黑体" charset="0"/>
              </a:rPr>
              <a:t>在犹太人为绊脚石</a:t>
            </a:r>
            <a:r>
              <a:rPr lang="zh-TW" altLang="en-US" sz="3200">
                <a:latin typeface="黑体" charset="0"/>
                <a:ea typeface="黑体" charset="0"/>
                <a:cs typeface="黑体" charset="0"/>
              </a:rPr>
              <a:t>，在外邦人为愚拙</a:t>
            </a:r>
            <a:r>
              <a:rPr lang="en-US" altLang="ja-JP" sz="3200" b="1">
                <a:latin typeface="黑体" charset="0"/>
                <a:ea typeface="黑体" charset="0"/>
                <a:cs typeface="黑体" charset="0"/>
              </a:rPr>
              <a:t>;</a:t>
            </a:r>
            <a:endParaRPr lang="en-US" sz="3200" b="1">
              <a:latin typeface="黑体" charset="0"/>
              <a:ea typeface="黑体" charset="0"/>
              <a:cs typeface="黑体" charset="0"/>
            </a:endParaRPr>
          </a:p>
        </p:txBody>
      </p:sp>
      <p:sp>
        <p:nvSpPr>
          <p:cNvPr id="2410504" name="Text Box 8"/>
          <p:cNvSpPr txBox="1">
            <a:spLocks noChangeArrowheads="1"/>
          </p:cNvSpPr>
          <p:nvPr/>
        </p:nvSpPr>
        <p:spPr bwMode="auto">
          <a:xfrm>
            <a:off x="5670550" y="1890713"/>
            <a:ext cx="314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b="1">
                <a:latin typeface="黑体" charset="0"/>
                <a:ea typeface="黑体" charset="0"/>
                <a:cs typeface="黑体" charset="0"/>
              </a:rPr>
              <a:t>林前</a:t>
            </a:r>
            <a:r>
              <a:rPr lang="en-US" altLang="ja-JP" b="1">
                <a:latin typeface="黑体" charset="0"/>
                <a:ea typeface="黑体" charset="0"/>
                <a:cs typeface="黑体" charset="0"/>
              </a:rPr>
              <a:t> 1:23</a:t>
            </a:r>
            <a:endParaRPr lang="en-US" b="1">
              <a:latin typeface="黑体" charset="0"/>
              <a:ea typeface="黑体" charset="0"/>
              <a:cs typeface="黑体" charset="0"/>
            </a:endParaRPr>
          </a:p>
        </p:txBody>
      </p:sp>
      <p:sp>
        <p:nvSpPr>
          <p:cNvPr id="200712" name="TextBox 1"/>
          <p:cNvSpPr>
            <a:spLocks noChangeArrowheads="1"/>
          </p:cNvSpPr>
          <p:nvPr/>
        </p:nvSpPr>
        <p:spPr bwMode="auto">
          <a:xfrm rot="1229153">
            <a:off x="4322763" y="3522663"/>
            <a:ext cx="1330325" cy="604837"/>
          </a:xfrm>
          <a:prstGeom prst="ellipse">
            <a:avLst/>
          </a:prstGeom>
          <a:solidFill>
            <a:srgbClr val="90613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zh-CN" altLang="en-US" sz="2800"/>
              <a:t>福音</a:t>
            </a:r>
            <a:endParaRPr lang="en-US" sz="2800"/>
          </a:p>
        </p:txBody>
      </p:sp>
      <p:sp>
        <p:nvSpPr>
          <p:cNvPr id="200713" name="TextBox 1"/>
          <p:cNvSpPr>
            <a:spLocks noChangeArrowheads="1"/>
          </p:cNvSpPr>
          <p:nvPr/>
        </p:nvSpPr>
        <p:spPr bwMode="auto">
          <a:xfrm rot="1096610">
            <a:off x="1635125" y="3089275"/>
            <a:ext cx="2289175" cy="692150"/>
          </a:xfrm>
          <a:prstGeom prst="ellipse">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3200" b="1">
                <a:solidFill>
                  <a:srgbClr val="FF0000"/>
                </a:solidFill>
                <a:latin typeface="黑体" charset="0"/>
                <a:ea typeface="黑体" charset="0"/>
                <a:cs typeface="黑体" charset="0"/>
              </a:rPr>
              <a:t>神的</a:t>
            </a:r>
            <a:endParaRPr lang="en-US" sz="3200" b="1">
              <a:solidFill>
                <a:srgbClr val="FF0000"/>
              </a:solidFill>
              <a:latin typeface="黑体" charset="0"/>
              <a:ea typeface="黑体" charset="0"/>
              <a:cs typeface="黑体" charset="0"/>
            </a:endParaRPr>
          </a:p>
        </p:txBody>
      </p:sp>
      <p:sp>
        <p:nvSpPr>
          <p:cNvPr id="200714" name="TextBox 11"/>
          <p:cNvSpPr>
            <a:spLocks noChangeArrowheads="1"/>
          </p:cNvSpPr>
          <p:nvPr/>
        </p:nvSpPr>
        <p:spPr bwMode="auto">
          <a:xfrm rot="1900502">
            <a:off x="6942138" y="5403850"/>
            <a:ext cx="2416175" cy="1296988"/>
          </a:xfrm>
          <a:prstGeom prst="ellipse">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5400" b="1">
                <a:solidFill>
                  <a:srgbClr val="FF0000"/>
                </a:solidFill>
                <a:latin typeface="黑体" charset="0"/>
                <a:ea typeface="黑体" charset="0"/>
                <a:cs typeface="黑体" charset="0"/>
              </a:rPr>
              <a:t>话</a:t>
            </a:r>
            <a:endParaRPr lang="en-US" sz="5400" b="1">
              <a:solidFill>
                <a:srgbClr val="FF0000"/>
              </a:solidFill>
              <a:latin typeface="黑体" charset="0"/>
              <a:ea typeface="黑体" charset="0"/>
              <a:cs typeface="黑体" charset="0"/>
            </a:endParaRPr>
          </a:p>
        </p:txBody>
      </p:sp>
      <p:cxnSp>
        <p:nvCxnSpPr>
          <p:cNvPr id="5" name="Straight Connector 4"/>
          <p:cNvCxnSpPr/>
          <p:nvPr/>
        </p:nvCxnSpPr>
        <p:spPr>
          <a:xfrm>
            <a:off x="1828800" y="3124200"/>
            <a:ext cx="1905000" cy="762000"/>
          </a:xfrm>
          <a:prstGeom prst="line">
            <a:avLst/>
          </a:prstGeom>
          <a:ln w="508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498"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2:22-24 NAS</a:t>
            </a:r>
          </a:p>
        </p:txBody>
      </p:sp>
      <p:pic>
        <p:nvPicPr>
          <p:cNvPr id="2027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500" name="Text Box 4"/>
          <p:cNvSpPr txBox="1">
            <a:spLocks noChangeArrowheads="1"/>
          </p:cNvSpPr>
          <p:nvPr/>
        </p:nvSpPr>
        <p:spPr bwMode="auto">
          <a:xfrm>
            <a:off x="533400" y="1425575"/>
            <a:ext cx="8153400" cy="42465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000" b="1">
                <a:solidFill>
                  <a:srgbClr val="FFFFFF"/>
                </a:solidFill>
                <a:latin typeface="黑体" charset="0"/>
                <a:ea typeface="黑体" charset="0"/>
                <a:cs typeface="黑体" charset="0"/>
              </a:rPr>
              <a:t>22 </a:t>
            </a:r>
            <a:r>
              <a:rPr lang="zh-TW" altLang="en-US" sz="3000">
                <a:solidFill>
                  <a:srgbClr val="FFFFFF"/>
                </a:solidFill>
                <a:latin typeface="黑体" charset="0"/>
                <a:ea typeface="黑体" charset="0"/>
                <a:cs typeface="黑体" charset="0"/>
              </a:rPr>
              <a:t>以 色 列 人 哪 ， 请 听 我 的 话 ： 神 藉 着 </a:t>
            </a:r>
            <a:r>
              <a:rPr lang="zh-TW" altLang="en-US" sz="3000">
                <a:solidFill>
                  <a:srgbClr val="FFFF00"/>
                </a:solidFill>
                <a:latin typeface="黑体" charset="0"/>
                <a:ea typeface="黑体" charset="0"/>
                <a:cs typeface="黑体" charset="0"/>
              </a:rPr>
              <a:t>拿 撒 勒 人 耶 稣 </a:t>
            </a:r>
            <a:r>
              <a:rPr lang="zh-TW" altLang="en-US" sz="3000">
                <a:solidFill>
                  <a:srgbClr val="FFFFFF"/>
                </a:solidFill>
                <a:latin typeface="黑体" charset="0"/>
                <a:ea typeface="黑体" charset="0"/>
                <a:cs typeface="黑体" charset="0"/>
              </a:rPr>
              <a:t>在 你 们 中 间 施 行 异 能 、 奇 事 神 迹 ， 将 他 证 明 出 来 ， 这 是 你 们 自 己 知 道 的 。</a:t>
            </a:r>
          </a:p>
          <a:p>
            <a:pPr eaLnBrk="1" hangingPunct="1"/>
            <a:r>
              <a:rPr lang="en-US" altLang="zh-TW" sz="3000" b="1">
                <a:solidFill>
                  <a:srgbClr val="FFFFFF"/>
                </a:solidFill>
                <a:latin typeface="黑体" charset="0"/>
                <a:ea typeface="黑体" charset="0"/>
                <a:cs typeface="黑体" charset="0"/>
              </a:rPr>
              <a:t>23 </a:t>
            </a:r>
            <a:r>
              <a:rPr lang="zh-TW" altLang="en-US" sz="3000">
                <a:solidFill>
                  <a:srgbClr val="FFFFFF"/>
                </a:solidFill>
                <a:latin typeface="黑体" charset="0"/>
                <a:ea typeface="黑体" charset="0"/>
                <a:cs typeface="黑体" charset="0"/>
              </a:rPr>
              <a:t>他 既 按 着 神 的 定 旨 先 见 被 交 与 人 ， </a:t>
            </a:r>
            <a:r>
              <a:rPr lang="zh-TW" altLang="en-US" sz="3000">
                <a:solidFill>
                  <a:srgbClr val="FFFF00"/>
                </a:solidFill>
                <a:latin typeface="黑体" charset="0"/>
                <a:ea typeface="黑体" charset="0"/>
                <a:cs typeface="黑体" charset="0"/>
              </a:rPr>
              <a:t>你 们 就 藉 着 无 法 之 人 的 手 ， 把 他 钉 在 十 字 架 上 ， 杀 了 </a:t>
            </a:r>
            <a:r>
              <a:rPr lang="zh-TW" altLang="en-US" sz="3000">
                <a:solidFill>
                  <a:srgbClr val="FFFFFF"/>
                </a:solidFill>
                <a:latin typeface="黑体" charset="0"/>
                <a:ea typeface="黑体" charset="0"/>
                <a:cs typeface="黑体" charset="0"/>
              </a:rPr>
              <a:t>。</a:t>
            </a:r>
          </a:p>
          <a:p>
            <a:pPr eaLnBrk="1" hangingPunct="1"/>
            <a:r>
              <a:rPr lang="en-US" altLang="zh-TW" sz="3000" b="1">
                <a:solidFill>
                  <a:srgbClr val="FFFFFF"/>
                </a:solidFill>
                <a:latin typeface="黑体" charset="0"/>
                <a:ea typeface="黑体" charset="0"/>
                <a:cs typeface="黑体" charset="0"/>
              </a:rPr>
              <a:t>24 </a:t>
            </a:r>
            <a:r>
              <a:rPr lang="zh-TW" altLang="en-US" sz="3000">
                <a:solidFill>
                  <a:srgbClr val="FFFF00"/>
                </a:solidFill>
                <a:latin typeface="黑体" charset="0"/>
                <a:ea typeface="黑体" charset="0"/>
                <a:cs typeface="黑体" charset="0"/>
              </a:rPr>
              <a:t>神 却</a:t>
            </a:r>
            <a:r>
              <a:rPr lang="zh-TW" altLang="en-US" sz="3000">
                <a:solidFill>
                  <a:srgbClr val="FFFFFF"/>
                </a:solidFill>
                <a:latin typeface="黑体" charset="0"/>
                <a:ea typeface="黑体" charset="0"/>
                <a:cs typeface="黑体" charset="0"/>
              </a:rPr>
              <a:t> 将 死 的 痛 苦 解 释 了 ， </a:t>
            </a:r>
            <a:r>
              <a:rPr lang="zh-TW" altLang="en-US" sz="3000">
                <a:solidFill>
                  <a:srgbClr val="FFFF00"/>
                </a:solidFill>
                <a:latin typeface="黑体" charset="0"/>
                <a:ea typeface="黑体" charset="0"/>
                <a:cs typeface="黑体" charset="0"/>
              </a:rPr>
              <a:t>叫 他 复 活</a:t>
            </a:r>
            <a:r>
              <a:rPr lang="zh-TW" altLang="en-US" sz="3000">
                <a:solidFill>
                  <a:srgbClr val="FFFFFF"/>
                </a:solidFill>
                <a:latin typeface="黑体" charset="0"/>
                <a:ea typeface="黑体" charset="0"/>
                <a:cs typeface="黑体" charset="0"/>
              </a:rPr>
              <a:t> ， 因 为 他 原 不 能 被 死 拘 禁 。</a:t>
            </a:r>
            <a:endParaRPr lang="en-US" sz="3000" b="1">
              <a:solidFill>
                <a:srgbClr val="FFFFFF"/>
              </a:solidFill>
              <a:latin typeface="黑体" charset="0"/>
              <a:ea typeface="黑体" charset="0"/>
              <a:cs typeface="黑体" charset="0"/>
            </a:endParaRPr>
          </a:p>
        </p:txBody>
      </p:sp>
      <p:sp>
        <p:nvSpPr>
          <p:cNvPr id="1642502" name="Text Box 6"/>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2:22-24</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594"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2:37-38 &amp; 40 NAS</a:t>
            </a:r>
          </a:p>
        </p:txBody>
      </p:sp>
      <p:pic>
        <p:nvPicPr>
          <p:cNvPr id="20480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596" name="Text Box 4"/>
          <p:cNvSpPr txBox="1">
            <a:spLocks noChangeArrowheads="1"/>
          </p:cNvSpPr>
          <p:nvPr/>
        </p:nvSpPr>
        <p:spPr bwMode="auto">
          <a:xfrm>
            <a:off x="457200" y="1425575"/>
            <a:ext cx="8305800" cy="49466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chemeClr val="bg1"/>
                </a:solidFill>
                <a:latin typeface="黑体" charset="0"/>
                <a:ea typeface="黑体" charset="0"/>
                <a:cs typeface="黑体" charset="0"/>
              </a:rPr>
              <a:t>37 </a:t>
            </a:r>
            <a:r>
              <a:rPr lang="zh-TW" altLang="en-US" sz="3200">
                <a:solidFill>
                  <a:schemeClr val="bg1"/>
                </a:solidFill>
                <a:latin typeface="黑体" charset="0"/>
                <a:ea typeface="黑体" charset="0"/>
                <a:cs typeface="黑体" charset="0"/>
              </a:rPr>
              <a:t>众 人 听 见 这 话 ， </a:t>
            </a:r>
            <a:r>
              <a:rPr lang="zh-TW" altLang="en-US" sz="3200">
                <a:solidFill>
                  <a:srgbClr val="FFFF00"/>
                </a:solidFill>
                <a:latin typeface="黑体" charset="0"/>
                <a:ea typeface="黑体" charset="0"/>
                <a:cs typeface="黑体" charset="0"/>
              </a:rPr>
              <a:t>觉 得 扎 心 </a:t>
            </a:r>
            <a:r>
              <a:rPr lang="zh-TW" altLang="en-US" sz="3200">
                <a:solidFill>
                  <a:schemeClr val="bg1"/>
                </a:solidFill>
                <a:latin typeface="黑体" charset="0"/>
                <a:ea typeface="黑体" charset="0"/>
                <a:cs typeface="黑体" charset="0"/>
              </a:rPr>
              <a:t>， 就 对 彼 得 和 其 馀 的 使 徒 说 ： 弟 兄 们 ， 我 们 当 怎 样 行 ？</a:t>
            </a:r>
          </a:p>
          <a:p>
            <a:pPr eaLnBrk="1" hangingPunct="1"/>
            <a:r>
              <a:rPr lang="en-US" altLang="zh-TW" sz="3200" b="1">
                <a:solidFill>
                  <a:schemeClr val="bg1"/>
                </a:solidFill>
                <a:latin typeface="黑体" charset="0"/>
                <a:ea typeface="黑体" charset="0"/>
                <a:cs typeface="黑体" charset="0"/>
              </a:rPr>
              <a:t>38 </a:t>
            </a:r>
            <a:r>
              <a:rPr lang="zh-TW" altLang="en-US" sz="3200">
                <a:solidFill>
                  <a:schemeClr val="bg1"/>
                </a:solidFill>
                <a:latin typeface="黑体" charset="0"/>
                <a:ea typeface="黑体" charset="0"/>
                <a:cs typeface="黑体" charset="0"/>
              </a:rPr>
              <a:t>彼 得 说 ： 你 们 各 人 要 </a:t>
            </a:r>
            <a:r>
              <a:rPr lang="zh-TW" altLang="en-US" sz="3200">
                <a:solidFill>
                  <a:srgbClr val="FFFF00"/>
                </a:solidFill>
                <a:latin typeface="黑体" charset="0"/>
                <a:ea typeface="黑体" charset="0"/>
                <a:cs typeface="黑体" charset="0"/>
              </a:rPr>
              <a:t>悔 改</a:t>
            </a:r>
            <a:r>
              <a:rPr lang="zh-TW" altLang="en-US" sz="3200">
                <a:solidFill>
                  <a:schemeClr val="bg1"/>
                </a:solidFill>
                <a:latin typeface="黑体" charset="0"/>
                <a:ea typeface="黑体" charset="0"/>
                <a:cs typeface="黑体" charset="0"/>
              </a:rPr>
              <a:t> ， 奉 耶 稣 基 督 的 名 受 洗 ， 叫 你 们 的 罪 得 赦 ， 就 必 领 受 所 赐 的 圣 灵 </a:t>
            </a:r>
            <a:r>
              <a:rPr lang="en-US" altLang="zh-TW" sz="3200">
                <a:solidFill>
                  <a:schemeClr val="bg1"/>
                </a:solidFill>
                <a:latin typeface="黑体" charset="0"/>
                <a:ea typeface="黑体" charset="0"/>
                <a:cs typeface="黑体" charset="0"/>
              </a:rPr>
              <a:t>…</a:t>
            </a:r>
            <a:endParaRPr lang="en-US" altLang="ja-JP" sz="3000" b="1">
              <a:solidFill>
                <a:schemeClr val="bg1"/>
              </a:solidFill>
              <a:latin typeface="黑体" charset="0"/>
              <a:ea typeface="黑体" charset="0"/>
              <a:cs typeface="黑体" charset="0"/>
            </a:endParaRPr>
          </a:p>
          <a:p>
            <a:pPr eaLnBrk="1" hangingPunct="1">
              <a:lnSpc>
                <a:spcPct val="95000"/>
              </a:lnSpc>
            </a:pPr>
            <a:r>
              <a:rPr lang="en-US" altLang="zh-TW" sz="3200" b="1">
                <a:solidFill>
                  <a:schemeClr val="bg1"/>
                </a:solidFill>
                <a:latin typeface="黑体" charset="0"/>
                <a:ea typeface="黑体" charset="0"/>
                <a:cs typeface="黑体" charset="0"/>
              </a:rPr>
              <a:t>40</a:t>
            </a:r>
            <a:r>
              <a:rPr lang="en-US" altLang="zh-TW" sz="3200">
                <a:solidFill>
                  <a:schemeClr val="bg1"/>
                </a:solidFill>
                <a:latin typeface="黑体" charset="0"/>
                <a:ea typeface="黑体" charset="0"/>
                <a:cs typeface="黑体" charset="0"/>
              </a:rPr>
              <a:t> </a:t>
            </a:r>
            <a:r>
              <a:rPr lang="zh-TW" altLang="en-US" sz="3200">
                <a:solidFill>
                  <a:schemeClr val="bg1"/>
                </a:solidFill>
                <a:latin typeface="黑体" charset="0"/>
                <a:ea typeface="黑体" charset="0"/>
                <a:cs typeface="黑体" charset="0"/>
              </a:rPr>
              <a:t>彼 得 还 用 许 多 话 作 见 证 ， 劝 勉 他 们 说 ： </a:t>
            </a:r>
            <a:r>
              <a:rPr lang="zh-TW" altLang="en-US" sz="3200">
                <a:solidFill>
                  <a:srgbClr val="FFFF00"/>
                </a:solidFill>
                <a:latin typeface="黑体" charset="0"/>
                <a:ea typeface="黑体" charset="0"/>
                <a:cs typeface="黑体" charset="0"/>
              </a:rPr>
              <a:t>你 们 当 救 自 己 脱 离 这 弯 曲 的 世 代</a:t>
            </a:r>
            <a:r>
              <a:rPr lang="zh-TW" altLang="en-US" sz="3200">
                <a:solidFill>
                  <a:schemeClr val="bg1"/>
                </a:solidFill>
                <a:latin typeface="黑体" charset="0"/>
                <a:ea typeface="黑体" charset="0"/>
                <a:cs typeface="黑体" charset="0"/>
              </a:rPr>
              <a:t> 。</a:t>
            </a:r>
            <a:endParaRPr lang="en-US" sz="3000" b="1">
              <a:solidFill>
                <a:schemeClr val="bg1"/>
              </a:solidFill>
              <a:latin typeface="黑体" charset="0"/>
              <a:ea typeface="黑体" charset="0"/>
              <a:cs typeface="黑体" charset="0"/>
            </a:endParaRPr>
          </a:p>
        </p:txBody>
      </p:sp>
      <p:sp>
        <p:nvSpPr>
          <p:cNvPr id="1646597" name="Text Box 5"/>
          <p:cNvSpPr txBox="1">
            <a:spLocks noChangeArrowheads="1"/>
          </p:cNvSpPr>
          <p:nvPr/>
        </p:nvSpPr>
        <p:spPr bwMode="auto">
          <a:xfrm>
            <a:off x="838200" y="457200"/>
            <a:ext cx="75438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2:37-38 &amp; 40</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lstStyle/>
          <a:p>
            <a:pPr eaLnBrk="1" hangingPunct="1">
              <a:defRPr/>
            </a:pPr>
            <a:r>
              <a:rPr lang="en-US" smtClean="0">
                <a:cs typeface="+mj-cs"/>
              </a:rPr>
              <a:t>Matt. 28:18-20 NAS</a:t>
            </a:r>
          </a:p>
        </p:txBody>
      </p:sp>
      <p:pic>
        <p:nvPicPr>
          <p:cNvPr id="1515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9732" name="Text Box 4"/>
          <p:cNvSpPr txBox="1">
            <a:spLocks noChangeArrowheads="1"/>
          </p:cNvSpPr>
          <p:nvPr/>
        </p:nvSpPr>
        <p:spPr bwMode="auto">
          <a:xfrm>
            <a:off x="0" y="457200"/>
            <a:ext cx="9144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马太福音</a:t>
            </a:r>
            <a:r>
              <a:rPr lang="en-US" altLang="ja-JP" sz="5400" b="1">
                <a:solidFill>
                  <a:srgbClr val="00FF00"/>
                </a:solidFill>
                <a:latin typeface="黑体" charset="0"/>
                <a:ea typeface="黑体" charset="0"/>
                <a:cs typeface="黑体" charset="0"/>
              </a:rPr>
              <a:t> 28:18-20</a:t>
            </a:r>
            <a:endParaRPr lang="en-US" sz="5400" b="1">
              <a:solidFill>
                <a:srgbClr val="00FF00"/>
              </a:solidFill>
              <a:latin typeface="黑体" charset="0"/>
              <a:ea typeface="黑体" charset="0"/>
              <a:cs typeface="黑体" charset="0"/>
            </a:endParaRPr>
          </a:p>
        </p:txBody>
      </p:sp>
      <p:sp>
        <p:nvSpPr>
          <p:cNvPr id="1609733" name="Text Box 5"/>
          <p:cNvSpPr txBox="1">
            <a:spLocks noChangeArrowheads="1"/>
          </p:cNvSpPr>
          <p:nvPr/>
        </p:nvSpPr>
        <p:spPr bwMode="auto">
          <a:xfrm>
            <a:off x="762000" y="1444625"/>
            <a:ext cx="7772400" cy="4524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588" indent="-15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latin typeface="黑体" charset="0"/>
                <a:ea typeface="黑体" charset="0"/>
                <a:cs typeface="黑体" charset="0"/>
              </a:rPr>
              <a:t>18 </a:t>
            </a:r>
            <a:r>
              <a:rPr lang="en-US" sz="3200">
                <a:solidFill>
                  <a:schemeClr val="bg1"/>
                </a:solidFill>
                <a:latin typeface="黑体" charset="0"/>
                <a:ea typeface="黑体" charset="0"/>
                <a:cs typeface="黑体" charset="0"/>
              </a:rPr>
              <a:t>耶 稣 进 前 来 ， 对 他 们 说 ： 天 上 地 下 所 有 的 权 柄 都 赐 给 我 了 。</a:t>
            </a:r>
          </a:p>
          <a:p>
            <a:pPr eaLnBrk="1" hangingPunct="1"/>
            <a:r>
              <a:rPr lang="en-US" sz="3200" b="1">
                <a:solidFill>
                  <a:schemeClr val="bg1"/>
                </a:solidFill>
                <a:latin typeface="黑体" charset="0"/>
                <a:ea typeface="黑体" charset="0"/>
                <a:cs typeface="黑体" charset="0"/>
              </a:rPr>
              <a:t>19 </a:t>
            </a:r>
            <a:r>
              <a:rPr lang="en-US" sz="3200">
                <a:solidFill>
                  <a:schemeClr val="bg1"/>
                </a:solidFill>
                <a:latin typeface="黑体" charset="0"/>
                <a:ea typeface="黑体" charset="0"/>
                <a:cs typeface="黑体" charset="0"/>
              </a:rPr>
              <a:t>所 以 ， 你 们 要 </a:t>
            </a:r>
            <a:r>
              <a:rPr lang="en-US" sz="3200">
                <a:solidFill>
                  <a:srgbClr val="FFFF00"/>
                </a:solidFill>
                <a:latin typeface="黑体" charset="0"/>
                <a:ea typeface="黑体" charset="0"/>
                <a:cs typeface="黑体" charset="0"/>
              </a:rPr>
              <a:t>去</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rgbClr val="FFFF00"/>
                </a:solidFill>
                <a:latin typeface="黑体" charset="0"/>
                <a:ea typeface="黑体" charset="0"/>
                <a:cs typeface="黑体" charset="0"/>
              </a:rPr>
              <a:t>使</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万</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民</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作</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我</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的</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门</a:t>
            </a:r>
            <a:r>
              <a:rPr lang="en-US" altLang="ja-JP" sz="3200">
                <a:solidFill>
                  <a:srgbClr val="FFFF00"/>
                </a:solidFill>
                <a:latin typeface="黑体" charset="0"/>
                <a:ea typeface="黑体" charset="0"/>
                <a:cs typeface="黑体" charset="0"/>
              </a:rPr>
              <a:t> </a:t>
            </a:r>
            <a:r>
              <a:rPr lang="en-US" sz="3200">
                <a:solidFill>
                  <a:srgbClr val="FFFF00"/>
                </a:solidFill>
                <a:latin typeface="黑体" charset="0"/>
                <a:ea typeface="黑体" charset="0"/>
                <a:cs typeface="黑体" charset="0"/>
              </a:rPr>
              <a:t>徒</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奉</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父</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子</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圣</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灵</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的</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名</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给</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他</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们</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施</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洗</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endParaRPr lang="en-US" altLang="ja-JP" sz="3200">
              <a:solidFill>
                <a:schemeClr val="bg1"/>
              </a:solidFill>
              <a:latin typeface="黑体" charset="0"/>
              <a:ea typeface="黑体" charset="0"/>
              <a:cs typeface="黑体" charset="0"/>
            </a:endParaRPr>
          </a:p>
          <a:p>
            <a:pPr eaLnBrk="1" hangingPunct="1"/>
            <a:r>
              <a:rPr lang="en-US" sz="3200" b="1">
                <a:solidFill>
                  <a:schemeClr val="bg1"/>
                </a:solidFill>
                <a:latin typeface="黑体" charset="0"/>
                <a:ea typeface="黑体" charset="0"/>
                <a:cs typeface="黑体" charset="0"/>
              </a:rPr>
              <a:t>20 </a:t>
            </a:r>
            <a:r>
              <a:rPr lang="en-US" sz="3200">
                <a:solidFill>
                  <a:schemeClr val="bg1"/>
                </a:solidFill>
                <a:latin typeface="黑体" charset="0"/>
                <a:ea typeface="黑体" charset="0"/>
                <a:cs typeface="黑体" charset="0"/>
              </a:rPr>
              <a:t>凡 我 所 吩 咐 你 们 的 ， 都 </a:t>
            </a:r>
            <a:r>
              <a:rPr lang="en-US" sz="3200">
                <a:solidFill>
                  <a:srgbClr val="FFFF00"/>
                </a:solidFill>
                <a:latin typeface="黑体" charset="0"/>
                <a:ea typeface="黑体" charset="0"/>
                <a:cs typeface="黑体" charset="0"/>
              </a:rPr>
              <a:t>教 训 他 们</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遵</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守</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我</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就</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常</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与</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你</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们</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同</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在</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直</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到</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世</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界</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的</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末</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了</a:t>
            </a:r>
            <a:r>
              <a:rPr lang="en-US" altLang="ja-JP" sz="3200">
                <a:solidFill>
                  <a:schemeClr val="bg1"/>
                </a:solidFill>
                <a:latin typeface="黑体" charset="0"/>
                <a:ea typeface="黑体" charset="0"/>
                <a:cs typeface="黑体" charset="0"/>
              </a:rPr>
              <a:t> </a:t>
            </a:r>
            <a:r>
              <a:rPr lang="en-US" sz="3200">
                <a:solidFill>
                  <a:schemeClr val="bg1"/>
                </a:solidFill>
                <a:latin typeface="黑体" charset="0"/>
                <a:ea typeface="黑体" charset="0"/>
                <a:cs typeface="黑体"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solidFill>
                  <a:schemeClr val="tx1"/>
                </a:solidFill>
              </a:rPr>
              <a:t>Acts 2:41 NAS</a:t>
            </a:r>
          </a:p>
        </p:txBody>
      </p:sp>
      <p:pic>
        <p:nvPicPr>
          <p:cNvPr id="2068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2740" name="Text Box 4"/>
          <p:cNvSpPr txBox="1">
            <a:spLocks noChangeArrowheads="1"/>
          </p:cNvSpPr>
          <p:nvPr/>
        </p:nvSpPr>
        <p:spPr bwMode="auto">
          <a:xfrm>
            <a:off x="914400" y="1752600"/>
            <a:ext cx="7391400" cy="1754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30000"/>
              </a:spcBef>
            </a:pPr>
            <a:r>
              <a:rPr lang="zh-CN" altLang="en-US" sz="3600">
                <a:solidFill>
                  <a:schemeClr val="bg1"/>
                </a:solidFill>
                <a:latin typeface="黑体" charset="0"/>
                <a:ea typeface="黑体" charset="0"/>
                <a:cs typeface="黑体" charset="0"/>
              </a:rPr>
              <a:t>于</a:t>
            </a:r>
            <a:r>
              <a:rPr lang="zh-TW" altLang="en-US" sz="3600">
                <a:solidFill>
                  <a:schemeClr val="bg1"/>
                </a:solidFill>
                <a:latin typeface="黑体" charset="0"/>
                <a:ea typeface="黑体" charset="0"/>
                <a:cs typeface="黑体" charset="0"/>
              </a:rPr>
              <a:t> 是 领 受 他 话 的 人 就 受 了 洗 。 那 一 天 ， 门 徒 约 添 了 </a:t>
            </a:r>
            <a:r>
              <a:rPr lang="zh-TW" altLang="en-US" sz="3600">
                <a:solidFill>
                  <a:srgbClr val="FFFF00"/>
                </a:solidFill>
                <a:latin typeface="黑体" charset="0"/>
                <a:ea typeface="黑体" charset="0"/>
                <a:cs typeface="黑体" charset="0"/>
              </a:rPr>
              <a:t>三 千 人</a:t>
            </a:r>
            <a:r>
              <a:rPr lang="zh-TW" altLang="en-US" sz="3600">
                <a:solidFill>
                  <a:schemeClr val="bg1"/>
                </a:solidFill>
                <a:latin typeface="黑体" charset="0"/>
                <a:ea typeface="黑体" charset="0"/>
                <a:cs typeface="黑体" charset="0"/>
              </a:rPr>
              <a:t>。</a:t>
            </a:r>
            <a:endParaRPr lang="en-US" sz="3400" b="1">
              <a:solidFill>
                <a:schemeClr val="bg1"/>
              </a:solidFill>
              <a:latin typeface="黑体" charset="0"/>
              <a:ea typeface="黑体" charset="0"/>
              <a:cs typeface="黑体" charset="0"/>
            </a:endParaRPr>
          </a:p>
        </p:txBody>
      </p:sp>
      <p:sp>
        <p:nvSpPr>
          <p:cNvPr id="1652741"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2:41</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3" descr="Gospel 3-Part 008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02" name="Rectangle 2"/>
          <p:cNvSpPr>
            <a:spLocks noGrp="1" noChangeArrowheads="1"/>
          </p:cNvSpPr>
          <p:nvPr>
            <p:ph type="title"/>
          </p:nvPr>
        </p:nvSpPr>
        <p:spPr>
          <a:xfrm>
            <a:off x="0" y="0"/>
            <a:ext cx="9144000" cy="1295400"/>
          </a:xfrm>
        </p:spPr>
        <p:txBody>
          <a:bodyPr/>
          <a:lstStyle/>
          <a:p>
            <a:pPr eaLnBrk="1" hangingPunct="1">
              <a:spcAft>
                <a:spcPts val="13"/>
              </a:spcAft>
            </a:pPr>
            <a:r>
              <a:rPr lang="zh-CN" altLang="en-US" sz="7200" b="1">
                <a:latin typeface="黑体" charset="0"/>
                <a:ea typeface="黑体" charset="0"/>
                <a:cs typeface="黑体" charset="0"/>
              </a:rPr>
              <a:t>福音</a:t>
            </a:r>
            <a:endParaRPr lang="en-US" sz="7200" b="1">
              <a:latin typeface="黑体" charset="0"/>
              <a:ea typeface="黑体" charset="0"/>
              <a:cs typeface="黑体" charset="0"/>
            </a:endParaRPr>
          </a:p>
        </p:txBody>
      </p:sp>
      <p:sp>
        <p:nvSpPr>
          <p:cNvPr id="6"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万物的终结</a:t>
            </a:r>
            <a:endParaRPr lang="en-US" sz="2400" b="1" spc="-170" dirty="0">
              <a:effectLst>
                <a:glow rad="101600">
                  <a:schemeClr val="tx1">
                    <a:alpha val="75000"/>
                  </a:schemeClr>
                </a:glow>
              </a:effectLst>
              <a:latin typeface="黑体"/>
              <a:ea typeface="黑体"/>
              <a:cs typeface="黑体"/>
            </a:endParaRPr>
          </a:p>
        </p:txBody>
      </p:sp>
      <p:sp>
        <p:nvSpPr>
          <p:cNvPr id="7"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耶稣基督被钉，</a:t>
            </a:r>
            <a:endParaRPr lang="en-US" altLang="zh-CN" sz="2400" b="1" spc="-170" dirty="0" smtClean="0">
              <a:effectLst>
                <a:glow rad="101600">
                  <a:schemeClr val="tx1">
                    <a:alpha val="75000"/>
                  </a:schemeClr>
                </a:glow>
              </a:effectLst>
              <a:latin typeface="黑体"/>
              <a:ea typeface="黑体"/>
              <a:cs typeface="黑体"/>
            </a:endParaRPr>
          </a:p>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死而复活</a:t>
            </a:r>
            <a:endParaRPr lang="en-US" sz="2400" b="1" spc="-170" dirty="0" smtClean="0">
              <a:effectLst>
                <a:glow rad="101600">
                  <a:schemeClr val="tx1">
                    <a:alpha val="75000"/>
                  </a:schemeClr>
                </a:glow>
              </a:effectLst>
              <a:latin typeface="黑体"/>
              <a:ea typeface="黑体"/>
              <a:cs typeface="黑体"/>
            </a:endParaRPr>
          </a:p>
        </p:txBody>
      </p:sp>
      <p:sp>
        <p:nvSpPr>
          <p:cNvPr id="8" name="Rectangle 2"/>
          <p:cNvSpPr txBox="1">
            <a:spLocks noChangeArrowheads="1"/>
          </p:cNvSpPr>
          <p:nvPr/>
        </p:nvSpPr>
        <p:spPr bwMode="auto">
          <a:xfrm>
            <a:off x="1066800" y="4876800"/>
            <a:ext cx="2667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基督与创造</a:t>
            </a:r>
            <a:endParaRPr lang="en-US" sz="2400" b="1" spc="-170" dirty="0" smtClean="0">
              <a:effectLst>
                <a:glow rad="101600">
                  <a:schemeClr val="tx1">
                    <a:alpha val="75000"/>
                  </a:schemeClr>
                </a:glow>
              </a:effectLst>
              <a:latin typeface="黑体"/>
              <a:ea typeface="黑体"/>
              <a:cs typeface="黑体"/>
            </a:endParaRPr>
          </a:p>
        </p:txBody>
      </p:sp>
      <p:sp>
        <p:nvSpPr>
          <p:cNvPr id="9"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罪</a:t>
            </a:r>
            <a:endParaRPr lang="en-US" sz="2400" b="1" spc="-170" dirty="0" smtClean="0">
              <a:effectLst>
                <a:glow rad="101600">
                  <a:schemeClr val="tx1">
                    <a:alpha val="75000"/>
                  </a:schemeClr>
                </a:glow>
              </a:effectLst>
              <a:latin typeface="黑体"/>
              <a:ea typeface="黑体"/>
              <a:cs typeface="黑体"/>
            </a:endParaRPr>
          </a:p>
        </p:txBody>
      </p:sp>
      <p:sp>
        <p:nvSpPr>
          <p:cNvPr id="10"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死亡</a:t>
            </a:r>
            <a:endParaRPr lang="en-US" sz="2400" b="1" spc="-170" dirty="0" smtClean="0">
              <a:effectLst>
                <a:glow rad="101600">
                  <a:schemeClr val="tx1">
                    <a:alpha val="75000"/>
                  </a:schemeClr>
                </a:glow>
              </a:effectLst>
              <a:latin typeface="黑体"/>
              <a:ea typeface="黑体"/>
              <a:cs typeface="黑体"/>
            </a:endParaRPr>
          </a:p>
        </p:txBody>
      </p:sp>
      <p:sp>
        <p:nvSpPr>
          <p:cNvPr id="11" name="Rectangle 2"/>
          <p:cNvSpPr txBox="1">
            <a:spLocks noChangeArrowheads="1"/>
          </p:cNvSpPr>
          <p:nvPr/>
        </p:nvSpPr>
        <p:spPr bwMode="auto">
          <a:xfrm>
            <a:off x="4953000" y="20574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盼望</a:t>
            </a:r>
            <a:endParaRPr lang="en-US" sz="3600" b="1" spc="-170" dirty="0" smtClean="0">
              <a:effectLst>
                <a:glow rad="101600">
                  <a:schemeClr val="tx1">
                    <a:alpha val="75000"/>
                  </a:schemeClr>
                </a:glow>
              </a:effectLst>
              <a:latin typeface="黑体"/>
              <a:ea typeface="黑体"/>
              <a:cs typeface="黑体"/>
            </a:endParaRPr>
          </a:p>
        </p:txBody>
      </p:sp>
      <p:sp>
        <p:nvSpPr>
          <p:cNvPr id="12" name="Rectangle 2"/>
          <p:cNvSpPr txBox="1">
            <a:spLocks noChangeArrowheads="1"/>
          </p:cNvSpPr>
          <p:nvPr/>
        </p:nvSpPr>
        <p:spPr bwMode="auto">
          <a:xfrm>
            <a:off x="4953000" y="36576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能力</a:t>
            </a:r>
            <a:endParaRPr lang="en-US" sz="3600" b="1" spc="-170" dirty="0" smtClean="0">
              <a:effectLst>
                <a:glow rad="101600">
                  <a:schemeClr val="tx1">
                    <a:alpha val="75000"/>
                  </a:schemeClr>
                </a:glow>
              </a:effectLst>
              <a:latin typeface="黑体"/>
              <a:ea typeface="黑体"/>
              <a:cs typeface="黑体"/>
            </a:endParaRPr>
          </a:p>
        </p:txBody>
      </p:sp>
      <p:sp>
        <p:nvSpPr>
          <p:cNvPr id="13"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基础知识</a:t>
            </a:r>
            <a:endParaRPr lang="en-US" sz="3600" b="1" spc="-170" dirty="0" smtClean="0">
              <a:effectLst>
                <a:glow rad="101600">
                  <a:schemeClr val="tx1">
                    <a:alpha val="75000"/>
                  </a:schemeClr>
                </a:glow>
              </a:effectLst>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4594" name="Rectangle 2"/>
          <p:cNvSpPr>
            <a:spLocks noGrp="1" noChangeArrowheads="1"/>
          </p:cNvSpPr>
          <p:nvPr>
            <p:ph type="title"/>
          </p:nvPr>
        </p:nvSpPr>
        <p:spPr/>
        <p:txBody>
          <a:bodyPr/>
          <a:lstStyle/>
          <a:p>
            <a:pPr eaLnBrk="1" hangingPunct="1">
              <a:spcAft>
                <a:spcPts val="13"/>
              </a:spcAft>
              <a:defRPr/>
            </a:pPr>
            <a:r>
              <a:rPr lang="en-US" smtClean="0"/>
              <a:t>Acts2-Peter + Jews 00903</a:t>
            </a:r>
          </a:p>
        </p:txBody>
      </p:sp>
      <p:pic>
        <p:nvPicPr>
          <p:cNvPr id="2414595" name="Picture 3" descr="Acts2-Peter + Jews 0090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14596" name="Text Box 4"/>
          <p:cNvSpPr txBox="1">
            <a:spLocks noChangeArrowheads="1"/>
          </p:cNvSpPr>
          <p:nvPr/>
        </p:nvSpPr>
        <p:spPr bwMode="auto">
          <a:xfrm>
            <a:off x="7848600" y="4668838"/>
            <a:ext cx="1079500"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2200" b="1">
                <a:solidFill>
                  <a:schemeClr val="tx2"/>
                </a:solidFill>
                <a:latin typeface="黑体" charset="0"/>
                <a:ea typeface="黑体" charset="0"/>
                <a:cs typeface="黑体" charset="0"/>
              </a:rPr>
              <a:t>犹太人</a:t>
            </a:r>
            <a:endParaRPr lang="en-US" sz="2200" b="1">
              <a:solidFill>
                <a:schemeClr val="tx2"/>
              </a:solidFill>
              <a:latin typeface="黑体" charset="0"/>
              <a:ea typeface="黑体" charset="0"/>
              <a:cs typeface="黑体" charset="0"/>
            </a:endParaRPr>
          </a:p>
        </p:txBody>
      </p:sp>
      <p:sp>
        <p:nvSpPr>
          <p:cNvPr id="2414597" name="Text Box 5"/>
          <p:cNvSpPr txBox="1">
            <a:spLocks noChangeArrowheads="1"/>
          </p:cNvSpPr>
          <p:nvPr/>
        </p:nvSpPr>
        <p:spPr bwMode="auto">
          <a:xfrm>
            <a:off x="3492500" y="4300538"/>
            <a:ext cx="2024063"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b="1">
                <a:solidFill>
                  <a:schemeClr val="bg1"/>
                </a:solidFill>
                <a:latin typeface="黑体" charset="0"/>
                <a:ea typeface="黑体" charset="0"/>
                <a:cs typeface="黑体" charset="0"/>
              </a:rPr>
              <a:t>后加这个</a:t>
            </a:r>
            <a:endParaRPr lang="en-US" sz="2200" b="1">
              <a:solidFill>
                <a:schemeClr val="bg1"/>
              </a:solidFill>
              <a:latin typeface="黑体" charset="0"/>
              <a:ea typeface="黑体" charset="0"/>
              <a:cs typeface="黑体" charset="0"/>
            </a:endParaRPr>
          </a:p>
        </p:txBody>
      </p:sp>
      <p:sp>
        <p:nvSpPr>
          <p:cNvPr id="2414598" name="Text Box 6"/>
          <p:cNvSpPr txBox="1">
            <a:spLocks noChangeArrowheads="1"/>
          </p:cNvSpPr>
          <p:nvPr/>
        </p:nvSpPr>
        <p:spPr bwMode="auto">
          <a:xfrm>
            <a:off x="3360738" y="5848350"/>
            <a:ext cx="24384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1800" b="1">
                <a:solidFill>
                  <a:schemeClr val="bg1"/>
                </a:solidFill>
                <a:latin typeface="黑体" charset="0"/>
                <a:ea typeface="黑体" charset="0"/>
                <a:cs typeface="黑体" charset="0"/>
              </a:rPr>
              <a:t>基础已建立</a:t>
            </a:r>
            <a:endParaRPr lang="en-US" sz="1800" b="1">
              <a:solidFill>
                <a:schemeClr val="bg1"/>
              </a:solidFill>
              <a:latin typeface="黑体" charset="0"/>
              <a:ea typeface="黑体" charset="0"/>
              <a:cs typeface="黑体" charset="0"/>
            </a:endParaRPr>
          </a:p>
        </p:txBody>
      </p:sp>
      <p:sp>
        <p:nvSpPr>
          <p:cNvPr id="2414599" name="Text Box 7"/>
          <p:cNvSpPr txBox="1">
            <a:spLocks noChangeArrowheads="1"/>
          </p:cNvSpPr>
          <p:nvPr/>
        </p:nvSpPr>
        <p:spPr bwMode="auto">
          <a:xfrm>
            <a:off x="0" y="104775"/>
            <a:ext cx="4489450" cy="784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5400" b="1">
                <a:solidFill>
                  <a:schemeClr val="bg1"/>
                </a:solidFill>
                <a:latin typeface="黑体" charset="0"/>
                <a:ea typeface="黑体" charset="0"/>
                <a:cs typeface="黑体" charset="0"/>
              </a:rPr>
              <a:t>使徒行传</a:t>
            </a:r>
            <a:r>
              <a:rPr lang="en-US" altLang="ja-JP" sz="5400" b="1">
                <a:solidFill>
                  <a:schemeClr val="bg1"/>
                </a:solidFill>
                <a:latin typeface="黑体" charset="0"/>
                <a:ea typeface="黑体" charset="0"/>
                <a:cs typeface="黑体" charset="0"/>
              </a:rPr>
              <a:t> 2</a:t>
            </a:r>
            <a:endParaRPr lang="en-US" sz="5400" b="1">
              <a:solidFill>
                <a:schemeClr val="bg1"/>
              </a:solidFill>
              <a:latin typeface="黑体" charset="0"/>
              <a:ea typeface="黑体" charset="0"/>
              <a:cs typeface="黑体" charset="0"/>
            </a:endParaRPr>
          </a:p>
        </p:txBody>
      </p:sp>
      <p:sp>
        <p:nvSpPr>
          <p:cNvPr id="2414600" name="Text Box 8"/>
          <p:cNvSpPr txBox="1">
            <a:spLocks noChangeArrowheads="1"/>
          </p:cNvSpPr>
          <p:nvPr/>
        </p:nvSpPr>
        <p:spPr bwMode="auto">
          <a:xfrm>
            <a:off x="3292475" y="884238"/>
            <a:ext cx="4876800"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2000">
                <a:latin typeface="黑体" charset="0"/>
                <a:ea typeface="黑体" charset="0"/>
                <a:cs typeface="黑体" charset="0"/>
              </a:rPr>
              <a:t>故 此 ， 以 色 列 全 家 当 确 实 的 知 道</a:t>
            </a:r>
            <a:r>
              <a:rPr lang="en-US" altLang="zh-TW" sz="2000">
                <a:latin typeface="黑体" charset="0"/>
                <a:ea typeface="黑体" charset="0"/>
                <a:cs typeface="黑体" charset="0"/>
              </a:rPr>
              <a:t> </a:t>
            </a:r>
            <a:r>
              <a:rPr lang="zh-TW" altLang="en-US" sz="2000">
                <a:latin typeface="黑体" charset="0"/>
                <a:ea typeface="黑体" charset="0"/>
                <a:cs typeface="黑体" charset="0"/>
              </a:rPr>
              <a:t>， 你 们 钉 在 十 字 架 上 的 这 位 耶 稣</a:t>
            </a:r>
            <a:r>
              <a:rPr lang="en-US" altLang="zh-TW" sz="2000">
                <a:latin typeface="黑体" charset="0"/>
                <a:ea typeface="黑体" charset="0"/>
                <a:cs typeface="黑体" charset="0"/>
              </a:rPr>
              <a:t> </a:t>
            </a:r>
            <a:r>
              <a:rPr lang="zh-TW" altLang="en-US" sz="2000">
                <a:latin typeface="黑体" charset="0"/>
                <a:ea typeface="黑体" charset="0"/>
                <a:cs typeface="黑体" charset="0"/>
              </a:rPr>
              <a:t>， 神 已 经 立 他 为 主， 为 基 督 了。</a:t>
            </a:r>
            <a:endParaRPr lang="en-US" altLang="zh-TW" sz="2000">
              <a:latin typeface="黑体" charset="0"/>
              <a:ea typeface="黑体" charset="0"/>
              <a:cs typeface="黑体" charset="0"/>
            </a:endParaRPr>
          </a:p>
          <a:p>
            <a:pPr algn="ctr" eaLnBrk="1" hangingPunct="1">
              <a:spcBef>
                <a:spcPct val="50000"/>
              </a:spcBef>
            </a:pPr>
            <a:r>
              <a:rPr lang="en-US" sz="2000" b="1">
                <a:latin typeface="黑体" charset="0"/>
                <a:ea typeface="黑体" charset="0"/>
                <a:cs typeface="黑体" charset="0"/>
              </a:rPr>
              <a:t>(</a:t>
            </a:r>
            <a:r>
              <a:rPr lang="zh-CN" altLang="en-US" sz="2000" b="1">
                <a:latin typeface="黑体" charset="0"/>
                <a:ea typeface="黑体" charset="0"/>
                <a:cs typeface="黑体" charset="0"/>
              </a:rPr>
              <a:t>使徒行传</a:t>
            </a:r>
            <a:r>
              <a:rPr lang="en-US" altLang="ja-JP" sz="2000" b="1">
                <a:latin typeface="黑体" charset="0"/>
                <a:ea typeface="黑体" charset="0"/>
                <a:cs typeface="黑体" charset="0"/>
              </a:rPr>
              <a:t> 2:36).</a:t>
            </a:r>
            <a:endParaRPr lang="en-US" sz="2000" b="1">
              <a:latin typeface="黑体" charset="0"/>
              <a:ea typeface="黑体" charset="0"/>
              <a:cs typeface="黑体" charset="0"/>
            </a:endParaRPr>
          </a:p>
        </p:txBody>
      </p:sp>
      <p:sp>
        <p:nvSpPr>
          <p:cNvPr id="2414604" name="AutoShape 12"/>
          <p:cNvSpPr>
            <a:spLocks noChangeArrowheads="1"/>
          </p:cNvSpPr>
          <p:nvPr/>
        </p:nvSpPr>
        <p:spPr bwMode="auto">
          <a:xfrm>
            <a:off x="1733550" y="5734050"/>
            <a:ext cx="457200" cy="152400"/>
          </a:xfrm>
          <a:prstGeom prst="rightArrow">
            <a:avLst>
              <a:gd name="adj1" fmla="val 50000"/>
              <a:gd name="adj2" fmla="val 75000"/>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14606" name="AutoShape 14"/>
          <p:cNvSpPr>
            <a:spLocks noChangeArrowheads="1"/>
          </p:cNvSpPr>
          <p:nvPr/>
        </p:nvSpPr>
        <p:spPr bwMode="auto">
          <a:xfrm>
            <a:off x="6919913" y="5715000"/>
            <a:ext cx="431800" cy="149225"/>
          </a:xfrm>
          <a:prstGeom prst="rightArrow">
            <a:avLst>
              <a:gd name="adj1" fmla="val 50000"/>
              <a:gd name="adj2" fmla="val 72340"/>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 name="Text Box 10"/>
          <p:cNvSpPr txBox="1">
            <a:spLocks noChangeArrowheads="1"/>
          </p:cNvSpPr>
          <p:nvPr/>
        </p:nvSpPr>
        <p:spPr bwMode="auto">
          <a:xfrm>
            <a:off x="990600" y="3461187"/>
            <a:ext cx="2133600" cy="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万物的终结</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22" name="Text Box 10"/>
          <p:cNvSpPr txBox="1">
            <a:spLocks noChangeArrowheads="1"/>
          </p:cNvSpPr>
          <p:nvPr/>
        </p:nvSpPr>
        <p:spPr bwMode="auto">
          <a:xfrm>
            <a:off x="914400" y="4281765"/>
            <a:ext cx="2133600" cy="59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耶稣基督被钉，死而复活</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23" name="Text Box 10"/>
          <p:cNvSpPr txBox="1">
            <a:spLocks noChangeArrowheads="1"/>
          </p:cNvSpPr>
          <p:nvPr/>
        </p:nvSpPr>
        <p:spPr bwMode="auto">
          <a:xfrm>
            <a:off x="990600" y="5257800"/>
            <a:ext cx="2133600" cy="74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基督与创造</a:t>
            </a:r>
            <a:r>
              <a:rPr lang="en-US" altLang="zh-CN" sz="2000" b="1" dirty="0">
                <a:solidFill>
                  <a:schemeClr val="bg1"/>
                </a:solidFill>
                <a:effectLst>
                  <a:glow rad="101600">
                    <a:schemeClr val="tx1">
                      <a:alpha val="75000"/>
                    </a:schemeClr>
                  </a:glow>
                </a:effectLst>
                <a:latin typeface="黑体"/>
                <a:ea typeface="黑体"/>
                <a:cs typeface="黑体"/>
              </a:rPr>
              <a:t> </a:t>
            </a:r>
          </a:p>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罪</a:t>
            </a:r>
            <a:r>
              <a:rPr lang="en-US" sz="2000" b="1" dirty="0">
                <a:solidFill>
                  <a:schemeClr val="bg1"/>
                </a:solidFill>
                <a:effectLst>
                  <a:glow rad="101600">
                    <a:schemeClr val="tx1">
                      <a:alpha val="75000"/>
                    </a:schemeClr>
                  </a:glow>
                </a:effectLst>
                <a:latin typeface="黑体"/>
                <a:ea typeface="黑体"/>
                <a:cs typeface="黑体"/>
              </a:rPr>
              <a:t>         </a:t>
            </a:r>
            <a:r>
              <a:rPr lang="zh-CN" altLang="en-US" sz="2000" b="1" dirty="0">
                <a:solidFill>
                  <a:schemeClr val="bg1"/>
                </a:solidFill>
                <a:effectLst>
                  <a:glow rad="101600">
                    <a:schemeClr val="tx1">
                      <a:alpha val="75000"/>
                    </a:schemeClr>
                  </a:glow>
                </a:effectLst>
                <a:latin typeface="黑体"/>
                <a:ea typeface="黑体"/>
                <a:cs typeface="黑体"/>
              </a:rPr>
              <a:t>死亡</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24" name="Text Box 10"/>
          <p:cNvSpPr txBox="1">
            <a:spLocks noChangeArrowheads="1"/>
          </p:cNvSpPr>
          <p:nvPr/>
        </p:nvSpPr>
        <p:spPr bwMode="auto">
          <a:xfrm>
            <a:off x="6172200" y="5257800"/>
            <a:ext cx="2133600" cy="74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基督与创造</a:t>
            </a:r>
            <a:endParaRPr lang="en-US" altLang="zh-CN" sz="2000" b="1" dirty="0">
              <a:solidFill>
                <a:schemeClr val="bg1"/>
              </a:solidFill>
              <a:effectLst>
                <a:glow rad="101600">
                  <a:schemeClr val="tx1">
                    <a:alpha val="75000"/>
                  </a:schemeClr>
                </a:glow>
              </a:effectLst>
              <a:latin typeface="黑体"/>
              <a:ea typeface="黑体"/>
              <a:cs typeface="黑体"/>
            </a:endParaRPr>
          </a:p>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罪</a:t>
            </a:r>
            <a:r>
              <a:rPr lang="en-US" altLang="zh-CN" sz="2000" b="1" dirty="0">
                <a:solidFill>
                  <a:schemeClr val="bg1"/>
                </a:solidFill>
                <a:effectLst>
                  <a:glow rad="101600">
                    <a:schemeClr val="tx1">
                      <a:alpha val="75000"/>
                    </a:schemeClr>
                  </a:glow>
                </a:effectLst>
                <a:latin typeface="黑体"/>
                <a:ea typeface="黑体"/>
                <a:cs typeface="黑体"/>
              </a:rPr>
              <a:t>   </a:t>
            </a:r>
            <a:r>
              <a:rPr lang="en-US" sz="2000" b="1" dirty="0">
                <a:solidFill>
                  <a:schemeClr val="bg1"/>
                </a:solidFill>
                <a:effectLst>
                  <a:glow rad="101600">
                    <a:schemeClr val="tx1">
                      <a:alpha val="75000"/>
                    </a:schemeClr>
                  </a:glow>
                </a:effectLst>
                <a:latin typeface="黑体"/>
                <a:ea typeface="黑体"/>
                <a:cs typeface="黑体"/>
              </a:rPr>
              <a:t>     </a:t>
            </a:r>
            <a:r>
              <a:rPr lang="zh-CN" altLang="en-US" sz="2000" b="1" dirty="0">
                <a:solidFill>
                  <a:schemeClr val="bg1"/>
                </a:solidFill>
                <a:effectLst>
                  <a:glow rad="101600">
                    <a:schemeClr val="tx1">
                      <a:alpha val="75000"/>
                    </a:schemeClr>
                  </a:glow>
                </a:effectLst>
                <a:latin typeface="黑体"/>
                <a:ea typeface="黑体"/>
                <a:cs typeface="黑体"/>
              </a:rPr>
              <a:t>死亡</a:t>
            </a:r>
            <a:endParaRPr lang="en-US" sz="2000" b="1" dirty="0">
              <a:solidFill>
                <a:schemeClr val="bg1"/>
              </a:solidFill>
              <a:effectLst>
                <a:glow rad="101600">
                  <a:schemeClr val="tx1">
                    <a:alpha val="75000"/>
                  </a:schemeClr>
                </a:glow>
              </a:effectLst>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18690" name="Rectangle 2"/>
          <p:cNvSpPr>
            <a:spLocks noGrp="1" noChangeArrowheads="1"/>
          </p:cNvSpPr>
          <p:nvPr>
            <p:ph type="title"/>
          </p:nvPr>
        </p:nvSpPr>
        <p:spPr>
          <a:xfrm>
            <a:off x="2971800" y="2805113"/>
            <a:ext cx="2819400" cy="1143000"/>
          </a:xfrm>
        </p:spPr>
        <p:txBody>
          <a:bodyPr/>
          <a:lstStyle/>
          <a:p>
            <a:pPr eaLnBrk="1" hangingPunct="1">
              <a:defRPr/>
            </a:pPr>
            <a:r>
              <a:rPr lang="en-US" smtClean="0">
                <a:solidFill>
                  <a:schemeClr val="tx1"/>
                </a:solidFill>
              </a:rPr>
              <a:t>Blocks – Stumbling Block/Creation Based </a:t>
            </a:r>
          </a:p>
        </p:txBody>
      </p:sp>
      <p:pic>
        <p:nvPicPr>
          <p:cNvPr id="212995" name="Picture 3" descr="1 Triple-Block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7475" y="0"/>
            <a:ext cx="63658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2819400" y="3048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绊脚石</a:t>
            </a:r>
            <a:endParaRPr lang="en-US" sz="4000" b="1" spc="-170" dirty="0" smtClean="0">
              <a:effectLst>
                <a:glow rad="101600">
                  <a:schemeClr val="tx1">
                    <a:alpha val="75000"/>
                  </a:schemeClr>
                </a:glow>
              </a:effectLst>
              <a:latin typeface="黑体"/>
              <a:ea typeface="黑体"/>
              <a:cs typeface="黑体"/>
            </a:endParaRPr>
          </a:p>
        </p:txBody>
      </p:sp>
      <p:sp>
        <p:nvSpPr>
          <p:cNvPr id="5" name="Rectangle 2"/>
          <p:cNvSpPr txBox="1">
            <a:spLocks noChangeArrowheads="1"/>
          </p:cNvSpPr>
          <p:nvPr/>
        </p:nvSpPr>
        <p:spPr bwMode="auto">
          <a:xfrm>
            <a:off x="2819400" y="14478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耶稣与复活</a:t>
            </a:r>
            <a:endParaRPr lang="en-US" sz="4000" b="1" spc="-170" dirty="0" smtClean="0">
              <a:effectLst>
                <a:glow rad="101600">
                  <a:schemeClr val="tx1">
                    <a:alpha val="75000"/>
                  </a:schemeClr>
                </a:glow>
              </a:effectLst>
              <a:latin typeface="黑体"/>
              <a:ea typeface="黑体"/>
              <a:cs typeface="黑体"/>
            </a:endParaRPr>
          </a:p>
        </p:txBody>
      </p:sp>
      <p:sp>
        <p:nvSpPr>
          <p:cNvPr id="7" name="Rectangle 2"/>
          <p:cNvSpPr txBox="1">
            <a:spLocks noChangeArrowheads="1"/>
          </p:cNvSpPr>
          <p:nvPr/>
        </p:nvSpPr>
        <p:spPr bwMode="auto">
          <a:xfrm>
            <a:off x="2819400" y="25146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明白</a:t>
            </a:r>
            <a:endParaRPr lang="en-US" sz="4000" b="1" spc="-170" dirty="0" smtClean="0">
              <a:effectLst>
                <a:glow rad="101600">
                  <a:schemeClr val="tx1">
                    <a:alpha val="75000"/>
                  </a:schemeClr>
                </a:glow>
              </a:effectLst>
              <a:latin typeface="黑体"/>
              <a:ea typeface="黑体"/>
              <a:cs typeface="黑体"/>
            </a:endParaRPr>
          </a:p>
        </p:txBody>
      </p:sp>
      <p:sp>
        <p:nvSpPr>
          <p:cNvPr id="8" name="Rectangle 2"/>
          <p:cNvSpPr txBox="1">
            <a:spLocks noChangeArrowheads="1"/>
          </p:cNvSpPr>
          <p:nvPr/>
        </p:nvSpPr>
        <p:spPr bwMode="auto">
          <a:xfrm>
            <a:off x="2819400" y="35814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神</a:t>
            </a:r>
            <a:r>
              <a:rPr lang="en-US" sz="4000" b="1" spc="-170" dirty="0" smtClean="0">
                <a:effectLst>
                  <a:glow rad="101600">
                    <a:schemeClr val="tx1">
                      <a:alpha val="75000"/>
                    </a:schemeClr>
                  </a:glow>
                </a:effectLst>
                <a:latin typeface="黑体"/>
                <a:ea typeface="黑体"/>
                <a:cs typeface="黑体"/>
              </a:rPr>
              <a:t>-</a:t>
            </a:r>
            <a:r>
              <a:rPr lang="zh-CN" altLang="en-US" sz="4000" b="1" spc="-170" dirty="0" smtClean="0">
                <a:effectLst>
                  <a:glow rad="101600">
                    <a:schemeClr val="tx1">
                      <a:alpha val="75000"/>
                    </a:schemeClr>
                  </a:glow>
                </a:effectLst>
                <a:latin typeface="黑体"/>
                <a:ea typeface="黑体"/>
                <a:cs typeface="黑体"/>
              </a:rPr>
              <a:t>罪</a:t>
            </a:r>
            <a:r>
              <a:rPr lang="en-US" sz="4000" b="1" spc="-170" dirty="0" smtClean="0">
                <a:effectLst>
                  <a:glow rad="101600">
                    <a:schemeClr val="tx1">
                      <a:alpha val="75000"/>
                    </a:schemeClr>
                  </a:glow>
                </a:effectLst>
                <a:latin typeface="黑体"/>
                <a:ea typeface="黑体"/>
                <a:cs typeface="黑体"/>
              </a:rPr>
              <a:t>-</a:t>
            </a:r>
            <a:r>
              <a:rPr lang="zh-CN" altLang="en-US" sz="4000" b="1" spc="-170" dirty="0" smtClean="0">
                <a:effectLst>
                  <a:glow rad="101600">
                    <a:schemeClr val="tx1">
                      <a:alpha val="75000"/>
                    </a:schemeClr>
                  </a:glow>
                </a:effectLst>
                <a:latin typeface="黑体"/>
                <a:ea typeface="黑体"/>
                <a:cs typeface="黑体"/>
              </a:rPr>
              <a:t>死亡</a:t>
            </a:r>
            <a:endParaRPr lang="en-US" sz="4000" b="1" spc="-170" dirty="0" smtClean="0">
              <a:effectLst>
                <a:glow rad="101600">
                  <a:schemeClr val="tx1">
                    <a:alpha val="75000"/>
                  </a:schemeClr>
                </a:glow>
              </a:effectLst>
              <a:latin typeface="黑体"/>
              <a:ea typeface="黑体"/>
              <a:cs typeface="黑体"/>
            </a:endParaRPr>
          </a:p>
        </p:txBody>
      </p:sp>
      <p:sp>
        <p:nvSpPr>
          <p:cNvPr id="9" name="Rectangle 2"/>
          <p:cNvSpPr txBox="1">
            <a:spLocks noChangeArrowheads="1"/>
          </p:cNvSpPr>
          <p:nvPr/>
        </p:nvSpPr>
        <p:spPr bwMode="auto">
          <a:xfrm>
            <a:off x="2648044" y="4800600"/>
            <a:ext cx="3581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5400" b="1" spc="-170" dirty="0" smtClean="0">
                <a:effectLst>
                  <a:glow rad="101600">
                    <a:schemeClr val="tx1">
                      <a:alpha val="75000"/>
                    </a:schemeClr>
                  </a:glow>
                </a:effectLst>
                <a:latin typeface="黑体"/>
                <a:ea typeface="黑体"/>
                <a:cs typeface="黑体"/>
              </a:rPr>
              <a:t>以创造为本</a:t>
            </a:r>
            <a:endParaRPr lang="en-US" sz="5400" b="1" spc="-170" dirty="0" smtClean="0">
              <a:effectLst>
                <a:glow rad="101600">
                  <a:schemeClr val="tx1">
                    <a:alpha val="75000"/>
                  </a:schemeClr>
                </a:glow>
              </a:effectLst>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0738" name="Rectangle 2"/>
          <p:cNvSpPr>
            <a:spLocks noGrp="1" noChangeArrowheads="1"/>
          </p:cNvSpPr>
          <p:nvPr>
            <p:ph type="title"/>
          </p:nvPr>
        </p:nvSpPr>
        <p:spPr/>
        <p:txBody>
          <a:bodyPr/>
          <a:lstStyle/>
          <a:p>
            <a:pPr eaLnBrk="1" hangingPunct="1">
              <a:defRPr/>
            </a:pPr>
            <a:r>
              <a:rPr lang="en-US" smtClean="0"/>
              <a:t>02 Greeks jump road</a:t>
            </a:r>
          </a:p>
        </p:txBody>
      </p:sp>
      <p:pic>
        <p:nvPicPr>
          <p:cNvPr id="2420739" name="Picture 3" descr="02 Greeks jump roa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20740" name="Text Box 4"/>
          <p:cNvSpPr txBox="1">
            <a:spLocks noChangeArrowheads="1"/>
          </p:cNvSpPr>
          <p:nvPr/>
        </p:nvSpPr>
        <p:spPr bwMode="auto">
          <a:xfrm>
            <a:off x="4659313" y="1885950"/>
            <a:ext cx="2819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a:latin typeface="黑体" charset="0"/>
                <a:ea typeface="黑体" charset="0"/>
                <a:cs typeface="黑体" charset="0"/>
              </a:rPr>
              <a:t>哈！愚昧！</a:t>
            </a:r>
            <a:endParaRPr lang="en-US" sz="2000">
              <a:latin typeface="黑体" charset="0"/>
              <a:ea typeface="黑体" charset="0"/>
              <a:cs typeface="黑体" charset="0"/>
            </a:endParaRPr>
          </a:p>
        </p:txBody>
      </p:sp>
      <p:sp>
        <p:nvSpPr>
          <p:cNvPr id="2420741" name="Text Box 5"/>
          <p:cNvSpPr txBox="1">
            <a:spLocks noChangeArrowheads="1"/>
          </p:cNvSpPr>
          <p:nvPr/>
        </p:nvSpPr>
        <p:spPr bwMode="auto">
          <a:xfrm>
            <a:off x="52388" y="2025650"/>
            <a:ext cx="2024062"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b="1">
                <a:solidFill>
                  <a:schemeClr val="tx2"/>
                </a:solidFill>
                <a:latin typeface="黑体" charset="0"/>
                <a:ea typeface="黑体" charset="0"/>
                <a:cs typeface="黑体" charset="0"/>
              </a:rPr>
              <a:t>创世记</a:t>
            </a:r>
            <a:endParaRPr lang="en-US" sz="2200" b="1">
              <a:solidFill>
                <a:schemeClr val="tx2"/>
              </a:solidFill>
              <a:latin typeface="黑体" charset="0"/>
              <a:ea typeface="黑体" charset="0"/>
              <a:cs typeface="黑体" charset="0"/>
            </a:endParaRPr>
          </a:p>
        </p:txBody>
      </p:sp>
      <p:sp>
        <p:nvSpPr>
          <p:cNvPr id="215045" name="WordArt 6"/>
          <p:cNvSpPr>
            <a:spLocks noChangeArrowheads="1" noChangeShapeType="1" noTextEdit="1"/>
          </p:cNvSpPr>
          <p:nvPr/>
        </p:nvSpPr>
        <p:spPr bwMode="auto">
          <a:xfrm>
            <a:off x="258763" y="304800"/>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20743" name="Text Box 7"/>
          <p:cNvSpPr txBox="1">
            <a:spLocks noChangeArrowheads="1"/>
          </p:cNvSpPr>
          <p:nvPr/>
        </p:nvSpPr>
        <p:spPr bwMode="auto">
          <a:xfrm>
            <a:off x="2819400" y="141288"/>
            <a:ext cx="6248400"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TW" altLang="en-US" sz="3200">
                <a:latin typeface="黑体" charset="0"/>
                <a:ea typeface="黑体" charset="0"/>
                <a:cs typeface="黑体" charset="0"/>
              </a:rPr>
              <a:t>我们却是传钉十字架的基督，在犹太人为绊脚石，</a:t>
            </a:r>
            <a:r>
              <a:rPr lang="zh-TW" altLang="en-US" sz="3200">
                <a:solidFill>
                  <a:srgbClr val="FF0000"/>
                </a:solidFill>
                <a:latin typeface="黑体" charset="0"/>
                <a:ea typeface="黑体" charset="0"/>
                <a:cs typeface="黑体" charset="0"/>
              </a:rPr>
              <a:t>在外邦人</a:t>
            </a:r>
            <a:r>
              <a:rPr lang="zh-CN" altLang="en-US" sz="3200">
                <a:solidFill>
                  <a:srgbClr val="FF0000"/>
                </a:solidFill>
                <a:latin typeface="黑体" charset="0"/>
                <a:ea typeface="黑体" charset="0"/>
                <a:cs typeface="黑体" charset="0"/>
              </a:rPr>
              <a:t>（希腊人）</a:t>
            </a:r>
            <a:r>
              <a:rPr lang="zh-TW" altLang="en-US" sz="3200">
                <a:solidFill>
                  <a:srgbClr val="FF0000"/>
                </a:solidFill>
                <a:latin typeface="黑体" charset="0"/>
                <a:ea typeface="黑体" charset="0"/>
                <a:cs typeface="黑体" charset="0"/>
              </a:rPr>
              <a:t>为愚拙</a:t>
            </a:r>
            <a:r>
              <a:rPr lang="en-US" altLang="ja-JP" sz="3200" b="1">
                <a:latin typeface="黑体" charset="0"/>
                <a:ea typeface="黑体" charset="0"/>
                <a:cs typeface="黑体" charset="0"/>
              </a:rPr>
              <a:t>;</a:t>
            </a:r>
            <a:endParaRPr lang="en-US" sz="3200" b="1">
              <a:latin typeface="黑体" charset="0"/>
              <a:ea typeface="黑体" charset="0"/>
              <a:cs typeface="黑体" charset="0"/>
            </a:endParaRPr>
          </a:p>
        </p:txBody>
      </p:sp>
      <p:sp>
        <p:nvSpPr>
          <p:cNvPr id="2420744" name="Text Box 8"/>
          <p:cNvSpPr txBox="1">
            <a:spLocks noChangeArrowheads="1"/>
          </p:cNvSpPr>
          <p:nvPr/>
        </p:nvSpPr>
        <p:spPr bwMode="auto">
          <a:xfrm>
            <a:off x="6350000" y="1331913"/>
            <a:ext cx="26114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1800" b="1">
                <a:latin typeface="黑体" charset="0"/>
                <a:ea typeface="黑体" charset="0"/>
                <a:cs typeface="黑体" charset="0"/>
              </a:rPr>
              <a:t>林前</a:t>
            </a:r>
            <a:r>
              <a:rPr lang="en-US" altLang="zh-CN" sz="1800" b="1">
                <a:latin typeface="黑体" charset="0"/>
                <a:ea typeface="黑体" charset="0"/>
                <a:cs typeface="黑体" charset="0"/>
              </a:rPr>
              <a:t> </a:t>
            </a:r>
            <a:r>
              <a:rPr lang="en-US" altLang="ja-JP" sz="1800" b="1">
                <a:latin typeface="黑体" charset="0"/>
                <a:ea typeface="黑体" charset="0"/>
                <a:cs typeface="黑体" charset="0"/>
              </a:rPr>
              <a:t>1:23</a:t>
            </a:r>
            <a:endParaRPr lang="en-US" sz="1800" b="1">
              <a:latin typeface="黑体" charset="0"/>
              <a:ea typeface="黑体" charset="0"/>
              <a:cs typeface="黑体" charset="0"/>
            </a:endParaRPr>
          </a:p>
        </p:txBody>
      </p:sp>
      <p:sp>
        <p:nvSpPr>
          <p:cNvPr id="2420745" name="Text Box 9"/>
          <p:cNvSpPr txBox="1">
            <a:spLocks noChangeArrowheads="1"/>
          </p:cNvSpPr>
          <p:nvPr/>
        </p:nvSpPr>
        <p:spPr bwMode="auto">
          <a:xfrm rot="20659631">
            <a:off x="587375" y="5919788"/>
            <a:ext cx="1905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latin typeface="黑体" charset="0"/>
                <a:ea typeface="黑体" charset="0"/>
                <a:cs typeface="黑体" charset="0"/>
              </a:rPr>
              <a:t>希腊路</a:t>
            </a:r>
            <a:endParaRPr lang="en-US" b="1">
              <a:latin typeface="黑体" charset="0"/>
              <a:ea typeface="黑体" charset="0"/>
              <a:cs typeface="黑体" charset="0"/>
            </a:endParaRPr>
          </a:p>
        </p:txBody>
      </p:sp>
      <p:sp>
        <p:nvSpPr>
          <p:cNvPr id="215049" name="TextBox 1"/>
          <p:cNvSpPr>
            <a:spLocks noChangeArrowheads="1"/>
          </p:cNvSpPr>
          <p:nvPr/>
        </p:nvSpPr>
        <p:spPr bwMode="auto">
          <a:xfrm rot="1096610">
            <a:off x="1227138" y="3005138"/>
            <a:ext cx="2773362" cy="692150"/>
          </a:xfrm>
          <a:prstGeom prst="ellipse">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
        <p:nvSpPr>
          <p:cNvPr id="215050" name="TextBox 11"/>
          <p:cNvSpPr txBox="1">
            <a:spLocks noChangeArrowheads="1"/>
          </p:cNvSpPr>
          <p:nvPr/>
        </p:nvSpPr>
        <p:spPr bwMode="auto">
          <a:xfrm rot="1900502">
            <a:off x="5400675" y="5192713"/>
            <a:ext cx="4038600" cy="922337"/>
          </a:xfrm>
          <a:prstGeom prst="rect">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
        <p:nvSpPr>
          <p:cNvPr id="215051" name="TextBox 1"/>
          <p:cNvSpPr>
            <a:spLocks noChangeArrowheads="1"/>
          </p:cNvSpPr>
          <p:nvPr/>
        </p:nvSpPr>
        <p:spPr bwMode="auto">
          <a:xfrm rot="1229153">
            <a:off x="4102100" y="3522663"/>
            <a:ext cx="1330325" cy="604837"/>
          </a:xfrm>
          <a:prstGeom prst="ellipse">
            <a:avLst/>
          </a:pr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zh-CN" altLang="en-US" sz="2800">
                <a:latin typeface="黑体" charset="0"/>
                <a:ea typeface="黑体" charset="0"/>
                <a:cs typeface="黑体" charset="0"/>
              </a:rPr>
              <a:t>福音</a:t>
            </a:r>
            <a:endParaRPr lang="en-US" sz="2800">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17:18 NAS</a:t>
            </a:r>
          </a:p>
        </p:txBody>
      </p:sp>
      <p:pic>
        <p:nvPicPr>
          <p:cNvPr id="21709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4788" name="Text Box 4"/>
          <p:cNvSpPr txBox="1">
            <a:spLocks noChangeArrowheads="1"/>
          </p:cNvSpPr>
          <p:nvPr/>
        </p:nvSpPr>
        <p:spPr bwMode="auto">
          <a:xfrm>
            <a:off x="914400" y="1425575"/>
            <a:ext cx="7391400" cy="2903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pPr>
            <a:r>
              <a:rPr lang="zh-TW" altLang="en-US" sz="3200">
                <a:solidFill>
                  <a:schemeClr val="bg1"/>
                </a:solidFill>
                <a:latin typeface="黑体" charset="0"/>
                <a:ea typeface="黑体" charset="0"/>
                <a:cs typeface="黑体" charset="0"/>
              </a:rPr>
              <a:t>还 有 </a:t>
            </a:r>
            <a:r>
              <a:rPr lang="zh-TW" altLang="en-US" sz="3200">
                <a:solidFill>
                  <a:srgbClr val="FFFF00"/>
                </a:solidFill>
                <a:latin typeface="黑体" charset="0"/>
                <a:ea typeface="黑体" charset="0"/>
                <a:cs typeface="黑体" charset="0"/>
              </a:rPr>
              <a:t>以 彼 古 罗 和 斯 多 亚 两 门 的 学 士 </a:t>
            </a:r>
            <a:r>
              <a:rPr lang="zh-TW" altLang="en-US" sz="3200">
                <a:solidFill>
                  <a:schemeClr val="bg1"/>
                </a:solidFill>
                <a:latin typeface="黑体" charset="0"/>
                <a:ea typeface="黑体" charset="0"/>
                <a:cs typeface="黑体" charset="0"/>
              </a:rPr>
              <a:t>， 与 他 争 论 。 有 的 说 ： </a:t>
            </a:r>
            <a:r>
              <a:rPr lang="zh-TW" altLang="en-US" sz="3200">
                <a:solidFill>
                  <a:srgbClr val="FFFF00"/>
                </a:solidFill>
                <a:latin typeface="黑体" charset="0"/>
                <a:ea typeface="黑体" charset="0"/>
                <a:cs typeface="黑体" charset="0"/>
              </a:rPr>
              <a:t>这 胡 言 乱 语 的 要 说 </a:t>
            </a:r>
            <a:r>
              <a:rPr lang="zh-CN" altLang="en-US" sz="3200">
                <a:solidFill>
                  <a:srgbClr val="FFFF00"/>
                </a:solidFill>
                <a:latin typeface="黑体" charset="0"/>
                <a:ea typeface="黑体" charset="0"/>
                <a:cs typeface="黑体" charset="0"/>
              </a:rPr>
              <a:t>什</a:t>
            </a:r>
            <a:r>
              <a:rPr lang="en-US" altLang="zh-CN" sz="3200">
                <a:solidFill>
                  <a:srgbClr val="FFFF00"/>
                </a:solidFill>
                <a:latin typeface="黑体" charset="0"/>
                <a:ea typeface="黑体" charset="0"/>
                <a:cs typeface="黑体" charset="0"/>
              </a:rPr>
              <a:t> </a:t>
            </a:r>
            <a:r>
              <a:rPr lang="zh-CN" altLang="en-US" sz="3200">
                <a:solidFill>
                  <a:srgbClr val="FFFF00"/>
                </a:solidFill>
                <a:latin typeface="黑体" charset="0"/>
                <a:ea typeface="黑体" charset="0"/>
                <a:cs typeface="黑体" charset="0"/>
              </a:rPr>
              <a:t>么</a:t>
            </a:r>
            <a:r>
              <a:rPr lang="zh-TW" altLang="en-US" sz="3200">
                <a:solidFill>
                  <a:srgbClr val="FFFF00"/>
                </a:solidFill>
                <a:latin typeface="黑体" charset="0"/>
                <a:ea typeface="黑体" charset="0"/>
                <a:cs typeface="黑体" charset="0"/>
              </a:rPr>
              <a:t> ？</a:t>
            </a:r>
            <a:r>
              <a:rPr lang="zh-TW" altLang="en-US" sz="3200">
                <a:solidFill>
                  <a:schemeClr val="bg1"/>
                </a:solidFill>
                <a:latin typeface="黑体" charset="0"/>
                <a:ea typeface="黑体" charset="0"/>
                <a:cs typeface="黑体" charset="0"/>
              </a:rPr>
              <a:t> 有 的 说 ： 他 似 乎 是 传 说 外 邦 鬼 神 的 。 这 话 是 </a:t>
            </a:r>
            <a:r>
              <a:rPr lang="zh-TW" altLang="en-US" sz="3200">
                <a:solidFill>
                  <a:srgbClr val="FFFF00"/>
                </a:solidFill>
                <a:latin typeface="黑体" charset="0"/>
                <a:ea typeface="黑体" charset="0"/>
                <a:cs typeface="黑体" charset="0"/>
              </a:rPr>
              <a:t>因 保 罗 传 讲 耶 稣 与 复 活 的 道 。</a:t>
            </a:r>
            <a:endParaRPr lang="en-US" sz="3200" b="1">
              <a:solidFill>
                <a:srgbClr val="FFFF00"/>
              </a:solidFill>
              <a:latin typeface="黑体" charset="0"/>
              <a:ea typeface="黑体" charset="0"/>
              <a:cs typeface="黑体" charset="0"/>
            </a:endParaRPr>
          </a:p>
        </p:txBody>
      </p:sp>
      <p:sp>
        <p:nvSpPr>
          <p:cNvPr id="1654789"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17:18</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4834" name="Rectangle 2"/>
          <p:cNvSpPr>
            <a:spLocks noGrp="1" noChangeArrowheads="1"/>
          </p:cNvSpPr>
          <p:nvPr>
            <p:ph type="title"/>
          </p:nvPr>
        </p:nvSpPr>
        <p:spPr/>
        <p:txBody>
          <a:bodyPr/>
          <a:lstStyle/>
          <a:p>
            <a:pPr eaLnBrk="1" hangingPunct="1">
              <a:defRPr/>
            </a:pPr>
            <a:r>
              <a:rPr lang="en-US" smtClean="0"/>
              <a:t>Blocks – Creation/Evol. Based </a:t>
            </a:r>
          </a:p>
        </p:txBody>
      </p:sp>
      <p:pic>
        <p:nvPicPr>
          <p:cNvPr id="219138" name="Picture 3" descr="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800100"/>
            <a:ext cx="11277600" cy="845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04800" y="3048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绊脚石</a:t>
            </a:r>
            <a:endParaRPr lang="en-US" sz="4000" b="1" spc="-170" dirty="0" smtClean="0">
              <a:effectLst>
                <a:glow rad="101600">
                  <a:schemeClr val="tx1">
                    <a:alpha val="75000"/>
                  </a:schemeClr>
                </a:glow>
              </a:effectLst>
              <a:latin typeface="黑体"/>
              <a:ea typeface="黑体"/>
              <a:cs typeface="黑体"/>
            </a:endParaRPr>
          </a:p>
        </p:txBody>
      </p:sp>
      <p:sp>
        <p:nvSpPr>
          <p:cNvPr id="5" name="Rectangle 2"/>
          <p:cNvSpPr txBox="1">
            <a:spLocks noChangeArrowheads="1"/>
          </p:cNvSpPr>
          <p:nvPr/>
        </p:nvSpPr>
        <p:spPr bwMode="auto">
          <a:xfrm>
            <a:off x="304800" y="16764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耶稣与复活</a:t>
            </a:r>
            <a:endParaRPr lang="en-US" sz="4000" b="1" spc="-170" dirty="0" smtClean="0">
              <a:effectLst>
                <a:glow rad="101600">
                  <a:schemeClr val="tx1">
                    <a:alpha val="75000"/>
                  </a:schemeClr>
                </a:glow>
              </a:effectLst>
              <a:latin typeface="黑体"/>
              <a:ea typeface="黑体"/>
              <a:cs typeface="黑体"/>
            </a:endParaRPr>
          </a:p>
        </p:txBody>
      </p:sp>
      <p:sp>
        <p:nvSpPr>
          <p:cNvPr id="6" name="Rectangle 2"/>
          <p:cNvSpPr txBox="1">
            <a:spLocks noChangeArrowheads="1"/>
          </p:cNvSpPr>
          <p:nvPr/>
        </p:nvSpPr>
        <p:spPr bwMode="auto">
          <a:xfrm>
            <a:off x="304800" y="29718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明白</a:t>
            </a:r>
            <a:endParaRPr lang="en-US" sz="4000" b="1" spc="-170" dirty="0" smtClean="0">
              <a:effectLst>
                <a:glow rad="101600">
                  <a:schemeClr val="tx1">
                    <a:alpha val="75000"/>
                  </a:schemeClr>
                </a:glow>
              </a:effectLst>
              <a:latin typeface="黑体"/>
              <a:ea typeface="黑体"/>
              <a:cs typeface="黑体"/>
            </a:endParaRPr>
          </a:p>
        </p:txBody>
      </p:sp>
      <p:sp>
        <p:nvSpPr>
          <p:cNvPr id="7" name="Rectangle 2"/>
          <p:cNvSpPr txBox="1">
            <a:spLocks noChangeArrowheads="1"/>
          </p:cNvSpPr>
          <p:nvPr/>
        </p:nvSpPr>
        <p:spPr bwMode="auto">
          <a:xfrm>
            <a:off x="304800" y="40386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神</a:t>
            </a:r>
            <a:r>
              <a:rPr lang="en-US" sz="4000" b="1" spc="-170" dirty="0" smtClean="0">
                <a:effectLst>
                  <a:glow rad="101600">
                    <a:schemeClr val="tx1">
                      <a:alpha val="75000"/>
                    </a:schemeClr>
                  </a:glow>
                </a:effectLst>
                <a:latin typeface="黑体"/>
                <a:ea typeface="黑体"/>
                <a:cs typeface="黑体"/>
              </a:rPr>
              <a:t>-</a:t>
            </a:r>
            <a:r>
              <a:rPr lang="zh-CN" altLang="en-US" sz="4000" b="1" spc="-170" dirty="0" smtClean="0">
                <a:effectLst>
                  <a:glow rad="101600">
                    <a:schemeClr val="tx1">
                      <a:alpha val="75000"/>
                    </a:schemeClr>
                  </a:glow>
                </a:effectLst>
                <a:latin typeface="黑体"/>
                <a:ea typeface="黑体"/>
                <a:cs typeface="黑体"/>
              </a:rPr>
              <a:t>罪</a:t>
            </a:r>
            <a:r>
              <a:rPr lang="en-US" sz="4000" b="1" spc="-170" dirty="0" smtClean="0">
                <a:effectLst>
                  <a:glow rad="101600">
                    <a:schemeClr val="tx1">
                      <a:alpha val="75000"/>
                    </a:schemeClr>
                  </a:glow>
                </a:effectLst>
                <a:latin typeface="黑体"/>
                <a:ea typeface="黑体"/>
                <a:cs typeface="黑体"/>
              </a:rPr>
              <a:t>-</a:t>
            </a:r>
            <a:r>
              <a:rPr lang="zh-CN" altLang="en-US" sz="4000" b="1" spc="-170" dirty="0" smtClean="0">
                <a:effectLst>
                  <a:glow rad="101600">
                    <a:schemeClr val="tx1">
                      <a:alpha val="75000"/>
                    </a:schemeClr>
                  </a:glow>
                </a:effectLst>
                <a:latin typeface="黑体"/>
                <a:ea typeface="黑体"/>
                <a:cs typeface="黑体"/>
              </a:rPr>
              <a:t>死亡</a:t>
            </a:r>
            <a:endParaRPr lang="en-US" sz="4000" b="1" spc="-170" dirty="0" smtClean="0">
              <a:effectLst>
                <a:glow rad="101600">
                  <a:schemeClr val="tx1">
                    <a:alpha val="75000"/>
                  </a:schemeClr>
                </a:glow>
              </a:effectLst>
              <a:latin typeface="黑体"/>
              <a:ea typeface="黑体"/>
              <a:cs typeface="黑体"/>
            </a:endParaRPr>
          </a:p>
        </p:txBody>
      </p:sp>
      <p:sp>
        <p:nvSpPr>
          <p:cNvPr id="8" name="Rectangle 2"/>
          <p:cNvSpPr txBox="1">
            <a:spLocks noChangeArrowheads="1"/>
          </p:cNvSpPr>
          <p:nvPr/>
        </p:nvSpPr>
        <p:spPr bwMode="auto">
          <a:xfrm>
            <a:off x="76200" y="4953000"/>
            <a:ext cx="3581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5400" b="1" spc="-170" dirty="0" smtClean="0">
                <a:effectLst>
                  <a:glow rad="101600">
                    <a:schemeClr val="tx1">
                      <a:alpha val="75000"/>
                    </a:schemeClr>
                  </a:glow>
                </a:effectLst>
                <a:latin typeface="黑体"/>
                <a:ea typeface="黑体"/>
                <a:cs typeface="黑体"/>
              </a:rPr>
              <a:t>以创造为本</a:t>
            </a:r>
            <a:endParaRPr lang="en-US" sz="5400" b="1" spc="-170" dirty="0" smtClean="0">
              <a:effectLst>
                <a:glow rad="101600">
                  <a:schemeClr val="tx1">
                    <a:alpha val="75000"/>
                  </a:schemeClr>
                </a:glow>
              </a:effectLst>
              <a:latin typeface="黑体"/>
              <a:ea typeface="黑体"/>
              <a:cs typeface="黑体"/>
            </a:endParaRPr>
          </a:p>
        </p:txBody>
      </p:sp>
      <p:sp>
        <p:nvSpPr>
          <p:cNvPr id="9" name="Rectangle 2"/>
          <p:cNvSpPr txBox="1">
            <a:spLocks noChangeArrowheads="1"/>
          </p:cNvSpPr>
          <p:nvPr/>
        </p:nvSpPr>
        <p:spPr bwMode="auto">
          <a:xfrm>
            <a:off x="5486400" y="1524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愚拙</a:t>
            </a:r>
            <a:endParaRPr lang="en-US" sz="4000" b="1" spc="-170" dirty="0" smtClean="0">
              <a:effectLst>
                <a:glow rad="101600">
                  <a:schemeClr val="tx1">
                    <a:alpha val="75000"/>
                  </a:schemeClr>
                </a:glow>
              </a:effectLst>
              <a:latin typeface="黑体"/>
              <a:ea typeface="黑体"/>
              <a:cs typeface="黑体"/>
            </a:endParaRPr>
          </a:p>
        </p:txBody>
      </p:sp>
      <p:sp>
        <p:nvSpPr>
          <p:cNvPr id="10" name="Rectangle 2"/>
          <p:cNvSpPr txBox="1">
            <a:spLocks noChangeArrowheads="1"/>
          </p:cNvSpPr>
          <p:nvPr/>
        </p:nvSpPr>
        <p:spPr bwMode="auto">
          <a:xfrm>
            <a:off x="5486400" y="1524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耶稣与复活</a:t>
            </a:r>
            <a:endParaRPr lang="en-US" sz="4000" b="1" spc="-170" dirty="0" smtClean="0">
              <a:effectLst>
                <a:glow rad="101600">
                  <a:schemeClr val="tx1">
                    <a:alpha val="75000"/>
                  </a:schemeClr>
                </a:glow>
              </a:effectLst>
              <a:latin typeface="黑体"/>
              <a:ea typeface="黑体"/>
              <a:cs typeface="黑体"/>
            </a:endParaRPr>
          </a:p>
        </p:txBody>
      </p:sp>
      <p:sp>
        <p:nvSpPr>
          <p:cNvPr id="11" name="Rectangle 2"/>
          <p:cNvSpPr txBox="1">
            <a:spLocks noChangeArrowheads="1"/>
          </p:cNvSpPr>
          <p:nvPr/>
        </p:nvSpPr>
        <p:spPr bwMode="auto">
          <a:xfrm>
            <a:off x="5334000" y="3048000"/>
            <a:ext cx="3657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不明白</a:t>
            </a:r>
            <a:endParaRPr lang="en-US" sz="4000" b="1" spc="-170" dirty="0" smtClean="0">
              <a:effectLst>
                <a:glow rad="101600">
                  <a:schemeClr val="tx1">
                    <a:alpha val="75000"/>
                  </a:schemeClr>
                </a:glow>
              </a:effectLst>
              <a:latin typeface="黑体"/>
              <a:ea typeface="黑体"/>
              <a:cs typeface="黑体"/>
            </a:endParaRPr>
          </a:p>
        </p:txBody>
      </p:sp>
      <p:sp>
        <p:nvSpPr>
          <p:cNvPr id="12" name="Rectangle 2"/>
          <p:cNvSpPr txBox="1">
            <a:spLocks noChangeArrowheads="1"/>
          </p:cNvSpPr>
          <p:nvPr/>
        </p:nvSpPr>
        <p:spPr bwMode="auto">
          <a:xfrm>
            <a:off x="5486400" y="40386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4000" b="1" spc="-170" dirty="0" smtClean="0">
                <a:effectLst>
                  <a:glow rad="101600">
                    <a:schemeClr val="tx1">
                      <a:alpha val="75000"/>
                    </a:schemeClr>
                  </a:glow>
                </a:effectLst>
                <a:latin typeface="黑体"/>
                <a:ea typeface="黑体"/>
                <a:cs typeface="黑体"/>
              </a:rPr>
              <a:t>神</a:t>
            </a:r>
            <a:r>
              <a:rPr lang="en-US" sz="4000" b="1" spc="-170" dirty="0" smtClean="0">
                <a:effectLst>
                  <a:glow rad="101600">
                    <a:schemeClr val="tx1">
                      <a:alpha val="75000"/>
                    </a:schemeClr>
                  </a:glow>
                </a:effectLst>
                <a:latin typeface="黑体"/>
                <a:ea typeface="黑体"/>
                <a:cs typeface="黑体"/>
              </a:rPr>
              <a:t>-</a:t>
            </a:r>
            <a:r>
              <a:rPr lang="zh-CN" altLang="en-US" sz="4000" b="1" spc="-170" dirty="0" smtClean="0">
                <a:effectLst>
                  <a:glow rad="101600">
                    <a:schemeClr val="tx1">
                      <a:alpha val="75000"/>
                    </a:schemeClr>
                  </a:glow>
                </a:effectLst>
                <a:latin typeface="黑体"/>
                <a:ea typeface="黑体"/>
                <a:cs typeface="黑体"/>
              </a:rPr>
              <a:t>罪</a:t>
            </a:r>
            <a:r>
              <a:rPr lang="en-US" sz="4000" b="1" spc="-170" dirty="0" smtClean="0">
                <a:effectLst>
                  <a:glow rad="101600">
                    <a:schemeClr val="tx1">
                      <a:alpha val="75000"/>
                    </a:schemeClr>
                  </a:glow>
                </a:effectLst>
                <a:latin typeface="黑体"/>
                <a:ea typeface="黑体"/>
                <a:cs typeface="黑体"/>
              </a:rPr>
              <a:t>-</a:t>
            </a:r>
            <a:r>
              <a:rPr lang="zh-CN" altLang="en-US" sz="4000" b="1" spc="-170" dirty="0" smtClean="0">
                <a:effectLst>
                  <a:glow rad="101600">
                    <a:schemeClr val="tx1">
                      <a:alpha val="75000"/>
                    </a:schemeClr>
                  </a:glow>
                </a:effectLst>
                <a:latin typeface="黑体"/>
                <a:ea typeface="黑体"/>
                <a:cs typeface="黑体"/>
              </a:rPr>
              <a:t>死</a:t>
            </a:r>
            <a:endParaRPr lang="en-US" sz="4000" b="1" spc="-170" dirty="0" smtClean="0">
              <a:effectLst>
                <a:glow rad="101600">
                  <a:schemeClr val="tx1">
                    <a:alpha val="75000"/>
                  </a:schemeClr>
                </a:glow>
              </a:effectLst>
              <a:latin typeface="黑体"/>
              <a:ea typeface="黑体"/>
              <a:cs typeface="黑体"/>
            </a:endParaRPr>
          </a:p>
        </p:txBody>
      </p:sp>
      <p:sp>
        <p:nvSpPr>
          <p:cNvPr id="13" name="Rectangle 2"/>
          <p:cNvSpPr txBox="1">
            <a:spLocks noChangeArrowheads="1"/>
          </p:cNvSpPr>
          <p:nvPr/>
        </p:nvSpPr>
        <p:spPr bwMode="auto">
          <a:xfrm>
            <a:off x="5486400" y="4953000"/>
            <a:ext cx="3429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5400" b="1" spc="-170" dirty="0" smtClean="0">
                <a:effectLst>
                  <a:glow rad="101600">
                    <a:schemeClr val="tx1">
                      <a:alpha val="75000"/>
                    </a:schemeClr>
                  </a:glow>
                </a:effectLst>
                <a:latin typeface="黑体"/>
                <a:ea typeface="黑体"/>
                <a:cs typeface="黑体"/>
              </a:rPr>
              <a:t>以进化论为本</a:t>
            </a:r>
            <a:endParaRPr lang="en-US" sz="5400" b="1" spc="-170" dirty="0" smtClean="0">
              <a:effectLst>
                <a:glow rad="101600">
                  <a:schemeClr val="tx1">
                    <a:alpha val="75000"/>
                  </a:schemeClr>
                </a:glow>
              </a:effectLst>
              <a:latin typeface="黑体"/>
              <a:ea typeface="黑体"/>
              <a:cs typeface="黑体"/>
            </a:endParaRPr>
          </a:p>
        </p:txBody>
      </p:sp>
      <p:sp>
        <p:nvSpPr>
          <p:cNvPr id="14" name="Rectangle 4"/>
          <p:cNvSpPr>
            <a:spLocks noChangeArrowheads="1"/>
          </p:cNvSpPr>
          <p:nvPr/>
        </p:nvSpPr>
        <p:spPr bwMode="auto">
          <a:xfrm>
            <a:off x="-228600" y="-361950"/>
            <a:ext cx="4800600" cy="7239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82"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17:23 NAS</a:t>
            </a:r>
          </a:p>
        </p:txBody>
      </p:sp>
      <p:pic>
        <p:nvPicPr>
          <p:cNvPr id="2211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884" name="Text Box 4"/>
          <p:cNvSpPr txBox="1">
            <a:spLocks noChangeArrowheads="1"/>
          </p:cNvSpPr>
          <p:nvPr/>
        </p:nvSpPr>
        <p:spPr bwMode="auto">
          <a:xfrm>
            <a:off x="914400" y="1698625"/>
            <a:ext cx="7391400" cy="2316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TW" altLang="en-US" sz="3200">
                <a:solidFill>
                  <a:schemeClr val="bg1"/>
                </a:solidFill>
                <a:latin typeface="黑体" charset="0"/>
                <a:ea typeface="黑体" charset="0"/>
                <a:cs typeface="黑体" charset="0"/>
              </a:rPr>
              <a:t>我 游 行 的 时 候 ， 观 看 你 们 所 敬 拜 的 ， </a:t>
            </a:r>
            <a:r>
              <a:rPr lang="zh-TW" altLang="en-US" sz="3200">
                <a:solidFill>
                  <a:srgbClr val="FFFF00"/>
                </a:solidFill>
                <a:latin typeface="黑体" charset="0"/>
                <a:ea typeface="黑体" charset="0"/>
                <a:cs typeface="黑体" charset="0"/>
              </a:rPr>
              <a:t>遇 见 一 座 坛 ， 上 面 写 着 未 识 之 神 。 你 们 所 不 认 识 而 敬 拜 的 ， 我 现 在 告 诉 你 们 。</a:t>
            </a:r>
            <a:endParaRPr lang="en-US" altLang="zh-TW" sz="3200">
              <a:solidFill>
                <a:srgbClr val="FFFF00"/>
              </a:solidFill>
              <a:latin typeface="黑体" charset="0"/>
              <a:ea typeface="黑体" charset="0"/>
              <a:cs typeface="黑体" charset="0"/>
            </a:endParaRPr>
          </a:p>
        </p:txBody>
      </p:sp>
      <p:sp>
        <p:nvSpPr>
          <p:cNvPr id="1658885"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17:23</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17:24-25 NAS</a:t>
            </a:r>
          </a:p>
        </p:txBody>
      </p:sp>
      <p:pic>
        <p:nvPicPr>
          <p:cNvPr id="2232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196" name="Text Box 4"/>
          <p:cNvSpPr txBox="1">
            <a:spLocks noChangeArrowheads="1"/>
          </p:cNvSpPr>
          <p:nvPr/>
        </p:nvSpPr>
        <p:spPr bwMode="auto">
          <a:xfrm>
            <a:off x="762000" y="1371600"/>
            <a:ext cx="7696200" cy="30464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chemeClr val="bg1"/>
                </a:solidFill>
                <a:latin typeface="黑体" charset="0"/>
                <a:ea typeface="黑体" charset="0"/>
                <a:cs typeface="黑体" charset="0"/>
              </a:rPr>
              <a:t>24 </a:t>
            </a:r>
            <a:r>
              <a:rPr lang="zh-TW" altLang="en-US" sz="3200">
                <a:solidFill>
                  <a:srgbClr val="FFFF00"/>
                </a:solidFill>
                <a:latin typeface="黑体" charset="0"/>
                <a:ea typeface="黑体" charset="0"/>
                <a:cs typeface="黑体" charset="0"/>
              </a:rPr>
              <a:t>创 造 宇 宙 和 其 中 万 物 的 神， 既 是 天 地 的 主 </a:t>
            </a:r>
            <a:r>
              <a:rPr lang="zh-TW" altLang="en-US" sz="3200">
                <a:solidFill>
                  <a:schemeClr val="bg1"/>
                </a:solidFill>
                <a:latin typeface="黑体" charset="0"/>
                <a:ea typeface="黑体" charset="0"/>
                <a:cs typeface="黑体" charset="0"/>
              </a:rPr>
              <a:t>， 就 不 住 人 手 所 造 的 殿 ，</a:t>
            </a:r>
          </a:p>
          <a:p>
            <a:pPr eaLnBrk="1" hangingPunct="1"/>
            <a:r>
              <a:rPr lang="en-US" altLang="zh-TW" sz="3200" b="1">
                <a:solidFill>
                  <a:schemeClr val="bg1"/>
                </a:solidFill>
                <a:latin typeface="黑体" charset="0"/>
                <a:ea typeface="黑体" charset="0"/>
                <a:cs typeface="黑体" charset="0"/>
              </a:rPr>
              <a:t>25 </a:t>
            </a:r>
            <a:r>
              <a:rPr lang="zh-TW" altLang="en-US" sz="3200">
                <a:solidFill>
                  <a:schemeClr val="bg1"/>
                </a:solidFill>
                <a:latin typeface="黑体" charset="0"/>
                <a:ea typeface="黑体" charset="0"/>
                <a:cs typeface="黑体" charset="0"/>
              </a:rPr>
              <a:t>也 不 用 人 手 服 事 ， 好 像 缺 少 甚 麽 ； 自 己 倒 将 生 命 、 气 息 、 万 物 ， 赐 给 万 人 。</a:t>
            </a:r>
            <a:endParaRPr lang="en-US" sz="3200" b="1">
              <a:solidFill>
                <a:schemeClr val="bg1"/>
              </a:solidFill>
              <a:latin typeface="黑体" charset="0"/>
              <a:ea typeface="黑体" charset="0"/>
              <a:cs typeface="黑体" charset="0"/>
            </a:endParaRPr>
          </a:p>
        </p:txBody>
      </p:sp>
      <p:sp>
        <p:nvSpPr>
          <p:cNvPr id="1544197"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17:24-25</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17:26-27 NAS</a:t>
            </a:r>
          </a:p>
        </p:txBody>
      </p:sp>
      <p:pic>
        <p:nvPicPr>
          <p:cNvPr id="22528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44" name="Text Box 4"/>
          <p:cNvSpPr txBox="1">
            <a:spLocks noChangeArrowheads="1"/>
          </p:cNvSpPr>
          <p:nvPr/>
        </p:nvSpPr>
        <p:spPr bwMode="auto">
          <a:xfrm>
            <a:off x="762000" y="1371600"/>
            <a:ext cx="7696200" cy="30464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chemeClr val="bg1"/>
                </a:solidFill>
                <a:latin typeface="黑体" charset="0"/>
                <a:ea typeface="黑体" charset="0"/>
                <a:cs typeface="黑体" charset="0"/>
              </a:rPr>
              <a:t>26 </a:t>
            </a:r>
            <a:r>
              <a:rPr lang="zh-TW" altLang="en-US" sz="3200">
                <a:solidFill>
                  <a:srgbClr val="FFFF00"/>
                </a:solidFill>
                <a:latin typeface="黑体" charset="0"/>
                <a:ea typeface="黑体" charset="0"/>
                <a:cs typeface="黑体" charset="0"/>
              </a:rPr>
              <a:t>他 从 一 本 造 出 万 族 的 人 </a:t>
            </a:r>
            <a:r>
              <a:rPr lang="zh-TW" altLang="en-US" sz="3200">
                <a:solidFill>
                  <a:schemeClr val="bg1"/>
                </a:solidFill>
                <a:latin typeface="黑体" charset="0"/>
                <a:ea typeface="黑体" charset="0"/>
                <a:cs typeface="黑体" charset="0"/>
              </a:rPr>
              <a:t>， 住 在 全 地 上 ， 并 且 预 先 定 准 他 们 的 年 限 和 所 住 的 疆 界 ，</a:t>
            </a:r>
          </a:p>
          <a:p>
            <a:pPr eaLnBrk="1" hangingPunct="1"/>
            <a:r>
              <a:rPr lang="en-US" altLang="zh-TW" sz="3200" b="1">
                <a:solidFill>
                  <a:schemeClr val="bg1"/>
                </a:solidFill>
                <a:latin typeface="黑体" charset="0"/>
                <a:ea typeface="黑体" charset="0"/>
                <a:cs typeface="黑体" charset="0"/>
              </a:rPr>
              <a:t>27 </a:t>
            </a:r>
            <a:r>
              <a:rPr lang="zh-TW" altLang="en-US" sz="3200">
                <a:solidFill>
                  <a:schemeClr val="bg1"/>
                </a:solidFill>
                <a:latin typeface="黑体" charset="0"/>
                <a:ea typeface="黑体" charset="0"/>
                <a:cs typeface="黑体" charset="0"/>
              </a:rPr>
              <a:t>要 叫 他 们 寻 求 神 ， 或 者 可 以 揣 摩 而 得 ， 其 实 他 离 我 们 各 人 不 远 ；</a:t>
            </a:r>
            <a:endParaRPr lang="en-US" sz="3200" b="1">
              <a:solidFill>
                <a:schemeClr val="bg1"/>
              </a:solidFill>
              <a:latin typeface="黑体" charset="0"/>
              <a:ea typeface="黑体" charset="0"/>
              <a:cs typeface="黑体" charset="0"/>
            </a:endParaRPr>
          </a:p>
        </p:txBody>
      </p:sp>
      <p:sp>
        <p:nvSpPr>
          <p:cNvPr id="1546245"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17:26-27</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0018" name="Rectangle 2"/>
          <p:cNvSpPr>
            <a:spLocks noGrp="1" noChangeArrowheads="1"/>
          </p:cNvSpPr>
          <p:nvPr>
            <p:ph type="ctrTitle"/>
          </p:nvPr>
        </p:nvSpPr>
        <p:spPr/>
        <p:txBody>
          <a:bodyPr/>
          <a:lstStyle/>
          <a:p>
            <a:pPr eaLnBrk="1" hangingPunct="1">
              <a:defRPr/>
            </a:pPr>
            <a:r>
              <a:rPr lang="en-US" smtClean="0">
                <a:cs typeface="+mj-cs"/>
              </a:rPr>
              <a:t>Terry for tea #1</a:t>
            </a:r>
          </a:p>
        </p:txBody>
      </p:sp>
      <p:pic>
        <p:nvPicPr>
          <p:cNvPr id="153602" name="Picture 3" descr="Terry for tea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609600" y="533400"/>
            <a:ext cx="32766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latin typeface="黑体" charset="0"/>
                <a:ea typeface="黑体" charset="0"/>
                <a:cs typeface="黑体" charset="0"/>
              </a:rPr>
              <a:t>特里，我们想邀请你们过来喝茶。</a:t>
            </a:r>
            <a:endParaRPr lang="en-US" sz="4400" b="1">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17:30-31 NAS</a:t>
            </a:r>
          </a:p>
        </p:txBody>
      </p:sp>
      <p:pic>
        <p:nvPicPr>
          <p:cNvPr id="22733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0340" name="Text Box 4"/>
          <p:cNvSpPr txBox="1">
            <a:spLocks noChangeArrowheads="1"/>
          </p:cNvSpPr>
          <p:nvPr/>
        </p:nvSpPr>
        <p:spPr bwMode="auto">
          <a:xfrm>
            <a:off x="762000" y="1371600"/>
            <a:ext cx="7696200" cy="3540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chemeClr val="bg1"/>
                </a:solidFill>
                <a:latin typeface="黑体" charset="0"/>
                <a:ea typeface="黑体" charset="0"/>
                <a:cs typeface="黑体" charset="0"/>
              </a:rPr>
              <a:t>30 </a:t>
            </a:r>
            <a:r>
              <a:rPr lang="zh-TW" altLang="en-US" sz="3200">
                <a:solidFill>
                  <a:schemeClr val="bg1"/>
                </a:solidFill>
                <a:latin typeface="黑体" charset="0"/>
                <a:ea typeface="黑体" charset="0"/>
                <a:cs typeface="黑体" charset="0"/>
              </a:rPr>
              <a:t>世 人 蒙 昧 无 知 的 时 候 ， 神 并 不 监 察 ， 如 今 却 吩 咐 </a:t>
            </a:r>
            <a:r>
              <a:rPr lang="zh-TW" altLang="en-US" sz="3200">
                <a:solidFill>
                  <a:srgbClr val="FFFF00"/>
                </a:solidFill>
                <a:latin typeface="黑体" charset="0"/>
                <a:ea typeface="黑体" charset="0"/>
                <a:cs typeface="黑体" charset="0"/>
              </a:rPr>
              <a:t>各 处 的 人 都 要 悔 改 </a:t>
            </a:r>
            <a:r>
              <a:rPr lang="zh-TW" altLang="en-US" sz="3200">
                <a:solidFill>
                  <a:schemeClr val="bg1"/>
                </a:solidFill>
                <a:latin typeface="黑体" charset="0"/>
                <a:ea typeface="黑体" charset="0"/>
                <a:cs typeface="黑体" charset="0"/>
              </a:rPr>
              <a:t>。</a:t>
            </a:r>
          </a:p>
          <a:p>
            <a:pPr eaLnBrk="1" hangingPunct="1"/>
            <a:r>
              <a:rPr lang="en-US" altLang="zh-TW" sz="3200" b="1">
                <a:solidFill>
                  <a:schemeClr val="bg1"/>
                </a:solidFill>
                <a:latin typeface="黑体" charset="0"/>
                <a:ea typeface="黑体" charset="0"/>
                <a:cs typeface="黑体" charset="0"/>
              </a:rPr>
              <a:t>31 </a:t>
            </a:r>
            <a:r>
              <a:rPr lang="zh-TW" altLang="en-US" sz="3200">
                <a:solidFill>
                  <a:schemeClr val="bg1"/>
                </a:solidFill>
                <a:latin typeface="黑体" charset="0"/>
                <a:ea typeface="黑体" charset="0"/>
                <a:cs typeface="黑体" charset="0"/>
              </a:rPr>
              <a:t>因 为 </a:t>
            </a:r>
            <a:r>
              <a:rPr lang="zh-TW" altLang="en-US" sz="3200">
                <a:solidFill>
                  <a:srgbClr val="FFFF00"/>
                </a:solidFill>
                <a:latin typeface="黑体" charset="0"/>
                <a:ea typeface="黑体" charset="0"/>
                <a:cs typeface="黑体" charset="0"/>
              </a:rPr>
              <a:t>他</a:t>
            </a:r>
            <a:r>
              <a:rPr lang="zh-TW" altLang="en-US" sz="3200">
                <a:solidFill>
                  <a:schemeClr val="bg1"/>
                </a:solidFill>
                <a:latin typeface="黑体" charset="0"/>
                <a:ea typeface="黑体" charset="0"/>
                <a:cs typeface="黑体" charset="0"/>
              </a:rPr>
              <a:t> 已 经 定 了 日 子 ， </a:t>
            </a:r>
            <a:r>
              <a:rPr lang="zh-TW" altLang="en-US" sz="3200">
                <a:solidFill>
                  <a:srgbClr val="FFFF00"/>
                </a:solidFill>
                <a:latin typeface="黑体" charset="0"/>
                <a:ea typeface="黑体" charset="0"/>
                <a:cs typeface="黑体" charset="0"/>
              </a:rPr>
              <a:t>要</a:t>
            </a:r>
            <a:r>
              <a:rPr lang="zh-TW" altLang="en-US" sz="3200">
                <a:solidFill>
                  <a:schemeClr val="bg1"/>
                </a:solidFill>
                <a:latin typeface="黑体" charset="0"/>
                <a:ea typeface="黑体" charset="0"/>
                <a:cs typeface="黑体" charset="0"/>
              </a:rPr>
              <a:t> 藉 着 他 所 设 立 的 人 按 公 义 </a:t>
            </a:r>
            <a:r>
              <a:rPr lang="zh-TW" altLang="en-US" sz="3200">
                <a:solidFill>
                  <a:srgbClr val="FFFF00"/>
                </a:solidFill>
                <a:latin typeface="黑体" charset="0"/>
                <a:ea typeface="黑体" charset="0"/>
                <a:cs typeface="黑体" charset="0"/>
              </a:rPr>
              <a:t>审 判 天 下 </a:t>
            </a:r>
            <a:r>
              <a:rPr lang="zh-TW" altLang="en-US" sz="3200">
                <a:solidFill>
                  <a:schemeClr val="bg1"/>
                </a:solidFill>
                <a:latin typeface="黑体" charset="0"/>
                <a:ea typeface="黑体" charset="0"/>
                <a:cs typeface="黑体" charset="0"/>
              </a:rPr>
              <a:t>， 并 且 </a:t>
            </a:r>
            <a:r>
              <a:rPr lang="zh-TW" altLang="en-US" sz="3200">
                <a:solidFill>
                  <a:srgbClr val="FFFF00"/>
                </a:solidFill>
                <a:latin typeface="黑体" charset="0"/>
                <a:ea typeface="黑体" charset="0"/>
                <a:cs typeface="黑体" charset="0"/>
              </a:rPr>
              <a:t>叫 他 从 死 里 复 活 ， 给 万 人 作 可 信 的 凭 据 </a:t>
            </a:r>
            <a:r>
              <a:rPr lang="zh-TW" altLang="en-US" sz="3200">
                <a:solidFill>
                  <a:schemeClr val="bg1"/>
                </a:solidFill>
                <a:latin typeface="黑体" charset="0"/>
                <a:ea typeface="黑体" charset="0"/>
                <a:cs typeface="黑体" charset="0"/>
              </a:rPr>
              <a:t>。</a:t>
            </a:r>
            <a:endParaRPr lang="en-US" sz="3200" b="1">
              <a:solidFill>
                <a:schemeClr val="bg1"/>
              </a:solidFill>
              <a:latin typeface="黑体" charset="0"/>
              <a:ea typeface="黑体" charset="0"/>
              <a:cs typeface="黑体" charset="0"/>
            </a:endParaRPr>
          </a:p>
        </p:txBody>
      </p:sp>
      <p:sp>
        <p:nvSpPr>
          <p:cNvPr id="1550341"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17:30-31</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Grp="1" noChangeArrowheads="1"/>
          </p:cNvSpPr>
          <p:nvPr>
            <p:ph type="title"/>
          </p:nvPr>
        </p:nvSpPr>
        <p:spPr/>
        <p:txBody>
          <a:bodyPr/>
          <a:lstStyle/>
          <a:p>
            <a:pPr eaLnBrk="1" hangingPunct="1">
              <a:defRPr/>
            </a:pPr>
            <a:r>
              <a:rPr lang="en-US" smtClean="0"/>
              <a:t>Acts 17:32 &amp; 34 NAS</a:t>
            </a:r>
          </a:p>
        </p:txBody>
      </p:sp>
      <p:pic>
        <p:nvPicPr>
          <p:cNvPr id="2293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0"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使徒行传</a:t>
            </a:r>
            <a:r>
              <a:rPr lang="en-US" altLang="ja-JP" sz="5400" b="1">
                <a:solidFill>
                  <a:srgbClr val="00FF00"/>
                </a:solidFill>
                <a:latin typeface="黑体" charset="0"/>
                <a:ea typeface="黑体" charset="0"/>
                <a:cs typeface="黑体" charset="0"/>
              </a:rPr>
              <a:t> 17:32 </a:t>
            </a:r>
            <a:r>
              <a:rPr lang="zh-CN" altLang="en-US" sz="5400" b="1">
                <a:solidFill>
                  <a:srgbClr val="00FF00"/>
                </a:solidFill>
                <a:latin typeface="黑体" charset="0"/>
                <a:ea typeface="黑体" charset="0"/>
                <a:cs typeface="黑体" charset="0"/>
              </a:rPr>
              <a:t>－</a:t>
            </a:r>
            <a:r>
              <a:rPr lang="en-US" altLang="ja-JP" sz="5400" b="1">
                <a:solidFill>
                  <a:srgbClr val="00FF00"/>
                </a:solidFill>
                <a:latin typeface="黑体" charset="0"/>
                <a:ea typeface="黑体" charset="0"/>
                <a:cs typeface="黑体" charset="0"/>
              </a:rPr>
              <a:t> 34</a:t>
            </a:r>
            <a:endParaRPr lang="en-US" sz="5400" b="1">
              <a:solidFill>
                <a:srgbClr val="00FF00"/>
              </a:solidFill>
              <a:latin typeface="黑体" charset="0"/>
              <a:ea typeface="黑体" charset="0"/>
              <a:cs typeface="黑体" charset="0"/>
            </a:endParaRPr>
          </a:p>
        </p:txBody>
      </p:sp>
      <p:sp>
        <p:nvSpPr>
          <p:cNvPr id="1079301" name="Text Box 5"/>
          <p:cNvSpPr txBox="1">
            <a:spLocks noChangeArrowheads="1"/>
          </p:cNvSpPr>
          <p:nvPr/>
        </p:nvSpPr>
        <p:spPr bwMode="auto">
          <a:xfrm>
            <a:off x="838200" y="1600200"/>
            <a:ext cx="7467600" cy="4524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chemeClr val="bg1"/>
                </a:solidFill>
                <a:latin typeface="黑体" charset="0"/>
                <a:ea typeface="黑体" charset="0"/>
                <a:cs typeface="黑体" charset="0"/>
              </a:rPr>
              <a:t>32 </a:t>
            </a:r>
            <a:r>
              <a:rPr lang="zh-TW" altLang="en-US" sz="3200">
                <a:solidFill>
                  <a:schemeClr val="bg1"/>
                </a:solidFill>
                <a:latin typeface="黑体" charset="0"/>
                <a:ea typeface="黑体" charset="0"/>
                <a:cs typeface="黑体" charset="0"/>
              </a:rPr>
              <a:t>众 人 听 见 从 死 里 复 活 的 话， 就 </a:t>
            </a:r>
            <a:r>
              <a:rPr lang="zh-TW" altLang="en-US" sz="3200">
                <a:solidFill>
                  <a:srgbClr val="FFFF00"/>
                </a:solidFill>
                <a:latin typeface="黑体" charset="0"/>
                <a:ea typeface="黑体" charset="0"/>
                <a:cs typeface="黑体" charset="0"/>
              </a:rPr>
              <a:t>有 讥 诮 他 的 </a:t>
            </a:r>
            <a:r>
              <a:rPr lang="zh-TW" altLang="en-US" sz="3200">
                <a:solidFill>
                  <a:schemeClr val="bg1"/>
                </a:solidFill>
                <a:latin typeface="黑体" charset="0"/>
                <a:ea typeface="黑体" charset="0"/>
                <a:cs typeface="黑体" charset="0"/>
              </a:rPr>
              <a:t>； </a:t>
            </a:r>
            <a:r>
              <a:rPr lang="zh-TW" altLang="en-US" sz="3200">
                <a:solidFill>
                  <a:srgbClr val="FFFF00"/>
                </a:solidFill>
                <a:latin typeface="黑体" charset="0"/>
                <a:ea typeface="黑体" charset="0"/>
                <a:cs typeface="黑体" charset="0"/>
              </a:rPr>
              <a:t>又 有 人 说 ： 我 们 再 听 你 讲 </a:t>
            </a:r>
            <a:r>
              <a:rPr lang="zh-TW" altLang="en-US" sz="3200">
                <a:solidFill>
                  <a:schemeClr val="bg1"/>
                </a:solidFill>
                <a:latin typeface="黑体" charset="0"/>
                <a:ea typeface="黑体" charset="0"/>
                <a:cs typeface="黑体" charset="0"/>
              </a:rPr>
              <a:t>这 个 罢 ！</a:t>
            </a:r>
            <a:endParaRPr lang="en-US" altLang="zh-TW" sz="3200">
              <a:solidFill>
                <a:schemeClr val="bg1"/>
              </a:solidFill>
              <a:latin typeface="黑体" charset="0"/>
              <a:ea typeface="黑体" charset="0"/>
              <a:cs typeface="黑体" charset="0"/>
            </a:endParaRPr>
          </a:p>
          <a:p>
            <a:pPr eaLnBrk="1" hangingPunct="1"/>
            <a:r>
              <a:rPr lang="en-US" altLang="zh-TW" sz="3200" b="1">
                <a:solidFill>
                  <a:schemeClr val="bg1"/>
                </a:solidFill>
                <a:latin typeface="黑体" charset="0"/>
                <a:ea typeface="黑体" charset="0"/>
                <a:cs typeface="黑体" charset="0"/>
              </a:rPr>
              <a:t>33 </a:t>
            </a:r>
            <a:r>
              <a:rPr lang="zh-CN" altLang="en-US" sz="3200" b="1">
                <a:solidFill>
                  <a:schemeClr val="bg1"/>
                </a:solidFill>
                <a:latin typeface="黑体" charset="0"/>
                <a:ea typeface="黑体" charset="0"/>
                <a:cs typeface="黑体" charset="0"/>
              </a:rPr>
              <a:t>于</a:t>
            </a:r>
            <a:r>
              <a:rPr lang="zh-TW" altLang="en-US" sz="3200">
                <a:solidFill>
                  <a:schemeClr val="bg1"/>
                </a:solidFill>
                <a:latin typeface="黑体" charset="0"/>
                <a:ea typeface="黑体" charset="0"/>
                <a:cs typeface="黑体" charset="0"/>
              </a:rPr>
              <a:t> 是 保 罗 从 他 们 当 中 出 去 了 。</a:t>
            </a:r>
          </a:p>
          <a:p>
            <a:pPr eaLnBrk="1" hangingPunct="1"/>
            <a:r>
              <a:rPr lang="en-US" altLang="zh-TW" sz="3200" b="1">
                <a:solidFill>
                  <a:schemeClr val="bg1"/>
                </a:solidFill>
                <a:latin typeface="黑体" charset="0"/>
                <a:ea typeface="黑体" charset="0"/>
                <a:cs typeface="黑体" charset="0"/>
              </a:rPr>
              <a:t>34 </a:t>
            </a:r>
            <a:r>
              <a:rPr lang="zh-TW" altLang="en-US" sz="3200">
                <a:solidFill>
                  <a:schemeClr val="bg1"/>
                </a:solidFill>
                <a:latin typeface="黑体" charset="0"/>
                <a:ea typeface="黑体" charset="0"/>
                <a:cs typeface="黑体" charset="0"/>
              </a:rPr>
              <a:t>但 </a:t>
            </a:r>
            <a:r>
              <a:rPr lang="zh-TW" altLang="en-US" sz="3200">
                <a:solidFill>
                  <a:srgbClr val="FFFF00"/>
                </a:solidFill>
                <a:latin typeface="黑体" charset="0"/>
                <a:ea typeface="黑体" charset="0"/>
                <a:cs typeface="黑体" charset="0"/>
              </a:rPr>
              <a:t>有 几 个 人 </a:t>
            </a:r>
            <a:r>
              <a:rPr lang="zh-TW" altLang="en-US" sz="3200">
                <a:solidFill>
                  <a:schemeClr val="bg1"/>
                </a:solidFill>
                <a:latin typeface="黑体" charset="0"/>
                <a:ea typeface="黑体" charset="0"/>
                <a:cs typeface="黑体" charset="0"/>
              </a:rPr>
              <a:t>贴 近 他 ， </a:t>
            </a:r>
            <a:r>
              <a:rPr lang="zh-TW" altLang="en-US" sz="3200">
                <a:solidFill>
                  <a:srgbClr val="FFFF00"/>
                </a:solidFill>
                <a:latin typeface="黑体" charset="0"/>
                <a:ea typeface="黑体" charset="0"/>
                <a:cs typeface="黑体" charset="0"/>
              </a:rPr>
              <a:t>信 了</a:t>
            </a:r>
            <a:r>
              <a:rPr lang="zh-TW" altLang="en-US" sz="3200">
                <a:solidFill>
                  <a:schemeClr val="bg1"/>
                </a:solidFill>
                <a:latin typeface="黑体" charset="0"/>
                <a:ea typeface="黑体" charset="0"/>
                <a:cs typeface="黑体" charset="0"/>
              </a:rPr>
              <a:t> 主 ， 其 中 有 亚 略 巴 古 的 官 丢 尼 修 ， 并 一 个 妇 人 ， 名 叫 大 马 哩 ， 还 有 别 人 一 同 信 从 。</a:t>
            </a:r>
            <a:endParaRPr lang="en-US" sz="3200" b="1">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82" name="Rectangle 2"/>
          <p:cNvSpPr>
            <a:spLocks noGrp="1" noChangeArrowheads="1"/>
          </p:cNvSpPr>
          <p:nvPr>
            <p:ph type="title"/>
          </p:nvPr>
        </p:nvSpPr>
        <p:spPr/>
        <p:txBody>
          <a:bodyPr/>
          <a:lstStyle/>
          <a:p>
            <a:pPr eaLnBrk="1" hangingPunct="1">
              <a:defRPr/>
            </a:pPr>
            <a:r>
              <a:rPr lang="en-US" smtClean="0"/>
              <a:t>Acts 17 – Paul &amp; Greeks Remove</a:t>
            </a:r>
          </a:p>
        </p:txBody>
      </p:sp>
      <p:pic>
        <p:nvPicPr>
          <p:cNvPr id="2426883" name="Picture 3" descr="Acts17-Greeks Altar 00127"/>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9144000" cy="6273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26884" name="Text Box 4"/>
          <p:cNvSpPr txBox="1">
            <a:spLocks noChangeArrowheads="1"/>
          </p:cNvSpPr>
          <p:nvPr/>
        </p:nvSpPr>
        <p:spPr bwMode="auto">
          <a:xfrm>
            <a:off x="0" y="406400"/>
            <a:ext cx="3295650" cy="6048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4000" b="1">
                <a:solidFill>
                  <a:schemeClr val="bg1"/>
                </a:solidFill>
                <a:latin typeface="黑体" charset="0"/>
                <a:ea typeface="黑体" charset="0"/>
                <a:cs typeface="黑体" charset="0"/>
              </a:rPr>
              <a:t>使徒行传</a:t>
            </a:r>
            <a:r>
              <a:rPr lang="en-US" altLang="ja-JP" sz="4000" b="1">
                <a:solidFill>
                  <a:schemeClr val="bg1"/>
                </a:solidFill>
                <a:latin typeface="黑体" charset="0"/>
                <a:ea typeface="黑体" charset="0"/>
                <a:cs typeface="黑体" charset="0"/>
              </a:rPr>
              <a:t> 17</a:t>
            </a:r>
            <a:endParaRPr lang="en-US" sz="4000" b="1">
              <a:solidFill>
                <a:schemeClr val="bg1"/>
              </a:solidFill>
              <a:latin typeface="黑体" charset="0"/>
              <a:ea typeface="黑体" charset="0"/>
              <a:cs typeface="黑体" charset="0"/>
            </a:endParaRPr>
          </a:p>
        </p:txBody>
      </p:sp>
      <p:sp>
        <p:nvSpPr>
          <p:cNvPr id="2426888" name="Text Box 8"/>
          <p:cNvSpPr txBox="1">
            <a:spLocks noChangeArrowheads="1"/>
          </p:cNvSpPr>
          <p:nvPr/>
        </p:nvSpPr>
        <p:spPr bwMode="auto">
          <a:xfrm>
            <a:off x="4743450" y="5746750"/>
            <a:ext cx="2895600" cy="4254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600" b="1">
                <a:solidFill>
                  <a:schemeClr val="bg1"/>
                </a:solidFill>
                <a:latin typeface="黑体" charset="0"/>
                <a:ea typeface="黑体" charset="0"/>
                <a:cs typeface="黑体" charset="0"/>
              </a:rPr>
              <a:t>无基督教基础</a:t>
            </a:r>
            <a:endParaRPr lang="en-US" sz="2600" b="1">
              <a:solidFill>
                <a:schemeClr val="bg1"/>
              </a:solidFill>
              <a:latin typeface="黑体" charset="0"/>
              <a:ea typeface="黑体" charset="0"/>
              <a:cs typeface="黑体" charset="0"/>
            </a:endParaRPr>
          </a:p>
        </p:txBody>
      </p:sp>
      <p:sp>
        <p:nvSpPr>
          <p:cNvPr id="2426889" name="Text Box 9"/>
          <p:cNvSpPr txBox="1">
            <a:spLocks noChangeArrowheads="1"/>
          </p:cNvSpPr>
          <p:nvPr/>
        </p:nvSpPr>
        <p:spPr bwMode="auto">
          <a:xfrm>
            <a:off x="2971800" y="5791200"/>
            <a:ext cx="1905000" cy="349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000" b="1">
                <a:solidFill>
                  <a:srgbClr val="CC0000"/>
                </a:solidFill>
                <a:latin typeface="黑体" charset="0"/>
                <a:ea typeface="黑体" charset="0"/>
                <a:cs typeface="黑体" charset="0"/>
              </a:rPr>
              <a:t>先除去旧根基</a:t>
            </a:r>
            <a:endParaRPr lang="en-US" sz="2000" b="1">
              <a:solidFill>
                <a:srgbClr val="CC0000"/>
              </a:solidFill>
              <a:latin typeface="黑体" charset="0"/>
              <a:ea typeface="黑体" charset="0"/>
              <a:cs typeface="黑体" charset="0"/>
            </a:endParaRPr>
          </a:p>
        </p:txBody>
      </p:sp>
      <p:sp>
        <p:nvSpPr>
          <p:cNvPr id="2426890" name="Text Box 10"/>
          <p:cNvSpPr txBox="1">
            <a:spLocks noChangeArrowheads="1"/>
          </p:cNvSpPr>
          <p:nvPr/>
        </p:nvSpPr>
        <p:spPr bwMode="auto">
          <a:xfrm>
            <a:off x="7467600" y="2654300"/>
            <a:ext cx="1447800" cy="5953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000">
                <a:solidFill>
                  <a:schemeClr val="bg1"/>
                </a:solidFill>
                <a:latin typeface="黑体" charset="0"/>
                <a:ea typeface="黑体" charset="0"/>
                <a:cs typeface="黑体" charset="0"/>
              </a:rPr>
              <a:t>为</a:t>
            </a:r>
            <a:r>
              <a:rPr lang="zh-TW" altLang="en-US" sz="2000">
                <a:solidFill>
                  <a:schemeClr val="bg1"/>
                </a:solidFill>
                <a:latin typeface="黑体" charset="0"/>
                <a:ea typeface="黑体" charset="0"/>
                <a:cs typeface="黑体" charset="0"/>
              </a:rPr>
              <a:t>未识之神 </a:t>
            </a:r>
            <a:r>
              <a:rPr lang="zh-CN" altLang="en-US" sz="2000">
                <a:solidFill>
                  <a:schemeClr val="bg1"/>
                </a:solidFill>
                <a:latin typeface="黑体" charset="0"/>
                <a:ea typeface="黑体" charset="0"/>
                <a:cs typeface="黑体" charset="0"/>
              </a:rPr>
              <a:t>所筑的坛</a:t>
            </a:r>
            <a:endParaRPr lang="en-US" sz="2000">
              <a:solidFill>
                <a:schemeClr val="bg1"/>
              </a:solidFill>
              <a:latin typeface="黑体" charset="0"/>
              <a:ea typeface="黑体" charset="0"/>
              <a:cs typeface="黑体" charset="0"/>
            </a:endParaRPr>
          </a:p>
        </p:txBody>
      </p:sp>
      <p:sp>
        <p:nvSpPr>
          <p:cNvPr id="2426891" name="AutoShape 11"/>
          <p:cNvSpPr>
            <a:spLocks noChangeArrowheads="1"/>
          </p:cNvSpPr>
          <p:nvPr/>
        </p:nvSpPr>
        <p:spPr bwMode="auto">
          <a:xfrm>
            <a:off x="1524000" y="5791200"/>
            <a:ext cx="457200" cy="152400"/>
          </a:xfrm>
          <a:prstGeom prst="rightArrow">
            <a:avLst>
              <a:gd name="adj1" fmla="val 50000"/>
              <a:gd name="adj2" fmla="val 75000"/>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426892" name="Text Box 12"/>
          <p:cNvSpPr txBox="1">
            <a:spLocks noChangeArrowheads="1"/>
          </p:cNvSpPr>
          <p:nvPr/>
        </p:nvSpPr>
        <p:spPr bwMode="auto">
          <a:xfrm>
            <a:off x="3200400" y="760413"/>
            <a:ext cx="49530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黑体" charset="0"/>
                <a:ea typeface="黑体" charset="0"/>
                <a:cs typeface="黑体" charset="0"/>
              </a:rPr>
              <a:t>…</a:t>
            </a:r>
            <a:r>
              <a:rPr lang="zh-TW" altLang="en-US" sz="1800">
                <a:latin typeface="黑体" charset="0"/>
                <a:ea typeface="黑体" charset="0"/>
                <a:cs typeface="黑体" charset="0"/>
              </a:rPr>
              <a:t>我 遇 见 一 座 坛 ， 上 面 写 着 未 识 之 神 。 你 们 所 不 认 识 而 敬 拜 的 ， 我 现 在 告 诉 你 们 。</a:t>
            </a:r>
          </a:p>
          <a:p>
            <a:pPr algn="ctr" eaLnBrk="1" hangingPunct="1"/>
            <a:r>
              <a:rPr lang="zh-TW" altLang="en-US" sz="1800">
                <a:latin typeface="黑体" charset="0"/>
                <a:ea typeface="黑体" charset="0"/>
                <a:cs typeface="黑体" charset="0"/>
              </a:rPr>
              <a:t>创 造 宇 宙 和 其 中 万 物 的 神 ， 既 是 天 地 的 主</a:t>
            </a:r>
            <a:r>
              <a:rPr lang="en-US" altLang="ja-JP" sz="1800" b="1">
                <a:latin typeface="黑体" charset="0"/>
                <a:ea typeface="黑体" charset="0"/>
                <a:cs typeface="黑体" charset="0"/>
              </a:rPr>
              <a:t>…</a:t>
            </a:r>
            <a:br>
              <a:rPr lang="en-US" altLang="ja-JP" sz="1800" b="1">
                <a:latin typeface="黑体" charset="0"/>
                <a:ea typeface="黑体" charset="0"/>
                <a:cs typeface="黑体" charset="0"/>
              </a:rPr>
            </a:br>
            <a:r>
              <a:rPr lang="zh-CN" altLang="en-US" sz="1800" b="1">
                <a:latin typeface="黑体" charset="0"/>
                <a:ea typeface="黑体" charset="0"/>
                <a:cs typeface="黑体" charset="0"/>
              </a:rPr>
              <a:t>使徒行传</a:t>
            </a:r>
            <a:r>
              <a:rPr lang="en-US" altLang="ja-JP" sz="1800" b="1">
                <a:latin typeface="黑体" charset="0"/>
                <a:ea typeface="黑体" charset="0"/>
                <a:cs typeface="黑体" charset="0"/>
              </a:rPr>
              <a:t> 17:23-24</a:t>
            </a:r>
            <a:endParaRPr lang="en-US" sz="1800" b="1">
              <a:latin typeface="黑体" charset="0"/>
              <a:ea typeface="黑体" charset="0"/>
              <a:cs typeface="黑体" charset="0"/>
            </a:endParaRPr>
          </a:p>
        </p:txBody>
      </p:sp>
      <p:sp>
        <p:nvSpPr>
          <p:cNvPr id="2426893" name="AutoShape 13"/>
          <p:cNvSpPr>
            <a:spLocks noChangeArrowheads="1"/>
          </p:cNvSpPr>
          <p:nvPr/>
        </p:nvSpPr>
        <p:spPr bwMode="auto">
          <a:xfrm>
            <a:off x="7566025" y="5791200"/>
            <a:ext cx="1338263"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0000"/>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CC0000"/>
              </a:solidFill>
              <a:cs typeface="+mn-cs"/>
            </a:endParaRPr>
          </a:p>
        </p:txBody>
      </p:sp>
      <p:sp>
        <p:nvSpPr>
          <p:cNvPr id="16" name="Text Box 10"/>
          <p:cNvSpPr txBox="1">
            <a:spLocks noChangeArrowheads="1"/>
          </p:cNvSpPr>
          <p:nvPr/>
        </p:nvSpPr>
        <p:spPr bwMode="auto">
          <a:xfrm>
            <a:off x="762000" y="3200400"/>
            <a:ext cx="2133600" cy="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万物的终结</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17" name="Text Box 10"/>
          <p:cNvSpPr txBox="1">
            <a:spLocks noChangeArrowheads="1"/>
          </p:cNvSpPr>
          <p:nvPr/>
        </p:nvSpPr>
        <p:spPr bwMode="auto">
          <a:xfrm>
            <a:off x="685800" y="4281765"/>
            <a:ext cx="2133600" cy="59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耶稣基督被钉，死而复活</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18" name="Text Box 10"/>
          <p:cNvSpPr txBox="1">
            <a:spLocks noChangeArrowheads="1"/>
          </p:cNvSpPr>
          <p:nvPr/>
        </p:nvSpPr>
        <p:spPr bwMode="auto">
          <a:xfrm>
            <a:off x="762000" y="5347077"/>
            <a:ext cx="2133600" cy="74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基督与创造</a:t>
            </a:r>
            <a:r>
              <a:rPr lang="en-US" altLang="zh-CN" sz="2000" b="1" dirty="0">
                <a:solidFill>
                  <a:schemeClr val="bg1"/>
                </a:solidFill>
                <a:effectLst>
                  <a:glow rad="101600">
                    <a:schemeClr val="tx1">
                      <a:alpha val="75000"/>
                    </a:schemeClr>
                  </a:glow>
                </a:effectLst>
                <a:latin typeface="黑体"/>
                <a:ea typeface="黑体"/>
                <a:cs typeface="黑体"/>
              </a:rPr>
              <a:t> </a:t>
            </a:r>
          </a:p>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罪</a:t>
            </a:r>
            <a:r>
              <a:rPr lang="en-US" sz="2000" b="1" dirty="0">
                <a:solidFill>
                  <a:schemeClr val="bg1"/>
                </a:solidFill>
                <a:effectLst>
                  <a:glow rad="101600">
                    <a:schemeClr val="tx1">
                      <a:alpha val="75000"/>
                    </a:schemeClr>
                  </a:glow>
                </a:effectLst>
                <a:latin typeface="黑体"/>
                <a:ea typeface="黑体"/>
                <a:cs typeface="黑体"/>
              </a:rPr>
              <a:t>         </a:t>
            </a:r>
            <a:r>
              <a:rPr lang="zh-CN" altLang="en-US" sz="2000" b="1" dirty="0">
                <a:solidFill>
                  <a:schemeClr val="bg1"/>
                </a:solidFill>
                <a:effectLst>
                  <a:glow rad="101600">
                    <a:schemeClr val="tx1">
                      <a:alpha val="75000"/>
                    </a:schemeClr>
                  </a:glow>
                </a:effectLst>
                <a:latin typeface="黑体"/>
                <a:ea typeface="黑体"/>
                <a:cs typeface="黑体"/>
              </a:rPr>
              <a:t>死亡</a:t>
            </a:r>
            <a:endParaRPr lang="en-US" sz="2000" b="1" dirty="0">
              <a:solidFill>
                <a:schemeClr val="bg1"/>
              </a:solidFill>
              <a:effectLst>
                <a:glow rad="101600">
                  <a:schemeClr val="tx1">
                    <a:alpha val="75000"/>
                  </a:schemeClr>
                </a:glow>
              </a:effectLst>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22" name="Rectangle 2"/>
          <p:cNvSpPr>
            <a:spLocks noGrp="1" noChangeArrowheads="1"/>
          </p:cNvSpPr>
          <p:nvPr>
            <p:ph type="title" idx="4294967295"/>
          </p:nvPr>
        </p:nvSpPr>
        <p:spPr/>
        <p:txBody>
          <a:bodyPr/>
          <a:lstStyle/>
          <a:p>
            <a:pPr eaLnBrk="1" hangingPunct="1">
              <a:defRPr/>
            </a:pPr>
            <a:r>
              <a:rPr lang="en-US" smtClean="0"/>
              <a:t>Acts 17 – Paul &amp; Greeks no base</a:t>
            </a:r>
          </a:p>
        </p:txBody>
      </p:sp>
      <p:pic>
        <p:nvPicPr>
          <p:cNvPr id="233474" name="Picture 5" descr="\\.psf\Host\Users\mmurphy\Desktop\Acts17-Greeks Altar 0012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28600"/>
            <a:ext cx="9144000"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2971800" cy="9906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3476" name="TextBox 2"/>
          <p:cNvSpPr txBox="1">
            <a:spLocks noChangeArrowheads="1"/>
          </p:cNvSpPr>
          <p:nvPr/>
        </p:nvSpPr>
        <p:spPr bwMode="auto">
          <a:xfrm>
            <a:off x="0" y="152400"/>
            <a:ext cx="30480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pPr>
            <a:r>
              <a:rPr lang="zh-CN" altLang="en-US" sz="4000" b="1">
                <a:solidFill>
                  <a:schemeClr val="bg1"/>
                </a:solidFill>
                <a:latin typeface="黑体" charset="0"/>
                <a:ea typeface="黑体" charset="0"/>
                <a:cs typeface="黑体" charset="0"/>
              </a:rPr>
              <a:t>使徒行传</a:t>
            </a:r>
            <a:r>
              <a:rPr lang="en-US" altLang="ja-JP" sz="4000" b="1">
                <a:solidFill>
                  <a:schemeClr val="bg1"/>
                </a:solidFill>
                <a:latin typeface="黑体" charset="0"/>
                <a:ea typeface="黑体" charset="0"/>
                <a:cs typeface="黑体" charset="0"/>
              </a:rPr>
              <a:t> 17</a:t>
            </a:r>
            <a:endParaRPr lang="en-US" sz="4000" b="1">
              <a:solidFill>
                <a:schemeClr val="bg1"/>
              </a:solidFill>
              <a:latin typeface="黑体" charset="0"/>
              <a:ea typeface="黑体" charset="0"/>
              <a:cs typeface="黑体" charset="0"/>
            </a:endParaRPr>
          </a:p>
        </p:txBody>
      </p:sp>
      <p:sp>
        <p:nvSpPr>
          <p:cNvPr id="233477" name="TextBox 6"/>
          <p:cNvSpPr txBox="1">
            <a:spLocks noChangeArrowheads="1"/>
          </p:cNvSpPr>
          <p:nvPr/>
        </p:nvSpPr>
        <p:spPr bwMode="auto">
          <a:xfrm>
            <a:off x="152400" y="2012950"/>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latin typeface="黑体" charset="0"/>
                <a:ea typeface="黑体" charset="0"/>
                <a:cs typeface="黑体" charset="0"/>
              </a:rPr>
              <a:t>保罗</a:t>
            </a:r>
            <a:endParaRPr lang="en-US" sz="3600" b="1">
              <a:latin typeface="黑体" charset="0"/>
              <a:ea typeface="黑体" charset="0"/>
              <a:cs typeface="黑体" charset="0"/>
            </a:endParaRPr>
          </a:p>
        </p:txBody>
      </p:sp>
      <p:sp>
        <p:nvSpPr>
          <p:cNvPr id="233478" name="TextBox 11"/>
          <p:cNvSpPr txBox="1">
            <a:spLocks noChangeArrowheads="1"/>
          </p:cNvSpPr>
          <p:nvPr/>
        </p:nvSpPr>
        <p:spPr bwMode="auto">
          <a:xfrm>
            <a:off x="5181600" y="24384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latin typeface="黑体" charset="0"/>
                <a:ea typeface="黑体" charset="0"/>
                <a:cs typeface="黑体" charset="0"/>
              </a:rPr>
              <a:t>希腊人</a:t>
            </a:r>
            <a:endParaRPr lang="en-US" sz="3600" b="1">
              <a:latin typeface="黑体" charset="0"/>
              <a:ea typeface="黑体" charset="0"/>
              <a:cs typeface="黑体" charset="0"/>
            </a:endParaRPr>
          </a:p>
        </p:txBody>
      </p:sp>
      <p:sp>
        <p:nvSpPr>
          <p:cNvPr id="233479" name="TextBox 12"/>
          <p:cNvSpPr txBox="1">
            <a:spLocks noChangeArrowheads="1"/>
          </p:cNvSpPr>
          <p:nvPr/>
        </p:nvSpPr>
        <p:spPr bwMode="auto">
          <a:xfrm>
            <a:off x="2895600" y="5641975"/>
            <a:ext cx="19812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1800" b="1">
                <a:solidFill>
                  <a:srgbClr val="FF0000"/>
                </a:solidFill>
                <a:latin typeface="黑体" charset="0"/>
                <a:ea typeface="黑体" charset="0"/>
                <a:cs typeface="黑体" charset="0"/>
              </a:rPr>
              <a:t>用正确的根基取代</a:t>
            </a:r>
            <a:endParaRPr lang="en-US" sz="1800" b="1">
              <a:solidFill>
                <a:srgbClr val="FF0000"/>
              </a:solidFill>
              <a:latin typeface="黑体" charset="0"/>
              <a:ea typeface="黑体" charset="0"/>
              <a:cs typeface="黑体" charset="0"/>
            </a:endParaRPr>
          </a:p>
        </p:txBody>
      </p:sp>
      <p:sp>
        <p:nvSpPr>
          <p:cNvPr id="9" name="Right Arrow 8"/>
          <p:cNvSpPr/>
          <p:nvPr/>
        </p:nvSpPr>
        <p:spPr>
          <a:xfrm>
            <a:off x="1447800" y="5738813"/>
            <a:ext cx="609600" cy="27781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 Box 10"/>
          <p:cNvSpPr txBox="1">
            <a:spLocks noChangeArrowheads="1"/>
          </p:cNvSpPr>
          <p:nvPr/>
        </p:nvSpPr>
        <p:spPr bwMode="auto">
          <a:xfrm>
            <a:off x="762000" y="3200400"/>
            <a:ext cx="2133600" cy="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万物的终结</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17" name="Text Box 10"/>
          <p:cNvSpPr txBox="1">
            <a:spLocks noChangeArrowheads="1"/>
          </p:cNvSpPr>
          <p:nvPr/>
        </p:nvSpPr>
        <p:spPr bwMode="auto">
          <a:xfrm>
            <a:off x="685800" y="4205565"/>
            <a:ext cx="2133600" cy="59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耶稣基督被钉，死而复活</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18" name="Text Box 10"/>
          <p:cNvSpPr txBox="1">
            <a:spLocks noChangeArrowheads="1"/>
          </p:cNvSpPr>
          <p:nvPr/>
        </p:nvSpPr>
        <p:spPr bwMode="auto">
          <a:xfrm>
            <a:off x="762000" y="5347077"/>
            <a:ext cx="2133600" cy="74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基督与创造</a:t>
            </a:r>
            <a:r>
              <a:rPr lang="en-US" altLang="zh-CN" sz="2000" b="1" dirty="0">
                <a:solidFill>
                  <a:schemeClr val="bg1"/>
                </a:solidFill>
                <a:effectLst>
                  <a:glow rad="101600">
                    <a:schemeClr val="tx1">
                      <a:alpha val="75000"/>
                    </a:schemeClr>
                  </a:glow>
                </a:effectLst>
                <a:latin typeface="黑体"/>
                <a:ea typeface="黑体"/>
                <a:cs typeface="黑体"/>
              </a:rPr>
              <a:t> </a:t>
            </a:r>
          </a:p>
          <a:p>
            <a:pPr algn="ctr">
              <a:lnSpc>
                <a:spcPct val="80000"/>
              </a:lnSpc>
              <a:spcBef>
                <a:spcPct val="50000"/>
              </a:spcBef>
              <a:defRPr/>
            </a:pPr>
            <a:r>
              <a:rPr lang="zh-CN" altLang="en-US" sz="2000" b="1" dirty="0">
                <a:solidFill>
                  <a:schemeClr val="bg1"/>
                </a:solidFill>
                <a:effectLst>
                  <a:glow rad="101600">
                    <a:schemeClr val="tx1">
                      <a:alpha val="75000"/>
                    </a:schemeClr>
                  </a:glow>
                </a:effectLst>
                <a:latin typeface="黑体"/>
                <a:ea typeface="黑体"/>
                <a:cs typeface="黑体"/>
              </a:rPr>
              <a:t>罪</a:t>
            </a:r>
            <a:r>
              <a:rPr lang="en-US" sz="2000" b="1" dirty="0">
                <a:solidFill>
                  <a:schemeClr val="bg1"/>
                </a:solidFill>
                <a:effectLst>
                  <a:glow rad="101600">
                    <a:schemeClr val="tx1">
                      <a:alpha val="75000"/>
                    </a:schemeClr>
                  </a:glow>
                </a:effectLst>
                <a:latin typeface="黑体"/>
                <a:ea typeface="黑体"/>
                <a:cs typeface="黑体"/>
              </a:rPr>
              <a:t>         </a:t>
            </a:r>
            <a:r>
              <a:rPr lang="zh-CN" altLang="en-US" sz="2000" b="1" dirty="0">
                <a:solidFill>
                  <a:schemeClr val="bg1"/>
                </a:solidFill>
                <a:effectLst>
                  <a:glow rad="101600">
                    <a:schemeClr val="tx1">
                      <a:alpha val="75000"/>
                    </a:schemeClr>
                  </a:glow>
                </a:effectLst>
                <a:latin typeface="黑体"/>
                <a:ea typeface="黑体"/>
                <a:cs typeface="黑体"/>
              </a:rPr>
              <a:t>死亡</a:t>
            </a:r>
            <a:endParaRPr lang="en-US" sz="2000" b="1" dirty="0">
              <a:solidFill>
                <a:schemeClr val="bg1"/>
              </a:solidFill>
              <a:effectLst>
                <a:glow rad="101600">
                  <a:schemeClr val="tx1">
                    <a:alpha val="75000"/>
                  </a:schemeClr>
                </a:glow>
              </a:effectLst>
              <a:latin typeface="黑体"/>
              <a:ea typeface="黑体"/>
              <a:cs typeface="黑体"/>
            </a:endParaRPr>
          </a:p>
        </p:txBody>
      </p:sp>
      <p:sp>
        <p:nvSpPr>
          <p:cNvPr id="21" name="Text Box 12"/>
          <p:cNvSpPr txBox="1">
            <a:spLocks noChangeArrowheads="1"/>
          </p:cNvSpPr>
          <p:nvPr/>
        </p:nvSpPr>
        <p:spPr bwMode="auto">
          <a:xfrm>
            <a:off x="3219450" y="647700"/>
            <a:ext cx="49530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黑体" charset="0"/>
                <a:ea typeface="黑体" charset="0"/>
                <a:cs typeface="黑体" charset="0"/>
              </a:rPr>
              <a:t>…</a:t>
            </a:r>
            <a:r>
              <a:rPr lang="zh-TW" altLang="en-US" sz="1800">
                <a:latin typeface="黑体" charset="0"/>
                <a:ea typeface="黑体" charset="0"/>
                <a:cs typeface="黑体" charset="0"/>
              </a:rPr>
              <a:t>我 遇 见 一 座 坛 ， 上 面 写 着 未 识 之 神 。 你 们 所 不 认 识 而 敬 拜 的 ， 我 现 在 告 诉 你 们 。</a:t>
            </a:r>
          </a:p>
          <a:p>
            <a:pPr algn="ctr" eaLnBrk="1" hangingPunct="1"/>
            <a:r>
              <a:rPr lang="zh-TW" altLang="en-US" sz="1800">
                <a:latin typeface="黑体" charset="0"/>
                <a:ea typeface="黑体" charset="0"/>
                <a:cs typeface="黑体" charset="0"/>
              </a:rPr>
              <a:t>创 造 宇 宙 和 其 中 万 物 的 神 ， 既 是 天 地 的 主</a:t>
            </a:r>
            <a:r>
              <a:rPr lang="en-US" altLang="ja-JP" sz="1800" b="1">
                <a:latin typeface="黑体" charset="0"/>
                <a:ea typeface="黑体" charset="0"/>
                <a:cs typeface="黑体" charset="0"/>
              </a:rPr>
              <a:t>…</a:t>
            </a:r>
            <a:br>
              <a:rPr lang="en-US" altLang="ja-JP" sz="1800" b="1">
                <a:latin typeface="黑体" charset="0"/>
                <a:ea typeface="黑体" charset="0"/>
                <a:cs typeface="黑体" charset="0"/>
              </a:rPr>
            </a:br>
            <a:r>
              <a:rPr lang="zh-CN" altLang="en-US" sz="1800" b="1">
                <a:latin typeface="黑体" charset="0"/>
                <a:ea typeface="黑体" charset="0"/>
                <a:cs typeface="黑体" charset="0"/>
              </a:rPr>
              <a:t>使徒行传</a:t>
            </a:r>
            <a:r>
              <a:rPr lang="en-US" altLang="ja-JP" sz="1800" b="1">
                <a:latin typeface="黑体" charset="0"/>
                <a:ea typeface="黑体" charset="0"/>
                <a:cs typeface="黑体" charset="0"/>
              </a:rPr>
              <a:t> 17:23-24</a:t>
            </a:r>
            <a:endParaRPr lang="en-US" sz="1800" b="1">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026"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chemeClr val="bg1"/>
                </a:solidFill>
                <a:latin typeface="黑体"/>
                <a:ea typeface="黑体"/>
                <a:cs typeface="黑体"/>
              </a:rPr>
              <a:t>02 Greeks jump road</a:t>
            </a:r>
          </a:p>
        </p:txBody>
      </p:sp>
      <p:sp>
        <p:nvSpPr>
          <p:cNvPr id="2433027" name="Rectangle 3"/>
          <p:cNvSpPr>
            <a:spLocks noGrp="1" noChangeArrowheads="1"/>
          </p:cNvSpPr>
          <p:nvPr>
            <p:ph type="title"/>
          </p:nvPr>
        </p:nvSpPr>
        <p:spPr/>
        <p:txBody>
          <a:bodyPr/>
          <a:lstStyle/>
          <a:p>
            <a:pPr eaLnBrk="1" hangingPunct="1"/>
            <a:r>
              <a:rPr lang="en-US">
                <a:latin typeface="黑体" charset="0"/>
                <a:ea typeface="黑体" charset="0"/>
                <a:cs typeface="黑体" charset="0"/>
              </a:rPr>
              <a:t>03 reach Greeks – old clothes</a:t>
            </a:r>
          </a:p>
        </p:txBody>
      </p:sp>
      <p:pic>
        <p:nvPicPr>
          <p:cNvPr id="2433028" name="Picture 4" descr="03 reach Greeks – old clothe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33029" name="Text Box 5"/>
          <p:cNvSpPr txBox="1">
            <a:spLocks noChangeArrowheads="1"/>
          </p:cNvSpPr>
          <p:nvPr/>
        </p:nvSpPr>
        <p:spPr bwMode="auto">
          <a:xfrm>
            <a:off x="4754563" y="423863"/>
            <a:ext cx="2819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a:latin typeface="黑体" charset="0"/>
                <a:ea typeface="黑体" charset="0"/>
                <a:cs typeface="黑体" charset="0"/>
              </a:rPr>
              <a:t>我们从头开始吧</a:t>
            </a:r>
            <a:r>
              <a:rPr lang="en-US" altLang="ja-JP" sz="2000">
                <a:latin typeface="黑体" charset="0"/>
                <a:ea typeface="黑体" charset="0"/>
                <a:cs typeface="黑体" charset="0"/>
              </a:rPr>
              <a:t>!</a:t>
            </a:r>
            <a:endParaRPr lang="en-US" sz="2000">
              <a:latin typeface="黑体" charset="0"/>
              <a:ea typeface="黑体" charset="0"/>
              <a:cs typeface="黑体" charset="0"/>
            </a:endParaRPr>
          </a:p>
        </p:txBody>
      </p:sp>
      <p:sp>
        <p:nvSpPr>
          <p:cNvPr id="2433030" name="Text Box 6"/>
          <p:cNvSpPr txBox="1">
            <a:spLocks noChangeArrowheads="1"/>
          </p:cNvSpPr>
          <p:nvPr/>
        </p:nvSpPr>
        <p:spPr bwMode="auto">
          <a:xfrm>
            <a:off x="52388" y="2209800"/>
            <a:ext cx="2024062"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b="1">
                <a:solidFill>
                  <a:schemeClr val="tx2"/>
                </a:solidFill>
                <a:latin typeface="黑体" charset="0"/>
                <a:ea typeface="黑体" charset="0"/>
                <a:cs typeface="黑体" charset="0"/>
              </a:rPr>
              <a:t>创世记</a:t>
            </a:r>
            <a:endParaRPr lang="en-US" sz="2200" b="1">
              <a:solidFill>
                <a:schemeClr val="tx2"/>
              </a:solidFill>
              <a:latin typeface="黑体" charset="0"/>
              <a:ea typeface="黑体" charset="0"/>
              <a:cs typeface="黑体" charset="0"/>
            </a:endParaRPr>
          </a:p>
        </p:txBody>
      </p:sp>
      <p:sp>
        <p:nvSpPr>
          <p:cNvPr id="235526" name="WordArt 7"/>
          <p:cNvSpPr>
            <a:spLocks noChangeArrowheads="1" noChangeShapeType="1" noTextEdit="1"/>
          </p:cNvSpPr>
          <p:nvPr/>
        </p:nvSpPr>
        <p:spPr bwMode="auto">
          <a:xfrm>
            <a:off x="455613" y="806450"/>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33032" name="Text Box 8"/>
          <p:cNvSpPr txBox="1">
            <a:spLocks noChangeArrowheads="1"/>
          </p:cNvSpPr>
          <p:nvPr/>
        </p:nvSpPr>
        <p:spPr bwMode="auto">
          <a:xfrm rot="20683504">
            <a:off x="606425" y="6118225"/>
            <a:ext cx="2290763"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200" b="1">
                <a:latin typeface="黑体" charset="0"/>
                <a:ea typeface="黑体" charset="0"/>
                <a:cs typeface="黑体" charset="0"/>
              </a:rPr>
              <a:t>希腊路</a:t>
            </a:r>
            <a:endParaRPr lang="en-US" sz="2200" b="1">
              <a:latin typeface="黑体" charset="0"/>
              <a:ea typeface="黑体" charset="0"/>
              <a:cs typeface="黑体" charset="0"/>
            </a:endParaRPr>
          </a:p>
        </p:txBody>
      </p:sp>
      <p:sp>
        <p:nvSpPr>
          <p:cNvPr id="2433033" name="Text Box 9"/>
          <p:cNvSpPr txBox="1">
            <a:spLocks noChangeArrowheads="1"/>
          </p:cNvSpPr>
          <p:nvPr/>
        </p:nvSpPr>
        <p:spPr bwMode="auto">
          <a:xfrm>
            <a:off x="455613" y="371475"/>
            <a:ext cx="2590800"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a:solidFill>
                  <a:schemeClr val="tx2"/>
                </a:solidFill>
                <a:latin typeface="黑体" charset="0"/>
                <a:ea typeface="黑体" charset="0"/>
                <a:cs typeface="黑体" charset="0"/>
              </a:rPr>
              <a:t>得着</a:t>
            </a:r>
            <a:endParaRPr lang="en-US" sz="2200">
              <a:solidFill>
                <a:schemeClr val="tx2"/>
              </a:solidFill>
              <a:latin typeface="黑体" charset="0"/>
              <a:ea typeface="黑体" charset="0"/>
              <a:cs typeface="黑体" charset="0"/>
            </a:endParaRPr>
          </a:p>
        </p:txBody>
      </p:sp>
      <p:sp>
        <p:nvSpPr>
          <p:cNvPr id="235529" name="TextBox 9"/>
          <p:cNvSpPr>
            <a:spLocks noChangeArrowheads="1"/>
          </p:cNvSpPr>
          <p:nvPr/>
        </p:nvSpPr>
        <p:spPr bwMode="auto">
          <a:xfrm rot="2052828">
            <a:off x="3986213" y="3636963"/>
            <a:ext cx="1503362" cy="735012"/>
          </a:xfrm>
          <a:prstGeom prst="ellipse">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800">
                <a:latin typeface="黑体" charset="0"/>
                <a:ea typeface="黑体" charset="0"/>
                <a:cs typeface="黑体" charset="0"/>
              </a:rPr>
              <a:t>福音</a:t>
            </a:r>
            <a:endParaRPr lang="en-US" sz="2800">
              <a:latin typeface="黑体" charset="0"/>
              <a:ea typeface="黑体" charset="0"/>
              <a:cs typeface="黑体" charset="0"/>
            </a:endParaRPr>
          </a:p>
        </p:txBody>
      </p:sp>
      <p:sp>
        <p:nvSpPr>
          <p:cNvPr id="235530" name="TextBox 1"/>
          <p:cNvSpPr>
            <a:spLocks noChangeArrowheads="1"/>
          </p:cNvSpPr>
          <p:nvPr/>
        </p:nvSpPr>
        <p:spPr bwMode="auto">
          <a:xfrm rot="1096610">
            <a:off x="1282700" y="3182938"/>
            <a:ext cx="2651125" cy="692150"/>
          </a:xfrm>
          <a:prstGeom prst="ellipse">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
        <p:nvSpPr>
          <p:cNvPr id="235531" name="TextBox 11"/>
          <p:cNvSpPr txBox="1">
            <a:spLocks noChangeArrowheads="1"/>
          </p:cNvSpPr>
          <p:nvPr/>
        </p:nvSpPr>
        <p:spPr bwMode="auto">
          <a:xfrm rot="1900502">
            <a:off x="5400675" y="5307013"/>
            <a:ext cx="4038600" cy="922337"/>
          </a:xfrm>
          <a:prstGeom prst="rect">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0114" name="Rectangle 2"/>
          <p:cNvSpPr>
            <a:spLocks noGrp="1" noChangeArrowheads="1"/>
          </p:cNvSpPr>
          <p:nvPr>
            <p:ph type="title" idx="4294967295"/>
          </p:nvPr>
        </p:nvSpPr>
        <p:spPr/>
        <p:txBody>
          <a:bodyPr/>
          <a:lstStyle/>
          <a:p>
            <a:pPr eaLnBrk="1" hangingPunct="1">
              <a:defRPr/>
            </a:pPr>
            <a:r>
              <a:rPr lang="en-US" smtClean="0">
                <a:latin typeface="黑体"/>
                <a:ea typeface="黑体"/>
                <a:cs typeface="黑体"/>
              </a:rPr>
              <a:t>Church Witness to World</a:t>
            </a:r>
          </a:p>
        </p:txBody>
      </p:sp>
      <p:pic>
        <p:nvPicPr>
          <p:cNvPr id="237570" name="Picture 8" descr="\\.psf\Host\Users\mmurphy\Desktop\Church in culture-evangelism-layer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WordArt 5"/>
          <p:cNvSpPr>
            <a:spLocks noChangeArrowheads="1" noChangeShapeType="1" noTextEdit="1"/>
          </p:cNvSpPr>
          <p:nvPr/>
        </p:nvSpPr>
        <p:spPr bwMode="auto">
          <a:xfrm>
            <a:off x="5257800" y="5772150"/>
            <a:ext cx="3352800" cy="647700"/>
          </a:xfrm>
          <a:prstGeom prst="rect">
            <a:avLst/>
          </a:prstGeom>
        </p:spPr>
        <p:txBody>
          <a:bodyPr wrap="none" fromWordArt="1">
            <a:prstTxWarp prst="textPlain">
              <a:avLst>
                <a:gd name="adj" fmla="val 50000"/>
              </a:avLst>
            </a:prstTxWarp>
          </a:bodyPr>
          <a:lstStyle/>
          <a:p>
            <a:pPr algn="ctr">
              <a:defRPr/>
            </a:pPr>
            <a:r>
              <a:rPr lang="en-US" sz="3600" kern="10" dirty="0">
                <a:ln w="9525">
                  <a:solidFill>
                    <a:srgbClr val="000000"/>
                  </a:solidFill>
                  <a:round/>
                  <a:headEnd/>
                  <a:tailEnd/>
                </a:ln>
                <a:solidFill>
                  <a:srgbClr val="FFFFFF"/>
                </a:solidFill>
                <a:latin typeface="黑体"/>
                <a:ea typeface="黑体"/>
                <a:cs typeface="黑体"/>
              </a:rPr>
              <a:t>“</a:t>
            </a:r>
            <a:r>
              <a:rPr lang="zh-CN" altLang="en-US" sz="3600" kern="10" dirty="0">
                <a:ln w="9525">
                  <a:solidFill>
                    <a:srgbClr val="000000"/>
                  </a:solidFill>
                  <a:round/>
                  <a:headEnd/>
                  <a:tailEnd/>
                </a:ln>
                <a:solidFill>
                  <a:srgbClr val="FFFFFF"/>
                </a:solidFill>
                <a:latin typeface="黑体"/>
                <a:ea typeface="黑体"/>
                <a:cs typeface="黑体"/>
              </a:rPr>
              <a:t>犹太人</a:t>
            </a:r>
            <a:r>
              <a:rPr lang="en-US" sz="3600" kern="10" dirty="0">
                <a:ln w="9525">
                  <a:solidFill>
                    <a:srgbClr val="000000"/>
                  </a:solidFill>
                  <a:round/>
                  <a:headEnd/>
                  <a:tailEnd/>
                </a:ln>
                <a:solidFill>
                  <a:srgbClr val="FFFFFF"/>
                </a:solidFill>
                <a:latin typeface="黑体"/>
                <a:ea typeface="黑体"/>
                <a:cs typeface="黑体"/>
              </a:rPr>
              <a:t>"</a:t>
            </a:r>
          </a:p>
        </p:txBody>
      </p:sp>
      <p:sp>
        <p:nvSpPr>
          <p:cNvPr id="10247" name="WordArt 7"/>
          <p:cNvSpPr>
            <a:spLocks noChangeArrowheads="1" noChangeShapeType="1" noTextEdit="1"/>
          </p:cNvSpPr>
          <p:nvPr/>
        </p:nvSpPr>
        <p:spPr bwMode="auto">
          <a:xfrm>
            <a:off x="6172200" y="2222500"/>
            <a:ext cx="2438400" cy="381000"/>
          </a:xfrm>
          <a:prstGeom prst="rect">
            <a:avLst/>
          </a:prstGeom>
        </p:spPr>
        <p:txBody>
          <a:bodyPr wrap="none" fromWordArt="1">
            <a:prstTxWarp prst="textPlain">
              <a:avLst>
                <a:gd name="adj" fmla="val 50000"/>
              </a:avLst>
            </a:prstTxWarp>
          </a:bodyPr>
          <a:lstStyle/>
          <a:p>
            <a:pPr algn="ctr"/>
            <a:r>
              <a:rPr lang="zh-CHT" altLang="en-US" sz="2000" kern="10">
                <a:ln w="9525">
                  <a:solidFill>
                    <a:srgbClr val="000000"/>
                  </a:solidFill>
                  <a:round/>
                  <a:headEnd/>
                  <a:tailEnd/>
                </a:ln>
                <a:latin typeface="黑体"/>
                <a:ea typeface="黑体"/>
                <a:cs typeface="黑体"/>
              </a:rPr>
              <a:t>我明白。</a:t>
            </a:r>
            <a:endParaRPr lang="en-US" sz="2000" kern="10">
              <a:ln w="9525">
                <a:solidFill>
                  <a:srgbClr val="000000"/>
                </a:solidFill>
                <a:round/>
                <a:headEnd/>
                <a:tailEnd/>
              </a:ln>
              <a:latin typeface="黑体"/>
              <a:ea typeface="黑体"/>
              <a:cs typeface="黑体"/>
            </a:endParaRPr>
          </a:p>
        </p:txBody>
      </p:sp>
      <p:sp>
        <p:nvSpPr>
          <p:cNvPr id="237573" name="TextBox 1"/>
          <p:cNvSpPr txBox="1">
            <a:spLocks noChangeArrowheads="1"/>
          </p:cNvSpPr>
          <p:nvPr/>
        </p:nvSpPr>
        <p:spPr bwMode="auto">
          <a:xfrm>
            <a:off x="914400" y="14478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chemeClr val="bg1"/>
                </a:solidFill>
                <a:latin typeface="黑体" charset="0"/>
                <a:ea typeface="黑体" charset="0"/>
                <a:cs typeface="黑体" charset="0"/>
              </a:rPr>
              <a:t>教会</a:t>
            </a:r>
            <a:endParaRPr lang="en-US" b="1">
              <a:solidFill>
                <a:schemeClr val="bg1"/>
              </a:solidFill>
              <a:latin typeface="黑体" charset="0"/>
              <a:ea typeface="黑体" charset="0"/>
              <a:cs typeface="黑体" charset="0"/>
            </a:endParaRPr>
          </a:p>
        </p:txBody>
      </p:sp>
      <p:sp>
        <p:nvSpPr>
          <p:cNvPr id="237574" name="TextBox 2"/>
          <p:cNvSpPr txBox="1">
            <a:spLocks noChangeArrowheads="1"/>
          </p:cNvSpPr>
          <p:nvPr/>
        </p:nvSpPr>
        <p:spPr bwMode="auto">
          <a:xfrm>
            <a:off x="3886200" y="384175"/>
            <a:ext cx="228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悔改！耶稣为你的罪死！</a:t>
            </a:r>
            <a:endParaRPr lang="en-US" sz="2800" b="1">
              <a:latin typeface="黑体" charset="0"/>
              <a:ea typeface="黑体" charset="0"/>
              <a:cs typeface="黑体" charset="0"/>
            </a:endParaRPr>
          </a:p>
        </p:txBody>
      </p:sp>
      <p:sp>
        <p:nvSpPr>
          <p:cNvPr id="17" name="Right Arrow 16"/>
          <p:cNvSpPr/>
          <p:nvPr/>
        </p:nvSpPr>
        <p:spPr>
          <a:xfrm>
            <a:off x="1447800" y="6096000"/>
            <a:ext cx="609600" cy="2794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黑体"/>
              <a:ea typeface="黑体"/>
              <a:cs typeface="黑体"/>
            </a:endParaRPr>
          </a:p>
        </p:txBody>
      </p:sp>
      <p:sp>
        <p:nvSpPr>
          <p:cNvPr id="237576" name="TextBox 3"/>
          <p:cNvSpPr txBox="1">
            <a:spLocks noChangeArrowheads="1"/>
          </p:cNvSpPr>
          <p:nvPr/>
        </p:nvSpPr>
        <p:spPr bwMode="auto">
          <a:xfrm>
            <a:off x="5410200" y="3940175"/>
            <a:ext cx="243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000" b="1">
                <a:solidFill>
                  <a:schemeClr val="bg1"/>
                </a:solidFill>
                <a:latin typeface="黑体" charset="0"/>
                <a:ea typeface="黑体" charset="0"/>
                <a:cs typeface="黑体" charset="0"/>
              </a:rPr>
              <a:t>世界</a:t>
            </a:r>
            <a:endParaRPr lang="en-US" sz="4000" b="1">
              <a:solidFill>
                <a:schemeClr val="bg1"/>
              </a:solidFill>
              <a:latin typeface="黑体" charset="0"/>
              <a:ea typeface="黑体" charset="0"/>
              <a:cs typeface="黑体" charset="0"/>
            </a:endParaRPr>
          </a:p>
        </p:txBody>
      </p:sp>
      <p:sp>
        <p:nvSpPr>
          <p:cNvPr id="13" name="Text Box 10"/>
          <p:cNvSpPr txBox="1">
            <a:spLocks noChangeArrowheads="1"/>
          </p:cNvSpPr>
          <p:nvPr/>
        </p:nvSpPr>
        <p:spPr bwMode="auto">
          <a:xfrm>
            <a:off x="533400" y="3343025"/>
            <a:ext cx="2438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万物的终结</a:t>
            </a:r>
            <a:endParaRPr lang="en-US" sz="2400" b="1" dirty="0">
              <a:solidFill>
                <a:schemeClr val="bg1"/>
              </a:solidFill>
              <a:effectLst>
                <a:glow rad="101600">
                  <a:schemeClr val="tx1">
                    <a:alpha val="75000"/>
                  </a:schemeClr>
                </a:glow>
              </a:effectLst>
              <a:latin typeface="黑体"/>
              <a:ea typeface="黑体"/>
              <a:cs typeface="黑体"/>
            </a:endParaRPr>
          </a:p>
        </p:txBody>
      </p:sp>
      <p:sp>
        <p:nvSpPr>
          <p:cNvPr id="18" name="Text Box 10"/>
          <p:cNvSpPr txBox="1">
            <a:spLocks noChangeArrowheads="1"/>
          </p:cNvSpPr>
          <p:nvPr/>
        </p:nvSpPr>
        <p:spPr bwMode="auto">
          <a:xfrm>
            <a:off x="533400" y="4486025"/>
            <a:ext cx="2438400"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耶稣基督被钉，死而复活</a:t>
            </a:r>
            <a:endParaRPr lang="en-US" sz="2400" b="1" dirty="0">
              <a:solidFill>
                <a:schemeClr val="bg1"/>
              </a:solidFill>
              <a:effectLst>
                <a:glow rad="101600">
                  <a:schemeClr val="tx1">
                    <a:alpha val="75000"/>
                  </a:schemeClr>
                </a:glow>
              </a:effectLst>
              <a:latin typeface="黑体"/>
              <a:ea typeface="黑体"/>
              <a:cs typeface="黑体"/>
            </a:endParaRPr>
          </a:p>
        </p:txBody>
      </p:sp>
      <p:sp>
        <p:nvSpPr>
          <p:cNvPr id="19" name="Text Box 10"/>
          <p:cNvSpPr txBox="1">
            <a:spLocks noChangeArrowheads="1"/>
          </p:cNvSpPr>
          <p:nvPr/>
        </p:nvSpPr>
        <p:spPr bwMode="auto">
          <a:xfrm>
            <a:off x="609600" y="5596759"/>
            <a:ext cx="2438400" cy="8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基督与创造</a:t>
            </a:r>
            <a:r>
              <a:rPr lang="en-US" altLang="zh-CN" sz="2400" b="1" dirty="0">
                <a:solidFill>
                  <a:schemeClr val="bg1"/>
                </a:solidFill>
                <a:effectLst>
                  <a:glow rad="101600">
                    <a:schemeClr val="tx1">
                      <a:alpha val="75000"/>
                    </a:schemeClr>
                  </a:glow>
                </a:effectLst>
                <a:latin typeface="黑体"/>
                <a:ea typeface="黑体"/>
                <a:cs typeface="黑体"/>
              </a:rPr>
              <a:t> </a:t>
            </a:r>
          </a:p>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罪</a:t>
            </a:r>
            <a:r>
              <a:rPr lang="en-US" sz="2400" b="1" dirty="0">
                <a:solidFill>
                  <a:schemeClr val="bg1"/>
                </a:solidFill>
                <a:effectLst>
                  <a:glow rad="101600">
                    <a:schemeClr val="tx1">
                      <a:alpha val="75000"/>
                    </a:schemeClr>
                  </a:glow>
                </a:effectLst>
                <a:latin typeface="黑体"/>
                <a:ea typeface="黑体"/>
                <a:cs typeface="黑体"/>
              </a:rPr>
              <a:t>        </a:t>
            </a:r>
            <a:r>
              <a:rPr lang="zh-CN" altLang="en-US" sz="2400" b="1" dirty="0">
                <a:solidFill>
                  <a:schemeClr val="bg1"/>
                </a:solidFill>
                <a:effectLst>
                  <a:glow rad="101600">
                    <a:schemeClr val="tx1">
                      <a:alpha val="75000"/>
                    </a:schemeClr>
                  </a:glow>
                </a:effectLst>
                <a:latin typeface="黑体"/>
                <a:ea typeface="黑体"/>
                <a:cs typeface="黑体"/>
              </a:rPr>
              <a:t>死亡</a:t>
            </a:r>
            <a:endParaRPr lang="en-US" sz="2400" b="1" dirty="0">
              <a:solidFill>
                <a:schemeClr val="bg1"/>
              </a:solidFill>
              <a:effectLst>
                <a:glow rad="101600">
                  <a:schemeClr val="tx1">
                    <a:alpha val="75000"/>
                  </a:schemeClr>
                </a:glow>
              </a:effectLst>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nodeType="with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62" name="Rectangle 2"/>
          <p:cNvSpPr>
            <a:spLocks noGrp="1" noChangeArrowheads="1"/>
          </p:cNvSpPr>
          <p:nvPr>
            <p:ph type="title" idx="4294967295"/>
          </p:nvPr>
        </p:nvSpPr>
        <p:spPr/>
        <p:txBody>
          <a:bodyPr/>
          <a:lstStyle/>
          <a:p>
            <a:pPr eaLnBrk="1" hangingPunct="1">
              <a:defRPr/>
            </a:pPr>
            <a:r>
              <a:rPr lang="en-US" smtClean="0">
                <a:latin typeface="黑体"/>
                <a:ea typeface="黑体"/>
                <a:cs typeface="黑体"/>
              </a:rPr>
              <a:t>Church Witness to World</a:t>
            </a:r>
          </a:p>
        </p:txBody>
      </p:sp>
      <p:sp>
        <p:nvSpPr>
          <p:cNvPr id="2652163" name="Oval 4"/>
          <p:cNvSpPr>
            <a:spLocks noChangeArrowheads="1"/>
          </p:cNvSpPr>
          <p:nvPr/>
        </p:nvSpPr>
        <p:spPr bwMode="auto">
          <a:xfrm>
            <a:off x="5791200" y="1219200"/>
            <a:ext cx="2971800" cy="1295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黑体"/>
              <a:ea typeface="黑体"/>
              <a:cs typeface="黑体"/>
            </a:endParaRPr>
          </a:p>
        </p:txBody>
      </p:sp>
      <p:pic>
        <p:nvPicPr>
          <p:cNvPr id="239619" name="Picture 8" descr="\\.psf\Host\Users\mmurphy\Desktop\Church in culture-evangelism-layer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5"/>
          <p:cNvSpPr>
            <a:spLocks noChangeArrowheads="1" noChangeShapeType="1" noTextEdit="1"/>
          </p:cNvSpPr>
          <p:nvPr/>
        </p:nvSpPr>
        <p:spPr bwMode="auto">
          <a:xfrm>
            <a:off x="5257800" y="5791200"/>
            <a:ext cx="3352800" cy="647700"/>
          </a:xfrm>
          <a:prstGeom prst="rect">
            <a:avLst/>
          </a:prstGeom>
        </p:spPr>
        <p:txBody>
          <a:bodyPr wrap="none" fromWordArt="1">
            <a:prstTxWarp prst="textPlain">
              <a:avLst>
                <a:gd name="adj" fmla="val 50000"/>
              </a:avLst>
            </a:prstTxWarp>
          </a:bodyPr>
          <a:lstStyle/>
          <a:p>
            <a:pPr algn="ctr">
              <a:defRPr/>
            </a:pPr>
            <a:r>
              <a:rPr lang="en-US" sz="3600" kern="10" dirty="0">
                <a:ln w="9525">
                  <a:solidFill>
                    <a:srgbClr val="000000"/>
                  </a:solidFill>
                  <a:round/>
                  <a:headEnd/>
                  <a:tailEnd/>
                </a:ln>
                <a:solidFill>
                  <a:srgbClr val="FFFFFF"/>
                </a:solidFill>
                <a:latin typeface="黑体"/>
                <a:ea typeface="黑体"/>
                <a:cs typeface="黑体"/>
              </a:rPr>
              <a:t>“</a:t>
            </a:r>
            <a:r>
              <a:rPr lang="zh-CN" altLang="en-US" sz="3600" kern="10" dirty="0">
                <a:ln w="9525">
                  <a:solidFill>
                    <a:srgbClr val="000000"/>
                  </a:solidFill>
                  <a:round/>
                  <a:headEnd/>
                  <a:tailEnd/>
                </a:ln>
                <a:solidFill>
                  <a:srgbClr val="FFFFFF"/>
                </a:solidFill>
                <a:latin typeface="黑体"/>
                <a:ea typeface="黑体"/>
                <a:cs typeface="黑体"/>
              </a:rPr>
              <a:t>希腊人</a:t>
            </a:r>
            <a:r>
              <a:rPr lang="en-US" sz="3600" kern="10" dirty="0">
                <a:ln w="9525">
                  <a:solidFill>
                    <a:srgbClr val="000000"/>
                  </a:solidFill>
                  <a:round/>
                  <a:headEnd/>
                  <a:tailEnd/>
                </a:ln>
                <a:solidFill>
                  <a:srgbClr val="FFFFFF"/>
                </a:solidFill>
                <a:latin typeface="黑体"/>
                <a:ea typeface="黑体"/>
                <a:cs typeface="黑体"/>
              </a:rPr>
              <a:t>"</a:t>
            </a:r>
          </a:p>
        </p:txBody>
      </p:sp>
      <p:sp>
        <p:nvSpPr>
          <p:cNvPr id="13" name="WordArt 7"/>
          <p:cNvSpPr>
            <a:spLocks noChangeArrowheads="1" noChangeShapeType="1" noTextEdit="1"/>
          </p:cNvSpPr>
          <p:nvPr/>
        </p:nvSpPr>
        <p:spPr bwMode="auto">
          <a:xfrm>
            <a:off x="6172200" y="2120900"/>
            <a:ext cx="2438400" cy="622300"/>
          </a:xfrm>
          <a:prstGeom prst="rect">
            <a:avLst/>
          </a:prstGeom>
        </p:spPr>
        <p:txBody>
          <a:bodyPr wrap="none" fromWordArt="1">
            <a:prstTxWarp prst="textPlain">
              <a:avLst>
                <a:gd name="adj" fmla="val 50000"/>
              </a:avLst>
            </a:prstTxWarp>
          </a:bodyPr>
          <a:lstStyle/>
          <a:p>
            <a:pPr algn="ctr"/>
            <a:r>
              <a:rPr lang="en-US" sz="2000" kern="10">
                <a:ln w="9525">
                  <a:solidFill>
                    <a:srgbClr val="000000"/>
                  </a:solidFill>
                  <a:round/>
                  <a:headEnd/>
                  <a:tailEnd/>
                </a:ln>
                <a:latin typeface="黑体"/>
                <a:ea typeface="黑体"/>
                <a:cs typeface="黑体"/>
              </a:rPr>
              <a:t>愚昧</a:t>
            </a:r>
          </a:p>
        </p:txBody>
      </p:sp>
      <p:sp>
        <p:nvSpPr>
          <p:cNvPr id="19" name="Right Arrow 18"/>
          <p:cNvSpPr/>
          <p:nvPr/>
        </p:nvSpPr>
        <p:spPr>
          <a:xfrm>
            <a:off x="1447800" y="6096000"/>
            <a:ext cx="609600" cy="2794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黑体"/>
              <a:ea typeface="黑体"/>
              <a:cs typeface="黑体"/>
            </a:endParaRPr>
          </a:p>
        </p:txBody>
      </p:sp>
      <p:sp>
        <p:nvSpPr>
          <p:cNvPr id="239623" name="TextBox 1"/>
          <p:cNvSpPr txBox="1">
            <a:spLocks noChangeArrowheads="1"/>
          </p:cNvSpPr>
          <p:nvPr/>
        </p:nvSpPr>
        <p:spPr bwMode="auto">
          <a:xfrm>
            <a:off x="914400" y="14478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chemeClr val="bg1"/>
                </a:solidFill>
                <a:latin typeface="黑体" charset="0"/>
                <a:ea typeface="黑体" charset="0"/>
                <a:cs typeface="黑体" charset="0"/>
              </a:rPr>
              <a:t>教会</a:t>
            </a:r>
            <a:endParaRPr lang="en-US" b="1">
              <a:solidFill>
                <a:schemeClr val="bg1"/>
              </a:solidFill>
              <a:latin typeface="黑体" charset="0"/>
              <a:ea typeface="黑体" charset="0"/>
              <a:cs typeface="黑体" charset="0"/>
            </a:endParaRPr>
          </a:p>
        </p:txBody>
      </p:sp>
      <p:sp>
        <p:nvSpPr>
          <p:cNvPr id="23" name="Text Box 10"/>
          <p:cNvSpPr txBox="1">
            <a:spLocks noChangeArrowheads="1"/>
          </p:cNvSpPr>
          <p:nvPr/>
        </p:nvSpPr>
        <p:spPr bwMode="auto">
          <a:xfrm>
            <a:off x="533400" y="3343025"/>
            <a:ext cx="2438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万物的终结</a:t>
            </a:r>
            <a:endParaRPr lang="en-US" sz="2400" b="1" dirty="0">
              <a:solidFill>
                <a:schemeClr val="bg1"/>
              </a:solidFill>
              <a:effectLst>
                <a:glow rad="101600">
                  <a:schemeClr val="tx1">
                    <a:alpha val="75000"/>
                  </a:schemeClr>
                </a:glow>
              </a:effectLst>
              <a:latin typeface="黑体"/>
              <a:ea typeface="黑体"/>
              <a:cs typeface="黑体"/>
            </a:endParaRPr>
          </a:p>
        </p:txBody>
      </p:sp>
      <p:sp>
        <p:nvSpPr>
          <p:cNvPr id="24" name="Text Box 10"/>
          <p:cNvSpPr txBox="1">
            <a:spLocks noChangeArrowheads="1"/>
          </p:cNvSpPr>
          <p:nvPr/>
        </p:nvSpPr>
        <p:spPr bwMode="auto">
          <a:xfrm>
            <a:off x="533400" y="4486025"/>
            <a:ext cx="2438400"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耶稣基督被钉，死而复活</a:t>
            </a:r>
            <a:endParaRPr lang="en-US" sz="2400" b="1" dirty="0">
              <a:solidFill>
                <a:schemeClr val="bg1"/>
              </a:solidFill>
              <a:effectLst>
                <a:glow rad="101600">
                  <a:schemeClr val="tx1">
                    <a:alpha val="75000"/>
                  </a:schemeClr>
                </a:glow>
              </a:effectLst>
              <a:latin typeface="黑体"/>
              <a:ea typeface="黑体"/>
              <a:cs typeface="黑体"/>
            </a:endParaRPr>
          </a:p>
        </p:txBody>
      </p:sp>
      <p:sp>
        <p:nvSpPr>
          <p:cNvPr id="25" name="Text Box 10"/>
          <p:cNvSpPr txBox="1">
            <a:spLocks noChangeArrowheads="1"/>
          </p:cNvSpPr>
          <p:nvPr/>
        </p:nvSpPr>
        <p:spPr bwMode="auto">
          <a:xfrm>
            <a:off x="609600" y="5638800"/>
            <a:ext cx="2438400" cy="8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基督与创造</a:t>
            </a:r>
            <a:r>
              <a:rPr lang="en-US" altLang="zh-CN" sz="2400" b="1" dirty="0">
                <a:solidFill>
                  <a:schemeClr val="bg1"/>
                </a:solidFill>
                <a:effectLst>
                  <a:glow rad="101600">
                    <a:schemeClr val="tx1">
                      <a:alpha val="75000"/>
                    </a:schemeClr>
                  </a:glow>
                </a:effectLst>
                <a:latin typeface="黑体"/>
                <a:ea typeface="黑体"/>
                <a:cs typeface="黑体"/>
              </a:rPr>
              <a:t> </a:t>
            </a:r>
          </a:p>
          <a:p>
            <a:pPr algn="ctr">
              <a:lnSpc>
                <a:spcPct val="80000"/>
              </a:lnSpc>
              <a:spcBef>
                <a:spcPct val="50000"/>
              </a:spcBef>
              <a:defRPr/>
            </a:pPr>
            <a:r>
              <a:rPr lang="zh-CN" altLang="en-US" sz="2400" b="1" dirty="0">
                <a:solidFill>
                  <a:schemeClr val="bg1"/>
                </a:solidFill>
                <a:effectLst>
                  <a:glow rad="101600">
                    <a:schemeClr val="tx1">
                      <a:alpha val="75000"/>
                    </a:schemeClr>
                  </a:glow>
                </a:effectLst>
                <a:latin typeface="黑体"/>
                <a:ea typeface="黑体"/>
                <a:cs typeface="黑体"/>
              </a:rPr>
              <a:t>罪</a:t>
            </a:r>
            <a:r>
              <a:rPr lang="en-US" sz="2400" b="1" dirty="0">
                <a:solidFill>
                  <a:schemeClr val="bg1"/>
                </a:solidFill>
                <a:effectLst>
                  <a:glow rad="101600">
                    <a:schemeClr val="tx1">
                      <a:alpha val="75000"/>
                    </a:schemeClr>
                  </a:glow>
                </a:effectLst>
                <a:latin typeface="黑体"/>
                <a:ea typeface="黑体"/>
                <a:cs typeface="黑体"/>
              </a:rPr>
              <a:t>        </a:t>
            </a:r>
            <a:r>
              <a:rPr lang="zh-CN" altLang="en-US" sz="2400" b="1" dirty="0">
                <a:solidFill>
                  <a:schemeClr val="bg1"/>
                </a:solidFill>
                <a:effectLst>
                  <a:glow rad="101600">
                    <a:schemeClr val="tx1">
                      <a:alpha val="75000"/>
                    </a:schemeClr>
                  </a:glow>
                </a:effectLst>
                <a:latin typeface="黑体"/>
                <a:ea typeface="黑体"/>
                <a:cs typeface="黑体"/>
              </a:rPr>
              <a:t>死亡</a:t>
            </a:r>
            <a:endParaRPr lang="en-US" sz="2400" b="1" dirty="0">
              <a:solidFill>
                <a:schemeClr val="bg1"/>
              </a:solidFill>
              <a:effectLst>
                <a:glow rad="101600">
                  <a:schemeClr val="tx1">
                    <a:alpha val="75000"/>
                  </a:schemeClr>
                </a:glow>
              </a:effectLst>
              <a:latin typeface="黑体"/>
              <a:ea typeface="黑体"/>
              <a:cs typeface="黑体"/>
            </a:endParaRPr>
          </a:p>
        </p:txBody>
      </p:sp>
      <p:sp>
        <p:nvSpPr>
          <p:cNvPr id="239627" name="TextBox 2"/>
          <p:cNvSpPr txBox="1">
            <a:spLocks noChangeArrowheads="1"/>
          </p:cNvSpPr>
          <p:nvPr/>
        </p:nvSpPr>
        <p:spPr bwMode="auto">
          <a:xfrm>
            <a:off x="3886200" y="384175"/>
            <a:ext cx="228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悔改！耶稣为你的罪死！</a:t>
            </a:r>
            <a:endParaRPr lang="en-US" sz="2800" b="1">
              <a:latin typeface="黑体" charset="0"/>
              <a:ea typeface="黑体" charset="0"/>
              <a:cs typeface="黑体" charset="0"/>
            </a:endParaRPr>
          </a:p>
        </p:txBody>
      </p:sp>
      <p:sp>
        <p:nvSpPr>
          <p:cNvPr id="239628" name="TextBox 3"/>
          <p:cNvSpPr txBox="1">
            <a:spLocks noChangeArrowheads="1"/>
          </p:cNvSpPr>
          <p:nvPr/>
        </p:nvSpPr>
        <p:spPr bwMode="auto">
          <a:xfrm>
            <a:off x="5410200" y="3940175"/>
            <a:ext cx="243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000" b="1">
                <a:solidFill>
                  <a:schemeClr val="bg1"/>
                </a:solidFill>
                <a:latin typeface="黑体" charset="0"/>
                <a:ea typeface="黑体" charset="0"/>
                <a:cs typeface="黑体" charset="0"/>
              </a:rPr>
              <a:t>世界</a:t>
            </a:r>
            <a:endParaRPr lang="en-US" sz="4000" b="1">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4210" name="Rectangle 2"/>
          <p:cNvSpPr>
            <a:spLocks noGrp="1" noChangeArrowheads="1"/>
          </p:cNvSpPr>
          <p:nvPr>
            <p:ph type="title" idx="4294967295"/>
          </p:nvPr>
        </p:nvSpPr>
        <p:spPr/>
        <p:txBody>
          <a:bodyPr/>
          <a:lstStyle/>
          <a:p>
            <a:pPr eaLnBrk="1" hangingPunct="1">
              <a:defRPr/>
            </a:pPr>
            <a:r>
              <a:rPr lang="en-US" smtClean="0">
                <a:latin typeface="黑体"/>
                <a:ea typeface="黑体"/>
                <a:cs typeface="黑体"/>
              </a:rPr>
              <a:t>05 Greeks today</a:t>
            </a:r>
          </a:p>
        </p:txBody>
      </p:sp>
      <p:pic>
        <p:nvPicPr>
          <p:cNvPr id="241666" name="Picture 3" descr="05 Grks today7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4" descr="\\.psf\Host\Users\mmurphy\Desktop\Road 5-Today's Greeks 0037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Box 1"/>
          <p:cNvSpPr txBox="1">
            <a:spLocks noChangeArrowheads="1"/>
          </p:cNvSpPr>
          <p:nvPr/>
        </p:nvSpPr>
        <p:spPr bwMode="auto">
          <a:xfrm>
            <a:off x="4267200" y="103028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latin typeface="黑体" charset="0"/>
                <a:ea typeface="黑体" charset="0"/>
                <a:cs typeface="黑体" charset="0"/>
              </a:rPr>
              <a:t>悔改！</a:t>
            </a:r>
            <a:endParaRPr lang="en-US" sz="3600" b="1">
              <a:latin typeface="黑体" charset="0"/>
              <a:ea typeface="黑体" charset="0"/>
              <a:cs typeface="黑体" charset="0"/>
            </a:endParaRPr>
          </a:p>
        </p:txBody>
      </p:sp>
      <p:sp>
        <p:nvSpPr>
          <p:cNvPr id="241669" name="TextBox 7"/>
          <p:cNvSpPr txBox="1">
            <a:spLocks noChangeArrowheads="1"/>
          </p:cNvSpPr>
          <p:nvPr/>
        </p:nvSpPr>
        <p:spPr bwMode="auto">
          <a:xfrm>
            <a:off x="2667000" y="495300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latin typeface="黑体" charset="0"/>
                <a:ea typeface="黑体" charset="0"/>
                <a:cs typeface="黑体" charset="0"/>
              </a:rPr>
              <a:t>哈！愚昧！</a:t>
            </a:r>
            <a:endParaRPr lang="en-US" b="1">
              <a:latin typeface="黑体" charset="0"/>
              <a:ea typeface="黑体" charset="0"/>
              <a:cs typeface="黑体" charset="0"/>
            </a:endParaRPr>
          </a:p>
        </p:txBody>
      </p:sp>
      <p:sp>
        <p:nvSpPr>
          <p:cNvPr id="241670" name="TextBox 8"/>
          <p:cNvSpPr txBox="1">
            <a:spLocks noChangeArrowheads="1"/>
          </p:cNvSpPr>
          <p:nvPr/>
        </p:nvSpPr>
        <p:spPr bwMode="auto">
          <a:xfrm>
            <a:off x="304800" y="16891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latin typeface="黑体" charset="0"/>
                <a:ea typeface="黑体" charset="0"/>
                <a:cs typeface="黑体" charset="0"/>
              </a:rPr>
              <a:t>创世记</a:t>
            </a:r>
            <a:endParaRPr lang="en-US" sz="3600" b="1">
              <a:latin typeface="黑体" charset="0"/>
              <a:ea typeface="黑体" charset="0"/>
              <a:cs typeface="黑体" charset="0"/>
            </a:endParaRPr>
          </a:p>
        </p:txBody>
      </p:sp>
      <p:sp>
        <p:nvSpPr>
          <p:cNvPr id="241671" name="TextBox 9"/>
          <p:cNvSpPr txBox="1">
            <a:spLocks noChangeArrowheads="1"/>
          </p:cNvSpPr>
          <p:nvPr/>
        </p:nvSpPr>
        <p:spPr bwMode="auto">
          <a:xfrm>
            <a:off x="471488" y="152400"/>
            <a:ext cx="3643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latin typeface="黑体" charset="0"/>
                <a:ea typeface="黑体" charset="0"/>
                <a:cs typeface="黑体" charset="0"/>
              </a:rPr>
              <a:t>今日的“希腊人”</a:t>
            </a:r>
            <a:endParaRPr lang="en-US" sz="3600" b="1">
              <a:latin typeface="黑体" charset="0"/>
              <a:ea typeface="黑体" charset="0"/>
              <a:cs typeface="黑体" charset="0"/>
            </a:endParaRPr>
          </a:p>
        </p:txBody>
      </p:sp>
      <p:sp>
        <p:nvSpPr>
          <p:cNvPr id="241672" name="TextBox 10"/>
          <p:cNvSpPr txBox="1">
            <a:spLocks noChangeArrowheads="1"/>
          </p:cNvSpPr>
          <p:nvPr/>
        </p:nvSpPr>
        <p:spPr bwMode="auto">
          <a:xfrm rot="1665097">
            <a:off x="4067175" y="3903663"/>
            <a:ext cx="213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latin typeface="黑体" charset="0"/>
                <a:ea typeface="黑体" charset="0"/>
                <a:cs typeface="黑体" charset="0"/>
              </a:rPr>
              <a:t>GOSPEL</a:t>
            </a:r>
          </a:p>
        </p:txBody>
      </p:sp>
      <p:sp>
        <p:nvSpPr>
          <p:cNvPr id="241673" name="TextBox 11"/>
          <p:cNvSpPr txBox="1">
            <a:spLocks noChangeArrowheads="1"/>
          </p:cNvSpPr>
          <p:nvPr/>
        </p:nvSpPr>
        <p:spPr bwMode="auto">
          <a:xfrm rot="1173130">
            <a:off x="2405063" y="3435350"/>
            <a:ext cx="1839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C00000"/>
                </a:solidFill>
                <a:latin typeface="黑体" charset="0"/>
                <a:ea typeface="黑体" charset="0"/>
                <a:cs typeface="黑体" charset="0"/>
              </a:rPr>
              <a:t>GOD</a:t>
            </a:r>
            <a:r>
              <a:rPr lang="fr-FR" altLang="ja-JP" sz="2800" b="1">
                <a:solidFill>
                  <a:srgbClr val="C00000"/>
                </a:solidFill>
                <a:latin typeface="黑体" charset="0"/>
                <a:ea typeface="黑体" charset="0"/>
                <a:cs typeface="黑体" charset="0"/>
              </a:rPr>
              <a:t>'</a:t>
            </a:r>
            <a:r>
              <a:rPr lang="en-US" altLang="ja-JP" sz="2800" b="1">
                <a:solidFill>
                  <a:srgbClr val="C00000"/>
                </a:solidFill>
                <a:latin typeface="黑体" charset="0"/>
                <a:ea typeface="黑体" charset="0"/>
                <a:cs typeface="黑体" charset="0"/>
              </a:rPr>
              <a:t>S</a:t>
            </a:r>
            <a:endParaRPr lang="en-US" sz="2800" b="1">
              <a:solidFill>
                <a:srgbClr val="C00000"/>
              </a:solidFill>
              <a:latin typeface="黑体" charset="0"/>
              <a:ea typeface="黑体" charset="0"/>
              <a:cs typeface="黑体" charset="0"/>
            </a:endParaRPr>
          </a:p>
        </p:txBody>
      </p:sp>
      <p:sp>
        <p:nvSpPr>
          <p:cNvPr id="241674" name="TextBox 12"/>
          <p:cNvSpPr txBox="1">
            <a:spLocks noChangeArrowheads="1"/>
          </p:cNvSpPr>
          <p:nvPr/>
        </p:nvSpPr>
        <p:spPr bwMode="auto">
          <a:xfrm rot="1833750">
            <a:off x="5673725" y="5319713"/>
            <a:ext cx="35464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solidFill>
                  <a:srgbClr val="C00000"/>
                </a:solidFill>
                <a:latin typeface="黑体" charset="0"/>
                <a:ea typeface="黑体" charset="0"/>
                <a:cs typeface="黑体" charset="0"/>
              </a:rPr>
              <a:t>WORD</a:t>
            </a:r>
          </a:p>
        </p:txBody>
      </p:sp>
      <p:sp>
        <p:nvSpPr>
          <p:cNvPr id="241675" name="TextBox 13"/>
          <p:cNvSpPr txBox="1">
            <a:spLocks noChangeArrowheads="1"/>
          </p:cNvSpPr>
          <p:nvPr/>
        </p:nvSpPr>
        <p:spPr bwMode="auto">
          <a:xfrm rot="-955170">
            <a:off x="360363" y="5946775"/>
            <a:ext cx="236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latin typeface="黑体" charset="0"/>
                <a:ea typeface="黑体" charset="0"/>
                <a:cs typeface="黑体" charset="0"/>
              </a:rPr>
              <a:t>希腊路</a:t>
            </a:r>
            <a:endParaRPr lang="en-US" b="1">
              <a:latin typeface="黑体" charset="0"/>
              <a:ea typeface="黑体" charset="0"/>
              <a:cs typeface="黑体" charset="0"/>
            </a:endParaRPr>
          </a:p>
        </p:txBody>
      </p:sp>
      <p:sp>
        <p:nvSpPr>
          <p:cNvPr id="241676" name="TextBox 12"/>
          <p:cNvSpPr>
            <a:spLocks noChangeArrowheads="1"/>
          </p:cNvSpPr>
          <p:nvPr/>
        </p:nvSpPr>
        <p:spPr bwMode="auto">
          <a:xfrm rot="2052828">
            <a:off x="4041775" y="3613150"/>
            <a:ext cx="1179513" cy="606425"/>
          </a:xfrm>
          <a:prstGeom prst="ellipse">
            <a:avLst/>
          </a:prstGeom>
          <a:solidFill>
            <a:srgbClr val="CEAD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800">
                <a:latin typeface="黑体" charset="0"/>
                <a:ea typeface="黑体" charset="0"/>
                <a:cs typeface="黑体" charset="0"/>
              </a:rPr>
              <a:t>福音</a:t>
            </a:r>
            <a:endParaRPr lang="en-US" sz="2800">
              <a:latin typeface="黑体" charset="0"/>
              <a:ea typeface="黑体" charset="0"/>
              <a:cs typeface="黑体" charset="0"/>
            </a:endParaRPr>
          </a:p>
        </p:txBody>
      </p:sp>
      <p:sp>
        <p:nvSpPr>
          <p:cNvPr id="241677" name="TextBox 1"/>
          <p:cNvSpPr>
            <a:spLocks noChangeArrowheads="1"/>
          </p:cNvSpPr>
          <p:nvPr/>
        </p:nvSpPr>
        <p:spPr bwMode="auto">
          <a:xfrm rot="1096610">
            <a:off x="2457450" y="3184525"/>
            <a:ext cx="1489075" cy="822325"/>
          </a:xfrm>
          <a:prstGeom prst="ellipse">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
        <p:nvSpPr>
          <p:cNvPr id="241678" name="TextBox 14"/>
          <p:cNvSpPr txBox="1">
            <a:spLocks noChangeArrowheads="1"/>
          </p:cNvSpPr>
          <p:nvPr/>
        </p:nvSpPr>
        <p:spPr bwMode="auto">
          <a:xfrm rot="1900502">
            <a:off x="5730875" y="5445125"/>
            <a:ext cx="3508375" cy="922338"/>
          </a:xfrm>
          <a:prstGeom prst="rect">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82" name="Rectangle 2"/>
          <p:cNvSpPr>
            <a:spLocks noGrp="1" noChangeArrowheads="1"/>
          </p:cNvSpPr>
          <p:nvPr>
            <p:ph type="title"/>
          </p:nvPr>
        </p:nvSpPr>
        <p:spPr/>
        <p:txBody>
          <a:bodyPr/>
          <a:lstStyle/>
          <a:p>
            <a:pPr eaLnBrk="1" hangingPunct="1">
              <a:defRPr/>
            </a:pPr>
            <a:r>
              <a:rPr lang="en-US" smtClean="0">
                <a:latin typeface="黑体"/>
                <a:ea typeface="黑体"/>
                <a:cs typeface="黑体"/>
              </a:rPr>
              <a:t>Huxley 1893 #1</a:t>
            </a:r>
          </a:p>
        </p:txBody>
      </p:sp>
      <p:pic>
        <p:nvPicPr>
          <p:cNvPr id="171008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112713"/>
            <a:ext cx="9296400" cy="69707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0084" name="Text Box 4"/>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GB" sz="2200" b="1">
                <a:solidFill>
                  <a:schemeClr val="bg1"/>
                </a:solidFill>
                <a:latin typeface="黑体"/>
                <a:ea typeface="黑体"/>
                <a:cs typeface="黑体"/>
              </a:rPr>
              <a:t>Thomas H. Huxley, </a:t>
            </a:r>
            <a:r>
              <a:rPr lang="en-GB" sz="2200" b="1" i="1">
                <a:solidFill>
                  <a:schemeClr val="bg1"/>
                </a:solidFill>
                <a:latin typeface="黑体"/>
                <a:ea typeface="黑体"/>
                <a:cs typeface="黑体"/>
              </a:rPr>
              <a:t>Science and Hebrew Tradition</a:t>
            </a:r>
            <a:r>
              <a:rPr lang="en-GB" sz="2200" b="1">
                <a:solidFill>
                  <a:schemeClr val="bg1"/>
                </a:solidFill>
                <a:latin typeface="黑体"/>
                <a:ea typeface="黑体"/>
                <a:cs typeface="黑体"/>
              </a:rPr>
              <a:t> (New York: D. Appleton, 1893), p. 207-8.</a:t>
            </a:r>
            <a:endParaRPr lang="en-US" sz="2200" b="1">
              <a:solidFill>
                <a:schemeClr val="bg1"/>
              </a:solidFill>
              <a:latin typeface="黑体"/>
              <a:ea typeface="黑体"/>
              <a:cs typeface="黑体"/>
            </a:endParaRPr>
          </a:p>
        </p:txBody>
      </p:sp>
      <p:sp>
        <p:nvSpPr>
          <p:cNvPr id="1710085" name="Text Box 5"/>
          <p:cNvSpPr txBox="1">
            <a:spLocks noChangeArrowheads="1"/>
          </p:cNvSpPr>
          <p:nvPr/>
        </p:nvSpPr>
        <p:spPr bwMode="auto">
          <a:xfrm>
            <a:off x="914400" y="609600"/>
            <a:ext cx="5257800" cy="1790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GB"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我实在无法理解任何人</a:t>
            </a:r>
            <a:r>
              <a:rPr lang="zh-CN"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即使是片刻，怎能疑虑</a:t>
            </a:r>
            <a:r>
              <a:rPr lang="zh-CN" altLang="en-US" sz="3000" b="1">
                <a:solidFill>
                  <a:srgbClr val="FFFF00"/>
                </a:solidFill>
                <a:latin typeface="黑体" charset="0"/>
                <a:ea typeface="黑体" charset="0"/>
                <a:cs typeface="黑体" charset="0"/>
              </a:rPr>
              <a:t>基督教神学会因犹太圣经的历史可信性而立或垮</a:t>
            </a:r>
            <a:r>
              <a:rPr lang="zh-CN" altLang="en-US" sz="3000" b="1">
                <a:solidFill>
                  <a:srgbClr val="FFFFFF"/>
                </a:solidFill>
                <a:latin typeface="黑体" charset="0"/>
                <a:ea typeface="黑体" charset="0"/>
                <a:cs typeface="黑体" charset="0"/>
              </a:rPr>
              <a:t>。”</a:t>
            </a:r>
            <a:endParaRPr lang="en-GB" sz="3000" b="1">
              <a:solidFill>
                <a:srgbClr val="FFFFFF"/>
              </a:solidFill>
              <a:latin typeface="黑体" charset="0"/>
              <a:ea typeface="黑体" charset="0"/>
              <a:cs typeface="黑体" charset="0"/>
            </a:endParaRPr>
          </a:p>
        </p:txBody>
      </p:sp>
      <p:sp>
        <p:nvSpPr>
          <p:cNvPr id="1710086" name="Rectangle 6"/>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黑体"/>
              <a:ea typeface="黑体"/>
              <a:cs typeface="黑体"/>
            </a:endParaRPr>
          </a:p>
        </p:txBody>
      </p:sp>
      <p:pic>
        <p:nvPicPr>
          <p:cNvPr id="243718" name="Picture 7"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130" name="Rectangle 2"/>
          <p:cNvSpPr>
            <a:spLocks noGrp="1" noChangeArrowheads="1"/>
          </p:cNvSpPr>
          <p:nvPr>
            <p:ph type="title"/>
          </p:nvPr>
        </p:nvSpPr>
        <p:spPr/>
        <p:txBody>
          <a:bodyPr/>
          <a:lstStyle/>
          <a:p>
            <a:pPr eaLnBrk="1" hangingPunct="1">
              <a:defRPr/>
            </a:pPr>
            <a:r>
              <a:rPr lang="en-US" smtClean="0">
                <a:latin typeface="黑体"/>
                <a:ea typeface="黑体"/>
                <a:cs typeface="黑体"/>
              </a:rPr>
              <a:t>Huxley 1893 #2</a:t>
            </a:r>
          </a:p>
        </p:txBody>
      </p:sp>
      <p:pic>
        <p:nvPicPr>
          <p:cNvPr id="171213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2132"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黑体"/>
              <a:ea typeface="黑体"/>
              <a:cs typeface="黑体"/>
            </a:endParaRPr>
          </a:p>
        </p:txBody>
      </p:sp>
      <p:pic>
        <p:nvPicPr>
          <p:cNvPr id="245764"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2134" name="Text Box 6"/>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GB" sz="2200" b="1">
                <a:solidFill>
                  <a:schemeClr val="bg1"/>
                </a:solidFill>
                <a:latin typeface="黑体"/>
                <a:ea typeface="黑体"/>
                <a:cs typeface="黑体"/>
              </a:rPr>
              <a:t>Thomas H. Huxley, </a:t>
            </a:r>
            <a:r>
              <a:rPr lang="en-GB" sz="2200" b="1" i="1">
                <a:solidFill>
                  <a:schemeClr val="bg1"/>
                </a:solidFill>
                <a:latin typeface="黑体"/>
                <a:ea typeface="黑体"/>
                <a:cs typeface="黑体"/>
              </a:rPr>
              <a:t>Science and Hebrew Tradition</a:t>
            </a:r>
            <a:r>
              <a:rPr lang="en-GB" sz="2200" b="1">
                <a:solidFill>
                  <a:schemeClr val="bg1"/>
                </a:solidFill>
                <a:latin typeface="黑体"/>
                <a:ea typeface="黑体"/>
                <a:cs typeface="黑体"/>
              </a:rPr>
              <a:t> (New York: D. Appleton, 1893), p. 207-8.</a:t>
            </a:r>
            <a:endParaRPr lang="en-US" sz="2200" b="1">
              <a:solidFill>
                <a:schemeClr val="bg1"/>
              </a:solidFill>
              <a:latin typeface="黑体"/>
              <a:ea typeface="黑体"/>
              <a:cs typeface="黑体"/>
            </a:endParaRPr>
          </a:p>
        </p:txBody>
      </p:sp>
      <p:sp>
        <p:nvSpPr>
          <p:cNvPr id="1712135" name="Text Box 7"/>
          <p:cNvSpPr txBox="1">
            <a:spLocks noChangeArrowheads="1"/>
          </p:cNvSpPr>
          <p:nvPr/>
        </p:nvSpPr>
        <p:spPr bwMode="auto">
          <a:xfrm>
            <a:off x="914400" y="609600"/>
            <a:ext cx="5257800" cy="2592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GB"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弥赛亚，或基督，的本概念是</a:t>
            </a:r>
            <a:r>
              <a:rPr lang="zh-CN" altLang="en-US" sz="3000" b="1">
                <a:solidFill>
                  <a:srgbClr val="FFFF00"/>
                </a:solidFill>
                <a:latin typeface="黑体" charset="0"/>
                <a:ea typeface="黑体" charset="0"/>
                <a:cs typeface="黑体" charset="0"/>
              </a:rPr>
              <a:t>与犹太历史息息相关的</a:t>
            </a:r>
            <a:r>
              <a:rPr lang="zh-CN" altLang="en-US" sz="3000" b="1">
                <a:solidFill>
                  <a:schemeClr val="bg1"/>
                </a:solidFill>
                <a:latin typeface="黑体" charset="0"/>
                <a:ea typeface="黑体" charset="0"/>
                <a:cs typeface="黑体" charset="0"/>
              </a:rPr>
              <a:t>；拿撒勒人</a:t>
            </a:r>
            <a:r>
              <a:rPr lang="zh-CN" altLang="en-US" sz="3000" b="1">
                <a:solidFill>
                  <a:srgbClr val="FFFFFF"/>
                </a:solidFill>
                <a:latin typeface="黑体" charset="0"/>
                <a:ea typeface="黑体" charset="0"/>
                <a:cs typeface="黑体" charset="0"/>
              </a:rPr>
              <a:t>耶稣与弥赛亚的密切联系就在于对希伯来经文的解释。</a:t>
            </a:r>
            <a:r>
              <a:rPr lang="zh-CN" altLang="en-US" sz="3000" b="1">
                <a:solidFill>
                  <a:srgbClr val="FFFF00"/>
                </a:solidFill>
                <a:latin typeface="黑体" charset="0"/>
                <a:ea typeface="黑体" charset="0"/>
                <a:cs typeface="黑体" charset="0"/>
              </a:rPr>
              <a:t>除非这经文具有附属于它的历史性格</a:t>
            </a:r>
            <a:r>
              <a:rPr lang="zh-CN" altLang="en-US" sz="3000" b="1">
                <a:solidFill>
                  <a:srgbClr val="FFFFFF"/>
                </a:solidFill>
                <a:latin typeface="黑体" charset="0"/>
                <a:ea typeface="黑体" charset="0"/>
                <a:cs typeface="黑体" charset="0"/>
              </a:rPr>
              <a:t>，它就无证据价值。</a:t>
            </a:r>
            <a:r>
              <a:rPr lang="en-GB" sz="3000" b="1">
                <a:solidFill>
                  <a:schemeClr val="bg1"/>
                </a:solidFill>
                <a:latin typeface="黑体" charset="0"/>
                <a:ea typeface="黑体" charset="0"/>
                <a:cs typeface="黑体" charset="0"/>
              </a:rPr>
              <a:t>”</a:t>
            </a:r>
            <a:r>
              <a:rPr lang="en-GB" altLang="ja-JP" sz="3000">
                <a:solidFill>
                  <a:schemeClr val="bg1"/>
                </a:solidFill>
                <a:latin typeface="黑体" charset="0"/>
                <a:ea typeface="黑体" charset="0"/>
                <a:cs typeface="黑体" charset="0"/>
              </a:rPr>
              <a:t> </a:t>
            </a:r>
            <a:endParaRPr lang="en-US" sz="3000">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2066" name="Rectangle 2"/>
          <p:cNvSpPr>
            <a:spLocks noGrp="1" noChangeArrowheads="1"/>
          </p:cNvSpPr>
          <p:nvPr>
            <p:ph type="ctrTitle"/>
          </p:nvPr>
        </p:nvSpPr>
        <p:spPr/>
        <p:txBody>
          <a:bodyPr/>
          <a:lstStyle/>
          <a:p>
            <a:pPr eaLnBrk="1" hangingPunct="1">
              <a:defRPr/>
            </a:pPr>
            <a:r>
              <a:rPr lang="en-US" smtClean="0">
                <a:cs typeface="+mj-cs"/>
              </a:rPr>
              <a:t>Terry for tea #2</a:t>
            </a:r>
          </a:p>
        </p:txBody>
      </p:sp>
      <p:pic>
        <p:nvPicPr>
          <p:cNvPr id="155650" name="Picture 3" descr="Terry for tea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2068" name="Text Box 4"/>
          <p:cNvSpPr txBox="1">
            <a:spLocks noChangeArrowheads="1"/>
          </p:cNvSpPr>
          <p:nvPr/>
        </p:nvSpPr>
        <p:spPr bwMode="auto">
          <a:xfrm>
            <a:off x="609600" y="533400"/>
            <a:ext cx="32766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latin typeface="黑体" charset="0"/>
                <a:ea typeface="黑体" charset="0"/>
                <a:cs typeface="黑体" charset="0"/>
              </a:rPr>
              <a:t>特里，我们想邀请你们过来喝茶。</a:t>
            </a:r>
            <a:endParaRPr lang="en-US" sz="4400" b="1">
              <a:latin typeface="黑体" charset="0"/>
              <a:ea typeface="黑体" charset="0"/>
              <a:cs typeface="黑体" charset="0"/>
            </a:endParaRPr>
          </a:p>
        </p:txBody>
      </p:sp>
      <p:sp>
        <p:nvSpPr>
          <p:cNvPr id="2392069" name="Text Box 5"/>
          <p:cNvSpPr txBox="1">
            <a:spLocks noChangeArrowheads="1"/>
          </p:cNvSpPr>
          <p:nvPr/>
        </p:nvSpPr>
        <p:spPr bwMode="auto">
          <a:xfrm>
            <a:off x="5300663" y="685800"/>
            <a:ext cx="32766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latin typeface="黑体" charset="0"/>
                <a:ea typeface="黑体" charset="0"/>
                <a:cs typeface="黑体" charset="0"/>
              </a:rPr>
              <a:t>好的！我们很乐意过去和你们喝茶。</a:t>
            </a:r>
            <a:endParaRPr lang="en-US" sz="4400" b="1">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p:txBody>
          <a:bodyPr/>
          <a:lstStyle/>
          <a:p>
            <a:pPr eaLnBrk="1" hangingPunct="1">
              <a:defRPr/>
            </a:pPr>
            <a:r>
              <a:rPr lang="en-US" smtClean="0"/>
              <a:t>Huxley 1893 #3</a:t>
            </a:r>
          </a:p>
        </p:txBody>
      </p:sp>
      <p:pic>
        <p:nvPicPr>
          <p:cNvPr id="171315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3156"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47812"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3158" name="Text Box 6"/>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GB" sz="2200" b="1">
                <a:solidFill>
                  <a:schemeClr val="bg1"/>
                </a:solidFill>
                <a:latin typeface="黑体"/>
                <a:ea typeface="黑体"/>
                <a:cs typeface="黑体"/>
              </a:rPr>
              <a:t>Thomas H. Huxley, </a:t>
            </a:r>
            <a:r>
              <a:rPr lang="en-GB" sz="2200" b="1" i="1">
                <a:solidFill>
                  <a:schemeClr val="bg1"/>
                </a:solidFill>
                <a:latin typeface="黑体"/>
                <a:ea typeface="黑体"/>
                <a:cs typeface="黑体"/>
              </a:rPr>
              <a:t>Science and Hebrew Tradition</a:t>
            </a:r>
            <a:r>
              <a:rPr lang="en-GB" sz="2200" b="1">
                <a:solidFill>
                  <a:schemeClr val="bg1"/>
                </a:solidFill>
                <a:latin typeface="黑体"/>
                <a:ea typeface="黑体"/>
                <a:cs typeface="黑体"/>
              </a:rPr>
              <a:t> (New York: D. Appleton, 1893), p. 207-8.</a:t>
            </a:r>
            <a:endParaRPr lang="en-US" sz="2200" b="1">
              <a:solidFill>
                <a:schemeClr val="bg1"/>
              </a:solidFill>
              <a:latin typeface="黑体"/>
              <a:ea typeface="黑体"/>
              <a:cs typeface="黑体"/>
            </a:endParaRPr>
          </a:p>
        </p:txBody>
      </p:sp>
      <p:sp>
        <p:nvSpPr>
          <p:cNvPr id="1713159" name="Text Box 7"/>
          <p:cNvSpPr txBox="1">
            <a:spLocks noChangeArrowheads="1"/>
          </p:cNvSpPr>
          <p:nvPr/>
        </p:nvSpPr>
        <p:spPr bwMode="auto">
          <a:xfrm>
            <a:off x="914400" y="533400"/>
            <a:ext cx="5257800" cy="3840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GB"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若</a:t>
            </a:r>
            <a:r>
              <a:rPr lang="zh-CN" altLang="en-US" sz="3000" b="1">
                <a:solidFill>
                  <a:srgbClr val="FFFF00"/>
                </a:solidFill>
                <a:latin typeface="黑体" charset="0"/>
                <a:ea typeface="黑体" charset="0"/>
                <a:cs typeface="黑体" charset="0"/>
              </a:rPr>
              <a:t>与亚伯拉罕的约</a:t>
            </a:r>
            <a:r>
              <a:rPr lang="zh-CN" altLang="en-US" sz="3000" b="1">
                <a:solidFill>
                  <a:schemeClr val="bg1"/>
                </a:solidFill>
                <a:latin typeface="黑体" charset="0"/>
                <a:ea typeface="黑体" charset="0"/>
                <a:cs typeface="黑体" charset="0"/>
              </a:rPr>
              <a:t>并没有被立；若耶和华没有设立割礼与献祭；若‘</a:t>
            </a:r>
            <a:r>
              <a:rPr lang="zh-CN" altLang="en-US" sz="3000" b="1">
                <a:solidFill>
                  <a:srgbClr val="FFFF00"/>
                </a:solidFill>
                <a:latin typeface="黑体" charset="0"/>
                <a:ea typeface="黑体" charset="0"/>
                <a:cs typeface="黑体" charset="0"/>
              </a:rPr>
              <a:t>十戒</a:t>
            </a:r>
            <a:r>
              <a:rPr lang="zh-CN" altLang="en-US" sz="3000" b="1">
                <a:solidFill>
                  <a:schemeClr val="bg1"/>
                </a:solidFill>
                <a:latin typeface="黑体" charset="0"/>
                <a:ea typeface="黑体" charset="0"/>
                <a:cs typeface="黑体" charset="0"/>
              </a:rPr>
              <a:t>’不是神的手写在石碑上的；若亚伯拉罕只不过是个神话英雄，如特修斯；那</a:t>
            </a:r>
            <a:r>
              <a:rPr lang="zh-CN" altLang="en-US" sz="3000" b="1">
                <a:solidFill>
                  <a:srgbClr val="FFFF00"/>
                </a:solidFill>
                <a:latin typeface="黑体" charset="0"/>
                <a:ea typeface="黑体" charset="0"/>
                <a:cs typeface="黑体" charset="0"/>
              </a:rPr>
              <a:t>挪亚的洪水</a:t>
            </a:r>
            <a:r>
              <a:rPr lang="zh-CN" altLang="en-US" sz="3000" b="1">
                <a:solidFill>
                  <a:schemeClr val="bg1"/>
                </a:solidFill>
                <a:latin typeface="黑体" charset="0"/>
                <a:ea typeface="黑体" charset="0"/>
                <a:cs typeface="黑体" charset="0"/>
              </a:rPr>
              <a:t>就是一个虚构的小说；</a:t>
            </a:r>
            <a:r>
              <a:rPr lang="zh-CN" altLang="en-US" sz="3000" b="1">
                <a:solidFill>
                  <a:srgbClr val="FFFF00"/>
                </a:solidFill>
                <a:latin typeface="黑体" charset="0"/>
                <a:ea typeface="黑体" charset="0"/>
                <a:cs typeface="黑体" charset="0"/>
              </a:rPr>
              <a:t>人类的堕落</a:t>
            </a:r>
            <a:r>
              <a:rPr lang="zh-CN" altLang="en-US" sz="3000" b="1">
                <a:solidFill>
                  <a:schemeClr val="bg1"/>
                </a:solidFill>
                <a:latin typeface="黑体" charset="0"/>
                <a:ea typeface="黑体" charset="0"/>
                <a:cs typeface="黑体" charset="0"/>
              </a:rPr>
              <a:t>就是一个传说；而</a:t>
            </a:r>
            <a:r>
              <a:rPr lang="zh-CN" altLang="en-US" sz="3000" b="1">
                <a:solidFill>
                  <a:srgbClr val="FFFF00"/>
                </a:solidFill>
                <a:latin typeface="黑体" charset="0"/>
                <a:ea typeface="黑体" charset="0"/>
                <a:cs typeface="黑体" charset="0"/>
              </a:rPr>
              <a:t>创造</a:t>
            </a:r>
            <a:r>
              <a:rPr lang="zh-CN" altLang="en-US" sz="3000" b="1">
                <a:solidFill>
                  <a:schemeClr val="bg1"/>
                </a:solidFill>
                <a:latin typeface="黑体" charset="0"/>
                <a:ea typeface="黑体" charset="0"/>
                <a:cs typeface="黑体" charset="0"/>
              </a:rPr>
              <a:t>就是一个先知的梦，</a:t>
            </a:r>
            <a:r>
              <a:rPr lang="en-GB" sz="3000" b="1">
                <a:solidFill>
                  <a:schemeClr val="bg1"/>
                </a:solidFill>
                <a:latin typeface="黑体" charset="0"/>
                <a:ea typeface="黑体" charset="0"/>
                <a:cs typeface="黑体" charset="0"/>
              </a:rPr>
              <a:t>”</a:t>
            </a:r>
            <a:endParaRPr lang="en-US" sz="3000" b="1">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Rectangle 2"/>
          <p:cNvSpPr>
            <a:spLocks noGrp="1" noChangeArrowheads="1"/>
          </p:cNvSpPr>
          <p:nvPr>
            <p:ph type="title"/>
          </p:nvPr>
        </p:nvSpPr>
        <p:spPr/>
        <p:txBody>
          <a:bodyPr/>
          <a:lstStyle/>
          <a:p>
            <a:pPr eaLnBrk="1" hangingPunct="1">
              <a:defRPr/>
            </a:pPr>
            <a:r>
              <a:rPr lang="en-US" smtClean="0"/>
              <a:t>Huxley 1893 #4</a:t>
            </a:r>
          </a:p>
        </p:txBody>
      </p:sp>
      <p:pic>
        <p:nvPicPr>
          <p:cNvPr id="171417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4180"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49860"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4182" name="Text Box 6"/>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GB" sz="2200" b="1" dirty="0">
                <a:solidFill>
                  <a:schemeClr val="bg1"/>
                </a:solidFill>
                <a:latin typeface="黑体"/>
                <a:ea typeface="黑体"/>
                <a:cs typeface="黑体"/>
              </a:rPr>
              <a:t>Thomas H. Huxley, </a:t>
            </a:r>
            <a:r>
              <a:rPr lang="en-GB" sz="2200" b="1" i="1" dirty="0">
                <a:solidFill>
                  <a:schemeClr val="bg1"/>
                </a:solidFill>
                <a:latin typeface="黑体"/>
                <a:ea typeface="黑体"/>
                <a:cs typeface="黑体"/>
              </a:rPr>
              <a:t>Science and Hebrew Tradition</a:t>
            </a:r>
            <a:r>
              <a:rPr lang="en-GB" sz="2200" b="1" dirty="0">
                <a:solidFill>
                  <a:schemeClr val="bg1"/>
                </a:solidFill>
                <a:latin typeface="黑体"/>
                <a:ea typeface="黑体"/>
                <a:cs typeface="黑体"/>
              </a:rPr>
              <a:t> (New York: D. Appleton, 1893), pp. 207-8.</a:t>
            </a:r>
            <a:endParaRPr lang="en-US" sz="2200" b="1" dirty="0">
              <a:solidFill>
                <a:schemeClr val="bg1"/>
              </a:solidFill>
              <a:latin typeface="黑体"/>
              <a:ea typeface="黑体"/>
              <a:cs typeface="黑体"/>
            </a:endParaRPr>
          </a:p>
        </p:txBody>
      </p:sp>
      <p:sp>
        <p:nvSpPr>
          <p:cNvPr id="1714183" name="Text Box 7"/>
          <p:cNvSpPr txBox="1">
            <a:spLocks noChangeArrowheads="1"/>
          </p:cNvSpPr>
          <p:nvPr/>
        </p:nvSpPr>
        <p:spPr bwMode="auto">
          <a:xfrm>
            <a:off x="914400" y="609600"/>
            <a:ext cx="5334000" cy="2178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GB"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如果这些对</a:t>
            </a:r>
            <a:r>
              <a:rPr lang="zh-CN" altLang="en-US" sz="3000" b="1">
                <a:solidFill>
                  <a:srgbClr val="FFFF00"/>
                </a:solidFill>
                <a:latin typeface="黑体" charset="0"/>
                <a:ea typeface="黑体" charset="0"/>
                <a:cs typeface="黑体" charset="0"/>
              </a:rPr>
              <a:t>显然真实事件的明确和详细叙述</a:t>
            </a:r>
            <a:r>
              <a:rPr lang="zh-CN" altLang="en-US" sz="3000" b="1">
                <a:solidFill>
                  <a:schemeClr val="bg1"/>
                </a:solidFill>
                <a:latin typeface="黑体" charset="0"/>
                <a:ea typeface="黑体" charset="0"/>
                <a:cs typeface="黑体" charset="0"/>
              </a:rPr>
              <a:t>没有如同罗马王政时代故事的历史价值，那对于较少被说明的弥赛亚主义还有什么可言的呢？</a:t>
            </a:r>
            <a:endParaRPr lang="en-US" sz="3000" b="1">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p:txBody>
          <a:bodyPr/>
          <a:lstStyle/>
          <a:p>
            <a:pPr eaLnBrk="1" hangingPunct="1">
              <a:defRPr/>
            </a:pPr>
            <a:r>
              <a:rPr lang="en-US" smtClean="0"/>
              <a:t>Huxley 1893 #5</a:t>
            </a:r>
          </a:p>
        </p:txBody>
      </p:sp>
      <p:pic>
        <p:nvPicPr>
          <p:cNvPr id="171520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5204"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51908"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5206" name="Text Box 6"/>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GB" sz="2200" b="1" dirty="0">
                <a:solidFill>
                  <a:schemeClr val="bg1"/>
                </a:solidFill>
                <a:latin typeface="黑体"/>
                <a:ea typeface="黑体"/>
                <a:cs typeface="黑体"/>
              </a:rPr>
              <a:t>Thomas H. Huxley, </a:t>
            </a:r>
            <a:r>
              <a:rPr lang="en-GB" sz="2200" b="1" i="1" dirty="0">
                <a:solidFill>
                  <a:schemeClr val="bg1"/>
                </a:solidFill>
                <a:latin typeface="黑体"/>
                <a:ea typeface="黑体"/>
                <a:cs typeface="黑体"/>
              </a:rPr>
              <a:t>Science and Hebrew Tradition</a:t>
            </a:r>
            <a:r>
              <a:rPr lang="en-GB" sz="2200" b="1" dirty="0">
                <a:solidFill>
                  <a:schemeClr val="bg1"/>
                </a:solidFill>
                <a:latin typeface="黑体"/>
                <a:ea typeface="黑体"/>
                <a:cs typeface="黑体"/>
              </a:rPr>
              <a:t> (New York: D. Appleton, 1893), pp. 207-8.</a:t>
            </a:r>
            <a:endParaRPr lang="en-US" sz="2200" b="1" dirty="0">
              <a:solidFill>
                <a:schemeClr val="bg1"/>
              </a:solidFill>
              <a:latin typeface="黑体"/>
              <a:ea typeface="黑体"/>
              <a:cs typeface="黑体"/>
            </a:endParaRPr>
          </a:p>
        </p:txBody>
      </p:sp>
      <p:sp>
        <p:nvSpPr>
          <p:cNvPr id="1715207" name="Text Box 7"/>
          <p:cNvSpPr txBox="1">
            <a:spLocks noChangeArrowheads="1"/>
          </p:cNvSpPr>
          <p:nvPr/>
        </p:nvSpPr>
        <p:spPr bwMode="auto">
          <a:xfrm>
            <a:off x="914400" y="609600"/>
            <a:ext cx="5257800" cy="2592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GB" sz="3000" b="1">
                <a:solidFill>
                  <a:schemeClr val="bg1"/>
                </a:solidFill>
                <a:latin typeface="黑体" charset="0"/>
                <a:ea typeface="黑体" charset="0"/>
                <a:cs typeface="黑体" charset="0"/>
              </a:rPr>
              <a:t>“</a:t>
            </a:r>
            <a:r>
              <a:rPr lang="zh-CN" altLang="en-US" sz="3000" b="1">
                <a:solidFill>
                  <a:schemeClr val="bg1"/>
                </a:solidFill>
                <a:latin typeface="黑体" charset="0"/>
                <a:ea typeface="黑体" charset="0"/>
                <a:cs typeface="黑体" charset="0"/>
              </a:rPr>
              <a:t>而对于新约作者的权威又如何呢？要是这理论是真的，他们岂不是不但接受了不足信的小说为可靠的真理，更是</a:t>
            </a:r>
            <a:r>
              <a:rPr lang="zh-CN" altLang="en-US" sz="3000" b="1">
                <a:solidFill>
                  <a:srgbClr val="FFFF00"/>
                </a:solidFill>
                <a:latin typeface="黑体" charset="0"/>
                <a:ea typeface="黑体" charset="0"/>
                <a:cs typeface="黑体" charset="0"/>
              </a:rPr>
              <a:t>把基督教教义的根基建立在传说的流沙</a:t>
            </a:r>
            <a:r>
              <a:rPr lang="zh-CN" altLang="en-US" sz="3000" b="1">
                <a:solidFill>
                  <a:schemeClr val="bg1"/>
                </a:solidFill>
                <a:latin typeface="黑体" charset="0"/>
                <a:ea typeface="黑体" charset="0"/>
                <a:cs typeface="黑体" charset="0"/>
              </a:rPr>
              <a:t>吗？”</a:t>
            </a:r>
            <a:endParaRPr lang="en-US" sz="3000" b="1">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226" name="Rectangle 2"/>
          <p:cNvSpPr>
            <a:spLocks noGrp="1" noChangeArrowheads="1"/>
          </p:cNvSpPr>
          <p:nvPr>
            <p:ph type="title"/>
          </p:nvPr>
        </p:nvSpPr>
        <p:spPr/>
        <p:txBody>
          <a:bodyPr/>
          <a:lstStyle/>
          <a:p>
            <a:pPr eaLnBrk="1" hangingPunct="1">
              <a:defRPr/>
            </a:pPr>
            <a:r>
              <a:rPr lang="en-US" smtClean="0"/>
              <a:t>Bozarth 1979 meaning of evolution</a:t>
            </a:r>
          </a:p>
        </p:txBody>
      </p:sp>
      <p:pic>
        <p:nvPicPr>
          <p:cNvPr id="171622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6228" name="Text Box 4"/>
          <p:cNvSpPr txBox="1">
            <a:spLocks noChangeArrowheads="1"/>
          </p:cNvSpPr>
          <p:nvPr/>
        </p:nvSpPr>
        <p:spPr bwMode="auto">
          <a:xfrm>
            <a:off x="838200" y="5486400"/>
            <a:ext cx="7467600" cy="1095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US" sz="2400" b="1" dirty="0">
                <a:solidFill>
                  <a:schemeClr val="bg1"/>
                </a:solidFill>
                <a:latin typeface="黑体"/>
                <a:ea typeface="黑体"/>
                <a:cs typeface="黑体"/>
              </a:rPr>
              <a:t>G. Richard </a:t>
            </a:r>
            <a:r>
              <a:rPr lang="en-US" sz="2400" b="1" dirty="0" err="1">
                <a:solidFill>
                  <a:schemeClr val="bg1"/>
                </a:solidFill>
                <a:latin typeface="黑体"/>
                <a:ea typeface="黑体"/>
                <a:cs typeface="黑体"/>
              </a:rPr>
              <a:t>Bozarth</a:t>
            </a:r>
            <a:r>
              <a:rPr lang="en-US" sz="2400" b="1" dirty="0">
                <a:solidFill>
                  <a:schemeClr val="bg1"/>
                </a:solidFill>
                <a:latin typeface="黑体"/>
                <a:ea typeface="黑体"/>
                <a:cs typeface="黑体"/>
              </a:rPr>
              <a:t>, </a:t>
            </a:r>
            <a:r>
              <a:rPr lang="ja-JP" altLang="en-US" sz="2400" b="1" dirty="0">
                <a:solidFill>
                  <a:schemeClr val="bg1"/>
                </a:solidFill>
                <a:latin typeface="黑体"/>
                <a:ea typeface="黑体"/>
                <a:cs typeface="黑体"/>
              </a:rPr>
              <a:t>“</a:t>
            </a:r>
            <a:r>
              <a:rPr lang="en-US" sz="2400" b="1" dirty="0">
                <a:solidFill>
                  <a:schemeClr val="bg1"/>
                </a:solidFill>
                <a:latin typeface="黑体"/>
                <a:ea typeface="黑体"/>
                <a:cs typeface="黑体"/>
              </a:rPr>
              <a:t>The Meaning of Evolution,</a:t>
            </a:r>
            <a:r>
              <a:rPr lang="ja-JP" altLang="en-US" sz="2400" b="1" dirty="0">
                <a:solidFill>
                  <a:schemeClr val="bg1"/>
                </a:solidFill>
                <a:latin typeface="黑体"/>
                <a:ea typeface="黑体"/>
                <a:cs typeface="黑体"/>
              </a:rPr>
              <a:t>”</a:t>
            </a:r>
            <a:r>
              <a:rPr lang="en-US" sz="2400" b="1" dirty="0">
                <a:solidFill>
                  <a:schemeClr val="bg1"/>
                </a:solidFill>
                <a:latin typeface="黑体"/>
                <a:ea typeface="黑体"/>
                <a:cs typeface="黑体"/>
              </a:rPr>
              <a:t> </a:t>
            </a:r>
            <a:r>
              <a:rPr lang="en-US" sz="2400" b="1" i="1" dirty="0">
                <a:solidFill>
                  <a:schemeClr val="bg1"/>
                </a:solidFill>
                <a:latin typeface="黑体"/>
                <a:ea typeface="黑体"/>
                <a:cs typeface="黑体"/>
              </a:rPr>
              <a:t>American Atheist</a:t>
            </a:r>
            <a:r>
              <a:rPr lang="en-US" sz="2400" b="1" dirty="0">
                <a:solidFill>
                  <a:schemeClr val="bg1"/>
                </a:solidFill>
                <a:latin typeface="黑体"/>
                <a:ea typeface="黑体"/>
                <a:cs typeface="黑体"/>
              </a:rPr>
              <a:t>, 20 Sept. 1979, p. 30</a:t>
            </a:r>
          </a:p>
        </p:txBody>
      </p:sp>
      <p:sp>
        <p:nvSpPr>
          <p:cNvPr id="1716229" name="Text Box 5"/>
          <p:cNvSpPr txBox="1">
            <a:spLocks noChangeArrowheads="1"/>
          </p:cNvSpPr>
          <p:nvPr/>
        </p:nvSpPr>
        <p:spPr bwMode="auto">
          <a:xfrm>
            <a:off x="838200" y="612775"/>
            <a:ext cx="7467600" cy="2435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spcBef>
                <a:spcPct val="50000"/>
              </a:spcBef>
            </a:pPr>
            <a:r>
              <a:rPr lang="zh-CN" altLang="en-US" sz="3200" b="1">
                <a:solidFill>
                  <a:schemeClr val="bg1"/>
                </a:solidFill>
                <a:latin typeface="黑体" charset="0"/>
                <a:ea typeface="黑体" charset="0"/>
                <a:cs typeface="黑体" charset="0"/>
              </a:rPr>
              <a:t>现在显然的，耶稣的生与死的理由是基于亚当，并他和夏娃所吃的善恶果的存在。若没有原罪，谁需要被救赎？若亚当没有掉入一个不停犯罪而最终必死的生命，基督教又有什么意义呢？无。</a:t>
            </a:r>
            <a:endParaRPr lang="en-US" sz="3200" b="1">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descr="Gospel 3-Part 008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
          <p:cNvSpPr txBox="1">
            <a:spLocks noChangeArrowheads="1"/>
          </p:cNvSpPr>
          <p:nvPr/>
        </p:nvSpPr>
        <p:spPr bwMode="auto">
          <a:xfrm>
            <a:off x="0" y="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3"/>
              </a:spcAft>
            </a:pPr>
            <a:r>
              <a:rPr lang="zh-CN" altLang="en-US" sz="8800" b="1">
                <a:solidFill>
                  <a:schemeClr val="bg1"/>
                </a:solidFill>
                <a:latin typeface="黑体" charset="0"/>
                <a:ea typeface="黑体" charset="0"/>
                <a:cs typeface="黑体" charset="0"/>
              </a:rPr>
              <a:t>福音</a:t>
            </a:r>
            <a:endParaRPr lang="en-US" sz="8800" b="1">
              <a:solidFill>
                <a:schemeClr val="bg1"/>
              </a:solidFill>
              <a:latin typeface="黑体" charset="0"/>
              <a:ea typeface="黑体" charset="0"/>
              <a:cs typeface="黑体" charset="0"/>
            </a:endParaRPr>
          </a:p>
        </p:txBody>
      </p:sp>
      <p:sp>
        <p:nvSpPr>
          <p:cNvPr id="15"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800" b="1" spc="-170" dirty="0" smtClean="0">
                <a:effectLst>
                  <a:glow rad="101600">
                    <a:schemeClr val="tx1">
                      <a:alpha val="75000"/>
                    </a:schemeClr>
                  </a:glow>
                </a:effectLst>
                <a:latin typeface="黑体"/>
                <a:ea typeface="黑体"/>
                <a:cs typeface="黑体"/>
              </a:rPr>
              <a:t>万物的终结</a:t>
            </a:r>
            <a:endParaRPr lang="en-US" sz="2800" b="1" spc="-170" dirty="0" smtClean="0">
              <a:effectLst>
                <a:glow rad="101600">
                  <a:schemeClr val="tx1">
                    <a:alpha val="75000"/>
                  </a:schemeClr>
                </a:glow>
              </a:effectLst>
              <a:latin typeface="黑体"/>
              <a:ea typeface="黑体"/>
              <a:cs typeface="黑体"/>
            </a:endParaRPr>
          </a:p>
        </p:txBody>
      </p:sp>
      <p:sp>
        <p:nvSpPr>
          <p:cNvPr id="16"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nSpc>
                <a:spcPct val="80000"/>
              </a:lnSpc>
              <a:spcBef>
                <a:spcPct val="50000"/>
              </a:spcBef>
              <a:defRPr/>
            </a:pPr>
            <a:r>
              <a:rPr lang="zh-CN" altLang="en-US" sz="2800" b="1" dirty="0">
                <a:effectLst>
                  <a:glow rad="101600">
                    <a:schemeClr val="tx1">
                      <a:alpha val="75000"/>
                    </a:schemeClr>
                  </a:glow>
                </a:effectLst>
                <a:latin typeface="黑体"/>
                <a:ea typeface="黑体"/>
                <a:cs typeface="黑体"/>
              </a:rPr>
              <a:t>耶稣基督被钉，死而复活</a:t>
            </a:r>
            <a:endParaRPr lang="en-US" sz="2800" b="1" dirty="0">
              <a:effectLst>
                <a:glow rad="101600">
                  <a:schemeClr val="tx1">
                    <a:alpha val="75000"/>
                  </a:schemeClr>
                </a:glow>
              </a:effectLst>
              <a:latin typeface="黑体"/>
              <a:ea typeface="黑体"/>
              <a:cs typeface="黑体"/>
            </a:endParaRPr>
          </a:p>
        </p:txBody>
      </p:sp>
      <p:sp>
        <p:nvSpPr>
          <p:cNvPr id="17" name="Rectangle 2"/>
          <p:cNvSpPr txBox="1">
            <a:spLocks noChangeArrowheads="1"/>
          </p:cNvSpPr>
          <p:nvPr/>
        </p:nvSpPr>
        <p:spPr bwMode="auto">
          <a:xfrm>
            <a:off x="1066800" y="4876800"/>
            <a:ext cx="2514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基督与创造</a:t>
            </a:r>
            <a:endParaRPr lang="en-US" sz="2400" b="1" spc="-170" dirty="0" smtClean="0">
              <a:effectLst>
                <a:glow rad="101600">
                  <a:schemeClr val="tx1">
                    <a:alpha val="75000"/>
                  </a:schemeClr>
                </a:glow>
              </a:effectLst>
              <a:latin typeface="黑体"/>
              <a:ea typeface="黑体"/>
              <a:cs typeface="黑体"/>
            </a:endParaRPr>
          </a:p>
        </p:txBody>
      </p:sp>
      <p:sp>
        <p:nvSpPr>
          <p:cNvPr id="18"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罪</a:t>
            </a:r>
            <a:endParaRPr lang="en-US" sz="2400" b="1" spc="-170" dirty="0" smtClean="0">
              <a:effectLst>
                <a:glow rad="101600">
                  <a:schemeClr val="tx1">
                    <a:alpha val="75000"/>
                  </a:schemeClr>
                </a:glow>
              </a:effectLst>
              <a:latin typeface="黑体"/>
              <a:ea typeface="黑体"/>
              <a:cs typeface="黑体"/>
            </a:endParaRPr>
          </a:p>
        </p:txBody>
      </p:sp>
      <p:sp>
        <p:nvSpPr>
          <p:cNvPr id="19"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zh-CN" altLang="en-US" sz="2400" b="1" spc="-170" dirty="0" smtClean="0">
                <a:effectLst>
                  <a:glow rad="101600">
                    <a:schemeClr val="tx1">
                      <a:alpha val="75000"/>
                    </a:schemeClr>
                  </a:glow>
                </a:effectLst>
                <a:latin typeface="黑体"/>
                <a:ea typeface="黑体"/>
                <a:cs typeface="黑体"/>
              </a:rPr>
              <a:t>死亡</a:t>
            </a:r>
            <a:endParaRPr lang="en-US" sz="2400" b="1" spc="-170" dirty="0" smtClean="0">
              <a:effectLst>
                <a:glow rad="101600">
                  <a:schemeClr val="tx1">
                    <a:alpha val="75000"/>
                  </a:schemeClr>
                </a:glow>
              </a:effectLst>
              <a:latin typeface="黑体"/>
              <a:ea typeface="黑体"/>
              <a:cs typeface="黑体"/>
            </a:endParaRPr>
          </a:p>
        </p:txBody>
      </p:sp>
      <p:sp>
        <p:nvSpPr>
          <p:cNvPr id="2155522" name="Rectangle 2" hidden="1"/>
          <p:cNvSpPr>
            <a:spLocks noGrp="1" noChangeArrowheads="1"/>
          </p:cNvSpPr>
          <p:nvPr>
            <p:ph type="title"/>
          </p:nvPr>
        </p:nvSpPr>
        <p:spPr/>
        <p:txBody>
          <a:bodyPr/>
          <a:lstStyle/>
          <a:p>
            <a:pPr eaLnBrk="1" hangingPunct="1">
              <a:defRPr/>
            </a:pPr>
            <a:r>
              <a:rPr lang="en-US" smtClean="0"/>
              <a:t>Gospel blocks-new</a:t>
            </a:r>
          </a:p>
        </p:txBody>
      </p:sp>
      <p:grpSp>
        <p:nvGrpSpPr>
          <p:cNvPr id="2" name="Group 1"/>
          <p:cNvGrpSpPr>
            <a:grpSpLocks/>
          </p:cNvGrpSpPr>
          <p:nvPr/>
        </p:nvGrpSpPr>
        <p:grpSpPr bwMode="auto">
          <a:xfrm>
            <a:off x="1085850" y="4916488"/>
            <a:ext cx="2438400" cy="1524000"/>
            <a:chOff x="1066800" y="4876800"/>
            <a:chExt cx="2438400" cy="1524000"/>
          </a:xfrm>
        </p:grpSpPr>
        <p:sp>
          <p:nvSpPr>
            <p:cNvPr id="2155524" name="Rectangle 4"/>
            <p:cNvSpPr>
              <a:spLocks noChangeArrowheads="1"/>
            </p:cNvSpPr>
            <p:nvPr/>
          </p:nvSpPr>
          <p:spPr bwMode="auto">
            <a:xfrm>
              <a:off x="1066800" y="4876800"/>
              <a:ext cx="2438400" cy="15240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黑体"/>
                <a:ea typeface="黑体"/>
                <a:cs typeface="黑体"/>
              </a:endParaRPr>
            </a:p>
          </p:txBody>
        </p:sp>
        <p:sp>
          <p:nvSpPr>
            <p:cNvPr id="2155525" name="Text Box 5"/>
            <p:cNvSpPr txBox="1">
              <a:spLocks noChangeArrowheads="1"/>
            </p:cNvSpPr>
            <p:nvPr/>
          </p:nvSpPr>
          <p:spPr bwMode="auto">
            <a:xfrm>
              <a:off x="1143000" y="5087937"/>
              <a:ext cx="22860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zh-CN" altLang="en-US" sz="3200" b="1">
                  <a:solidFill>
                    <a:schemeClr val="bg1"/>
                  </a:solidFill>
                  <a:latin typeface="黑体" charset="0"/>
                  <a:ea typeface="黑体" charset="0"/>
                  <a:cs typeface="黑体" charset="0"/>
                </a:rPr>
                <a:t>进化论与数百万年</a:t>
              </a:r>
              <a:endParaRPr lang="en-US" sz="2800">
                <a:solidFill>
                  <a:schemeClr val="bg1"/>
                </a:solidFill>
                <a:latin typeface="黑体" charset="0"/>
                <a:ea typeface="黑体" charset="0"/>
                <a:cs typeface="黑体" charset="0"/>
              </a:endParaRPr>
            </a:p>
          </p:txBody>
        </p:sp>
      </p:grpSp>
      <p:sp>
        <p:nvSpPr>
          <p:cNvPr id="2155526" name="Rectangle 6"/>
          <p:cNvSpPr>
            <a:spLocks noChangeArrowheads="1"/>
          </p:cNvSpPr>
          <p:nvPr/>
        </p:nvSpPr>
        <p:spPr bwMode="auto">
          <a:xfrm>
            <a:off x="4970463" y="3698875"/>
            <a:ext cx="3657600" cy="685800"/>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55527" name="Text Box 7"/>
          <p:cNvSpPr txBox="1">
            <a:spLocks noChangeArrowheads="1"/>
          </p:cNvSpPr>
          <p:nvPr/>
        </p:nvSpPr>
        <p:spPr bwMode="auto">
          <a:xfrm>
            <a:off x="5029200" y="3640138"/>
            <a:ext cx="3505200" cy="7699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4400">
                <a:solidFill>
                  <a:srgbClr val="FFFF00"/>
                </a:solidFill>
                <a:latin typeface="黑体" charset="0"/>
                <a:ea typeface="黑体" charset="0"/>
                <a:cs typeface="黑体" charset="0"/>
              </a:rPr>
              <a:t>难以置信</a:t>
            </a:r>
            <a:endParaRPr lang="en-US" sz="4200" b="1">
              <a:solidFill>
                <a:srgbClr val="FFFF00"/>
              </a:solidFill>
              <a:latin typeface="黑体" charset="0"/>
              <a:ea typeface="黑体" charset="0"/>
              <a:cs typeface="黑体" charset="0"/>
            </a:endParaRPr>
          </a:p>
        </p:txBody>
      </p:sp>
      <p:sp>
        <p:nvSpPr>
          <p:cNvPr id="2155528" name="Rectangle 8"/>
          <p:cNvSpPr>
            <a:spLocks noChangeArrowheads="1"/>
          </p:cNvSpPr>
          <p:nvPr/>
        </p:nvSpPr>
        <p:spPr bwMode="auto">
          <a:xfrm>
            <a:off x="4953000" y="2095500"/>
            <a:ext cx="3657600" cy="673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55529" name="Text Box 9"/>
          <p:cNvSpPr txBox="1">
            <a:spLocks noChangeArrowheads="1"/>
          </p:cNvSpPr>
          <p:nvPr/>
        </p:nvSpPr>
        <p:spPr bwMode="auto">
          <a:xfrm>
            <a:off x="5067300" y="2076450"/>
            <a:ext cx="33528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000">
                <a:solidFill>
                  <a:srgbClr val="5C3E1F"/>
                </a:solidFill>
                <a:latin typeface="黑体" charset="0"/>
                <a:ea typeface="黑体" charset="0"/>
                <a:cs typeface="黑体" charset="0"/>
              </a:rPr>
              <a:t>荒谬</a:t>
            </a:r>
            <a:endParaRPr lang="en-US" sz="4000" b="1">
              <a:solidFill>
                <a:srgbClr val="5C3E1F"/>
              </a:solidFill>
              <a:latin typeface="黑体" charset="0"/>
              <a:ea typeface="黑体" charset="0"/>
              <a:cs typeface="黑体" charset="0"/>
            </a:endParaRPr>
          </a:p>
        </p:txBody>
      </p:sp>
      <p:sp>
        <p:nvSpPr>
          <p:cNvPr id="2155530" name="Rectangle 10"/>
          <p:cNvSpPr>
            <a:spLocks noChangeArrowheads="1"/>
          </p:cNvSpPr>
          <p:nvPr/>
        </p:nvSpPr>
        <p:spPr bwMode="auto">
          <a:xfrm>
            <a:off x="-228600" y="0"/>
            <a:ext cx="3657600" cy="1295400"/>
          </a:xfrm>
          <a:prstGeom prst="rect">
            <a:avLst/>
          </a:prstGeom>
          <a:solidFill>
            <a:srgbClr val="6464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a:r>
              <a:rPr lang="zh-CN" altLang="en-US" sz="8800" b="1">
                <a:solidFill>
                  <a:srgbClr val="FFFF00"/>
                </a:solidFill>
                <a:latin typeface="黑体" charset="0"/>
                <a:ea typeface="黑体" charset="0"/>
                <a:cs typeface="黑体" charset="0"/>
              </a:rPr>
              <a:t>敌</a:t>
            </a:r>
            <a:r>
              <a:rPr lang="en-US" altLang="ja-JP" sz="8800" b="1">
                <a:solidFill>
                  <a:srgbClr val="FFFF00"/>
                </a:solidFill>
                <a:latin typeface="黑体" charset="0"/>
                <a:ea typeface="黑体" charset="0"/>
                <a:cs typeface="黑体" charset="0"/>
              </a:rPr>
              <a:t>-</a:t>
            </a:r>
            <a:endParaRPr lang="en-US" sz="8800" b="1">
              <a:solidFill>
                <a:srgbClr val="FFFF00"/>
              </a:solidFill>
              <a:latin typeface="黑体" charset="0"/>
              <a:ea typeface="黑体" charset="0"/>
              <a:cs typeface="黑体" charset="0"/>
            </a:endParaRPr>
          </a:p>
        </p:txBody>
      </p:sp>
      <p:sp>
        <p:nvSpPr>
          <p:cNvPr id="2155532" name="WordArt 12"/>
          <p:cNvSpPr>
            <a:spLocks noChangeArrowheads="1" noChangeShapeType="1" noTextEdit="1"/>
          </p:cNvSpPr>
          <p:nvPr/>
        </p:nvSpPr>
        <p:spPr bwMode="auto">
          <a:xfrm>
            <a:off x="1143000" y="3276600"/>
            <a:ext cx="2386013" cy="1524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2155533" name="WordArt 13"/>
          <p:cNvSpPr>
            <a:spLocks noChangeArrowheads="1" noChangeShapeType="1" noTextEdit="1"/>
          </p:cNvSpPr>
          <p:nvPr/>
        </p:nvSpPr>
        <p:spPr bwMode="auto">
          <a:xfrm>
            <a:off x="1143000" y="1752600"/>
            <a:ext cx="2286000" cy="1371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25"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effectLst>
                  <a:glow rad="101600">
                    <a:schemeClr val="tx1">
                      <a:alpha val="75000"/>
                    </a:schemeClr>
                  </a:glow>
                </a:effectLst>
                <a:latin typeface="黑体"/>
                <a:ea typeface="黑体"/>
                <a:cs typeface="黑体"/>
              </a:rPr>
              <a:t>基础知识</a:t>
            </a:r>
            <a:endParaRPr lang="en-US" sz="3600" b="1" spc="-170" dirty="0">
              <a:effectLst>
                <a:glow rad="101600">
                  <a:schemeClr val="tx1">
                    <a:alpha val="75000"/>
                  </a:schemeClr>
                </a:glow>
              </a:effectLst>
              <a:latin typeface="黑体"/>
              <a:ea typeface="黑体"/>
              <a:cs typeface="黑体"/>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2155527"/>
                                        </p:tgtEl>
                                        <p:attrNameLst>
                                          <p:attrName>style.visibility</p:attrName>
                                        </p:attrNameLst>
                                      </p:cBhvr>
                                      <p:to>
                                        <p:strVal val="visible"/>
                                      </p:to>
                                    </p:set>
                                    <p:anim calcmode="lin" valueType="num">
                                      <p:cBhvr additive="base">
                                        <p:cTn id="11" dur="500" fill="hold"/>
                                        <p:tgtEl>
                                          <p:spTgt spid="2155527"/>
                                        </p:tgtEl>
                                        <p:attrNameLst>
                                          <p:attrName>ppt_x</p:attrName>
                                        </p:attrNameLst>
                                      </p:cBhvr>
                                      <p:tavLst>
                                        <p:tav tm="0">
                                          <p:val>
                                            <p:strVal val="#ppt_x"/>
                                          </p:val>
                                        </p:tav>
                                        <p:tav tm="100000">
                                          <p:val>
                                            <p:strVal val="#ppt_x"/>
                                          </p:val>
                                        </p:tav>
                                      </p:tavLst>
                                    </p:anim>
                                    <p:anim calcmode="lin" valueType="num">
                                      <p:cBhvr additive="base">
                                        <p:cTn id="12" dur="500" fill="hold"/>
                                        <p:tgtEl>
                                          <p:spTgt spid="2155527"/>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2155526"/>
                                        </p:tgtEl>
                                        <p:attrNameLst>
                                          <p:attrName>style.visibility</p:attrName>
                                        </p:attrNameLst>
                                      </p:cBhvr>
                                      <p:to>
                                        <p:strVal val="visible"/>
                                      </p:to>
                                    </p:set>
                                    <p:anim calcmode="lin" valueType="num">
                                      <p:cBhvr additive="base">
                                        <p:cTn id="15" dur="500" fill="hold"/>
                                        <p:tgtEl>
                                          <p:spTgt spid="2155526"/>
                                        </p:tgtEl>
                                        <p:attrNameLst>
                                          <p:attrName>ppt_x</p:attrName>
                                        </p:attrNameLst>
                                      </p:cBhvr>
                                      <p:tavLst>
                                        <p:tav tm="0">
                                          <p:val>
                                            <p:strVal val="#ppt_x"/>
                                          </p:val>
                                        </p:tav>
                                        <p:tav tm="100000">
                                          <p:val>
                                            <p:strVal val="#ppt_x"/>
                                          </p:val>
                                        </p:tav>
                                      </p:tavLst>
                                    </p:anim>
                                    <p:anim calcmode="lin" valueType="num">
                                      <p:cBhvr additive="base">
                                        <p:cTn id="16" dur="500" fill="hold"/>
                                        <p:tgtEl>
                                          <p:spTgt spid="2155526"/>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2155532"/>
                                        </p:tgtEl>
                                        <p:attrNameLst>
                                          <p:attrName>style.visibility</p:attrName>
                                        </p:attrNameLst>
                                      </p:cBhvr>
                                      <p:to>
                                        <p:strVal val="visible"/>
                                      </p:to>
                                    </p:set>
                                    <p:anim calcmode="lin" valueType="num">
                                      <p:cBhvr>
                                        <p:cTn id="20" dur="500" fill="hold"/>
                                        <p:tgtEl>
                                          <p:spTgt spid="2155532"/>
                                        </p:tgtEl>
                                        <p:attrNameLst>
                                          <p:attrName>ppt_w</p:attrName>
                                        </p:attrNameLst>
                                      </p:cBhvr>
                                      <p:tavLst>
                                        <p:tav tm="0">
                                          <p:val>
                                            <p:fltVal val="0"/>
                                          </p:val>
                                        </p:tav>
                                        <p:tav tm="100000">
                                          <p:val>
                                            <p:strVal val="#ppt_w"/>
                                          </p:val>
                                        </p:tav>
                                      </p:tavLst>
                                    </p:anim>
                                    <p:anim calcmode="lin" valueType="num">
                                      <p:cBhvr>
                                        <p:cTn id="21" dur="500" fill="hold"/>
                                        <p:tgtEl>
                                          <p:spTgt spid="2155532"/>
                                        </p:tgtEl>
                                        <p:attrNameLst>
                                          <p:attrName>ppt_h</p:attrName>
                                        </p:attrNameLst>
                                      </p:cBhvr>
                                      <p:tavLst>
                                        <p:tav tm="0">
                                          <p:val>
                                            <p:fltVal val="0"/>
                                          </p:val>
                                        </p:tav>
                                        <p:tav tm="100000">
                                          <p:val>
                                            <p:strVal val="#ppt_h"/>
                                          </p:val>
                                        </p:tav>
                                      </p:tavLst>
                                    </p:anim>
                                    <p:animEffect transition="in" filter="fade">
                                      <p:cBhvr>
                                        <p:cTn id="22" dur="500"/>
                                        <p:tgtEl>
                                          <p:spTgt spid="21555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7" presetClass="entr" presetSubtype="2" fill="hold" grpId="0" nodeType="clickEffect">
                                  <p:stCondLst>
                                    <p:cond delay="0"/>
                                  </p:stCondLst>
                                  <p:childTnLst>
                                    <p:set>
                                      <p:cBhvr>
                                        <p:cTn id="26" dur="1" fill="hold">
                                          <p:stCondLst>
                                            <p:cond delay="0"/>
                                          </p:stCondLst>
                                        </p:cTn>
                                        <p:tgtEl>
                                          <p:spTgt spid="2155529"/>
                                        </p:tgtEl>
                                        <p:attrNameLst>
                                          <p:attrName>style.visibility</p:attrName>
                                        </p:attrNameLst>
                                      </p:cBhvr>
                                      <p:to>
                                        <p:strVal val="visible"/>
                                      </p:to>
                                    </p:set>
                                    <p:anim calcmode="lin" valueType="num">
                                      <p:cBhvr additive="base">
                                        <p:cTn id="27" dur="500" fill="hold"/>
                                        <p:tgtEl>
                                          <p:spTgt spid="2155529"/>
                                        </p:tgtEl>
                                        <p:attrNameLst>
                                          <p:attrName>ppt_x</p:attrName>
                                        </p:attrNameLst>
                                      </p:cBhvr>
                                      <p:tavLst>
                                        <p:tav tm="0">
                                          <p:val>
                                            <p:strVal val="1+#ppt_w/2"/>
                                          </p:val>
                                        </p:tav>
                                        <p:tav tm="100000">
                                          <p:val>
                                            <p:strVal val="#ppt_x"/>
                                          </p:val>
                                        </p:tav>
                                      </p:tavLst>
                                    </p:anim>
                                    <p:anim calcmode="lin" valueType="num">
                                      <p:cBhvr additive="base">
                                        <p:cTn id="28" dur="500" fill="hold"/>
                                        <p:tgtEl>
                                          <p:spTgt spid="2155529"/>
                                        </p:tgtEl>
                                        <p:attrNameLst>
                                          <p:attrName>ppt_y</p:attrName>
                                        </p:attrNameLst>
                                      </p:cBhvr>
                                      <p:tavLst>
                                        <p:tav tm="0">
                                          <p:val>
                                            <p:strVal val="#ppt_y"/>
                                          </p:val>
                                        </p:tav>
                                        <p:tav tm="100000">
                                          <p:val>
                                            <p:strVal val="#ppt_y"/>
                                          </p:val>
                                        </p:tav>
                                      </p:tavLst>
                                    </p:anim>
                                  </p:childTnLst>
                                </p:cTn>
                              </p:par>
                              <p:par>
                                <p:cTn id="29" presetID="7" presetClass="entr" presetSubtype="2" fill="hold" grpId="0" nodeType="withEffect">
                                  <p:stCondLst>
                                    <p:cond delay="0"/>
                                  </p:stCondLst>
                                  <p:childTnLst>
                                    <p:set>
                                      <p:cBhvr>
                                        <p:cTn id="30" dur="1" fill="hold">
                                          <p:stCondLst>
                                            <p:cond delay="0"/>
                                          </p:stCondLst>
                                        </p:cTn>
                                        <p:tgtEl>
                                          <p:spTgt spid="2155528"/>
                                        </p:tgtEl>
                                        <p:attrNameLst>
                                          <p:attrName>style.visibility</p:attrName>
                                        </p:attrNameLst>
                                      </p:cBhvr>
                                      <p:to>
                                        <p:strVal val="visible"/>
                                      </p:to>
                                    </p:set>
                                    <p:anim calcmode="lin" valueType="num">
                                      <p:cBhvr additive="base">
                                        <p:cTn id="31" dur="500" fill="hold"/>
                                        <p:tgtEl>
                                          <p:spTgt spid="2155528"/>
                                        </p:tgtEl>
                                        <p:attrNameLst>
                                          <p:attrName>ppt_x</p:attrName>
                                        </p:attrNameLst>
                                      </p:cBhvr>
                                      <p:tavLst>
                                        <p:tav tm="0">
                                          <p:val>
                                            <p:strVal val="1+#ppt_w/2"/>
                                          </p:val>
                                        </p:tav>
                                        <p:tav tm="100000">
                                          <p:val>
                                            <p:strVal val="#ppt_x"/>
                                          </p:val>
                                        </p:tav>
                                      </p:tavLst>
                                    </p:anim>
                                    <p:anim calcmode="lin" valueType="num">
                                      <p:cBhvr additive="base">
                                        <p:cTn id="32" dur="500" fill="hold"/>
                                        <p:tgtEl>
                                          <p:spTgt spid="2155528"/>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
                            </p:stCondLst>
                            <p:childTnLst>
                              <p:par>
                                <p:cTn id="34" presetID="53" presetClass="entr" presetSubtype="0" fill="hold" grpId="0" nodeType="afterEffect">
                                  <p:stCondLst>
                                    <p:cond delay="0"/>
                                  </p:stCondLst>
                                  <p:childTnLst>
                                    <p:set>
                                      <p:cBhvr>
                                        <p:cTn id="35" dur="1" fill="hold">
                                          <p:stCondLst>
                                            <p:cond delay="0"/>
                                          </p:stCondLst>
                                        </p:cTn>
                                        <p:tgtEl>
                                          <p:spTgt spid="2155533"/>
                                        </p:tgtEl>
                                        <p:attrNameLst>
                                          <p:attrName>style.visibility</p:attrName>
                                        </p:attrNameLst>
                                      </p:cBhvr>
                                      <p:to>
                                        <p:strVal val="visible"/>
                                      </p:to>
                                    </p:set>
                                    <p:anim calcmode="lin" valueType="num">
                                      <p:cBhvr>
                                        <p:cTn id="36" dur="500" fill="hold"/>
                                        <p:tgtEl>
                                          <p:spTgt spid="2155533"/>
                                        </p:tgtEl>
                                        <p:attrNameLst>
                                          <p:attrName>ppt_w</p:attrName>
                                        </p:attrNameLst>
                                      </p:cBhvr>
                                      <p:tavLst>
                                        <p:tav tm="0">
                                          <p:val>
                                            <p:fltVal val="0"/>
                                          </p:val>
                                        </p:tav>
                                        <p:tav tm="100000">
                                          <p:val>
                                            <p:strVal val="#ppt_w"/>
                                          </p:val>
                                        </p:tav>
                                      </p:tavLst>
                                    </p:anim>
                                    <p:anim calcmode="lin" valueType="num">
                                      <p:cBhvr>
                                        <p:cTn id="37" dur="500" fill="hold"/>
                                        <p:tgtEl>
                                          <p:spTgt spid="2155533"/>
                                        </p:tgtEl>
                                        <p:attrNameLst>
                                          <p:attrName>ppt_h</p:attrName>
                                        </p:attrNameLst>
                                      </p:cBhvr>
                                      <p:tavLst>
                                        <p:tav tm="0">
                                          <p:val>
                                            <p:fltVal val="0"/>
                                          </p:val>
                                        </p:tav>
                                        <p:tav tm="100000">
                                          <p:val>
                                            <p:strVal val="#ppt_h"/>
                                          </p:val>
                                        </p:tav>
                                      </p:tavLst>
                                    </p:anim>
                                    <p:animEffect transition="in" filter="fade">
                                      <p:cBhvr>
                                        <p:cTn id="38" dur="500"/>
                                        <p:tgtEl>
                                          <p:spTgt spid="215553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155530"/>
                                        </p:tgtEl>
                                        <p:attrNameLst>
                                          <p:attrName>style.visibility</p:attrName>
                                        </p:attrNameLst>
                                      </p:cBhvr>
                                      <p:to>
                                        <p:strVal val="visible"/>
                                      </p:to>
                                    </p:set>
                                    <p:anim calcmode="lin" valueType="num">
                                      <p:cBhvr>
                                        <p:cTn id="43" dur="500" fill="hold"/>
                                        <p:tgtEl>
                                          <p:spTgt spid="2155530"/>
                                        </p:tgtEl>
                                        <p:attrNameLst>
                                          <p:attrName>ppt_w</p:attrName>
                                        </p:attrNameLst>
                                      </p:cBhvr>
                                      <p:tavLst>
                                        <p:tav tm="0">
                                          <p:val>
                                            <p:fltVal val="0"/>
                                          </p:val>
                                        </p:tav>
                                        <p:tav tm="100000">
                                          <p:val>
                                            <p:strVal val="#ppt_w"/>
                                          </p:val>
                                        </p:tav>
                                      </p:tavLst>
                                    </p:anim>
                                    <p:anim calcmode="lin" valueType="num">
                                      <p:cBhvr>
                                        <p:cTn id="44" dur="500" fill="hold"/>
                                        <p:tgtEl>
                                          <p:spTgt spid="2155530"/>
                                        </p:tgtEl>
                                        <p:attrNameLst>
                                          <p:attrName>ppt_h</p:attrName>
                                        </p:attrNameLst>
                                      </p:cBhvr>
                                      <p:tavLst>
                                        <p:tav tm="0">
                                          <p:val>
                                            <p:fltVal val="0"/>
                                          </p:val>
                                        </p:tav>
                                        <p:tav tm="100000">
                                          <p:val>
                                            <p:strVal val="#ppt_h"/>
                                          </p:val>
                                        </p:tav>
                                      </p:tavLst>
                                    </p:anim>
                                    <p:animEffect transition="in" filter="fade">
                                      <p:cBhvr>
                                        <p:cTn id="45" dur="500"/>
                                        <p:tgtEl>
                                          <p:spTgt spid="2155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5526" grpId="0" animBg="1"/>
      <p:bldP spid="2155527" grpId="0"/>
      <p:bldP spid="2155528" grpId="0" animBg="1"/>
      <p:bldP spid="2155529" grpId="0"/>
      <p:bldP spid="2155530" grpId="0" animBg="1"/>
      <p:bldP spid="2155532" grpId="0" animBg="1"/>
      <p:bldP spid="215553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smtClean="0">
                <a:solidFill>
                  <a:schemeClr val="bg1"/>
                </a:solidFill>
              </a:rPr>
              <a:t>7 C</a:t>
            </a:r>
            <a:r>
              <a:rPr lang="fr-FR" altLang="ja-JP" sz="2000" dirty="0" smtClean="0">
                <a:solidFill>
                  <a:schemeClr val="bg1"/>
                </a:solidFill>
                <a:latin typeface="Arial"/>
              </a:rPr>
              <a:t>'</a:t>
            </a:r>
            <a:r>
              <a:rPr lang="en-US" sz="2000" dirty="0" smtClean="0">
                <a:solidFill>
                  <a:schemeClr val="bg1"/>
                </a:solidFill>
              </a:rPr>
              <a:t>s Animated—Gen. 1:31 omitted</a:t>
            </a:r>
          </a:p>
        </p:txBody>
      </p:sp>
      <p:pic>
        <p:nvPicPr>
          <p:cNvPr id="258050"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1"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2"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3"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4"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5"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6"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7"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6000" b="1" spc="-170" dirty="0" smtClean="0">
                <a:solidFill>
                  <a:srgbClr val="FF9900"/>
                </a:solidFill>
                <a:effectLst>
                  <a:glow rad="101600">
                    <a:schemeClr val="tx1">
                      <a:alpha val="75000"/>
                    </a:schemeClr>
                  </a:glow>
                </a:effectLst>
                <a:latin typeface="黑体"/>
                <a:ea typeface="黑体"/>
                <a:cs typeface="黑体"/>
              </a:rPr>
              <a:t>历史的</a:t>
            </a:r>
            <a:r>
              <a:rPr lang="en-US" altLang="zh-CN" sz="6000" b="1" spc="-170" dirty="0" smtClean="0">
                <a:solidFill>
                  <a:srgbClr val="FF9900"/>
                </a:solidFill>
                <a:effectLst>
                  <a:glow rad="101600">
                    <a:schemeClr val="tx1">
                      <a:alpha val="75000"/>
                    </a:schemeClr>
                  </a:glow>
                </a:effectLst>
                <a:latin typeface="黑体"/>
                <a:ea typeface="黑体"/>
                <a:cs typeface="黑体"/>
              </a:rPr>
              <a:t>7</a:t>
            </a:r>
            <a:r>
              <a:rPr lang="zh-CN" altLang="en-US" sz="6000" b="1" spc="-170" dirty="0" smtClean="0">
                <a:solidFill>
                  <a:srgbClr val="FF9900"/>
                </a:solidFill>
                <a:effectLst>
                  <a:glow rad="101600">
                    <a:schemeClr val="tx1">
                      <a:alpha val="75000"/>
                    </a:schemeClr>
                  </a:glow>
                </a:effectLst>
                <a:latin typeface="黑体"/>
                <a:ea typeface="黑体"/>
                <a:cs typeface="黑体"/>
              </a:rPr>
              <a:t>个内容</a:t>
            </a:r>
            <a:endParaRPr lang="en-US" sz="6000" b="1" spc="-170" dirty="0" smtClean="0">
              <a:solidFill>
                <a:srgbClr val="FF9900"/>
              </a:solidFill>
              <a:effectLst>
                <a:glow rad="101600">
                  <a:schemeClr val="tx1">
                    <a:alpha val="75000"/>
                  </a:schemeClr>
                </a:glow>
              </a:effectLst>
              <a:latin typeface="黑体"/>
              <a:ea typeface="黑体"/>
              <a:cs typeface="黑体"/>
            </a:endParaRPr>
          </a:p>
        </p:txBody>
      </p:sp>
      <p:sp>
        <p:nvSpPr>
          <p:cNvPr id="13" name="Rectangle 2"/>
          <p:cNvSpPr txBox="1">
            <a:spLocks noChangeArrowheads="1"/>
          </p:cNvSpPr>
          <p:nvPr/>
        </p:nvSpPr>
        <p:spPr bwMode="auto">
          <a:xfrm>
            <a:off x="3276600" y="228600"/>
            <a:ext cx="2133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腐败</a:t>
            </a:r>
            <a:endParaRPr lang="en-US" sz="3600" b="1" spc="-170" dirty="0" smtClean="0">
              <a:effectLst>
                <a:glow rad="101600">
                  <a:schemeClr val="tx1">
                    <a:alpha val="75000"/>
                  </a:schemeClr>
                </a:glow>
              </a:effectLst>
              <a:latin typeface="黑体"/>
              <a:ea typeface="黑体"/>
              <a:cs typeface="黑体"/>
            </a:endParaRPr>
          </a:p>
        </p:txBody>
      </p:sp>
      <p:sp>
        <p:nvSpPr>
          <p:cNvPr id="15" name="Rectangle 2"/>
          <p:cNvSpPr txBox="1">
            <a:spLocks noChangeArrowheads="1"/>
          </p:cNvSpPr>
          <p:nvPr/>
        </p:nvSpPr>
        <p:spPr bwMode="auto">
          <a:xfrm>
            <a:off x="2971800" y="6172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十字架</a:t>
            </a:r>
            <a:endParaRPr lang="en-US" sz="3600" b="1" spc="-170" dirty="0" smtClean="0">
              <a:effectLst>
                <a:glow rad="101600">
                  <a:schemeClr val="tx1">
                    <a:alpha val="75000"/>
                  </a:schemeClr>
                </a:glow>
              </a:effectLst>
              <a:latin typeface="黑体"/>
              <a:ea typeface="黑体"/>
              <a:cs typeface="黑体"/>
            </a:endParaRPr>
          </a:p>
        </p:txBody>
      </p:sp>
      <p:sp>
        <p:nvSpPr>
          <p:cNvPr id="16" name="Rectangle 2"/>
          <p:cNvSpPr txBox="1">
            <a:spLocks noChangeArrowheads="1"/>
          </p:cNvSpPr>
          <p:nvPr/>
        </p:nvSpPr>
        <p:spPr bwMode="auto">
          <a:xfrm>
            <a:off x="1143000" y="4953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基督</a:t>
            </a:r>
            <a:endParaRPr lang="en-US" sz="3600" b="1" spc="-170" dirty="0" smtClean="0">
              <a:effectLst>
                <a:glow rad="101600">
                  <a:schemeClr val="tx1">
                    <a:alpha val="75000"/>
                  </a:schemeClr>
                </a:glow>
              </a:effectLst>
              <a:latin typeface="黑体"/>
              <a:ea typeface="黑体"/>
              <a:cs typeface="黑体"/>
            </a:endParaRPr>
          </a:p>
        </p:txBody>
      </p:sp>
      <p:sp>
        <p:nvSpPr>
          <p:cNvPr id="17" name="Rectangle 2"/>
          <p:cNvSpPr txBox="1">
            <a:spLocks noChangeArrowheads="1"/>
          </p:cNvSpPr>
          <p:nvPr/>
        </p:nvSpPr>
        <p:spPr bwMode="auto">
          <a:xfrm>
            <a:off x="381000" y="33528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混乱</a:t>
            </a:r>
            <a:endParaRPr lang="en-US" sz="3600" b="1" spc="-170" dirty="0" smtClean="0">
              <a:effectLst>
                <a:glow rad="101600">
                  <a:schemeClr val="tx1">
                    <a:alpha val="75000"/>
                  </a:schemeClr>
                </a:glow>
              </a:effectLst>
              <a:latin typeface="黑体"/>
              <a:ea typeface="黑体"/>
              <a:cs typeface="黑体"/>
            </a:endParaRPr>
          </a:p>
        </p:txBody>
      </p:sp>
      <p:sp>
        <p:nvSpPr>
          <p:cNvPr id="18" name="Rectangle 2"/>
          <p:cNvSpPr txBox="1">
            <a:spLocks noChangeArrowheads="1"/>
          </p:cNvSpPr>
          <p:nvPr/>
        </p:nvSpPr>
        <p:spPr bwMode="auto">
          <a:xfrm>
            <a:off x="1371600" y="1600200"/>
            <a:ext cx="274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灾难</a:t>
            </a:r>
            <a:endParaRPr lang="en-US" sz="3600" b="1" spc="-170" dirty="0" smtClean="0">
              <a:effectLst>
                <a:glow rad="101600">
                  <a:schemeClr val="tx1">
                    <a:alpha val="75000"/>
                  </a:schemeClr>
                </a:glow>
              </a:effectLst>
              <a:latin typeface="黑体"/>
              <a:ea typeface="黑体"/>
              <a:cs typeface="黑体"/>
            </a:endParaRPr>
          </a:p>
        </p:txBody>
      </p:sp>
      <p:sp>
        <p:nvSpPr>
          <p:cNvPr id="19" name="Rectangle 2"/>
          <p:cNvSpPr txBox="1">
            <a:spLocks noChangeArrowheads="1"/>
          </p:cNvSpPr>
          <p:nvPr/>
        </p:nvSpPr>
        <p:spPr bwMode="auto">
          <a:xfrm>
            <a:off x="6096000" y="0"/>
            <a:ext cx="2743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创造</a:t>
            </a:r>
            <a:endParaRPr lang="en-US" sz="3600" b="1" spc="-170" dirty="0" smtClean="0">
              <a:effectLst>
                <a:glow rad="101600">
                  <a:schemeClr val="tx1">
                    <a:alpha val="75000"/>
                  </a:schemeClr>
                </a:glow>
              </a:effectLst>
              <a:latin typeface="黑体"/>
              <a:ea typeface="黑体"/>
              <a:cs typeface="黑体"/>
            </a:endParaRPr>
          </a:p>
        </p:txBody>
      </p:sp>
      <p:sp>
        <p:nvSpPr>
          <p:cNvPr id="20" name="Rectangle 2"/>
          <p:cNvSpPr txBox="1">
            <a:spLocks noChangeArrowheads="1"/>
          </p:cNvSpPr>
          <p:nvPr/>
        </p:nvSpPr>
        <p:spPr bwMode="auto">
          <a:xfrm>
            <a:off x="6400800" y="5867400"/>
            <a:ext cx="2819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smtClean="0">
                <a:effectLst>
                  <a:glow rad="101600">
                    <a:schemeClr val="tx1">
                      <a:alpha val="75000"/>
                    </a:schemeClr>
                  </a:glow>
                </a:effectLst>
                <a:latin typeface="黑体"/>
                <a:ea typeface="黑体"/>
                <a:cs typeface="黑体"/>
              </a:rPr>
              <a:t>终结</a:t>
            </a:r>
            <a:endParaRPr lang="en-US" sz="3600" b="1" spc="-170" dirty="0" smtClean="0">
              <a:effectLst>
                <a:glow rad="101600">
                  <a:schemeClr val="tx1">
                    <a:alpha val="75000"/>
                  </a:schemeClr>
                </a:glow>
              </a:effectLst>
              <a:latin typeface="黑体"/>
              <a:ea typeface="黑体"/>
              <a:cs typeface="黑体"/>
            </a:endParaRPr>
          </a:p>
        </p:txBody>
      </p:sp>
      <p:sp>
        <p:nvSpPr>
          <p:cNvPr id="21" name="Rectangle 4"/>
          <p:cNvSpPr>
            <a:spLocks noChangeArrowheads="1"/>
          </p:cNvSpPr>
          <p:nvPr/>
        </p:nvSpPr>
        <p:spPr bwMode="auto">
          <a:xfrm>
            <a:off x="0" y="0"/>
            <a:ext cx="9296400" cy="419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 name="Rectangle 5"/>
          <p:cNvSpPr>
            <a:spLocks noChangeArrowheads="1"/>
          </p:cNvSpPr>
          <p:nvPr/>
        </p:nvSpPr>
        <p:spPr bwMode="auto">
          <a:xfrm>
            <a:off x="0" y="4114800"/>
            <a:ext cx="9296400" cy="2743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82" name="Rectangle 2"/>
          <p:cNvSpPr>
            <a:spLocks noGrp="1" noChangeArrowheads="1"/>
          </p:cNvSpPr>
          <p:nvPr>
            <p:ph type="title"/>
          </p:nvPr>
        </p:nvSpPr>
        <p:spPr/>
        <p:txBody>
          <a:bodyPr/>
          <a:lstStyle/>
          <a:p>
            <a:pPr algn="l" eaLnBrk="1" hangingPunct="1">
              <a:defRPr/>
            </a:pPr>
            <a:r>
              <a:rPr lang="en-US" sz="2000" dirty="0" smtClean="0">
                <a:solidFill>
                  <a:schemeClr val="bg1"/>
                </a:solidFill>
              </a:rPr>
              <a:t>7 C</a:t>
            </a:r>
            <a:r>
              <a:rPr lang="fr-FR" altLang="ja-JP" sz="2000" dirty="0" smtClean="0">
                <a:solidFill>
                  <a:schemeClr val="bg1"/>
                </a:solidFill>
                <a:latin typeface="Arial"/>
              </a:rPr>
              <a:t>'</a:t>
            </a:r>
            <a:r>
              <a:rPr lang="en-US" sz="2000" dirty="0" smtClean="0">
                <a:solidFill>
                  <a:schemeClr val="bg1"/>
                </a:solidFill>
              </a:rPr>
              <a:t>s Animated—Gen. 1:31 omitted</a:t>
            </a:r>
          </a:p>
        </p:txBody>
      </p:sp>
      <p:pic>
        <p:nvPicPr>
          <p:cNvPr id="260098"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099"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0"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1"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2"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3"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4"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5"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6000" b="1" spc="-170" dirty="0" smtClean="0">
                <a:solidFill>
                  <a:srgbClr val="FF9900"/>
                </a:solidFill>
                <a:effectLst>
                  <a:glow rad="101600">
                    <a:schemeClr val="tx1">
                      <a:alpha val="75000"/>
                    </a:schemeClr>
                  </a:glow>
                </a:effectLst>
                <a:latin typeface="黑体"/>
                <a:ea typeface="黑体"/>
                <a:cs typeface="黑体"/>
              </a:rPr>
              <a:t>历史的</a:t>
            </a:r>
            <a:r>
              <a:rPr lang="en-US" altLang="zh-CN" sz="6000" b="1" spc="-170" dirty="0" smtClean="0">
                <a:solidFill>
                  <a:srgbClr val="FF9900"/>
                </a:solidFill>
                <a:effectLst>
                  <a:glow rad="101600">
                    <a:schemeClr val="tx1">
                      <a:alpha val="75000"/>
                    </a:schemeClr>
                  </a:glow>
                </a:effectLst>
                <a:latin typeface="黑体"/>
                <a:ea typeface="黑体"/>
                <a:cs typeface="黑体"/>
              </a:rPr>
              <a:t>7</a:t>
            </a:r>
            <a:r>
              <a:rPr lang="zh-CN" altLang="en-US" sz="6000" b="1" spc="-170" dirty="0" smtClean="0">
                <a:solidFill>
                  <a:srgbClr val="FF9900"/>
                </a:solidFill>
                <a:effectLst>
                  <a:glow rad="101600">
                    <a:schemeClr val="tx1">
                      <a:alpha val="75000"/>
                    </a:schemeClr>
                  </a:glow>
                </a:effectLst>
                <a:latin typeface="黑体"/>
                <a:ea typeface="黑体"/>
                <a:cs typeface="黑体"/>
              </a:rPr>
              <a:t>个内容</a:t>
            </a:r>
            <a:endParaRPr lang="en-US" sz="6000" b="1" spc="-170" dirty="0" smtClean="0">
              <a:solidFill>
                <a:srgbClr val="FF9900"/>
              </a:solidFill>
              <a:effectLst>
                <a:glow rad="101600">
                  <a:schemeClr val="tx1">
                    <a:alpha val="75000"/>
                  </a:schemeClr>
                </a:glow>
              </a:effectLst>
              <a:latin typeface="黑体"/>
              <a:ea typeface="黑体"/>
              <a:cs typeface="黑体"/>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18"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chemeClr val="bg1"/>
                </a:solidFill>
                <a:latin typeface="黑体"/>
                <a:ea typeface="黑体"/>
                <a:cs typeface="黑体"/>
              </a:rPr>
              <a:t>02 Greeks jump road</a:t>
            </a:r>
          </a:p>
        </p:txBody>
      </p:sp>
      <p:sp>
        <p:nvSpPr>
          <p:cNvPr id="2441219" name="Rectangle 3"/>
          <p:cNvSpPr>
            <a:spLocks noGrp="1" noChangeArrowheads="1"/>
          </p:cNvSpPr>
          <p:nvPr>
            <p:ph type="title"/>
          </p:nvPr>
        </p:nvSpPr>
        <p:spPr/>
        <p:txBody>
          <a:bodyPr/>
          <a:lstStyle/>
          <a:p>
            <a:pPr eaLnBrk="1" hangingPunct="1">
              <a:defRPr/>
            </a:pPr>
            <a:r>
              <a:rPr lang="en-US" smtClean="0">
                <a:latin typeface="黑体"/>
                <a:ea typeface="黑体"/>
                <a:cs typeface="黑体"/>
              </a:rPr>
              <a:t>04 Greeks educating Greeks</a:t>
            </a:r>
          </a:p>
        </p:txBody>
      </p:sp>
      <p:pic>
        <p:nvPicPr>
          <p:cNvPr id="2441220" name="Picture 4" descr="04 Greeks educating Greek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41221" name="Text Box 5"/>
          <p:cNvSpPr txBox="1">
            <a:spLocks noChangeArrowheads="1"/>
          </p:cNvSpPr>
          <p:nvPr/>
        </p:nvSpPr>
        <p:spPr bwMode="auto">
          <a:xfrm>
            <a:off x="5867400" y="2133600"/>
            <a:ext cx="2819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800" b="1">
                <a:latin typeface="黑体" charset="0"/>
                <a:ea typeface="黑体" charset="0"/>
                <a:cs typeface="黑体" charset="0"/>
              </a:rPr>
              <a:t>哈！愚昧！</a:t>
            </a:r>
            <a:endParaRPr lang="en-US" sz="2800" b="1">
              <a:latin typeface="黑体" charset="0"/>
              <a:ea typeface="黑体" charset="0"/>
              <a:cs typeface="黑体" charset="0"/>
            </a:endParaRPr>
          </a:p>
        </p:txBody>
      </p:sp>
      <p:sp>
        <p:nvSpPr>
          <p:cNvPr id="262149" name="WordArt 6"/>
          <p:cNvSpPr>
            <a:spLocks noChangeArrowheads="1" noChangeShapeType="1" noTextEdit="1"/>
          </p:cNvSpPr>
          <p:nvPr/>
        </p:nvSpPr>
        <p:spPr bwMode="auto">
          <a:xfrm>
            <a:off x="728663" y="338138"/>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41223" name="Text Box 7"/>
          <p:cNvSpPr txBox="1">
            <a:spLocks noChangeArrowheads="1"/>
          </p:cNvSpPr>
          <p:nvPr/>
        </p:nvSpPr>
        <p:spPr bwMode="auto">
          <a:xfrm rot="-534785">
            <a:off x="239713" y="6234113"/>
            <a:ext cx="2290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希腊路</a:t>
            </a:r>
            <a:endParaRPr lang="en-US" sz="2000" b="1">
              <a:latin typeface="黑体" charset="0"/>
              <a:ea typeface="黑体" charset="0"/>
              <a:cs typeface="黑体" charset="0"/>
            </a:endParaRPr>
          </a:p>
        </p:txBody>
      </p:sp>
      <p:sp>
        <p:nvSpPr>
          <p:cNvPr id="2441224" name="Text Box 8"/>
          <p:cNvSpPr txBox="1">
            <a:spLocks noChangeArrowheads="1"/>
          </p:cNvSpPr>
          <p:nvPr/>
        </p:nvSpPr>
        <p:spPr bwMode="auto">
          <a:xfrm>
            <a:off x="1066800" y="2743200"/>
            <a:ext cx="685800" cy="5445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1800" b="1">
                <a:solidFill>
                  <a:srgbClr val="CC0000"/>
                </a:solidFill>
                <a:latin typeface="黑体" charset="0"/>
                <a:ea typeface="黑体" charset="0"/>
                <a:cs typeface="黑体" charset="0"/>
              </a:rPr>
              <a:t>世俗教育</a:t>
            </a:r>
            <a:endParaRPr lang="en-US" sz="1800" b="1">
              <a:solidFill>
                <a:srgbClr val="CC0000"/>
              </a:solidFill>
              <a:latin typeface="黑体" charset="0"/>
              <a:ea typeface="黑体" charset="0"/>
              <a:cs typeface="黑体" charset="0"/>
            </a:endParaRPr>
          </a:p>
        </p:txBody>
      </p:sp>
      <p:sp>
        <p:nvSpPr>
          <p:cNvPr id="262152" name="WordArt 9"/>
          <p:cNvSpPr>
            <a:spLocks noChangeArrowheads="1" noChangeShapeType="1" noTextEdit="1"/>
          </p:cNvSpPr>
          <p:nvPr/>
        </p:nvSpPr>
        <p:spPr bwMode="auto">
          <a:xfrm>
            <a:off x="763588" y="1554163"/>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41226" name="Text Box 10"/>
          <p:cNvSpPr txBox="1">
            <a:spLocks noChangeArrowheads="1"/>
          </p:cNvSpPr>
          <p:nvPr/>
        </p:nvSpPr>
        <p:spPr bwMode="auto">
          <a:xfrm rot="21375437">
            <a:off x="2203450" y="4722813"/>
            <a:ext cx="1363663" cy="9906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ja-JP" altLang="en-US">
                <a:solidFill>
                  <a:schemeClr val="bg1"/>
                </a:solidFill>
                <a:latin typeface="黑体" charset="0"/>
                <a:ea typeface="黑体" charset="0"/>
                <a:cs typeface="黑体" charset="0"/>
              </a:rPr>
              <a:t>国立学校</a:t>
            </a:r>
            <a:r>
              <a:rPr lang="zh-CN" altLang="en-US">
                <a:solidFill>
                  <a:schemeClr val="bg1"/>
                </a:solidFill>
                <a:latin typeface="黑体" charset="0"/>
                <a:ea typeface="黑体" charset="0"/>
                <a:cs typeface="黑体" charset="0"/>
              </a:rPr>
              <a:t>与学院</a:t>
            </a:r>
            <a:endParaRPr lang="en-US">
              <a:solidFill>
                <a:schemeClr val="bg1"/>
              </a:solidFill>
              <a:latin typeface="黑体" charset="0"/>
              <a:ea typeface="黑体" charset="0"/>
              <a:cs typeface="黑体" charset="0"/>
            </a:endParaRPr>
          </a:p>
        </p:txBody>
      </p:sp>
      <p:sp>
        <p:nvSpPr>
          <p:cNvPr id="2441227" name="Text Box 11"/>
          <p:cNvSpPr txBox="1">
            <a:spLocks noChangeArrowheads="1"/>
          </p:cNvSpPr>
          <p:nvPr/>
        </p:nvSpPr>
        <p:spPr bwMode="auto">
          <a:xfrm>
            <a:off x="619125" y="1066800"/>
            <a:ext cx="2590800"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200">
                <a:solidFill>
                  <a:schemeClr val="tx2"/>
                </a:solidFill>
                <a:latin typeface="黑体" charset="0"/>
                <a:ea typeface="黑体" charset="0"/>
                <a:cs typeface="黑体" charset="0"/>
              </a:rPr>
              <a:t>教导</a:t>
            </a:r>
            <a:endParaRPr lang="en-US" sz="2200">
              <a:solidFill>
                <a:schemeClr val="tx2"/>
              </a:solidFill>
              <a:latin typeface="黑体" charset="0"/>
              <a:ea typeface="黑体" charset="0"/>
              <a:cs typeface="黑体" charset="0"/>
            </a:endParaRPr>
          </a:p>
        </p:txBody>
      </p:sp>
      <p:sp>
        <p:nvSpPr>
          <p:cNvPr id="262155" name="TextBox 11"/>
          <p:cNvSpPr txBox="1">
            <a:spLocks noChangeArrowheads="1"/>
          </p:cNvSpPr>
          <p:nvPr/>
        </p:nvSpPr>
        <p:spPr bwMode="auto">
          <a:xfrm rot="2052828">
            <a:off x="4638675" y="4019550"/>
            <a:ext cx="898525" cy="369888"/>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FFFFFF"/>
                </a:solidFill>
                <a:latin typeface="黑体" charset="0"/>
                <a:ea typeface="黑体" charset="0"/>
                <a:cs typeface="黑体" charset="0"/>
              </a:rPr>
              <a:t>福音</a:t>
            </a:r>
            <a:endParaRPr lang="en-US" sz="1800">
              <a:solidFill>
                <a:srgbClr val="FFFFFF"/>
              </a:solidFill>
              <a:latin typeface="黑体" charset="0"/>
              <a:ea typeface="黑体" charset="0"/>
              <a:cs typeface="黑体" charset="0"/>
            </a:endParaRPr>
          </a:p>
        </p:txBody>
      </p:sp>
      <p:grpSp>
        <p:nvGrpSpPr>
          <p:cNvPr id="262156" name="Group 17"/>
          <p:cNvGrpSpPr>
            <a:grpSpLocks/>
          </p:cNvGrpSpPr>
          <p:nvPr/>
        </p:nvGrpSpPr>
        <p:grpSpPr bwMode="auto">
          <a:xfrm>
            <a:off x="2895600" y="3733800"/>
            <a:ext cx="1719263" cy="693738"/>
            <a:chOff x="971596" y="3268823"/>
            <a:chExt cx="2836395" cy="845977"/>
          </a:xfrm>
        </p:grpSpPr>
        <p:sp>
          <p:nvSpPr>
            <p:cNvPr id="26" name="Trapezoid 25"/>
            <p:cNvSpPr/>
            <p:nvPr/>
          </p:nvSpPr>
          <p:spPr>
            <a:xfrm rot="17643011">
              <a:off x="1918648" y="2399206"/>
              <a:ext cx="394918" cy="2289020"/>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Trapezoid 26"/>
            <p:cNvSpPr/>
            <p:nvPr/>
          </p:nvSpPr>
          <p:spPr>
            <a:xfrm rot="17096980">
              <a:off x="2466023" y="2321771"/>
              <a:ext cx="394918" cy="2289020"/>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Oval 27"/>
            <p:cNvSpPr/>
            <p:nvPr/>
          </p:nvSpPr>
          <p:spPr>
            <a:xfrm>
              <a:off x="2818003" y="3504999"/>
              <a:ext cx="840703" cy="609801"/>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2157" name="TextBox 1"/>
          <p:cNvSpPr>
            <a:spLocks noChangeArrowheads="1"/>
          </p:cNvSpPr>
          <p:nvPr/>
        </p:nvSpPr>
        <p:spPr bwMode="auto">
          <a:xfrm rot="1096610">
            <a:off x="2860675" y="3530600"/>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
        <p:nvSpPr>
          <p:cNvPr id="262158" name="TextBox 13"/>
          <p:cNvSpPr txBox="1">
            <a:spLocks noChangeArrowheads="1"/>
          </p:cNvSpPr>
          <p:nvPr/>
        </p:nvSpPr>
        <p:spPr bwMode="auto">
          <a:xfrm rot="1900502">
            <a:off x="5418138" y="4338638"/>
            <a:ext cx="830262" cy="922337"/>
          </a:xfrm>
          <a:prstGeom prst="rect">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3266" name="Rectangle 2"/>
          <p:cNvSpPr>
            <a:spLocks noGrp="1" noChangeArrowheads="1"/>
          </p:cNvSpPr>
          <p:nvPr>
            <p:ph type="title"/>
          </p:nvPr>
        </p:nvSpPr>
        <p:spPr/>
        <p:txBody>
          <a:bodyPr/>
          <a:lstStyle/>
          <a:p>
            <a:pPr eaLnBrk="1" hangingPunct="1">
              <a:defRPr/>
            </a:pPr>
            <a:r>
              <a:rPr lang="en-US" smtClean="0">
                <a:latin typeface="黑体"/>
                <a:ea typeface="黑体"/>
                <a:cs typeface="黑体"/>
              </a:rPr>
              <a:t>07 Greeks educating Jews</a:t>
            </a:r>
          </a:p>
        </p:txBody>
      </p:sp>
      <p:pic>
        <p:nvPicPr>
          <p:cNvPr id="2443267" name="Picture 3" descr="07 Greeks educating Jew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4195" name="WordArt 5"/>
          <p:cNvSpPr>
            <a:spLocks noChangeArrowheads="1" noChangeShapeType="1" noTextEdit="1"/>
          </p:cNvSpPr>
          <p:nvPr/>
        </p:nvSpPr>
        <p:spPr bwMode="auto">
          <a:xfrm>
            <a:off x="479425" y="349250"/>
            <a:ext cx="2341563"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43270" name="Text Box 6"/>
          <p:cNvSpPr txBox="1">
            <a:spLocks noChangeArrowheads="1"/>
          </p:cNvSpPr>
          <p:nvPr/>
        </p:nvSpPr>
        <p:spPr bwMode="auto">
          <a:xfrm rot="-534785">
            <a:off x="661988" y="6223000"/>
            <a:ext cx="2290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希腊路</a:t>
            </a:r>
            <a:endParaRPr lang="en-US" sz="2000" b="1">
              <a:latin typeface="黑体" charset="0"/>
              <a:ea typeface="黑体" charset="0"/>
              <a:cs typeface="黑体" charset="0"/>
            </a:endParaRPr>
          </a:p>
        </p:txBody>
      </p:sp>
      <p:sp>
        <p:nvSpPr>
          <p:cNvPr id="2443271" name="Text Box 7"/>
          <p:cNvSpPr txBox="1">
            <a:spLocks noChangeArrowheads="1"/>
          </p:cNvSpPr>
          <p:nvPr/>
        </p:nvSpPr>
        <p:spPr bwMode="auto">
          <a:xfrm>
            <a:off x="1905000" y="2667000"/>
            <a:ext cx="685800" cy="4937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1600" b="1">
                <a:solidFill>
                  <a:srgbClr val="CC0000"/>
                </a:solidFill>
                <a:latin typeface="黑体" charset="0"/>
                <a:ea typeface="黑体" charset="0"/>
                <a:cs typeface="黑体" charset="0"/>
              </a:rPr>
              <a:t>世俗教育</a:t>
            </a:r>
            <a:endParaRPr lang="en-US" sz="1600" b="1">
              <a:solidFill>
                <a:srgbClr val="CC0000"/>
              </a:solidFill>
              <a:latin typeface="黑体" charset="0"/>
              <a:ea typeface="黑体" charset="0"/>
              <a:cs typeface="黑体" charset="0"/>
            </a:endParaRPr>
          </a:p>
        </p:txBody>
      </p:sp>
      <p:sp>
        <p:nvSpPr>
          <p:cNvPr id="264198" name="WordArt 8"/>
          <p:cNvSpPr>
            <a:spLocks noChangeArrowheads="1" noChangeShapeType="1" noTextEdit="1"/>
          </p:cNvSpPr>
          <p:nvPr/>
        </p:nvSpPr>
        <p:spPr bwMode="auto">
          <a:xfrm>
            <a:off x="2578100" y="1263650"/>
            <a:ext cx="2341563"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443273" name="Text Box 9"/>
          <p:cNvSpPr txBox="1">
            <a:spLocks noChangeArrowheads="1"/>
          </p:cNvSpPr>
          <p:nvPr/>
        </p:nvSpPr>
        <p:spPr bwMode="auto">
          <a:xfrm rot="21375437">
            <a:off x="3036888" y="4564063"/>
            <a:ext cx="1311275" cy="1141412"/>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ja-JP" altLang="en-US" sz="2800">
                <a:solidFill>
                  <a:schemeClr val="bg1"/>
                </a:solidFill>
                <a:latin typeface="黑体" charset="0"/>
                <a:ea typeface="黑体" charset="0"/>
                <a:cs typeface="黑体" charset="0"/>
              </a:rPr>
              <a:t>国立学校</a:t>
            </a:r>
            <a:r>
              <a:rPr lang="zh-CN" altLang="en-US" sz="2800">
                <a:solidFill>
                  <a:schemeClr val="bg1"/>
                </a:solidFill>
                <a:latin typeface="黑体" charset="0"/>
                <a:ea typeface="黑体" charset="0"/>
                <a:cs typeface="黑体" charset="0"/>
              </a:rPr>
              <a:t>与学院</a:t>
            </a:r>
            <a:endParaRPr lang="en-US" sz="2800">
              <a:solidFill>
                <a:schemeClr val="bg1"/>
              </a:solidFill>
              <a:latin typeface="黑体" charset="0"/>
              <a:ea typeface="黑体" charset="0"/>
              <a:cs typeface="黑体" charset="0"/>
            </a:endParaRPr>
          </a:p>
        </p:txBody>
      </p:sp>
      <p:sp>
        <p:nvSpPr>
          <p:cNvPr id="264200" name="WordArt 10"/>
          <p:cNvSpPr>
            <a:spLocks noChangeArrowheads="1" noChangeShapeType="1" noTextEdit="1"/>
          </p:cNvSpPr>
          <p:nvPr/>
        </p:nvSpPr>
        <p:spPr bwMode="auto">
          <a:xfrm>
            <a:off x="5029200" y="327025"/>
            <a:ext cx="2286000"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犹太人</a:t>
            </a:r>
            <a:endParaRPr lang="en-US" sz="3600" kern="10">
              <a:latin typeface="黑体"/>
              <a:ea typeface="黑体"/>
              <a:cs typeface="黑体"/>
            </a:endParaRPr>
          </a:p>
        </p:txBody>
      </p:sp>
      <p:sp>
        <p:nvSpPr>
          <p:cNvPr id="2443275" name="Text Box 11"/>
          <p:cNvSpPr txBox="1">
            <a:spLocks noChangeArrowheads="1"/>
          </p:cNvSpPr>
          <p:nvPr/>
        </p:nvSpPr>
        <p:spPr bwMode="auto">
          <a:xfrm>
            <a:off x="2611438" y="447675"/>
            <a:ext cx="2590800"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200">
                <a:solidFill>
                  <a:schemeClr val="tx2"/>
                </a:solidFill>
                <a:latin typeface="黑体" charset="0"/>
                <a:ea typeface="黑体" charset="0"/>
                <a:cs typeface="黑体" charset="0"/>
              </a:rPr>
              <a:t>教导</a:t>
            </a:r>
            <a:endParaRPr lang="en-US" sz="2200">
              <a:solidFill>
                <a:schemeClr val="tx2"/>
              </a:solidFill>
              <a:latin typeface="黑体" charset="0"/>
              <a:ea typeface="黑体" charset="0"/>
              <a:cs typeface="黑体" charset="0"/>
            </a:endParaRPr>
          </a:p>
        </p:txBody>
      </p:sp>
      <p:sp>
        <p:nvSpPr>
          <p:cNvPr id="2443276" name="Text Box 12"/>
          <p:cNvSpPr txBox="1">
            <a:spLocks noChangeArrowheads="1"/>
          </p:cNvSpPr>
          <p:nvPr/>
        </p:nvSpPr>
        <p:spPr bwMode="auto">
          <a:xfrm>
            <a:off x="1262063" y="1371600"/>
            <a:ext cx="1066800"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2200">
                <a:solidFill>
                  <a:schemeClr val="tx2"/>
                </a:solidFill>
                <a:latin typeface="黑体" charset="0"/>
                <a:ea typeface="黑体" charset="0"/>
                <a:cs typeface="黑体" charset="0"/>
              </a:rPr>
              <a:t>做</a:t>
            </a:r>
            <a:endParaRPr lang="en-US" sz="2200">
              <a:solidFill>
                <a:schemeClr val="tx2"/>
              </a:solidFill>
              <a:latin typeface="黑体" charset="0"/>
              <a:ea typeface="黑体" charset="0"/>
              <a:cs typeface="黑体" charset="0"/>
            </a:endParaRPr>
          </a:p>
        </p:txBody>
      </p:sp>
      <p:sp>
        <p:nvSpPr>
          <p:cNvPr id="13" name="Text Box 5"/>
          <p:cNvSpPr txBox="1">
            <a:spLocks noChangeArrowheads="1"/>
          </p:cNvSpPr>
          <p:nvPr/>
        </p:nvSpPr>
        <p:spPr bwMode="auto">
          <a:xfrm>
            <a:off x="5715000" y="1981200"/>
            <a:ext cx="2819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800" b="1">
                <a:latin typeface="黑体" charset="0"/>
                <a:ea typeface="黑体" charset="0"/>
                <a:cs typeface="黑体" charset="0"/>
              </a:rPr>
              <a:t>哈！愚昧！</a:t>
            </a:r>
            <a:endParaRPr lang="en-US" sz="2800" b="1">
              <a:latin typeface="黑体" charset="0"/>
              <a:ea typeface="黑体" charset="0"/>
              <a:cs typeface="黑体" charset="0"/>
            </a:endParaRPr>
          </a:p>
        </p:txBody>
      </p:sp>
      <p:sp>
        <p:nvSpPr>
          <p:cNvPr id="264204" name="TextBox 15"/>
          <p:cNvSpPr txBox="1">
            <a:spLocks noChangeArrowheads="1"/>
          </p:cNvSpPr>
          <p:nvPr/>
        </p:nvSpPr>
        <p:spPr bwMode="auto">
          <a:xfrm rot="1900502">
            <a:off x="5418138" y="4338638"/>
            <a:ext cx="830262" cy="922337"/>
          </a:xfrm>
          <a:prstGeom prst="rect">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
        <p:nvSpPr>
          <p:cNvPr id="264205" name="TextBox 11"/>
          <p:cNvSpPr txBox="1">
            <a:spLocks noChangeArrowheads="1"/>
          </p:cNvSpPr>
          <p:nvPr/>
        </p:nvSpPr>
        <p:spPr bwMode="auto">
          <a:xfrm rot="2052828">
            <a:off x="4638675" y="4019550"/>
            <a:ext cx="898525" cy="369888"/>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FFFFFF"/>
                </a:solidFill>
                <a:latin typeface="黑体" charset="0"/>
                <a:ea typeface="黑体" charset="0"/>
                <a:cs typeface="黑体" charset="0"/>
              </a:rPr>
              <a:t>福音</a:t>
            </a:r>
            <a:endParaRPr lang="en-US" sz="1800">
              <a:solidFill>
                <a:srgbClr val="FFFFFF"/>
              </a:solidFill>
              <a:latin typeface="黑体" charset="0"/>
              <a:ea typeface="黑体" charset="0"/>
              <a:cs typeface="黑体" charset="0"/>
            </a:endParaRPr>
          </a:p>
        </p:txBody>
      </p:sp>
      <p:grpSp>
        <p:nvGrpSpPr>
          <p:cNvPr id="264206" name="Group 17"/>
          <p:cNvGrpSpPr>
            <a:grpSpLocks/>
          </p:cNvGrpSpPr>
          <p:nvPr/>
        </p:nvGrpSpPr>
        <p:grpSpPr bwMode="auto">
          <a:xfrm>
            <a:off x="2895600" y="3733800"/>
            <a:ext cx="1719263" cy="693738"/>
            <a:chOff x="971596" y="3268823"/>
            <a:chExt cx="2836395" cy="845977"/>
          </a:xfrm>
        </p:grpSpPr>
        <p:sp>
          <p:nvSpPr>
            <p:cNvPr id="24" name="Trapezoid 23"/>
            <p:cNvSpPr/>
            <p:nvPr/>
          </p:nvSpPr>
          <p:spPr>
            <a:xfrm rot="17643011">
              <a:off x="1918648" y="2399206"/>
              <a:ext cx="394918" cy="2289020"/>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Trapezoid 24"/>
            <p:cNvSpPr/>
            <p:nvPr/>
          </p:nvSpPr>
          <p:spPr>
            <a:xfrm rot="17096980">
              <a:off x="2466023" y="2321771"/>
              <a:ext cx="394918" cy="2289020"/>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Oval 25"/>
            <p:cNvSpPr/>
            <p:nvPr/>
          </p:nvSpPr>
          <p:spPr>
            <a:xfrm>
              <a:off x="2818003" y="3504999"/>
              <a:ext cx="840703" cy="609801"/>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4207" name="TextBox 1"/>
          <p:cNvSpPr>
            <a:spLocks noChangeArrowheads="1"/>
          </p:cNvSpPr>
          <p:nvPr/>
        </p:nvSpPr>
        <p:spPr bwMode="auto">
          <a:xfrm rot="1096610">
            <a:off x="2860675" y="3530600"/>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2898" name="Rectangle 2"/>
          <p:cNvSpPr>
            <a:spLocks noGrp="1" noChangeArrowheads="1"/>
          </p:cNvSpPr>
          <p:nvPr>
            <p:ph type="title"/>
          </p:nvPr>
        </p:nvSpPr>
        <p:spPr/>
        <p:txBody>
          <a:bodyPr/>
          <a:lstStyle/>
          <a:p>
            <a:pPr eaLnBrk="1" hangingPunct="1">
              <a:defRPr/>
            </a:pPr>
            <a:r>
              <a:rPr lang="en-US" smtClean="0">
                <a:latin typeface="黑体"/>
                <a:ea typeface="黑体"/>
                <a:cs typeface="黑体"/>
              </a:rPr>
              <a:t>08 Jews educating Jews</a:t>
            </a:r>
          </a:p>
        </p:txBody>
      </p:sp>
      <p:pic>
        <p:nvPicPr>
          <p:cNvPr id="2512899" name="Picture 3" descr="08 Jews educating Jew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12900" name="Text Box 4"/>
          <p:cNvSpPr txBox="1">
            <a:spLocks noChangeArrowheads="1"/>
          </p:cNvSpPr>
          <p:nvPr/>
        </p:nvSpPr>
        <p:spPr bwMode="auto">
          <a:xfrm>
            <a:off x="5865813" y="1350963"/>
            <a:ext cx="2819400" cy="3968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b="1">
                <a:solidFill>
                  <a:srgbClr val="000000"/>
                </a:solidFill>
                <a:latin typeface="黑体" charset="0"/>
                <a:ea typeface="黑体" charset="0"/>
                <a:cs typeface="黑体" charset="0"/>
              </a:rPr>
              <a:t>哈！愚昧！</a:t>
            </a:r>
            <a:endParaRPr lang="en-US" sz="2000" b="1">
              <a:solidFill>
                <a:srgbClr val="000000"/>
              </a:solidFill>
              <a:latin typeface="黑体" charset="0"/>
              <a:ea typeface="黑体" charset="0"/>
              <a:cs typeface="黑体" charset="0"/>
            </a:endParaRPr>
          </a:p>
        </p:txBody>
      </p:sp>
      <p:sp>
        <p:nvSpPr>
          <p:cNvPr id="266244" name="WordArt 5"/>
          <p:cNvSpPr>
            <a:spLocks noChangeArrowheads="1" noChangeShapeType="1" noTextEdit="1"/>
          </p:cNvSpPr>
          <p:nvPr/>
        </p:nvSpPr>
        <p:spPr bwMode="auto">
          <a:xfrm>
            <a:off x="434975" y="293688"/>
            <a:ext cx="1698625" cy="403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000000"/>
                </a:solidFill>
                <a:latin typeface="黑体"/>
                <a:ea typeface="黑体"/>
                <a:cs typeface="黑体"/>
              </a:rPr>
              <a:t>犹太人</a:t>
            </a:r>
            <a:endParaRPr lang="en-US" sz="3600" kern="10">
              <a:solidFill>
                <a:srgbClr val="000000"/>
              </a:solidFill>
              <a:latin typeface="黑体"/>
              <a:ea typeface="黑体"/>
              <a:cs typeface="黑体"/>
            </a:endParaRPr>
          </a:p>
        </p:txBody>
      </p:sp>
      <p:sp>
        <p:nvSpPr>
          <p:cNvPr id="2512902" name="Text Box 6"/>
          <p:cNvSpPr txBox="1">
            <a:spLocks noChangeArrowheads="1"/>
          </p:cNvSpPr>
          <p:nvPr/>
        </p:nvSpPr>
        <p:spPr bwMode="auto">
          <a:xfrm rot="-917850">
            <a:off x="706438" y="6042025"/>
            <a:ext cx="2290762" cy="3968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solidFill>
                  <a:srgbClr val="000000"/>
                </a:solidFill>
                <a:latin typeface="黑体" charset="0"/>
                <a:ea typeface="黑体" charset="0"/>
                <a:cs typeface="黑体" charset="0"/>
              </a:rPr>
              <a:t>希腊路</a:t>
            </a:r>
            <a:endParaRPr lang="en-US" sz="2000" b="1">
              <a:solidFill>
                <a:srgbClr val="000000"/>
              </a:solidFill>
              <a:latin typeface="黑体" charset="0"/>
              <a:ea typeface="黑体" charset="0"/>
              <a:cs typeface="黑体" charset="0"/>
            </a:endParaRPr>
          </a:p>
        </p:txBody>
      </p:sp>
      <p:sp>
        <p:nvSpPr>
          <p:cNvPr id="266246" name="WordArt 7"/>
          <p:cNvSpPr>
            <a:spLocks noChangeArrowheads="1" noChangeShapeType="1" noTextEdit="1"/>
          </p:cNvSpPr>
          <p:nvPr/>
        </p:nvSpPr>
        <p:spPr bwMode="auto">
          <a:xfrm>
            <a:off x="6149975" y="282575"/>
            <a:ext cx="19812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000000"/>
                </a:solidFill>
                <a:latin typeface="黑体"/>
                <a:ea typeface="黑体"/>
                <a:cs typeface="黑体"/>
              </a:rPr>
              <a:t>希腊人</a:t>
            </a:r>
            <a:endParaRPr lang="en-US" sz="3600" kern="10">
              <a:solidFill>
                <a:srgbClr val="000000"/>
              </a:solidFill>
              <a:latin typeface="黑体"/>
              <a:ea typeface="黑体"/>
              <a:cs typeface="黑体"/>
            </a:endParaRPr>
          </a:p>
        </p:txBody>
      </p:sp>
      <p:sp>
        <p:nvSpPr>
          <p:cNvPr id="2512904" name="Text Box 8"/>
          <p:cNvSpPr txBox="1">
            <a:spLocks noChangeArrowheads="1"/>
          </p:cNvSpPr>
          <p:nvPr/>
        </p:nvSpPr>
        <p:spPr bwMode="auto">
          <a:xfrm>
            <a:off x="1905000" y="338138"/>
            <a:ext cx="19050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1800">
                <a:solidFill>
                  <a:srgbClr val="000000"/>
                </a:solidFill>
                <a:latin typeface="黑体" charset="0"/>
                <a:ea typeface="黑体" charset="0"/>
                <a:cs typeface="黑体" charset="0"/>
              </a:rPr>
              <a:t>教导</a:t>
            </a:r>
            <a:endParaRPr lang="en-US" sz="1800">
              <a:solidFill>
                <a:srgbClr val="000000"/>
              </a:solidFill>
              <a:latin typeface="黑体" charset="0"/>
              <a:ea typeface="黑体" charset="0"/>
              <a:cs typeface="黑体" charset="0"/>
            </a:endParaRPr>
          </a:p>
        </p:txBody>
      </p:sp>
      <p:sp>
        <p:nvSpPr>
          <p:cNvPr id="2512905" name="Text Box 9"/>
          <p:cNvSpPr txBox="1">
            <a:spLocks noChangeArrowheads="1"/>
          </p:cNvSpPr>
          <p:nvPr/>
        </p:nvSpPr>
        <p:spPr bwMode="auto">
          <a:xfrm>
            <a:off x="5289550" y="381000"/>
            <a:ext cx="804863"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1800">
                <a:solidFill>
                  <a:srgbClr val="000000"/>
                </a:solidFill>
                <a:latin typeface="黑体" charset="0"/>
                <a:ea typeface="黑体" charset="0"/>
                <a:cs typeface="黑体" charset="0"/>
              </a:rPr>
              <a:t>做</a:t>
            </a:r>
            <a:endParaRPr lang="en-US" sz="1800">
              <a:solidFill>
                <a:srgbClr val="000000"/>
              </a:solidFill>
              <a:latin typeface="黑体" charset="0"/>
              <a:ea typeface="黑体" charset="0"/>
              <a:cs typeface="黑体" charset="0"/>
            </a:endParaRPr>
          </a:p>
        </p:txBody>
      </p:sp>
      <p:sp>
        <p:nvSpPr>
          <p:cNvPr id="2512906" name="Rectangle 10"/>
          <p:cNvSpPr>
            <a:spLocks noChangeArrowheads="1"/>
          </p:cNvSpPr>
          <p:nvPr/>
        </p:nvSpPr>
        <p:spPr bwMode="auto">
          <a:xfrm>
            <a:off x="3514725" y="260350"/>
            <a:ext cx="18288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黑体"/>
              <a:ea typeface="黑体"/>
              <a:cs typeface="黑体"/>
            </a:endParaRPr>
          </a:p>
        </p:txBody>
      </p:sp>
      <p:sp>
        <p:nvSpPr>
          <p:cNvPr id="266250" name="WordArt 11"/>
          <p:cNvSpPr>
            <a:spLocks noChangeArrowheads="1" noChangeShapeType="1" noTextEdit="1"/>
          </p:cNvSpPr>
          <p:nvPr/>
        </p:nvSpPr>
        <p:spPr bwMode="auto">
          <a:xfrm>
            <a:off x="3559175" y="327025"/>
            <a:ext cx="1698625" cy="403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000000"/>
                </a:solidFill>
                <a:latin typeface="黑体"/>
                <a:ea typeface="黑体"/>
                <a:cs typeface="黑体"/>
              </a:rPr>
              <a:t>犹太人</a:t>
            </a:r>
            <a:endParaRPr lang="en-US" sz="3600" kern="10">
              <a:solidFill>
                <a:srgbClr val="000000"/>
              </a:solidFill>
              <a:latin typeface="黑体"/>
              <a:ea typeface="黑体"/>
              <a:cs typeface="黑体"/>
            </a:endParaRPr>
          </a:p>
        </p:txBody>
      </p:sp>
      <p:sp>
        <p:nvSpPr>
          <p:cNvPr id="2512908" name="Text Box 12"/>
          <p:cNvSpPr txBox="1">
            <a:spLocks noChangeArrowheads="1"/>
          </p:cNvSpPr>
          <p:nvPr/>
        </p:nvSpPr>
        <p:spPr bwMode="auto">
          <a:xfrm>
            <a:off x="66675" y="2081213"/>
            <a:ext cx="19050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1800" b="1">
                <a:solidFill>
                  <a:srgbClr val="000000"/>
                </a:solidFill>
                <a:latin typeface="黑体" charset="0"/>
                <a:ea typeface="黑体" charset="0"/>
                <a:cs typeface="黑体" charset="0"/>
              </a:rPr>
              <a:t>创世记</a:t>
            </a:r>
            <a:endParaRPr lang="en-US" sz="1800" b="1">
              <a:solidFill>
                <a:srgbClr val="000000"/>
              </a:solidFill>
              <a:latin typeface="黑体" charset="0"/>
              <a:ea typeface="黑体" charset="0"/>
              <a:cs typeface="黑体" charset="0"/>
            </a:endParaRPr>
          </a:p>
        </p:txBody>
      </p:sp>
      <p:sp>
        <p:nvSpPr>
          <p:cNvPr id="2512909" name="Text Box 13"/>
          <p:cNvSpPr txBox="1">
            <a:spLocks noChangeArrowheads="1"/>
          </p:cNvSpPr>
          <p:nvPr/>
        </p:nvSpPr>
        <p:spPr bwMode="auto">
          <a:xfrm>
            <a:off x="2209800" y="1270000"/>
            <a:ext cx="3352800" cy="6508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000" b="1">
                <a:solidFill>
                  <a:srgbClr val="000000"/>
                </a:solidFill>
                <a:latin typeface="黑体" charset="0"/>
                <a:ea typeface="黑体" charset="0"/>
                <a:cs typeface="黑体" charset="0"/>
              </a:rPr>
              <a:t>基督徒不需要相信六日！我们可以接受万年与大爆炸。</a:t>
            </a:r>
            <a:endParaRPr lang="en-US" sz="2000" b="1">
              <a:solidFill>
                <a:srgbClr val="000000"/>
              </a:solidFill>
              <a:latin typeface="黑体" charset="0"/>
              <a:ea typeface="黑体" charset="0"/>
              <a:cs typeface="黑体" charset="0"/>
            </a:endParaRPr>
          </a:p>
        </p:txBody>
      </p:sp>
      <p:sp>
        <p:nvSpPr>
          <p:cNvPr id="266253" name="TextBox 13"/>
          <p:cNvSpPr txBox="1">
            <a:spLocks noChangeArrowheads="1"/>
          </p:cNvSpPr>
          <p:nvPr/>
        </p:nvSpPr>
        <p:spPr bwMode="auto">
          <a:xfrm rot="2052828">
            <a:off x="3987800" y="3421063"/>
            <a:ext cx="898525" cy="369887"/>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latin typeface="黑体" charset="0"/>
                <a:ea typeface="黑体" charset="0"/>
                <a:cs typeface="黑体" charset="0"/>
              </a:rPr>
              <a:t>福音</a:t>
            </a:r>
            <a:endParaRPr lang="en-US" sz="1800">
              <a:latin typeface="黑体" charset="0"/>
              <a:ea typeface="黑体" charset="0"/>
              <a:cs typeface="黑体" charset="0"/>
            </a:endParaRPr>
          </a:p>
        </p:txBody>
      </p:sp>
      <p:sp>
        <p:nvSpPr>
          <p:cNvPr id="266254" name="TextBox 14"/>
          <p:cNvSpPr txBox="1">
            <a:spLocks noChangeArrowheads="1"/>
          </p:cNvSpPr>
          <p:nvPr/>
        </p:nvSpPr>
        <p:spPr bwMode="auto">
          <a:xfrm rot="1900502" flipH="1">
            <a:off x="6761163" y="5541963"/>
            <a:ext cx="2503487" cy="922337"/>
          </a:xfrm>
          <a:prstGeom prst="rect">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
        <p:nvSpPr>
          <p:cNvPr id="266255" name="TextBox 1"/>
          <p:cNvSpPr txBox="1">
            <a:spLocks noChangeArrowheads="1"/>
          </p:cNvSpPr>
          <p:nvPr/>
        </p:nvSpPr>
        <p:spPr bwMode="auto">
          <a:xfrm rot="1096610">
            <a:off x="2389188" y="3155950"/>
            <a:ext cx="771525" cy="523875"/>
          </a:xfrm>
          <a:prstGeom prst="rect">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rgbClr val="FF0000"/>
                </a:solidFill>
                <a:latin typeface="黑体" charset="0"/>
                <a:ea typeface="黑体" charset="0"/>
                <a:cs typeface="黑体" charset="0"/>
              </a:rPr>
              <a:t>神的</a:t>
            </a:r>
            <a:endParaRPr lang="en-US" sz="1800">
              <a:solidFill>
                <a:srgbClr val="FF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1" name="Rectangle 3"/>
          <p:cNvSpPr>
            <a:spLocks noGrp="1" noChangeArrowheads="1"/>
          </p:cNvSpPr>
          <p:nvPr>
            <p:ph type="ctrTitle"/>
          </p:nvPr>
        </p:nvSpPr>
        <p:spPr/>
        <p:txBody>
          <a:bodyPr/>
          <a:lstStyle/>
          <a:p>
            <a:pPr eaLnBrk="1" hangingPunct="1">
              <a:defRPr/>
            </a:pPr>
            <a:r>
              <a:rPr lang="en-US" smtClean="0">
                <a:cs typeface="+mj-cs"/>
              </a:rPr>
              <a:t>Terry for tea #3</a:t>
            </a:r>
          </a:p>
        </p:txBody>
      </p:sp>
      <p:pic>
        <p:nvPicPr>
          <p:cNvPr id="157698" name="Picture 2" descr="Terry-tea-series-tea-thi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6994" name="Rectangle 2"/>
          <p:cNvSpPr>
            <a:spLocks noGrp="1" noChangeArrowheads="1"/>
          </p:cNvSpPr>
          <p:nvPr>
            <p:ph type="title"/>
          </p:nvPr>
        </p:nvSpPr>
        <p:spPr/>
        <p:txBody>
          <a:bodyPr/>
          <a:lstStyle/>
          <a:p>
            <a:pPr eaLnBrk="1" hangingPunct="1">
              <a:defRPr/>
            </a:pPr>
            <a:r>
              <a:rPr lang="en-US" smtClean="0">
                <a:latin typeface="黑体"/>
                <a:ea typeface="黑体"/>
                <a:cs typeface="黑体"/>
              </a:rPr>
              <a:t>09 Greeks in family</a:t>
            </a:r>
          </a:p>
        </p:txBody>
      </p:sp>
      <p:pic>
        <p:nvPicPr>
          <p:cNvPr id="2516995" name="Picture 3" descr="09 Greeks in family"/>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1113"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16996" name="Text Box 4"/>
          <p:cNvSpPr txBox="1">
            <a:spLocks noChangeArrowheads="1"/>
          </p:cNvSpPr>
          <p:nvPr/>
        </p:nvSpPr>
        <p:spPr bwMode="auto">
          <a:xfrm>
            <a:off x="5965825" y="881063"/>
            <a:ext cx="2819400" cy="3968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b="1">
                <a:solidFill>
                  <a:srgbClr val="000000"/>
                </a:solidFill>
                <a:latin typeface="黑体" charset="0"/>
                <a:ea typeface="黑体" charset="0"/>
                <a:cs typeface="黑体" charset="0"/>
              </a:rPr>
              <a:t>哈！愚昧！</a:t>
            </a:r>
            <a:endParaRPr lang="en-US" sz="2000" b="1">
              <a:solidFill>
                <a:srgbClr val="000000"/>
              </a:solidFill>
              <a:latin typeface="黑体" charset="0"/>
              <a:ea typeface="黑体" charset="0"/>
              <a:cs typeface="黑体" charset="0"/>
            </a:endParaRPr>
          </a:p>
        </p:txBody>
      </p:sp>
      <p:sp>
        <p:nvSpPr>
          <p:cNvPr id="268292" name="WordArt 5"/>
          <p:cNvSpPr>
            <a:spLocks noChangeArrowheads="1" noChangeShapeType="1" noTextEdit="1"/>
          </p:cNvSpPr>
          <p:nvPr/>
        </p:nvSpPr>
        <p:spPr bwMode="auto">
          <a:xfrm>
            <a:off x="533400" y="423863"/>
            <a:ext cx="23622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000000"/>
                </a:solidFill>
                <a:latin typeface="黑体"/>
                <a:ea typeface="黑体"/>
                <a:cs typeface="黑体"/>
              </a:rPr>
              <a:t>希腊人</a:t>
            </a:r>
            <a:endParaRPr lang="en-US" sz="3600" kern="10">
              <a:solidFill>
                <a:srgbClr val="000000"/>
              </a:solidFill>
              <a:latin typeface="黑体"/>
              <a:ea typeface="黑体"/>
              <a:cs typeface="黑体"/>
            </a:endParaRPr>
          </a:p>
        </p:txBody>
      </p:sp>
      <p:sp>
        <p:nvSpPr>
          <p:cNvPr id="2516998" name="Text Box 6"/>
          <p:cNvSpPr txBox="1">
            <a:spLocks noChangeArrowheads="1"/>
          </p:cNvSpPr>
          <p:nvPr/>
        </p:nvSpPr>
        <p:spPr bwMode="auto">
          <a:xfrm>
            <a:off x="588963" y="1141413"/>
            <a:ext cx="2200275" cy="349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000">
                <a:solidFill>
                  <a:srgbClr val="000000"/>
                </a:solidFill>
                <a:latin typeface="黑体" charset="0"/>
                <a:ea typeface="黑体" charset="0"/>
                <a:cs typeface="黑体" charset="0"/>
              </a:rPr>
              <a:t>在家庭里</a:t>
            </a:r>
            <a:endParaRPr lang="en-US" sz="2000">
              <a:solidFill>
                <a:srgbClr val="000000"/>
              </a:solidFill>
              <a:latin typeface="黑体" charset="0"/>
              <a:ea typeface="黑体" charset="0"/>
              <a:cs typeface="黑体" charset="0"/>
            </a:endParaRPr>
          </a:p>
        </p:txBody>
      </p:sp>
      <p:sp>
        <p:nvSpPr>
          <p:cNvPr id="2516999" name="Text Box 7"/>
          <p:cNvSpPr txBox="1">
            <a:spLocks noChangeArrowheads="1"/>
          </p:cNvSpPr>
          <p:nvPr/>
        </p:nvSpPr>
        <p:spPr bwMode="auto">
          <a:xfrm>
            <a:off x="66675" y="2081213"/>
            <a:ext cx="19050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1800" b="1">
                <a:solidFill>
                  <a:srgbClr val="000000"/>
                </a:solidFill>
                <a:latin typeface="黑体" charset="0"/>
                <a:ea typeface="黑体" charset="0"/>
                <a:cs typeface="黑体" charset="0"/>
              </a:rPr>
              <a:t>创世记</a:t>
            </a:r>
            <a:endParaRPr lang="en-US" sz="1800" b="1">
              <a:solidFill>
                <a:srgbClr val="000000"/>
              </a:solidFill>
              <a:latin typeface="黑体" charset="0"/>
              <a:ea typeface="黑体" charset="0"/>
              <a:cs typeface="黑体" charset="0"/>
            </a:endParaRPr>
          </a:p>
        </p:txBody>
      </p:sp>
      <p:sp>
        <p:nvSpPr>
          <p:cNvPr id="2517000" name="Text Box 8"/>
          <p:cNvSpPr txBox="1">
            <a:spLocks noChangeArrowheads="1"/>
          </p:cNvSpPr>
          <p:nvPr/>
        </p:nvSpPr>
        <p:spPr bwMode="auto">
          <a:xfrm>
            <a:off x="3657600" y="990600"/>
            <a:ext cx="2416175" cy="92868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000" b="1">
                <a:solidFill>
                  <a:srgbClr val="000000"/>
                </a:solidFill>
                <a:latin typeface="黑体" charset="0"/>
                <a:ea typeface="黑体" charset="0"/>
                <a:cs typeface="黑体" charset="0"/>
              </a:rPr>
              <a:t>为什么我们的孩子不和我们有同样的信仰呢？</a:t>
            </a:r>
            <a:endParaRPr lang="en-US" sz="2000" b="1">
              <a:solidFill>
                <a:srgbClr val="000000"/>
              </a:solidFill>
              <a:latin typeface="黑体" charset="0"/>
              <a:ea typeface="黑体" charset="0"/>
              <a:cs typeface="黑体" charset="0"/>
            </a:endParaRPr>
          </a:p>
        </p:txBody>
      </p:sp>
      <p:sp>
        <p:nvSpPr>
          <p:cNvPr id="2517001" name="Text Box 9"/>
          <p:cNvSpPr txBox="1">
            <a:spLocks noChangeArrowheads="1"/>
          </p:cNvSpPr>
          <p:nvPr/>
        </p:nvSpPr>
        <p:spPr bwMode="auto">
          <a:xfrm>
            <a:off x="411163" y="5673725"/>
            <a:ext cx="4343400" cy="774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50000"/>
              </a:lnSpc>
              <a:spcBef>
                <a:spcPct val="50000"/>
              </a:spcBef>
            </a:pPr>
            <a:r>
              <a:rPr lang="zh-CN" altLang="en-US" sz="2800">
                <a:solidFill>
                  <a:srgbClr val="000000"/>
                </a:solidFill>
                <a:latin typeface="黑体" charset="0"/>
                <a:ea typeface="黑体" charset="0"/>
                <a:cs typeface="黑体" charset="0"/>
              </a:rPr>
              <a:t>父母是</a:t>
            </a:r>
            <a:r>
              <a:rPr lang="ja-JP" altLang="en-US" sz="2800">
                <a:solidFill>
                  <a:srgbClr val="000000"/>
                </a:solidFill>
                <a:latin typeface="黑体" charset="0"/>
                <a:ea typeface="黑体" charset="0"/>
                <a:cs typeface="黑体" charset="0"/>
              </a:rPr>
              <a:t>“</a:t>
            </a:r>
            <a:r>
              <a:rPr lang="zh-CN" altLang="en-US" sz="2800">
                <a:solidFill>
                  <a:srgbClr val="000000"/>
                </a:solidFill>
                <a:latin typeface="黑体" charset="0"/>
                <a:ea typeface="黑体" charset="0"/>
                <a:cs typeface="黑体" charset="0"/>
              </a:rPr>
              <a:t>犹太人</a:t>
            </a:r>
            <a:r>
              <a:rPr lang="ja-JP" altLang="en-US" sz="2800">
                <a:solidFill>
                  <a:srgbClr val="000000"/>
                </a:solidFill>
                <a:latin typeface="黑体" charset="0"/>
                <a:ea typeface="黑体" charset="0"/>
                <a:cs typeface="黑体" charset="0"/>
              </a:rPr>
              <a:t>”</a:t>
            </a:r>
            <a:endParaRPr lang="en-US" altLang="ja-JP" sz="2800">
              <a:solidFill>
                <a:srgbClr val="000000"/>
              </a:solidFill>
              <a:latin typeface="黑体" charset="0"/>
              <a:ea typeface="黑体" charset="0"/>
              <a:cs typeface="黑体" charset="0"/>
            </a:endParaRPr>
          </a:p>
          <a:p>
            <a:pPr algn="ctr" eaLnBrk="1" hangingPunct="1">
              <a:lnSpc>
                <a:spcPct val="50000"/>
              </a:lnSpc>
              <a:spcBef>
                <a:spcPct val="50000"/>
              </a:spcBef>
            </a:pPr>
            <a:r>
              <a:rPr lang="zh-CN" altLang="en-US" sz="2800">
                <a:solidFill>
                  <a:srgbClr val="000000"/>
                </a:solidFill>
                <a:latin typeface="黑体" charset="0"/>
                <a:ea typeface="黑体" charset="0"/>
                <a:cs typeface="黑体" charset="0"/>
              </a:rPr>
              <a:t>儿女是</a:t>
            </a:r>
            <a:r>
              <a:rPr lang="en-US" altLang="ja-JP" sz="2800">
                <a:solidFill>
                  <a:srgbClr val="000000"/>
                </a:solidFill>
                <a:latin typeface="黑体" charset="0"/>
                <a:ea typeface="黑体" charset="0"/>
                <a:cs typeface="黑体" charset="0"/>
              </a:rPr>
              <a:t> </a:t>
            </a:r>
            <a:r>
              <a:rPr lang="ja-JP" altLang="en-US" sz="2800">
                <a:solidFill>
                  <a:srgbClr val="000000"/>
                </a:solidFill>
                <a:latin typeface="黑体" charset="0"/>
                <a:ea typeface="黑体" charset="0"/>
                <a:cs typeface="黑体" charset="0"/>
              </a:rPr>
              <a:t>“</a:t>
            </a:r>
            <a:r>
              <a:rPr lang="zh-CN" altLang="en-US" sz="2800">
                <a:solidFill>
                  <a:srgbClr val="000000"/>
                </a:solidFill>
                <a:latin typeface="黑体" charset="0"/>
                <a:ea typeface="黑体" charset="0"/>
                <a:cs typeface="黑体" charset="0"/>
              </a:rPr>
              <a:t>希腊人</a:t>
            </a:r>
            <a:r>
              <a:rPr lang="ja-JP" altLang="en-US" sz="2800">
                <a:solidFill>
                  <a:srgbClr val="000000"/>
                </a:solidFill>
                <a:latin typeface="黑体" charset="0"/>
                <a:ea typeface="黑体" charset="0"/>
                <a:cs typeface="黑体" charset="0"/>
              </a:rPr>
              <a:t>”</a:t>
            </a:r>
            <a:endParaRPr lang="en-US" sz="2800">
              <a:solidFill>
                <a:srgbClr val="000000"/>
              </a:solidFill>
              <a:latin typeface="黑体" charset="0"/>
              <a:ea typeface="黑体" charset="0"/>
              <a:cs typeface="黑体" charset="0"/>
            </a:endParaRPr>
          </a:p>
        </p:txBody>
      </p:sp>
      <p:sp>
        <p:nvSpPr>
          <p:cNvPr id="268297" name="TextBox 9"/>
          <p:cNvSpPr>
            <a:spLocks noChangeArrowheads="1"/>
          </p:cNvSpPr>
          <p:nvPr/>
        </p:nvSpPr>
        <p:spPr bwMode="auto">
          <a:xfrm rot="2052828">
            <a:off x="3971925" y="3665538"/>
            <a:ext cx="1712913" cy="604837"/>
          </a:xfrm>
          <a:prstGeom prst="ellipse">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800">
                <a:solidFill>
                  <a:srgbClr val="FFFFFF"/>
                </a:solidFill>
                <a:latin typeface="黑体" charset="0"/>
                <a:ea typeface="黑体" charset="0"/>
                <a:cs typeface="黑体" charset="0"/>
              </a:rPr>
              <a:t>福音</a:t>
            </a:r>
            <a:endParaRPr lang="en-US" sz="2800">
              <a:solidFill>
                <a:srgbClr val="FFFFFF"/>
              </a:solidFill>
              <a:latin typeface="黑体" charset="0"/>
              <a:ea typeface="黑体" charset="0"/>
              <a:cs typeface="黑体" charset="0"/>
            </a:endParaRPr>
          </a:p>
        </p:txBody>
      </p:sp>
      <p:sp>
        <p:nvSpPr>
          <p:cNvPr id="268298" name="TextBox 11"/>
          <p:cNvSpPr txBox="1">
            <a:spLocks noChangeArrowheads="1"/>
          </p:cNvSpPr>
          <p:nvPr/>
        </p:nvSpPr>
        <p:spPr bwMode="auto">
          <a:xfrm rot="1900502">
            <a:off x="5426075" y="5264150"/>
            <a:ext cx="4060825" cy="922338"/>
          </a:xfrm>
          <a:prstGeom prst="rect">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grpSp>
        <p:nvGrpSpPr>
          <p:cNvPr id="268299" name="Group 17"/>
          <p:cNvGrpSpPr>
            <a:grpSpLocks/>
          </p:cNvGrpSpPr>
          <p:nvPr/>
        </p:nvGrpSpPr>
        <p:grpSpPr bwMode="auto">
          <a:xfrm>
            <a:off x="1295400" y="3124200"/>
            <a:ext cx="2438400" cy="1066800"/>
            <a:chOff x="971596" y="3268823"/>
            <a:chExt cx="2836395" cy="845977"/>
          </a:xfrm>
        </p:grpSpPr>
        <p:sp>
          <p:nvSpPr>
            <p:cNvPr id="15" name="Trapezoid 14"/>
            <p:cNvSpPr/>
            <p:nvPr/>
          </p:nvSpPr>
          <p:spPr>
            <a:xfrm rot="17643011">
              <a:off x="1918848" y="2399622"/>
              <a:ext cx="395293" cy="2289798"/>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rapezoid 15"/>
            <p:cNvSpPr/>
            <p:nvPr/>
          </p:nvSpPr>
          <p:spPr>
            <a:xfrm rot="17096980">
              <a:off x="2466369" y="2322494"/>
              <a:ext cx="395293" cy="2287951"/>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val 16"/>
            <p:cNvSpPr/>
            <p:nvPr/>
          </p:nvSpPr>
          <p:spPr>
            <a:xfrm>
              <a:off x="2820055" y="3505495"/>
              <a:ext cx="836514" cy="609305"/>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8300" name="TextBox 1"/>
          <p:cNvSpPr>
            <a:spLocks noChangeArrowheads="1"/>
          </p:cNvSpPr>
          <p:nvPr/>
        </p:nvSpPr>
        <p:spPr bwMode="auto">
          <a:xfrm rot="1096610">
            <a:off x="1739900" y="3073400"/>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1090"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chemeClr val="bg1"/>
                </a:solidFill>
                <a:latin typeface="黑体"/>
                <a:ea typeface="黑体"/>
                <a:cs typeface="黑体"/>
              </a:rPr>
              <a:t>02 Greeks jump road</a:t>
            </a:r>
          </a:p>
        </p:txBody>
      </p:sp>
      <p:sp>
        <p:nvSpPr>
          <p:cNvPr id="2521091" name="Rectangle 3"/>
          <p:cNvSpPr>
            <a:spLocks noGrp="1" noChangeArrowheads="1"/>
          </p:cNvSpPr>
          <p:nvPr>
            <p:ph type="title"/>
          </p:nvPr>
        </p:nvSpPr>
        <p:spPr/>
        <p:txBody>
          <a:bodyPr/>
          <a:lstStyle/>
          <a:p>
            <a:pPr eaLnBrk="1" hangingPunct="1">
              <a:defRPr/>
            </a:pPr>
            <a:r>
              <a:rPr lang="en-US" dirty="0" smtClean="0">
                <a:latin typeface="黑体"/>
                <a:ea typeface="黑体"/>
                <a:cs typeface="黑体"/>
              </a:rPr>
              <a:t>10 Reach today</a:t>
            </a:r>
            <a:r>
              <a:rPr lang="fr-FR" altLang="ja-JP" dirty="0" smtClean="0">
                <a:latin typeface="黑体"/>
                <a:ea typeface="黑体"/>
                <a:cs typeface="黑体"/>
              </a:rPr>
              <a:t>'</a:t>
            </a:r>
            <a:r>
              <a:rPr lang="en-US" dirty="0" smtClean="0">
                <a:latin typeface="黑体"/>
                <a:ea typeface="黑体"/>
                <a:cs typeface="黑体"/>
              </a:rPr>
              <a:t>s Greeks</a:t>
            </a:r>
          </a:p>
        </p:txBody>
      </p:sp>
      <p:pic>
        <p:nvPicPr>
          <p:cNvPr id="2521092" name="Picture 4" descr="10 Reach today’s Greek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21093" name="Text Box 5"/>
          <p:cNvSpPr txBox="1">
            <a:spLocks noChangeArrowheads="1"/>
          </p:cNvSpPr>
          <p:nvPr/>
        </p:nvSpPr>
        <p:spPr bwMode="auto">
          <a:xfrm>
            <a:off x="5334000" y="271463"/>
            <a:ext cx="2895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b="1">
                <a:latin typeface="黑体" charset="0"/>
                <a:ea typeface="黑体" charset="0"/>
                <a:cs typeface="黑体" charset="0"/>
              </a:rPr>
              <a:t>我们能相信圣经就是真实的历史。让我们从头开始吧！</a:t>
            </a:r>
            <a:endParaRPr lang="en-US" b="1">
              <a:latin typeface="黑体" charset="0"/>
              <a:ea typeface="黑体" charset="0"/>
              <a:cs typeface="黑体" charset="0"/>
            </a:endParaRPr>
          </a:p>
        </p:txBody>
      </p:sp>
      <p:sp>
        <p:nvSpPr>
          <p:cNvPr id="2521094" name="Text Box 6"/>
          <p:cNvSpPr txBox="1">
            <a:spLocks noChangeArrowheads="1"/>
          </p:cNvSpPr>
          <p:nvPr/>
        </p:nvSpPr>
        <p:spPr bwMode="auto">
          <a:xfrm>
            <a:off x="152400" y="2209800"/>
            <a:ext cx="2024063"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200" b="1">
                <a:solidFill>
                  <a:schemeClr val="tx2"/>
                </a:solidFill>
                <a:latin typeface="黑体" charset="0"/>
                <a:ea typeface="黑体" charset="0"/>
                <a:cs typeface="黑体" charset="0"/>
              </a:rPr>
              <a:t>创世记</a:t>
            </a:r>
            <a:endParaRPr lang="en-US" sz="2200" b="1">
              <a:solidFill>
                <a:schemeClr val="tx2"/>
              </a:solidFill>
              <a:latin typeface="黑体" charset="0"/>
              <a:ea typeface="黑体" charset="0"/>
              <a:cs typeface="黑体" charset="0"/>
            </a:endParaRPr>
          </a:p>
        </p:txBody>
      </p:sp>
      <p:sp>
        <p:nvSpPr>
          <p:cNvPr id="270342" name="WordArt 7"/>
          <p:cNvSpPr>
            <a:spLocks noChangeArrowheads="1" noChangeShapeType="1" noTextEdit="1"/>
          </p:cNvSpPr>
          <p:nvPr/>
        </p:nvSpPr>
        <p:spPr bwMode="auto">
          <a:xfrm>
            <a:off x="760413" y="839788"/>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黑体"/>
                <a:ea typeface="黑体"/>
                <a:cs typeface="黑体"/>
              </a:rPr>
              <a:t>希腊人</a:t>
            </a:r>
            <a:endParaRPr lang="en-US" sz="3600" kern="10">
              <a:latin typeface="黑体"/>
              <a:ea typeface="黑体"/>
              <a:cs typeface="黑体"/>
            </a:endParaRPr>
          </a:p>
        </p:txBody>
      </p:sp>
      <p:sp>
        <p:nvSpPr>
          <p:cNvPr id="2521096" name="Text Box 8"/>
          <p:cNvSpPr txBox="1">
            <a:spLocks noChangeArrowheads="1"/>
          </p:cNvSpPr>
          <p:nvPr/>
        </p:nvSpPr>
        <p:spPr bwMode="auto">
          <a:xfrm rot="-916496">
            <a:off x="606425" y="6119813"/>
            <a:ext cx="22907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200" b="1">
                <a:latin typeface="黑体" charset="0"/>
                <a:ea typeface="黑体" charset="0"/>
                <a:cs typeface="黑体" charset="0"/>
              </a:rPr>
              <a:t>希腊路</a:t>
            </a:r>
            <a:endParaRPr lang="en-US" sz="2200" b="1">
              <a:latin typeface="黑体" charset="0"/>
              <a:ea typeface="黑体" charset="0"/>
              <a:cs typeface="黑体" charset="0"/>
            </a:endParaRPr>
          </a:p>
        </p:txBody>
      </p:sp>
      <p:sp>
        <p:nvSpPr>
          <p:cNvPr id="2521097" name="Text Box 9"/>
          <p:cNvSpPr txBox="1">
            <a:spLocks noChangeArrowheads="1"/>
          </p:cNvSpPr>
          <p:nvPr/>
        </p:nvSpPr>
        <p:spPr bwMode="auto">
          <a:xfrm>
            <a:off x="266700" y="415925"/>
            <a:ext cx="3354388"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2200">
                <a:solidFill>
                  <a:schemeClr val="tx2"/>
                </a:solidFill>
                <a:latin typeface="黑体" charset="0"/>
                <a:ea typeface="黑体" charset="0"/>
                <a:cs typeface="黑体" charset="0"/>
              </a:rPr>
              <a:t>得着今日的</a:t>
            </a:r>
            <a:endParaRPr lang="en-US" sz="2200">
              <a:solidFill>
                <a:schemeClr val="tx2"/>
              </a:solidFill>
              <a:latin typeface="黑体" charset="0"/>
              <a:ea typeface="黑体" charset="0"/>
              <a:cs typeface="黑体" charset="0"/>
            </a:endParaRPr>
          </a:p>
        </p:txBody>
      </p:sp>
      <p:sp>
        <p:nvSpPr>
          <p:cNvPr id="270345" name="TextBox 9"/>
          <p:cNvSpPr>
            <a:spLocks noChangeArrowheads="1"/>
          </p:cNvSpPr>
          <p:nvPr/>
        </p:nvSpPr>
        <p:spPr bwMode="auto">
          <a:xfrm rot="2052828">
            <a:off x="4044950" y="3767138"/>
            <a:ext cx="1531938" cy="606425"/>
          </a:xfrm>
          <a:prstGeom prst="ellipse">
            <a:avLst/>
          </a:prstGeom>
          <a:solidFill>
            <a:srgbClr val="B57A3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zh-CN" altLang="en-US" sz="2800">
                <a:latin typeface="黑体" charset="0"/>
                <a:ea typeface="黑体" charset="0"/>
                <a:cs typeface="黑体" charset="0"/>
              </a:rPr>
              <a:t>福音</a:t>
            </a:r>
            <a:endParaRPr lang="en-US" sz="2800">
              <a:latin typeface="黑体" charset="0"/>
              <a:ea typeface="黑体" charset="0"/>
              <a:cs typeface="黑体" charset="0"/>
            </a:endParaRPr>
          </a:p>
        </p:txBody>
      </p:sp>
      <p:sp>
        <p:nvSpPr>
          <p:cNvPr id="270346" name="TextBox 1"/>
          <p:cNvSpPr>
            <a:spLocks noChangeArrowheads="1"/>
          </p:cNvSpPr>
          <p:nvPr/>
        </p:nvSpPr>
        <p:spPr bwMode="auto">
          <a:xfrm rot="1096610">
            <a:off x="1250950" y="3209925"/>
            <a:ext cx="2771775" cy="692150"/>
          </a:xfrm>
          <a:prstGeom prst="ellipse">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3200">
                <a:solidFill>
                  <a:srgbClr val="FF0000"/>
                </a:solidFill>
                <a:latin typeface="黑体" charset="0"/>
                <a:ea typeface="黑体" charset="0"/>
                <a:cs typeface="黑体" charset="0"/>
              </a:rPr>
              <a:t>神的</a:t>
            </a:r>
            <a:endParaRPr lang="en-US" sz="3200">
              <a:solidFill>
                <a:srgbClr val="FF0000"/>
              </a:solidFill>
              <a:latin typeface="黑体" charset="0"/>
              <a:ea typeface="黑体" charset="0"/>
              <a:cs typeface="黑体" charset="0"/>
            </a:endParaRPr>
          </a:p>
        </p:txBody>
      </p:sp>
      <p:sp>
        <p:nvSpPr>
          <p:cNvPr id="270347" name="TextBox 11"/>
          <p:cNvSpPr txBox="1">
            <a:spLocks noChangeArrowheads="1"/>
          </p:cNvSpPr>
          <p:nvPr/>
        </p:nvSpPr>
        <p:spPr bwMode="auto">
          <a:xfrm rot="1900502">
            <a:off x="5426075" y="5395913"/>
            <a:ext cx="4060825" cy="922337"/>
          </a:xfrm>
          <a:prstGeom prst="rect">
            <a:avLst/>
          </a:prstGeom>
          <a:solidFill>
            <a:srgbClr val="FFE6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a:solidFill>
                  <a:srgbClr val="FF0000"/>
                </a:solidFill>
                <a:latin typeface="黑体" charset="0"/>
                <a:ea typeface="黑体" charset="0"/>
                <a:cs typeface="黑体" charset="0"/>
              </a:rPr>
              <a:t>话</a:t>
            </a:r>
            <a:endParaRPr lang="en-US" sz="5400">
              <a:solidFill>
                <a:srgbClr val="FF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186" name="Rectangle 2" hidden="1"/>
          <p:cNvSpPr>
            <a:spLocks noGrp="1" noChangeArrowheads="1"/>
          </p:cNvSpPr>
          <p:nvPr>
            <p:ph type="title"/>
          </p:nvPr>
        </p:nvSpPr>
        <p:spPr/>
        <p:txBody>
          <a:bodyPr/>
          <a:lstStyle/>
          <a:p>
            <a:pPr eaLnBrk="1" hangingPunct="1">
              <a:defRPr/>
            </a:pPr>
            <a:r>
              <a:rPr lang="en-US" smtClean="0"/>
              <a:t>School violence-Bible story colored</a:t>
            </a:r>
          </a:p>
        </p:txBody>
      </p:sp>
      <p:pic>
        <p:nvPicPr>
          <p:cNvPr id="272386" name="Picture 3" descr="Not Another Bible Story 009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TextBox 1"/>
          <p:cNvSpPr txBox="1">
            <a:spLocks noChangeArrowheads="1"/>
          </p:cNvSpPr>
          <p:nvPr/>
        </p:nvSpPr>
        <p:spPr bwMode="auto">
          <a:xfrm>
            <a:off x="-15875" y="71438"/>
            <a:ext cx="153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周一</a:t>
            </a:r>
            <a:endParaRPr lang="en-US" sz="2000" b="1">
              <a:solidFill>
                <a:schemeClr val="bg1"/>
              </a:solidFill>
              <a:latin typeface="黑体" charset="0"/>
              <a:ea typeface="黑体" charset="0"/>
              <a:cs typeface="黑体" charset="0"/>
            </a:endParaRPr>
          </a:p>
        </p:txBody>
      </p:sp>
      <p:sp>
        <p:nvSpPr>
          <p:cNvPr id="272388" name="TextBox 6"/>
          <p:cNvSpPr txBox="1">
            <a:spLocks noChangeArrowheads="1"/>
          </p:cNvSpPr>
          <p:nvPr/>
        </p:nvSpPr>
        <p:spPr bwMode="auto">
          <a:xfrm>
            <a:off x="1493838" y="71438"/>
            <a:ext cx="1538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周二</a:t>
            </a:r>
            <a:endParaRPr lang="en-US" sz="2000" b="1">
              <a:solidFill>
                <a:schemeClr val="bg1"/>
              </a:solidFill>
              <a:latin typeface="黑体" charset="0"/>
              <a:ea typeface="黑体" charset="0"/>
              <a:cs typeface="黑体" charset="0"/>
            </a:endParaRPr>
          </a:p>
        </p:txBody>
      </p:sp>
      <p:sp>
        <p:nvSpPr>
          <p:cNvPr id="272389" name="TextBox 7"/>
          <p:cNvSpPr txBox="1">
            <a:spLocks noChangeArrowheads="1"/>
          </p:cNvSpPr>
          <p:nvPr/>
        </p:nvSpPr>
        <p:spPr bwMode="auto">
          <a:xfrm>
            <a:off x="2895600" y="71438"/>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周三</a:t>
            </a:r>
            <a:endParaRPr lang="en-US" sz="2000" b="1">
              <a:solidFill>
                <a:schemeClr val="bg1"/>
              </a:solidFill>
              <a:latin typeface="黑体" charset="0"/>
              <a:ea typeface="黑体" charset="0"/>
              <a:cs typeface="黑体" charset="0"/>
            </a:endParaRPr>
          </a:p>
        </p:txBody>
      </p:sp>
      <p:sp>
        <p:nvSpPr>
          <p:cNvPr id="272390" name="TextBox 8"/>
          <p:cNvSpPr txBox="1">
            <a:spLocks noChangeArrowheads="1"/>
          </p:cNvSpPr>
          <p:nvPr/>
        </p:nvSpPr>
        <p:spPr bwMode="auto">
          <a:xfrm>
            <a:off x="4511675" y="71438"/>
            <a:ext cx="158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周四</a:t>
            </a:r>
            <a:endParaRPr lang="en-US" sz="2000" b="1">
              <a:solidFill>
                <a:schemeClr val="bg1"/>
              </a:solidFill>
              <a:latin typeface="黑体" charset="0"/>
              <a:ea typeface="黑体" charset="0"/>
              <a:cs typeface="黑体" charset="0"/>
            </a:endParaRPr>
          </a:p>
        </p:txBody>
      </p:sp>
      <p:sp>
        <p:nvSpPr>
          <p:cNvPr id="272391" name="TextBox 9"/>
          <p:cNvSpPr txBox="1">
            <a:spLocks noChangeArrowheads="1"/>
          </p:cNvSpPr>
          <p:nvPr/>
        </p:nvSpPr>
        <p:spPr bwMode="auto">
          <a:xfrm>
            <a:off x="6019800" y="71438"/>
            <a:ext cx="153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周五</a:t>
            </a:r>
            <a:endParaRPr lang="en-US" sz="2000" b="1">
              <a:solidFill>
                <a:schemeClr val="bg1"/>
              </a:solidFill>
              <a:latin typeface="黑体" charset="0"/>
              <a:ea typeface="黑体" charset="0"/>
              <a:cs typeface="黑体" charset="0"/>
            </a:endParaRPr>
          </a:p>
        </p:txBody>
      </p:sp>
      <p:sp>
        <p:nvSpPr>
          <p:cNvPr id="272392" name="TextBox 10"/>
          <p:cNvSpPr txBox="1">
            <a:spLocks noChangeArrowheads="1"/>
          </p:cNvSpPr>
          <p:nvPr/>
        </p:nvSpPr>
        <p:spPr bwMode="auto">
          <a:xfrm>
            <a:off x="7527925" y="71438"/>
            <a:ext cx="153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solidFill>
                  <a:schemeClr val="bg1"/>
                </a:solidFill>
                <a:latin typeface="黑体" charset="0"/>
                <a:ea typeface="黑体" charset="0"/>
                <a:cs typeface="黑体" charset="0"/>
              </a:rPr>
              <a:t>周六</a:t>
            </a:r>
            <a:endParaRPr lang="en-US" sz="2000" b="1">
              <a:solidFill>
                <a:schemeClr val="bg1"/>
              </a:solidFill>
              <a:latin typeface="黑体" charset="0"/>
              <a:ea typeface="黑体" charset="0"/>
              <a:cs typeface="黑体" charset="0"/>
            </a:endParaRPr>
          </a:p>
        </p:txBody>
      </p:sp>
      <p:sp>
        <p:nvSpPr>
          <p:cNvPr id="236553" name="TextBox 11"/>
          <p:cNvSpPr txBox="1">
            <a:spLocks noChangeArrowheads="1"/>
          </p:cNvSpPr>
          <p:nvPr/>
        </p:nvSpPr>
        <p:spPr bwMode="auto">
          <a:xfrm>
            <a:off x="136525" y="950913"/>
            <a:ext cx="1082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36554" name="TextBox 12"/>
          <p:cNvSpPr txBox="1">
            <a:spLocks noChangeArrowheads="1"/>
          </p:cNvSpPr>
          <p:nvPr/>
        </p:nvSpPr>
        <p:spPr bwMode="auto">
          <a:xfrm>
            <a:off x="1660525" y="950913"/>
            <a:ext cx="1082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36555" name="TextBox 13"/>
          <p:cNvSpPr txBox="1">
            <a:spLocks noChangeArrowheads="1"/>
          </p:cNvSpPr>
          <p:nvPr/>
        </p:nvSpPr>
        <p:spPr bwMode="auto">
          <a:xfrm>
            <a:off x="3108325" y="950913"/>
            <a:ext cx="1082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36556" name="TextBox 14"/>
          <p:cNvSpPr txBox="1">
            <a:spLocks noChangeArrowheads="1"/>
          </p:cNvSpPr>
          <p:nvPr/>
        </p:nvSpPr>
        <p:spPr bwMode="auto">
          <a:xfrm>
            <a:off x="4632325" y="950913"/>
            <a:ext cx="1082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36557" name="TextBox 15"/>
          <p:cNvSpPr txBox="1">
            <a:spLocks noChangeArrowheads="1"/>
          </p:cNvSpPr>
          <p:nvPr/>
        </p:nvSpPr>
        <p:spPr bwMode="auto">
          <a:xfrm>
            <a:off x="6156325" y="950913"/>
            <a:ext cx="1082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36558" name="TextBox 16"/>
          <p:cNvSpPr txBox="1">
            <a:spLocks noChangeArrowheads="1"/>
          </p:cNvSpPr>
          <p:nvPr/>
        </p:nvSpPr>
        <p:spPr bwMode="auto">
          <a:xfrm>
            <a:off x="7680325" y="950913"/>
            <a:ext cx="1082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a:solidFill>
                  <a:schemeClr val="bg1"/>
                </a:solidFill>
                <a:latin typeface="黑体" charset="0"/>
                <a:ea typeface="黑体" charset="0"/>
                <a:cs typeface="黑体" charset="0"/>
              </a:rPr>
              <a:t>进化论是对的！圣经是错的！</a:t>
            </a:r>
            <a:endParaRPr lang="en-US" sz="1600">
              <a:solidFill>
                <a:schemeClr val="bg1"/>
              </a:solidFill>
              <a:latin typeface="黑体" charset="0"/>
              <a:ea typeface="黑体" charset="0"/>
              <a:cs typeface="黑体" charset="0"/>
            </a:endParaRPr>
          </a:p>
        </p:txBody>
      </p:sp>
      <p:sp>
        <p:nvSpPr>
          <p:cNvPr id="272399" name="TextBox 17"/>
          <p:cNvSpPr txBox="1">
            <a:spLocks noChangeArrowheads="1"/>
          </p:cNvSpPr>
          <p:nvPr/>
        </p:nvSpPr>
        <p:spPr bwMode="auto">
          <a:xfrm>
            <a:off x="0" y="41910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600" b="1">
                <a:solidFill>
                  <a:schemeClr val="bg1"/>
                </a:solidFill>
                <a:latin typeface="黑体" charset="0"/>
                <a:ea typeface="黑体" charset="0"/>
                <a:cs typeface="黑体" charset="0"/>
              </a:rPr>
              <a:t>周日</a:t>
            </a:r>
            <a:endParaRPr lang="en-US" sz="3600" b="1">
              <a:solidFill>
                <a:schemeClr val="bg1"/>
              </a:solidFill>
              <a:latin typeface="黑体" charset="0"/>
              <a:ea typeface="黑体" charset="0"/>
              <a:cs typeface="黑体" charset="0"/>
            </a:endParaRPr>
          </a:p>
        </p:txBody>
      </p:sp>
      <p:sp>
        <p:nvSpPr>
          <p:cNvPr id="236560" name="TextBox 18"/>
          <p:cNvSpPr txBox="1">
            <a:spLocks noChangeArrowheads="1"/>
          </p:cNvSpPr>
          <p:nvPr/>
        </p:nvSpPr>
        <p:spPr bwMode="auto">
          <a:xfrm>
            <a:off x="304800" y="5105400"/>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solidFill>
                  <a:schemeClr val="bg1"/>
                </a:solidFill>
                <a:latin typeface="黑体" charset="0"/>
                <a:ea typeface="黑体" charset="0"/>
                <a:cs typeface="黑体" charset="0"/>
              </a:rPr>
              <a:t>不是又再一个圣经故事吧！真闷！教会真不切实际！</a:t>
            </a:r>
            <a:endParaRPr lang="en-US" sz="1800">
              <a:solidFill>
                <a:schemeClr val="bg1"/>
              </a:solidFill>
              <a:latin typeface="黑体" charset="0"/>
              <a:ea typeface="黑体" charset="0"/>
              <a:cs typeface="黑体" charset="0"/>
            </a:endParaRPr>
          </a:p>
        </p:txBody>
      </p:sp>
      <p:sp>
        <p:nvSpPr>
          <p:cNvPr id="236561" name="TextBox 19"/>
          <p:cNvSpPr txBox="1">
            <a:spLocks noChangeArrowheads="1"/>
          </p:cNvSpPr>
          <p:nvPr/>
        </p:nvSpPr>
        <p:spPr bwMode="auto">
          <a:xfrm>
            <a:off x="5257800" y="4876800"/>
            <a:ext cx="198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a:latin typeface="黑体" charset="0"/>
                <a:ea typeface="黑体" charset="0"/>
                <a:cs typeface="黑体" charset="0"/>
              </a:rPr>
              <a:t>今天的圣经故事是约拿与大鱼。</a:t>
            </a:r>
            <a:endParaRPr lang="en-US">
              <a:latin typeface="黑体" charset="0"/>
              <a:ea typeface="黑体" charset="0"/>
              <a:cs typeface="黑体" charset="0"/>
            </a:endParaRPr>
          </a:p>
        </p:txBody>
      </p:sp>
      <p:sp>
        <p:nvSpPr>
          <p:cNvPr id="272402" name="TextBox 20"/>
          <p:cNvSpPr txBox="1">
            <a:spLocks noChangeArrowheads="1"/>
          </p:cNvSpPr>
          <p:nvPr/>
        </p:nvSpPr>
        <p:spPr bwMode="auto">
          <a:xfrm>
            <a:off x="3657600" y="501015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latin typeface="黑体" charset="0"/>
                <a:ea typeface="黑体" charset="0"/>
                <a:cs typeface="黑体" charset="0"/>
              </a:rPr>
              <a:t>打哈欠。。</a:t>
            </a:r>
            <a:endParaRPr lang="en-US" sz="2000" b="1">
              <a:latin typeface="黑体" charset="0"/>
              <a:ea typeface="黑体" charset="0"/>
              <a:cs typeface="黑体" charset="0"/>
            </a:endParaRPr>
          </a:p>
        </p:txBody>
      </p:sp>
      <p:sp>
        <p:nvSpPr>
          <p:cNvPr id="2" name="Rectangle 1"/>
          <p:cNvSpPr/>
          <p:nvPr/>
        </p:nvSpPr>
        <p:spPr>
          <a:xfrm>
            <a:off x="-228600" y="4114800"/>
            <a:ext cx="9906000" cy="2743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5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5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5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5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5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65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0" nodeType="clickEffect">
                                  <p:stCondLst>
                                    <p:cond delay="0"/>
                                  </p:stCondLst>
                                  <p:childTnLst>
                                    <p:animEffect transition="out" filter="blinds(horizont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6561"/>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36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3" grpId="0"/>
      <p:bldP spid="236554" grpId="0"/>
      <p:bldP spid="236555" grpId="0"/>
      <p:bldP spid="236556" grpId="0"/>
      <p:bldP spid="236557" grpId="0"/>
      <p:bldP spid="236558" grpId="0"/>
      <p:bldP spid="236560" grpId="0"/>
      <p:bldP spid="236561" grpId="0"/>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82" name="Rectangle 2"/>
          <p:cNvSpPr>
            <a:spLocks noGrp="1" noChangeArrowheads="1"/>
          </p:cNvSpPr>
          <p:nvPr>
            <p:ph type="title"/>
          </p:nvPr>
        </p:nvSpPr>
        <p:spPr/>
        <p:txBody>
          <a:bodyPr/>
          <a:lstStyle/>
          <a:p>
            <a:pPr eaLnBrk="1" hangingPunct="1">
              <a:spcAft>
                <a:spcPts val="13"/>
              </a:spcAft>
              <a:defRPr/>
            </a:pPr>
            <a:r>
              <a:rPr lang="en-US" dirty="0" smtClean="0"/>
              <a:t>Bible </a:t>
            </a:r>
            <a:r>
              <a:rPr lang="en-US" dirty="0" err="1" smtClean="0"/>
              <a:t>Isn</a:t>
            </a:r>
            <a:r>
              <a:rPr lang="fr-FR" altLang="ja-JP" dirty="0" smtClean="0">
                <a:latin typeface="Arial"/>
              </a:rPr>
              <a:t>'</a:t>
            </a:r>
            <a:r>
              <a:rPr lang="en-US" dirty="0" smtClean="0"/>
              <a:t>t True 00167</a:t>
            </a:r>
          </a:p>
        </p:txBody>
      </p:sp>
      <p:pic>
        <p:nvPicPr>
          <p:cNvPr id="2529283" name="Picture 3" descr="Bible Isn't True 00167"/>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29284" name="Text Box 4"/>
          <p:cNvSpPr txBox="1">
            <a:spLocks noChangeArrowheads="1"/>
          </p:cNvSpPr>
          <p:nvPr/>
        </p:nvSpPr>
        <p:spPr bwMode="auto">
          <a:xfrm>
            <a:off x="-76200" y="663575"/>
            <a:ext cx="2743200" cy="4032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200">
                <a:solidFill>
                  <a:srgbClr val="000000"/>
                </a:solidFill>
                <a:latin typeface="黑体" charset="0"/>
                <a:ea typeface="黑体" charset="0"/>
                <a:cs typeface="黑体" charset="0"/>
              </a:rPr>
              <a:t>耶稣爱你！圣经说的。</a:t>
            </a:r>
            <a:endParaRPr lang="en-US" sz="2200">
              <a:solidFill>
                <a:srgbClr val="000000"/>
              </a:solidFill>
              <a:latin typeface="黑体" charset="0"/>
              <a:ea typeface="黑体" charset="0"/>
              <a:cs typeface="黑体" charset="0"/>
            </a:endParaRPr>
          </a:p>
        </p:txBody>
      </p:sp>
      <p:sp>
        <p:nvSpPr>
          <p:cNvPr id="2529285" name="Text Box 5"/>
          <p:cNvSpPr txBox="1">
            <a:spLocks noChangeArrowheads="1"/>
          </p:cNvSpPr>
          <p:nvPr/>
        </p:nvSpPr>
        <p:spPr bwMode="auto">
          <a:xfrm>
            <a:off x="2252663" y="968375"/>
            <a:ext cx="2090737" cy="4032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200">
                <a:solidFill>
                  <a:srgbClr val="000000"/>
                </a:solidFill>
                <a:latin typeface="黑体" charset="0"/>
                <a:ea typeface="黑体" charset="0"/>
                <a:cs typeface="黑体" charset="0"/>
              </a:rPr>
              <a:t>圣经不是真的！</a:t>
            </a:r>
            <a:endParaRPr lang="en-US" sz="2200">
              <a:solidFill>
                <a:srgbClr val="000000"/>
              </a:solidFill>
              <a:latin typeface="黑体" charset="0"/>
              <a:ea typeface="黑体" charset="0"/>
              <a:cs typeface="黑体" charset="0"/>
            </a:endParaRPr>
          </a:p>
        </p:txBody>
      </p:sp>
      <p:sp>
        <p:nvSpPr>
          <p:cNvPr id="2529286" name="Text Box 6"/>
          <p:cNvSpPr txBox="1">
            <a:spLocks noChangeArrowheads="1"/>
          </p:cNvSpPr>
          <p:nvPr/>
        </p:nvSpPr>
        <p:spPr bwMode="auto">
          <a:xfrm>
            <a:off x="4953000" y="304800"/>
            <a:ext cx="3352800" cy="109378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1800">
                <a:solidFill>
                  <a:srgbClr val="000000"/>
                </a:solidFill>
                <a:latin typeface="黑体" charset="0"/>
                <a:ea typeface="黑体" charset="0"/>
                <a:cs typeface="黑体" charset="0"/>
              </a:rPr>
              <a:t>该隐的妻子是从哪里来的？圣经怎么解释恐龙？如果神创造了亚当和夏娃，那各个种族又是从哪里来的？</a:t>
            </a:r>
            <a:endParaRPr lang="en-US" sz="1800">
              <a:solidFill>
                <a:srgbClr val="000000"/>
              </a:solidFill>
              <a:latin typeface="黑体" charset="0"/>
              <a:ea typeface="黑体" charset="0"/>
              <a:cs typeface="黑体" charset="0"/>
            </a:endParaRPr>
          </a:p>
        </p:txBody>
      </p:sp>
      <p:sp>
        <p:nvSpPr>
          <p:cNvPr id="2529287" name="Text Box 7"/>
          <p:cNvSpPr txBox="1">
            <a:spLocks noChangeArrowheads="1"/>
          </p:cNvSpPr>
          <p:nvPr/>
        </p:nvSpPr>
        <p:spPr bwMode="auto">
          <a:xfrm>
            <a:off x="3429000" y="3657600"/>
            <a:ext cx="2667000" cy="14255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1600">
                <a:solidFill>
                  <a:srgbClr val="000000"/>
                </a:solidFill>
                <a:latin typeface="黑体" charset="0"/>
                <a:ea typeface="黑体" charset="0"/>
                <a:cs typeface="黑体" charset="0"/>
              </a:rPr>
              <a:t>爸爸、妈妈，你们能回答这些问题吗</a:t>
            </a:r>
            <a:r>
              <a:rPr lang="zh-CN" sz="1600">
                <a:solidFill>
                  <a:srgbClr val="000000"/>
                </a:solidFill>
                <a:latin typeface="黑体" charset="0"/>
                <a:ea typeface="黑体" charset="0"/>
                <a:cs typeface="黑体" charset="0"/>
              </a:rPr>
              <a:t>？</a:t>
            </a:r>
            <a:r>
              <a:rPr lang="zh-CN" altLang="en-US" sz="1600">
                <a:solidFill>
                  <a:srgbClr val="000000"/>
                </a:solidFill>
                <a:latin typeface="黑体" charset="0"/>
                <a:ea typeface="黑体" charset="0"/>
                <a:cs typeface="黑体" charset="0"/>
              </a:rPr>
              <a:t>该隐的妻子是从哪里来的？圣经怎么解释恐龙？如果神创造了亚当和夏娃，那各个种族又是从哪里来的？</a:t>
            </a:r>
            <a:endParaRPr lang="en-US" sz="1600">
              <a:solidFill>
                <a:srgbClr val="000000"/>
              </a:solidFill>
              <a:latin typeface="黑体" charset="0"/>
              <a:ea typeface="黑体" charset="0"/>
              <a:cs typeface="黑体" charset="0"/>
            </a:endParaRPr>
          </a:p>
        </p:txBody>
      </p:sp>
      <p:sp>
        <p:nvSpPr>
          <p:cNvPr id="2529288" name="Text Box 8"/>
          <p:cNvSpPr txBox="1">
            <a:spLocks noChangeArrowheads="1"/>
          </p:cNvSpPr>
          <p:nvPr/>
        </p:nvSpPr>
        <p:spPr bwMode="auto">
          <a:xfrm>
            <a:off x="0" y="4092575"/>
            <a:ext cx="1295400" cy="4032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200">
                <a:solidFill>
                  <a:srgbClr val="000000"/>
                </a:solidFill>
                <a:latin typeface="黑体" charset="0"/>
                <a:ea typeface="黑体" charset="0"/>
                <a:cs typeface="黑体" charset="0"/>
              </a:rPr>
              <a:t>我不知道。</a:t>
            </a:r>
            <a:endParaRPr lang="en-US" sz="2200">
              <a:solidFill>
                <a:srgbClr val="000000"/>
              </a:solidFill>
              <a:latin typeface="黑体" charset="0"/>
              <a:ea typeface="黑体" charset="0"/>
              <a:cs typeface="黑体" charset="0"/>
            </a:endParaRPr>
          </a:p>
        </p:txBody>
      </p:sp>
      <p:sp>
        <p:nvSpPr>
          <p:cNvPr id="2529289" name="Text Box 9"/>
          <p:cNvSpPr txBox="1">
            <a:spLocks noChangeArrowheads="1"/>
          </p:cNvSpPr>
          <p:nvPr/>
        </p:nvSpPr>
        <p:spPr bwMode="auto">
          <a:xfrm>
            <a:off x="1524000" y="3733800"/>
            <a:ext cx="1600200" cy="10128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200">
                <a:solidFill>
                  <a:srgbClr val="000000"/>
                </a:solidFill>
                <a:latin typeface="黑体" charset="0"/>
                <a:ea typeface="黑体" charset="0"/>
                <a:cs typeface="黑体" charset="0"/>
              </a:rPr>
              <a:t>我都告诉你圣经不是真的！</a:t>
            </a:r>
            <a:endParaRPr lang="en-US" sz="2200">
              <a:solidFill>
                <a:srgbClr val="000000"/>
              </a:solidFill>
              <a:latin typeface="黑体" charset="0"/>
              <a:ea typeface="黑体" charset="0"/>
              <a:cs typeface="黑体" charset="0"/>
            </a:endParaRPr>
          </a:p>
        </p:txBody>
      </p:sp>
      <p:sp>
        <p:nvSpPr>
          <p:cNvPr id="2529290" name="Text Box 10"/>
          <p:cNvSpPr txBox="1">
            <a:spLocks noChangeArrowheads="1"/>
          </p:cNvSpPr>
          <p:nvPr/>
        </p:nvSpPr>
        <p:spPr bwMode="auto">
          <a:xfrm>
            <a:off x="7272338" y="3787775"/>
            <a:ext cx="1828800" cy="4032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200">
                <a:solidFill>
                  <a:srgbClr val="000000"/>
                </a:solidFill>
                <a:latin typeface="黑体" charset="0"/>
                <a:ea typeface="黑体" charset="0"/>
                <a:cs typeface="黑体" charset="0"/>
              </a:rPr>
              <a:t>我们不知道。</a:t>
            </a:r>
            <a:endParaRPr lang="en-US" sz="2200">
              <a:solidFill>
                <a:srgbClr val="000000"/>
              </a:solidFill>
              <a:latin typeface="黑体" charset="0"/>
              <a:ea typeface="黑体" charset="0"/>
              <a:cs typeface="黑体" charset="0"/>
            </a:endParaRPr>
          </a:p>
        </p:txBody>
      </p:sp>
      <p:sp>
        <p:nvSpPr>
          <p:cNvPr id="2529291" name="Text Box 11"/>
          <p:cNvSpPr txBox="1">
            <a:spLocks noChangeArrowheads="1"/>
          </p:cNvSpPr>
          <p:nvPr/>
        </p:nvSpPr>
        <p:spPr bwMode="auto">
          <a:xfrm>
            <a:off x="3232150" y="3259138"/>
            <a:ext cx="2514600" cy="4032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zh-CN" altLang="en-US" sz="2200" i="1" dirty="0">
                <a:solidFill>
                  <a:schemeClr val="bg1"/>
                </a:solidFill>
                <a:latin typeface="Futura Md BT" charset="0"/>
                <a:cs typeface="+mn-cs"/>
              </a:rPr>
              <a:t>过后在家里</a:t>
            </a:r>
            <a:endParaRPr lang="en-US" sz="2200" i="1" dirty="0">
              <a:solidFill>
                <a:schemeClr val="bg1"/>
              </a:solidFill>
              <a:latin typeface="Futura Md BT" charset="0"/>
              <a:cs typeface="+mn-cs"/>
            </a:endParaRPr>
          </a:p>
        </p:txBody>
      </p:sp>
      <p:sp>
        <p:nvSpPr>
          <p:cNvPr id="12" name="Rectangle 11"/>
          <p:cNvSpPr/>
          <p:nvPr/>
        </p:nvSpPr>
        <p:spPr>
          <a:xfrm>
            <a:off x="-228600" y="0"/>
            <a:ext cx="4568825" cy="3276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4267200" y="0"/>
            <a:ext cx="5334000" cy="3276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1981200" y="3276600"/>
            <a:ext cx="5334000" cy="3581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p:cNvSpPr/>
          <p:nvPr/>
        </p:nvSpPr>
        <p:spPr>
          <a:xfrm>
            <a:off x="3200400" y="3248025"/>
            <a:ext cx="6248400" cy="3581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smtClean="0">
                <a:latin typeface="黑体"/>
                <a:ea typeface="黑体"/>
                <a:cs typeface="黑体"/>
              </a:rPr>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黑体"/>
              <a:ea typeface="黑体"/>
              <a:cs typeface="黑体"/>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latin typeface="黑体" charset="0"/>
                <a:ea typeface="黑体" charset="0"/>
                <a:cs typeface="黑体" charset="0"/>
              </a:rPr>
              <a:t>我知道这些种子在哪里是不能生长的！</a:t>
            </a:r>
            <a:endParaRPr lang="en-US" b="1">
              <a:latin typeface="黑体" charset="0"/>
              <a:ea typeface="黑体" charset="0"/>
              <a:cs typeface="黑体" charset="0"/>
            </a:endParaRPr>
          </a:p>
        </p:txBody>
      </p:sp>
      <p:sp>
        <p:nvSpPr>
          <p:cNvPr id="276485" name="TextBox 2"/>
          <p:cNvSpPr txBox="1">
            <a:spLocks noChangeArrowheads="1"/>
          </p:cNvSpPr>
          <p:nvPr/>
        </p:nvSpPr>
        <p:spPr bwMode="auto">
          <a:xfrm>
            <a:off x="2243138" y="2895600"/>
            <a:ext cx="903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好土</a:t>
            </a:r>
            <a:endParaRPr lang="en-US" sz="2800" b="1">
              <a:latin typeface="黑体" charset="0"/>
              <a:ea typeface="黑体" charset="0"/>
              <a:cs typeface="黑体" charset="0"/>
            </a:endParaRP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4400">
                <a:latin typeface="黑体" charset="0"/>
                <a:ea typeface="黑体" charset="0"/>
                <a:cs typeface="黑体" charset="0"/>
              </a:rPr>
              <a:t>撒种的</a:t>
            </a:r>
            <a:r>
              <a:rPr lang="zh-CN" altLang="en-US" sz="4400">
                <a:latin typeface="黑体" charset="0"/>
                <a:ea typeface="黑体" charset="0"/>
                <a:cs typeface="黑体" charset="0"/>
              </a:rPr>
              <a:t>，要认识你的土！</a:t>
            </a:r>
            <a:endParaRPr lang="en-US" sz="4400" b="1">
              <a:latin typeface="黑体" charset="0"/>
              <a:ea typeface="黑体" charset="0"/>
              <a:cs typeface="黑体" charset="0"/>
            </a:endParaRPr>
          </a:p>
        </p:txBody>
      </p:sp>
      <p:sp>
        <p:nvSpPr>
          <p:cNvPr id="276487" name="TextBox 8"/>
          <p:cNvSpPr txBox="1">
            <a:spLocks noChangeArrowheads="1"/>
          </p:cNvSpPr>
          <p:nvPr/>
        </p:nvSpPr>
        <p:spPr bwMode="auto">
          <a:xfrm>
            <a:off x="4029075" y="2895600"/>
            <a:ext cx="901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硬土</a:t>
            </a:r>
            <a:endParaRPr lang="en-US" sz="2800" b="1">
              <a:latin typeface="黑体" charset="0"/>
              <a:ea typeface="黑体" charset="0"/>
              <a:cs typeface="黑体" charset="0"/>
            </a:endParaRPr>
          </a:p>
        </p:txBody>
      </p:sp>
      <p:sp>
        <p:nvSpPr>
          <p:cNvPr id="276488" name="TextBox 9"/>
          <p:cNvSpPr txBox="1">
            <a:spLocks noChangeArrowheads="1"/>
          </p:cNvSpPr>
          <p:nvPr/>
        </p:nvSpPr>
        <p:spPr bwMode="auto">
          <a:xfrm>
            <a:off x="5562600" y="2895600"/>
            <a:ext cx="19478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土浅的石头地</a:t>
            </a:r>
            <a:endParaRPr lang="en-US" sz="2800" b="1">
              <a:latin typeface="黑体" charset="0"/>
              <a:ea typeface="黑体" charset="0"/>
              <a:cs typeface="黑体" charset="0"/>
            </a:endParaRPr>
          </a:p>
        </p:txBody>
      </p:sp>
      <p:sp>
        <p:nvSpPr>
          <p:cNvPr id="276489" name="TextBox 10"/>
          <p:cNvSpPr txBox="1">
            <a:spLocks noChangeArrowheads="1"/>
          </p:cNvSpPr>
          <p:nvPr/>
        </p:nvSpPr>
        <p:spPr bwMode="auto">
          <a:xfrm>
            <a:off x="7543800" y="2514600"/>
            <a:ext cx="144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latin typeface="黑体" charset="0"/>
                <a:ea typeface="黑体" charset="0"/>
                <a:cs typeface="黑体" charset="0"/>
              </a:rPr>
              <a:t>长满荆棘的土</a:t>
            </a:r>
            <a:endParaRPr lang="en-US" sz="2800" b="1">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154" name="Rectangle 2" hidden="1"/>
          <p:cNvSpPr>
            <a:spLocks noGrp="1" noChangeArrowheads="1"/>
          </p:cNvSpPr>
          <p:nvPr>
            <p:ph type="title"/>
          </p:nvPr>
        </p:nvSpPr>
        <p:spPr/>
        <p:txBody>
          <a:bodyPr/>
          <a:lstStyle/>
          <a:p>
            <a:pPr eaLnBrk="1" hangingPunct="1">
              <a:defRPr/>
            </a:pPr>
            <a:r>
              <a:rPr lang="en-US" smtClean="0"/>
              <a:t>Jews plowed ground</a:t>
            </a:r>
          </a:p>
        </p:txBody>
      </p:sp>
      <p:pic>
        <p:nvPicPr>
          <p:cNvPr id="2609155"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09156" name="Text Box 4"/>
          <p:cNvSpPr txBox="1">
            <a:spLocks noChangeArrowheads="1"/>
          </p:cNvSpPr>
          <p:nvPr/>
        </p:nvSpPr>
        <p:spPr bwMode="auto">
          <a:xfrm rot="21325564">
            <a:off x="144463" y="3186113"/>
            <a:ext cx="2057400" cy="3683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b="1">
                <a:solidFill>
                  <a:srgbClr val="006600"/>
                </a:solidFill>
                <a:latin typeface="黑体" charset="0"/>
                <a:ea typeface="黑体" charset="0"/>
                <a:cs typeface="黑体" charset="0"/>
              </a:rPr>
              <a:t>家庭</a:t>
            </a:r>
            <a:endParaRPr lang="en-US" sz="1800" b="1">
              <a:solidFill>
                <a:srgbClr val="006600"/>
              </a:solidFill>
              <a:latin typeface="黑体" charset="0"/>
              <a:ea typeface="黑体" charset="0"/>
              <a:cs typeface="黑体" charset="0"/>
            </a:endParaRPr>
          </a:p>
        </p:txBody>
      </p:sp>
      <p:sp>
        <p:nvSpPr>
          <p:cNvPr id="2609157" name="Text Box 5"/>
          <p:cNvSpPr txBox="1">
            <a:spLocks noChangeArrowheads="1"/>
          </p:cNvSpPr>
          <p:nvPr/>
        </p:nvSpPr>
        <p:spPr bwMode="auto">
          <a:xfrm>
            <a:off x="1284288" y="5681663"/>
            <a:ext cx="5345112" cy="657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en-US" sz="4400">
                <a:latin typeface="黑体" charset="0"/>
                <a:ea typeface="黑体" charset="0"/>
                <a:cs typeface="黑体" charset="0"/>
              </a:rPr>
              <a:t>耕</a:t>
            </a:r>
            <a:r>
              <a:rPr lang="zh-CN" altLang="en-US" sz="4400">
                <a:latin typeface="黑体" charset="0"/>
                <a:ea typeface="黑体" charset="0"/>
                <a:cs typeface="黑体" charset="0"/>
              </a:rPr>
              <a:t>过的地</a:t>
            </a:r>
            <a:endParaRPr lang="en-US" sz="4400">
              <a:solidFill>
                <a:srgbClr val="000000"/>
              </a:solidFill>
              <a:latin typeface="黑体" charset="0"/>
              <a:ea typeface="黑体" charset="0"/>
              <a:cs typeface="黑体" charset="0"/>
            </a:endParaRPr>
          </a:p>
        </p:txBody>
      </p:sp>
      <p:sp>
        <p:nvSpPr>
          <p:cNvPr id="2609158" name="Text Box 6"/>
          <p:cNvSpPr txBox="1">
            <a:spLocks noChangeArrowheads="1"/>
          </p:cNvSpPr>
          <p:nvPr/>
        </p:nvSpPr>
        <p:spPr bwMode="auto">
          <a:xfrm rot="21325564">
            <a:off x="2244725" y="3152775"/>
            <a:ext cx="2057400" cy="3683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b="1">
                <a:solidFill>
                  <a:srgbClr val="004C72"/>
                </a:solidFill>
                <a:latin typeface="黑体" charset="0"/>
                <a:ea typeface="黑体" charset="0"/>
                <a:cs typeface="黑体" charset="0"/>
              </a:rPr>
              <a:t>学校</a:t>
            </a:r>
            <a:endParaRPr lang="en-US" sz="1800" b="1">
              <a:solidFill>
                <a:srgbClr val="004C72"/>
              </a:solidFill>
              <a:latin typeface="黑体" charset="0"/>
              <a:ea typeface="黑体" charset="0"/>
              <a:cs typeface="黑体" charset="0"/>
            </a:endParaRPr>
          </a:p>
        </p:txBody>
      </p:sp>
      <p:sp>
        <p:nvSpPr>
          <p:cNvPr id="2609159" name="Text Box 7"/>
          <p:cNvSpPr txBox="1">
            <a:spLocks noChangeArrowheads="1"/>
          </p:cNvSpPr>
          <p:nvPr/>
        </p:nvSpPr>
        <p:spPr bwMode="auto">
          <a:xfrm rot="21325564">
            <a:off x="4868863" y="3162300"/>
            <a:ext cx="2057400" cy="3683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1800" b="1">
                <a:solidFill>
                  <a:srgbClr val="CC0000"/>
                </a:solidFill>
                <a:latin typeface="黑体" charset="0"/>
                <a:ea typeface="黑体" charset="0"/>
                <a:cs typeface="黑体" charset="0"/>
              </a:rPr>
              <a:t>教会</a:t>
            </a:r>
            <a:endParaRPr lang="en-US" sz="1800" b="1">
              <a:solidFill>
                <a:srgbClr val="CC0000"/>
              </a:solidFill>
              <a:latin typeface="黑体" charset="0"/>
              <a:ea typeface="黑体" charset="0"/>
              <a:cs typeface="黑体" charset="0"/>
            </a:endParaRPr>
          </a:p>
        </p:txBody>
      </p:sp>
      <p:sp>
        <p:nvSpPr>
          <p:cNvPr id="2609160" name="Text Box 8"/>
          <p:cNvSpPr txBox="1">
            <a:spLocks noChangeArrowheads="1"/>
          </p:cNvSpPr>
          <p:nvPr/>
        </p:nvSpPr>
        <p:spPr bwMode="auto">
          <a:xfrm>
            <a:off x="7924800" y="5638800"/>
            <a:ext cx="1035050" cy="795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2800">
                <a:solidFill>
                  <a:srgbClr val="000000"/>
                </a:solidFill>
                <a:latin typeface="黑体" charset="0"/>
                <a:ea typeface="黑体" charset="0"/>
                <a:cs typeface="黑体" charset="0"/>
              </a:rPr>
              <a:t>未耕之地</a:t>
            </a:r>
            <a:endParaRPr lang="en-US" sz="2800">
              <a:solidFill>
                <a:srgbClr val="000000"/>
              </a:solidFill>
              <a:latin typeface="黑体" charset="0"/>
              <a:ea typeface="黑体" charset="0"/>
              <a:cs typeface="黑体" charset="0"/>
            </a:endParaRPr>
          </a:p>
        </p:txBody>
      </p:sp>
      <p:sp>
        <p:nvSpPr>
          <p:cNvPr id="2609161" name="Text Box 9"/>
          <p:cNvSpPr txBox="1">
            <a:spLocks noChangeArrowheads="1"/>
          </p:cNvSpPr>
          <p:nvPr/>
        </p:nvSpPr>
        <p:spPr bwMode="auto">
          <a:xfrm>
            <a:off x="1828800" y="457200"/>
            <a:ext cx="54864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5400" b="1">
                <a:latin typeface="黑体" charset="0"/>
                <a:ea typeface="黑体" charset="0"/>
                <a:cs typeface="黑体" charset="0"/>
              </a:rPr>
              <a:t>“</a:t>
            </a:r>
            <a:r>
              <a:rPr lang="zh-CN" altLang="en-US" sz="5400" b="1">
                <a:latin typeface="黑体" charset="0"/>
                <a:ea typeface="黑体" charset="0"/>
                <a:cs typeface="黑体" charset="0"/>
              </a:rPr>
              <a:t>犹太人</a:t>
            </a:r>
            <a:r>
              <a:rPr lang="ja-JP" altLang="en-US" sz="5400" b="1">
                <a:latin typeface="黑体" charset="0"/>
                <a:ea typeface="黑体" charset="0"/>
                <a:cs typeface="黑体" charset="0"/>
              </a:rPr>
              <a:t>”</a:t>
            </a:r>
            <a:endParaRPr lang="en-US" sz="5400" b="1">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idx="4294967295"/>
          </p:nvPr>
        </p:nvSpPr>
        <p:spPr/>
        <p:txBody>
          <a:bodyPr/>
          <a:lstStyle/>
          <a:p>
            <a:pPr eaLnBrk="1" hangingPunct="1">
              <a:defRPr/>
            </a:pPr>
            <a:r>
              <a:rPr lang="en-US" smtClean="0">
                <a:latin typeface="黑体"/>
                <a:ea typeface="黑体"/>
                <a:cs typeface="黑体"/>
              </a:rPr>
              <a:t>Church Today sowing 00895</a:t>
            </a:r>
          </a:p>
        </p:txBody>
      </p:sp>
      <p:pic>
        <p:nvPicPr>
          <p:cNvPr id="280578" name="Picture 3" descr="Church Today-Sowing 008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304800" y="1181100"/>
            <a:ext cx="4419600" cy="9906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a:solidFill>
                  <a:srgbClr val="000000"/>
                </a:solidFill>
                <a:latin typeface="黑体" charset="0"/>
                <a:ea typeface="黑体" charset="0"/>
                <a:cs typeface="黑体" charset="0"/>
              </a:rPr>
              <a:t>这是我们一来传福音的方法。哦！这些稗子一天比一天更糟糕了！哦，好吧！</a:t>
            </a:r>
            <a:endParaRPr lang="en-US">
              <a:solidFill>
                <a:srgbClr val="000000"/>
              </a:solidFill>
              <a:latin typeface="黑体" charset="0"/>
              <a:ea typeface="黑体" charset="0"/>
              <a:cs typeface="黑体" charset="0"/>
            </a:endParaRPr>
          </a:p>
        </p:txBody>
      </p:sp>
      <p:sp>
        <p:nvSpPr>
          <p:cNvPr id="6" name="Text Box 7"/>
          <p:cNvSpPr txBox="1">
            <a:spLocks noChangeArrowheads="1"/>
          </p:cNvSpPr>
          <p:nvPr/>
        </p:nvSpPr>
        <p:spPr bwMode="auto">
          <a:xfrm>
            <a:off x="0" y="130175"/>
            <a:ext cx="73914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4800">
                <a:solidFill>
                  <a:srgbClr val="000000"/>
                </a:solidFill>
                <a:latin typeface="黑体" charset="0"/>
                <a:ea typeface="黑体" charset="0"/>
                <a:cs typeface="黑体" charset="0"/>
              </a:rPr>
              <a:t>今日的教会</a:t>
            </a:r>
            <a:endParaRPr lang="en-US" sz="4800">
              <a:solidFill>
                <a:srgbClr val="000000"/>
              </a:solidFill>
              <a:latin typeface="黑体" charset="0"/>
              <a:ea typeface="黑体" charset="0"/>
              <a:cs typeface="黑体" charset="0"/>
            </a:endParaRPr>
          </a:p>
        </p:txBody>
      </p:sp>
      <p:sp>
        <p:nvSpPr>
          <p:cNvPr id="7" name="Text Box 7"/>
          <p:cNvSpPr txBox="1">
            <a:spLocks noChangeArrowheads="1"/>
          </p:cNvSpPr>
          <p:nvPr/>
        </p:nvSpPr>
        <p:spPr bwMode="auto">
          <a:xfrm rot="21095291">
            <a:off x="4403725" y="4297363"/>
            <a:ext cx="1239838" cy="6953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b="1">
                <a:solidFill>
                  <a:srgbClr val="000000"/>
                </a:solidFill>
                <a:latin typeface="黑体" charset="0"/>
                <a:ea typeface="黑体" charset="0"/>
                <a:cs typeface="黑体" charset="0"/>
              </a:rPr>
              <a:t>福音的种子</a:t>
            </a:r>
            <a:endParaRPr lang="en-US" b="1">
              <a:solidFill>
                <a:srgbClr val="00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7346" name="Rectangle 2"/>
          <p:cNvSpPr>
            <a:spLocks noGrp="1" noChangeArrowheads="1"/>
          </p:cNvSpPr>
          <p:nvPr>
            <p:ph type="title"/>
          </p:nvPr>
        </p:nvSpPr>
        <p:spPr/>
        <p:txBody>
          <a:bodyPr/>
          <a:lstStyle/>
          <a:p>
            <a:pPr eaLnBrk="1" hangingPunct="1"/>
            <a:r>
              <a:rPr lang="en-US">
                <a:latin typeface="黑体" charset="0"/>
                <a:ea typeface="黑体" charset="0"/>
                <a:cs typeface="黑体" charset="0"/>
              </a:rPr>
              <a:t>Greeks – Unplowed Ground</a:t>
            </a:r>
          </a:p>
        </p:txBody>
      </p:sp>
      <p:pic>
        <p:nvPicPr>
          <p:cNvPr id="2617347" name="Picture 3" descr="Greeks – Unplowed Groun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50" y="1423988"/>
            <a:ext cx="8991600" cy="46974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17348" name="Text Box 4"/>
          <p:cNvSpPr txBox="1">
            <a:spLocks noChangeArrowheads="1"/>
          </p:cNvSpPr>
          <p:nvPr/>
        </p:nvSpPr>
        <p:spPr bwMode="auto">
          <a:xfrm>
            <a:off x="2209800" y="6180138"/>
            <a:ext cx="5943600" cy="657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4400">
                <a:solidFill>
                  <a:srgbClr val="000000"/>
                </a:solidFill>
                <a:latin typeface="黑体" charset="0"/>
                <a:ea typeface="黑体" charset="0"/>
                <a:cs typeface="黑体" charset="0"/>
              </a:rPr>
              <a:t>未耕之地</a:t>
            </a:r>
            <a:endParaRPr lang="en-US" sz="4400">
              <a:solidFill>
                <a:srgbClr val="000000"/>
              </a:solidFill>
              <a:latin typeface="黑体" charset="0"/>
              <a:ea typeface="黑体" charset="0"/>
              <a:cs typeface="黑体" charset="0"/>
            </a:endParaRPr>
          </a:p>
        </p:txBody>
      </p:sp>
      <p:sp>
        <p:nvSpPr>
          <p:cNvPr id="2617349" name="Text Box 5"/>
          <p:cNvSpPr txBox="1">
            <a:spLocks noChangeArrowheads="1"/>
          </p:cNvSpPr>
          <p:nvPr/>
        </p:nvSpPr>
        <p:spPr bwMode="auto">
          <a:xfrm>
            <a:off x="76200" y="6083300"/>
            <a:ext cx="1219200" cy="795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2800">
                <a:solidFill>
                  <a:srgbClr val="000000"/>
                </a:solidFill>
                <a:latin typeface="黑体" charset="0"/>
                <a:ea typeface="黑体" charset="0"/>
                <a:cs typeface="黑体" charset="0"/>
              </a:rPr>
              <a:t>耕过的地</a:t>
            </a:r>
            <a:endParaRPr lang="en-US" sz="2800">
              <a:solidFill>
                <a:srgbClr val="000000"/>
              </a:solidFill>
              <a:latin typeface="黑体" charset="0"/>
              <a:ea typeface="黑体" charset="0"/>
              <a:cs typeface="黑体" charset="0"/>
            </a:endParaRPr>
          </a:p>
        </p:txBody>
      </p:sp>
      <p:sp>
        <p:nvSpPr>
          <p:cNvPr id="2617350" name="Text Box 6"/>
          <p:cNvSpPr txBox="1">
            <a:spLocks noChangeArrowheads="1"/>
          </p:cNvSpPr>
          <p:nvPr/>
        </p:nvSpPr>
        <p:spPr bwMode="auto">
          <a:xfrm>
            <a:off x="4419600" y="1676400"/>
            <a:ext cx="1985963" cy="4000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a:solidFill>
                  <a:srgbClr val="000000"/>
                </a:solidFill>
                <a:latin typeface="黑体" charset="0"/>
                <a:ea typeface="黑体" charset="0"/>
                <a:cs typeface="黑体" charset="0"/>
              </a:rPr>
              <a:t>污染的种子</a:t>
            </a:r>
            <a:endParaRPr lang="en-US">
              <a:solidFill>
                <a:srgbClr val="000000"/>
              </a:solidFill>
              <a:latin typeface="黑体" charset="0"/>
              <a:ea typeface="黑体" charset="0"/>
              <a:cs typeface="黑体" charset="0"/>
            </a:endParaRPr>
          </a:p>
        </p:txBody>
      </p:sp>
      <p:sp>
        <p:nvSpPr>
          <p:cNvPr id="2617351" name="Text Box 7"/>
          <p:cNvSpPr txBox="1">
            <a:spLocks noChangeArrowheads="1"/>
          </p:cNvSpPr>
          <p:nvPr/>
        </p:nvSpPr>
        <p:spPr bwMode="auto">
          <a:xfrm>
            <a:off x="533400" y="817563"/>
            <a:ext cx="8077200" cy="477837"/>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3000">
                <a:solidFill>
                  <a:srgbClr val="000000"/>
                </a:solidFill>
                <a:latin typeface="黑体" charset="0"/>
                <a:ea typeface="黑体" charset="0"/>
                <a:cs typeface="黑体" charset="0"/>
              </a:rPr>
              <a:t>教会，学校，传媒和家庭都在撒毁坏的种子</a:t>
            </a:r>
            <a:endParaRPr lang="en-US" sz="3000">
              <a:solidFill>
                <a:srgbClr val="000000"/>
              </a:solidFill>
              <a:latin typeface="黑体" charset="0"/>
              <a:ea typeface="黑体" charset="0"/>
              <a:cs typeface="黑体" charset="0"/>
            </a:endParaRPr>
          </a:p>
        </p:txBody>
      </p:sp>
      <p:sp>
        <p:nvSpPr>
          <p:cNvPr id="2617352" name="Text Box 8"/>
          <p:cNvSpPr txBox="1">
            <a:spLocks noChangeArrowheads="1"/>
          </p:cNvSpPr>
          <p:nvPr/>
        </p:nvSpPr>
        <p:spPr bwMode="auto">
          <a:xfrm>
            <a:off x="1828800" y="-76200"/>
            <a:ext cx="54864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5400" b="1">
                <a:latin typeface="黑体" charset="0"/>
                <a:ea typeface="黑体" charset="0"/>
                <a:cs typeface="黑体" charset="0"/>
              </a:rPr>
              <a:t>“</a:t>
            </a:r>
            <a:r>
              <a:rPr lang="zh-CN" altLang="en-US" sz="5400" b="1">
                <a:latin typeface="黑体" charset="0"/>
                <a:ea typeface="黑体" charset="0"/>
                <a:cs typeface="黑体" charset="0"/>
              </a:rPr>
              <a:t>希腊人</a:t>
            </a:r>
            <a:r>
              <a:rPr lang="ja-JP" altLang="en-US" sz="5400" b="1">
                <a:latin typeface="黑体" charset="0"/>
                <a:ea typeface="黑体" charset="0"/>
                <a:cs typeface="黑体" charset="0"/>
              </a:rPr>
              <a:t>”</a:t>
            </a:r>
            <a:endParaRPr lang="en-US" sz="5400" b="1">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Blank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0580" name="Text Box 4"/>
          <p:cNvSpPr txBox="1">
            <a:spLocks noChangeArrowheads="1"/>
          </p:cNvSpPr>
          <p:nvPr/>
        </p:nvSpPr>
        <p:spPr bwMode="auto">
          <a:xfrm>
            <a:off x="914400" y="1703388"/>
            <a:ext cx="7391400" cy="209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TW" altLang="en-US" sz="3600">
                <a:solidFill>
                  <a:schemeClr val="bg1"/>
                </a:solidFill>
                <a:latin typeface="黑体" charset="0"/>
                <a:ea typeface="黑体" charset="0"/>
                <a:cs typeface="黑体" charset="0"/>
              </a:rPr>
              <a:t>耶 和 华 对 犹 大 和 耶 路 撒 冷 人 如 此 说 ： 要 开 垦 你 们 的 荒 地 ， 不 要 撒 种 在 荆 棘 中 。</a:t>
            </a:r>
            <a:endParaRPr lang="en-US" sz="3600" b="1">
              <a:solidFill>
                <a:schemeClr val="bg1"/>
              </a:solidFill>
              <a:latin typeface="黑体" charset="0"/>
              <a:ea typeface="黑体" charset="0"/>
              <a:cs typeface="黑体" charset="0"/>
            </a:endParaRPr>
          </a:p>
        </p:txBody>
      </p:sp>
      <p:sp>
        <p:nvSpPr>
          <p:cNvPr id="1560581"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耶利米书</a:t>
            </a:r>
            <a:r>
              <a:rPr lang="en-US" altLang="ja-JP" sz="5400" b="1">
                <a:solidFill>
                  <a:srgbClr val="00FF00"/>
                </a:solidFill>
                <a:latin typeface="黑体" charset="0"/>
                <a:ea typeface="黑体" charset="0"/>
                <a:cs typeface="黑体" charset="0"/>
              </a:rPr>
              <a:t> 4:3</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42" name="Rectangle 2"/>
          <p:cNvSpPr>
            <a:spLocks noGrp="1" noChangeArrowheads="1"/>
          </p:cNvSpPr>
          <p:nvPr>
            <p:ph type="title"/>
          </p:nvPr>
        </p:nvSpPr>
        <p:spPr/>
        <p:txBody>
          <a:bodyPr/>
          <a:lstStyle/>
          <a:p>
            <a:pPr eaLnBrk="1" hangingPunct="1">
              <a:lnSpc>
                <a:spcPts val="4300"/>
              </a:lnSpc>
              <a:spcAft>
                <a:spcPts val="13"/>
              </a:spcAft>
              <a:defRPr/>
            </a:pPr>
            <a:r>
              <a:rPr lang="en-US" sz="3600" smtClean="0"/>
              <a:t>Creation Evangelism Bulldozer 00550</a:t>
            </a:r>
          </a:p>
        </p:txBody>
      </p:sp>
      <p:pic>
        <p:nvPicPr>
          <p:cNvPr id="286722" name="Picture 3" descr="Creation Evangelism Bulldozer 005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44" name="Text Box 4"/>
          <p:cNvSpPr txBox="1">
            <a:spLocks noChangeArrowheads="1"/>
          </p:cNvSpPr>
          <p:nvPr/>
        </p:nvSpPr>
        <p:spPr bwMode="auto">
          <a:xfrm>
            <a:off x="2206625" y="4333875"/>
            <a:ext cx="2354263" cy="4000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a:solidFill>
                  <a:srgbClr val="000000"/>
                </a:solidFill>
                <a:latin typeface="黑体" charset="0"/>
                <a:ea typeface="黑体" charset="0"/>
                <a:cs typeface="黑体" charset="0"/>
              </a:rPr>
              <a:t>创世记</a:t>
            </a:r>
            <a:endParaRPr lang="en-US">
              <a:solidFill>
                <a:srgbClr val="000000"/>
              </a:solidFill>
              <a:latin typeface="黑体" charset="0"/>
              <a:ea typeface="黑体" charset="0"/>
              <a:cs typeface="黑体" charset="0"/>
            </a:endParaRPr>
          </a:p>
        </p:txBody>
      </p:sp>
      <p:sp>
        <p:nvSpPr>
          <p:cNvPr id="286724" name="WordArt 7"/>
          <p:cNvSpPr>
            <a:spLocks noChangeArrowheads="1" noChangeShapeType="1" noTextEdit="1"/>
          </p:cNvSpPr>
          <p:nvPr/>
        </p:nvSpPr>
        <p:spPr bwMode="auto">
          <a:xfrm>
            <a:off x="609600" y="609600"/>
            <a:ext cx="3070225" cy="609600"/>
          </a:xfrm>
          <a:prstGeom prst="rect">
            <a:avLst/>
          </a:prstGeom>
        </p:spPr>
        <p:txBody>
          <a:bodyPr wrap="none" fromWordArt="1">
            <a:prstTxWarp prst="textPlain">
              <a:avLst>
                <a:gd name="adj" fmla="val 50000"/>
              </a:avLst>
            </a:prstTxWarp>
          </a:bodyPr>
          <a:lstStyle/>
          <a:p>
            <a:pPr algn="ctr"/>
            <a:r>
              <a:rPr lang="zh-TW" altLang="en-US" sz="3600" kern="10">
                <a:ln w="9525">
                  <a:solidFill>
                    <a:srgbClr val="000000"/>
                  </a:solidFill>
                  <a:round/>
                  <a:headEnd/>
                  <a:tailEnd/>
                </a:ln>
                <a:solidFill>
                  <a:srgbClr val="FFFFFF"/>
                </a:solidFill>
                <a:latin typeface="黑体"/>
                <a:ea typeface="黑体"/>
                <a:cs typeface="黑体"/>
              </a:rPr>
              <a:t>创造论</a:t>
            </a:r>
            <a:endParaRPr lang="en-US" sz="3600" kern="10">
              <a:ln w="9525">
                <a:solidFill>
                  <a:srgbClr val="000000"/>
                </a:solidFill>
                <a:round/>
                <a:headEnd/>
                <a:tailEnd/>
              </a:ln>
              <a:solidFill>
                <a:srgbClr val="FFFFFF"/>
              </a:solidFill>
              <a:latin typeface="黑体"/>
              <a:ea typeface="黑体"/>
              <a:cs typeface="黑体"/>
            </a:endParaRPr>
          </a:p>
        </p:txBody>
      </p:sp>
      <p:sp>
        <p:nvSpPr>
          <p:cNvPr id="286725" name="WordArt 8"/>
          <p:cNvSpPr>
            <a:spLocks noChangeArrowheads="1" noChangeShapeType="1" noTextEdit="1"/>
          </p:cNvSpPr>
          <p:nvPr/>
        </p:nvSpPr>
        <p:spPr bwMode="auto">
          <a:xfrm>
            <a:off x="457200" y="1371600"/>
            <a:ext cx="3429000" cy="838200"/>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solidFill>
                  <a:srgbClr val="FFFFFF"/>
                </a:solidFill>
                <a:latin typeface="黑体"/>
                <a:ea typeface="黑体"/>
                <a:cs typeface="黑体"/>
              </a:rPr>
              <a:t>福音</a:t>
            </a:r>
            <a:endParaRPr lang="en-US" sz="3600" kern="10">
              <a:ln w="9525">
                <a:solidFill>
                  <a:srgbClr val="000000"/>
                </a:solidFill>
                <a:round/>
                <a:headEnd/>
                <a:tailEnd/>
              </a:ln>
              <a:solidFill>
                <a:srgbClr val="FFFFFF"/>
              </a:solidFill>
              <a:latin typeface="黑体"/>
              <a:ea typeface="黑体"/>
              <a:cs typeface="黑体"/>
            </a:endParaRPr>
          </a:p>
        </p:txBody>
      </p:sp>
      <p:sp>
        <p:nvSpPr>
          <p:cNvPr id="2621449" name="Text Box 9"/>
          <p:cNvSpPr txBox="1">
            <a:spLocks noChangeArrowheads="1"/>
          </p:cNvSpPr>
          <p:nvPr/>
        </p:nvSpPr>
        <p:spPr bwMode="auto">
          <a:xfrm rot="-3598372">
            <a:off x="4465638" y="2925762"/>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进化论</a:t>
            </a:r>
            <a:endParaRPr lang="en-US" sz="2000" b="1">
              <a:latin typeface="黑体" charset="0"/>
              <a:ea typeface="黑体" charset="0"/>
              <a:cs typeface="黑体" charset="0"/>
            </a:endParaRPr>
          </a:p>
        </p:txBody>
      </p:sp>
      <p:sp>
        <p:nvSpPr>
          <p:cNvPr id="2621450" name="Text Box 10"/>
          <p:cNvSpPr txBox="1">
            <a:spLocks noChangeArrowheads="1"/>
          </p:cNvSpPr>
          <p:nvPr/>
        </p:nvSpPr>
        <p:spPr bwMode="auto">
          <a:xfrm rot="16713854">
            <a:off x="6535738" y="3376613"/>
            <a:ext cx="33401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进化论</a:t>
            </a:r>
            <a:endParaRPr lang="en-US" sz="2000" b="1">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6" name="Rectangle 4"/>
          <p:cNvSpPr>
            <a:spLocks noGrp="1" noChangeArrowheads="1"/>
          </p:cNvSpPr>
          <p:nvPr>
            <p:ph type="ctrTitle"/>
          </p:nvPr>
        </p:nvSpPr>
        <p:spPr/>
        <p:txBody>
          <a:bodyPr/>
          <a:lstStyle/>
          <a:p>
            <a:pPr eaLnBrk="1" hangingPunct="1">
              <a:defRPr/>
            </a:pPr>
            <a:r>
              <a:rPr lang="en-US" smtClean="0">
                <a:cs typeface="+mj-cs"/>
              </a:rPr>
              <a:t>Terry for tea #4</a:t>
            </a:r>
          </a:p>
        </p:txBody>
      </p:sp>
      <p:pic>
        <p:nvPicPr>
          <p:cNvPr id="159746" name="Picture 2" descr="Terry-tea-seriesR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3" descr="Terry-tea-seriesR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5538" name="Rectangle 2"/>
          <p:cNvSpPr>
            <a:spLocks noGrp="1" noChangeArrowheads="1"/>
          </p:cNvSpPr>
          <p:nvPr>
            <p:ph type="title"/>
          </p:nvPr>
        </p:nvSpPr>
        <p:spPr/>
        <p:txBody>
          <a:bodyPr/>
          <a:lstStyle/>
          <a:p>
            <a:pPr eaLnBrk="1" hangingPunct="1">
              <a:lnSpc>
                <a:spcPts val="4300"/>
              </a:lnSpc>
              <a:spcAft>
                <a:spcPts val="13"/>
              </a:spcAft>
              <a:defRPr/>
            </a:pPr>
            <a:r>
              <a:rPr lang="en-US" sz="3600" smtClean="0">
                <a:latin typeface="黑体"/>
                <a:ea typeface="黑体"/>
                <a:cs typeface="黑体"/>
              </a:rPr>
              <a:t>Creation Evangelism Bulldozer 00550</a:t>
            </a:r>
          </a:p>
        </p:txBody>
      </p:sp>
      <p:pic>
        <p:nvPicPr>
          <p:cNvPr id="288770" name="Picture 3" descr="Creation Evangelism Bulldozer 00550-question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5540" name="Text Box 4"/>
          <p:cNvSpPr txBox="1">
            <a:spLocks noChangeArrowheads="1"/>
          </p:cNvSpPr>
          <p:nvPr/>
        </p:nvSpPr>
        <p:spPr bwMode="auto">
          <a:xfrm>
            <a:off x="-239713" y="152400"/>
            <a:ext cx="4724401" cy="3441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3600" b="1">
                <a:solidFill>
                  <a:srgbClr val="000000"/>
                </a:solidFill>
                <a:latin typeface="黑体" charset="0"/>
                <a:ea typeface="黑体" charset="0"/>
                <a:cs typeface="黑体" charset="0"/>
              </a:rPr>
              <a:t>以下问题的答案：</a:t>
            </a:r>
            <a:r>
              <a:rPr lang="en-US" altLang="ja-JP" sz="3600" b="1">
                <a:solidFill>
                  <a:srgbClr val="000000"/>
                </a:solidFill>
                <a:latin typeface="黑体" charset="0"/>
                <a:ea typeface="黑体" charset="0"/>
                <a:cs typeface="黑体" charset="0"/>
              </a:rPr>
              <a:t/>
            </a:r>
            <a:br>
              <a:rPr lang="en-US" altLang="ja-JP" sz="3600"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神从哪里来？</a:t>
            </a:r>
            <a:r>
              <a:rPr lang="en-US" altLang="ja-JP" b="1">
                <a:solidFill>
                  <a:srgbClr val="000000"/>
                </a:solidFill>
                <a:latin typeface="黑体" charset="0"/>
                <a:ea typeface="黑体" charset="0"/>
                <a:cs typeface="黑体" charset="0"/>
              </a:rPr>
              <a:t/>
            </a:r>
            <a:br>
              <a:rPr lang="en-US" altLang="ja-JP"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该隐的妻子？</a:t>
            </a:r>
            <a:r>
              <a:rPr lang="en-US" altLang="ja-JP" b="1">
                <a:solidFill>
                  <a:srgbClr val="000000"/>
                </a:solidFill>
                <a:latin typeface="黑体" charset="0"/>
                <a:ea typeface="黑体" charset="0"/>
                <a:cs typeface="黑体" charset="0"/>
              </a:rPr>
              <a:t/>
            </a:r>
            <a:br>
              <a:rPr lang="en-US" altLang="ja-JP"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恐龙？</a:t>
            </a:r>
            <a:r>
              <a:rPr lang="en-US" altLang="ja-JP" b="1">
                <a:solidFill>
                  <a:srgbClr val="000000"/>
                </a:solidFill>
                <a:latin typeface="黑体" charset="0"/>
                <a:ea typeface="黑体" charset="0"/>
                <a:cs typeface="黑体" charset="0"/>
              </a:rPr>
              <a:t/>
            </a:r>
            <a:br>
              <a:rPr lang="en-US" altLang="ja-JP" b="1">
                <a:solidFill>
                  <a:srgbClr val="000000"/>
                </a:solidFill>
                <a:latin typeface="黑体" charset="0"/>
                <a:ea typeface="黑体" charset="0"/>
                <a:cs typeface="黑体" charset="0"/>
              </a:rPr>
            </a:br>
            <a:r>
              <a:rPr lang="ja-JP" altLang="en-US" b="1">
                <a:latin typeface="黑体" charset="0"/>
                <a:ea typeface="黑体" charset="0"/>
                <a:cs typeface="黑体" charset="0"/>
              </a:rPr>
              <a:t>猿人</a:t>
            </a:r>
            <a:r>
              <a:rPr lang="zh-CN" altLang="en-US" b="1">
                <a:latin typeface="黑体" charset="0"/>
                <a:ea typeface="黑体" charset="0"/>
                <a:cs typeface="黑体" charset="0"/>
              </a:rPr>
              <a:t>？</a:t>
            </a:r>
            <a:r>
              <a:rPr lang="en-US" altLang="ja-JP" b="1">
                <a:solidFill>
                  <a:srgbClr val="000000"/>
                </a:solidFill>
                <a:latin typeface="黑体" charset="0"/>
                <a:ea typeface="黑体" charset="0"/>
                <a:cs typeface="黑体" charset="0"/>
              </a:rPr>
              <a:t/>
            </a:r>
            <a:br>
              <a:rPr lang="en-US" altLang="ja-JP"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化石？</a:t>
            </a:r>
            <a:r>
              <a:rPr lang="en-US" altLang="ja-JP" b="1">
                <a:solidFill>
                  <a:srgbClr val="000000"/>
                </a:solidFill>
                <a:latin typeface="黑体" charset="0"/>
                <a:ea typeface="黑体" charset="0"/>
                <a:cs typeface="黑体" charset="0"/>
              </a:rPr>
              <a:t/>
            </a:r>
            <a:br>
              <a:rPr lang="en-US" altLang="ja-JP"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地球的年龄？</a:t>
            </a:r>
            <a:r>
              <a:rPr lang="en-US" altLang="ja-JP" b="1">
                <a:solidFill>
                  <a:srgbClr val="000000"/>
                </a:solidFill>
                <a:latin typeface="黑体" charset="0"/>
                <a:ea typeface="黑体" charset="0"/>
                <a:cs typeface="黑体" charset="0"/>
              </a:rPr>
              <a:t/>
            </a:r>
            <a:br>
              <a:rPr lang="en-US" altLang="ja-JP" b="1">
                <a:solidFill>
                  <a:srgbClr val="000000"/>
                </a:solidFill>
                <a:latin typeface="黑体" charset="0"/>
                <a:ea typeface="黑体" charset="0"/>
                <a:cs typeface="黑体" charset="0"/>
              </a:rPr>
            </a:br>
            <a:r>
              <a:rPr lang="zh-CN" altLang="en-US" b="1">
                <a:solidFill>
                  <a:srgbClr val="000000"/>
                </a:solidFill>
                <a:latin typeface="黑体" charset="0"/>
                <a:ea typeface="黑体" charset="0"/>
                <a:cs typeface="黑体" charset="0"/>
              </a:rPr>
              <a:t>挪亚方舟？</a:t>
            </a:r>
            <a:endParaRPr lang="en-US" altLang="ja-JP" b="1">
              <a:solidFill>
                <a:srgbClr val="000000"/>
              </a:solidFill>
              <a:latin typeface="黑体" charset="0"/>
              <a:ea typeface="黑体" charset="0"/>
              <a:cs typeface="黑体" charset="0"/>
            </a:endParaRPr>
          </a:p>
          <a:p>
            <a:pPr algn="ctr" eaLnBrk="1" hangingPunct="1">
              <a:lnSpc>
                <a:spcPct val="90000"/>
              </a:lnSpc>
              <a:spcBef>
                <a:spcPct val="50000"/>
              </a:spcBef>
            </a:pPr>
            <a:endParaRPr lang="en-US" b="1">
              <a:solidFill>
                <a:srgbClr val="000000"/>
              </a:solidFill>
              <a:latin typeface="黑体" charset="0"/>
              <a:ea typeface="黑体" charset="0"/>
              <a:cs typeface="黑体" charset="0"/>
            </a:endParaRPr>
          </a:p>
        </p:txBody>
      </p:sp>
      <p:sp>
        <p:nvSpPr>
          <p:cNvPr id="2625541" name="Text Box 5"/>
          <p:cNvSpPr txBox="1">
            <a:spLocks noChangeArrowheads="1"/>
          </p:cNvSpPr>
          <p:nvPr/>
        </p:nvSpPr>
        <p:spPr bwMode="auto">
          <a:xfrm>
            <a:off x="2206625" y="4333875"/>
            <a:ext cx="2354263" cy="4000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a:solidFill>
                  <a:srgbClr val="000000"/>
                </a:solidFill>
                <a:latin typeface="黑体" charset="0"/>
                <a:ea typeface="黑体" charset="0"/>
                <a:cs typeface="黑体" charset="0"/>
              </a:rPr>
              <a:t>创世记</a:t>
            </a:r>
            <a:endParaRPr lang="en-US">
              <a:solidFill>
                <a:srgbClr val="000000"/>
              </a:solidFill>
              <a:latin typeface="黑体" charset="0"/>
              <a:ea typeface="黑体" charset="0"/>
              <a:cs typeface="黑体" charset="0"/>
            </a:endParaRPr>
          </a:p>
        </p:txBody>
      </p:sp>
      <p:sp>
        <p:nvSpPr>
          <p:cNvPr id="2625542" name="Text Box 6"/>
          <p:cNvSpPr txBox="1">
            <a:spLocks noChangeArrowheads="1"/>
          </p:cNvSpPr>
          <p:nvPr/>
        </p:nvSpPr>
        <p:spPr bwMode="auto">
          <a:xfrm rot="-3598372">
            <a:off x="4465638" y="2925762"/>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进化论</a:t>
            </a:r>
            <a:endParaRPr lang="en-US" sz="2000" b="1">
              <a:latin typeface="黑体" charset="0"/>
              <a:ea typeface="黑体" charset="0"/>
              <a:cs typeface="黑体" charset="0"/>
            </a:endParaRPr>
          </a:p>
        </p:txBody>
      </p:sp>
      <p:sp>
        <p:nvSpPr>
          <p:cNvPr id="8" name="Text Box 10"/>
          <p:cNvSpPr txBox="1">
            <a:spLocks noChangeArrowheads="1"/>
          </p:cNvSpPr>
          <p:nvPr/>
        </p:nvSpPr>
        <p:spPr bwMode="auto">
          <a:xfrm rot="16713854">
            <a:off x="6535738" y="3376613"/>
            <a:ext cx="33401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2000" b="1">
                <a:latin typeface="黑体" charset="0"/>
                <a:ea typeface="黑体" charset="0"/>
                <a:cs typeface="黑体" charset="0"/>
              </a:rPr>
              <a:t>进化论</a:t>
            </a:r>
            <a:endParaRPr lang="en-US" sz="2000" b="1">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1731" name="Rectangle 4" hidden="1"/>
          <p:cNvSpPr>
            <a:spLocks noGrp="1"/>
          </p:cNvSpPr>
          <p:nvPr>
            <p:ph type="title" idx="4294967295"/>
          </p:nvPr>
        </p:nvSpPr>
        <p:spPr/>
        <p:txBody>
          <a:bodyPr/>
          <a:lstStyle/>
          <a:p>
            <a:pPr eaLnBrk="1" hangingPunct="1">
              <a:defRPr/>
            </a:pPr>
            <a:r>
              <a:rPr lang="en-US" smtClean="0"/>
              <a:t>AiG web site #1</a:t>
            </a:r>
          </a:p>
        </p:txBody>
      </p:sp>
      <p:sp>
        <p:nvSpPr>
          <p:cNvPr id="2" name="TextBox 1"/>
          <p:cNvSpPr txBox="1"/>
          <p:nvPr/>
        </p:nvSpPr>
        <p:spPr>
          <a:xfrm>
            <a:off x="1676400" y="3957638"/>
            <a:ext cx="6629400" cy="461962"/>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a:solidFill>
                  <a:srgbClr val="000000"/>
                </a:solidFill>
                <a:latin typeface="黑体" charset="0"/>
                <a:ea typeface="黑体" charset="0"/>
                <a:cs typeface="黑体" charset="0"/>
              </a:rPr>
              <a:t>相信</a:t>
            </a:r>
            <a:r>
              <a:rPr lang="en-US" altLang="zh-CN">
                <a:solidFill>
                  <a:srgbClr val="000000"/>
                </a:solidFill>
                <a:latin typeface="黑体" charset="0"/>
                <a:ea typeface="黑体" charset="0"/>
                <a:cs typeface="黑体" charset="0"/>
              </a:rPr>
              <a:t> </a:t>
            </a:r>
            <a:r>
              <a:rPr lang="zh-CN">
                <a:solidFill>
                  <a:srgbClr val="000000"/>
                </a:solidFill>
                <a:latin typeface="黑体" charset="0"/>
                <a:ea typeface="黑体" charset="0"/>
                <a:cs typeface="黑体" charset="0"/>
              </a:rPr>
              <a:t>、</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维护</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a:t>
            </a:r>
            <a:r>
              <a:rPr lang="en-US" altLang="zh-CN">
                <a:solidFill>
                  <a:srgbClr val="000000"/>
                </a:solidFill>
                <a:latin typeface="黑体" charset="0"/>
                <a:ea typeface="黑体" charset="0"/>
                <a:cs typeface="黑体" charset="0"/>
              </a:rPr>
              <a:t> </a:t>
            </a:r>
            <a:r>
              <a:rPr lang="zh-CN" altLang="en-US">
                <a:solidFill>
                  <a:srgbClr val="000000"/>
                </a:solidFill>
                <a:latin typeface="黑体" charset="0"/>
                <a:ea typeface="黑体" charset="0"/>
                <a:cs typeface="黑体" charset="0"/>
              </a:rPr>
              <a:t>宣告</a:t>
            </a:r>
            <a:endParaRPr lang="en-US">
              <a:solidFill>
                <a:srgbClr val="0000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Rectangle 2"/>
          <p:cNvSpPr>
            <a:spLocks noGrp="1" noChangeArrowheads="1"/>
          </p:cNvSpPr>
          <p:nvPr>
            <p:ph type="title"/>
          </p:nvPr>
        </p:nvSpPr>
        <p:spPr/>
        <p:txBody>
          <a:bodyPr/>
          <a:lstStyle/>
          <a:p>
            <a:pPr eaLnBrk="1" hangingPunct="1">
              <a:defRPr/>
            </a:pPr>
            <a:r>
              <a:rPr lang="en-US" sz="6000" b="1" smtClean="0">
                <a:solidFill>
                  <a:srgbClr val="66FF33"/>
                </a:solidFill>
              </a:rPr>
              <a:t>Revelation 14:6-7 NAS</a:t>
            </a:r>
          </a:p>
        </p:txBody>
      </p:sp>
      <p:pic>
        <p:nvPicPr>
          <p:cNvPr id="29286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0772" name="Text Box 4"/>
          <p:cNvSpPr txBox="1">
            <a:spLocks noChangeArrowheads="1"/>
          </p:cNvSpPr>
          <p:nvPr/>
        </p:nvSpPr>
        <p:spPr bwMode="auto">
          <a:xfrm>
            <a:off x="914400" y="1371600"/>
            <a:ext cx="7315200" cy="4524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a:solidFill>
                  <a:srgbClr val="FFFFFF"/>
                </a:solidFill>
                <a:latin typeface="黑体" charset="0"/>
                <a:ea typeface="黑体" charset="0"/>
                <a:cs typeface="黑体" charset="0"/>
              </a:rPr>
              <a:t>6 </a:t>
            </a:r>
            <a:r>
              <a:rPr lang="zh-TW" altLang="en-US" sz="3200">
                <a:solidFill>
                  <a:srgbClr val="FFFFFF"/>
                </a:solidFill>
                <a:latin typeface="黑体" charset="0"/>
                <a:ea typeface="黑体" charset="0"/>
                <a:cs typeface="黑体" charset="0"/>
              </a:rPr>
              <a:t>我 又 看 见 另 有 一 位 天 使 飞 在 空 中 ， 有 </a:t>
            </a:r>
            <a:r>
              <a:rPr lang="zh-TW" altLang="en-US" sz="3200">
                <a:solidFill>
                  <a:srgbClr val="FFFF00"/>
                </a:solidFill>
                <a:latin typeface="黑体" charset="0"/>
                <a:ea typeface="黑体" charset="0"/>
                <a:cs typeface="黑体" charset="0"/>
              </a:rPr>
              <a:t>永 远 的 福 音 </a:t>
            </a:r>
            <a:r>
              <a:rPr lang="zh-TW" altLang="en-US" sz="3200">
                <a:solidFill>
                  <a:srgbClr val="FFFFFF"/>
                </a:solidFill>
                <a:latin typeface="黑体" charset="0"/>
                <a:ea typeface="黑体" charset="0"/>
                <a:cs typeface="黑体" charset="0"/>
              </a:rPr>
              <a:t>要 传 给 住 在 地 上 的 人 ， 就 是 各 国、 各 族 、 各 方 、 各 民 。</a:t>
            </a:r>
          </a:p>
          <a:p>
            <a:pPr eaLnBrk="1" hangingPunct="1"/>
            <a:r>
              <a:rPr lang="en-US" altLang="zh-TW" sz="3200" b="1">
                <a:solidFill>
                  <a:srgbClr val="FFFFFF"/>
                </a:solidFill>
                <a:latin typeface="黑体" charset="0"/>
                <a:ea typeface="黑体" charset="0"/>
                <a:cs typeface="黑体" charset="0"/>
              </a:rPr>
              <a:t>7 </a:t>
            </a:r>
            <a:r>
              <a:rPr lang="zh-TW" altLang="en-US" sz="3200">
                <a:solidFill>
                  <a:srgbClr val="FFFFFF"/>
                </a:solidFill>
                <a:latin typeface="黑体" charset="0"/>
                <a:ea typeface="黑体" charset="0"/>
                <a:cs typeface="黑体" charset="0"/>
              </a:rPr>
              <a:t>他 大 声 说 ： 应 当 敬 畏 神 ， 将 荣 耀 归 给 他 ！ 因 他 施 行 审 判 的 时 候 已 经 到 了 。 </a:t>
            </a:r>
            <a:r>
              <a:rPr lang="zh-TW" altLang="en-US" sz="3200">
                <a:solidFill>
                  <a:srgbClr val="FFFF00"/>
                </a:solidFill>
                <a:latin typeface="黑体" charset="0"/>
                <a:ea typeface="黑体" charset="0"/>
                <a:cs typeface="黑体" charset="0"/>
              </a:rPr>
              <a:t>应 当 敬 拜 那 创 造 天 地 海 和 众 水 泉 源 的 。</a:t>
            </a:r>
            <a:endParaRPr lang="en-US" sz="3000" b="1">
              <a:solidFill>
                <a:srgbClr val="FFFF00"/>
              </a:solidFill>
              <a:latin typeface="黑体" charset="0"/>
              <a:ea typeface="黑体" charset="0"/>
              <a:cs typeface="黑体" charset="0"/>
            </a:endParaRPr>
          </a:p>
        </p:txBody>
      </p:sp>
      <p:sp>
        <p:nvSpPr>
          <p:cNvPr id="2080773" name="Rectangle 5"/>
          <p:cNvSpPr>
            <a:spLocks noChangeArrowheads="1"/>
          </p:cNvSpPr>
          <p:nvPr/>
        </p:nvSpPr>
        <p:spPr bwMode="auto">
          <a:xfrm>
            <a:off x="533400" y="457200"/>
            <a:ext cx="81534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CN" altLang="en-US" sz="5400" b="1">
                <a:solidFill>
                  <a:srgbClr val="00FF00"/>
                </a:solidFill>
                <a:latin typeface="黑体" charset="0"/>
                <a:ea typeface="黑体" charset="0"/>
                <a:cs typeface="黑体" charset="0"/>
              </a:rPr>
              <a:t>启示录</a:t>
            </a:r>
            <a:r>
              <a:rPr lang="en-US" altLang="ja-JP" sz="5400" b="1">
                <a:solidFill>
                  <a:srgbClr val="00FF00"/>
                </a:solidFill>
                <a:latin typeface="黑体" charset="0"/>
                <a:ea typeface="黑体" charset="0"/>
                <a:cs typeface="黑体" charset="0"/>
              </a:rPr>
              <a:t> 14:6-7</a:t>
            </a:r>
            <a:endParaRPr lang="en-US" sz="5400" b="1">
              <a:solidFill>
                <a:srgbClr val="00FF00"/>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9634" name="Rectangle 2"/>
          <p:cNvSpPr>
            <a:spLocks noGrp="1" noChangeArrowheads="1"/>
          </p:cNvSpPr>
          <p:nvPr>
            <p:ph type="ctrTitle"/>
          </p:nvPr>
        </p:nvSpPr>
        <p:spPr/>
        <p:txBody>
          <a:bodyPr/>
          <a:lstStyle/>
          <a:p>
            <a:pPr eaLnBrk="1" hangingPunct="1">
              <a:defRPr/>
            </a:pPr>
            <a:r>
              <a:rPr lang="en-US" smtClean="0">
                <a:latin typeface="黑体"/>
                <a:ea typeface="黑体"/>
                <a:cs typeface="黑体"/>
              </a:rPr>
              <a:t>Nailing Genesis 1-11 to church</a:t>
            </a:r>
          </a:p>
        </p:txBody>
      </p:sp>
      <p:pic>
        <p:nvPicPr>
          <p:cNvPr id="294914" name="Picture 3" descr="Nail Gen 1-11 on Church 02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9636" name="Text Box 4"/>
          <p:cNvSpPr txBox="1">
            <a:spLocks noChangeArrowheads="1"/>
          </p:cNvSpPr>
          <p:nvPr/>
        </p:nvSpPr>
        <p:spPr bwMode="auto">
          <a:xfrm>
            <a:off x="2797175" y="3375025"/>
            <a:ext cx="1143000" cy="4445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1400">
                <a:solidFill>
                  <a:srgbClr val="000000"/>
                </a:solidFill>
                <a:latin typeface="黑体" charset="0"/>
                <a:ea typeface="黑体" charset="0"/>
                <a:cs typeface="黑体" charset="0"/>
              </a:rPr>
              <a:t>创世记</a:t>
            </a:r>
            <a:r>
              <a:rPr lang="en-US" altLang="ja-JP" sz="1400">
                <a:solidFill>
                  <a:srgbClr val="000000"/>
                </a:solidFill>
                <a:latin typeface="黑体" charset="0"/>
                <a:ea typeface="黑体" charset="0"/>
                <a:cs typeface="黑体" charset="0"/>
              </a:rPr>
              <a:t/>
            </a:r>
            <a:br>
              <a:rPr lang="en-US" altLang="ja-JP" sz="1400">
                <a:solidFill>
                  <a:srgbClr val="000000"/>
                </a:solidFill>
                <a:latin typeface="黑体" charset="0"/>
                <a:ea typeface="黑体" charset="0"/>
                <a:cs typeface="黑体" charset="0"/>
              </a:rPr>
            </a:br>
            <a:r>
              <a:rPr lang="en-US" altLang="ja-JP" sz="1400">
                <a:solidFill>
                  <a:srgbClr val="000000"/>
                </a:solidFill>
                <a:latin typeface="黑体" charset="0"/>
                <a:ea typeface="黑体" charset="0"/>
                <a:cs typeface="黑体" charset="0"/>
              </a:rPr>
              <a:t>1-11</a:t>
            </a:r>
            <a:endParaRPr lang="en-US" sz="1400">
              <a:solidFill>
                <a:srgbClr val="000000"/>
              </a:solidFill>
              <a:latin typeface="黑体" charset="0"/>
              <a:ea typeface="黑体" charset="0"/>
              <a:cs typeface="黑体" charset="0"/>
            </a:endParaRPr>
          </a:p>
        </p:txBody>
      </p:sp>
      <p:sp>
        <p:nvSpPr>
          <p:cNvPr id="2629637" name="Text Box 5"/>
          <p:cNvSpPr txBox="1">
            <a:spLocks noChangeArrowheads="1"/>
          </p:cNvSpPr>
          <p:nvPr/>
        </p:nvSpPr>
        <p:spPr bwMode="auto">
          <a:xfrm rot="20780517">
            <a:off x="4284663" y="5453063"/>
            <a:ext cx="3429000" cy="6953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a:solidFill>
                  <a:schemeClr val="bg1"/>
                </a:solidFill>
                <a:latin typeface="黑体" charset="0"/>
                <a:ea typeface="黑体" charset="0"/>
                <a:cs typeface="黑体" charset="0"/>
              </a:rPr>
              <a:t>人的意见</a:t>
            </a:r>
            <a:r>
              <a:rPr lang="en-US" altLang="ja-JP">
                <a:solidFill>
                  <a:schemeClr val="bg1"/>
                </a:solidFill>
                <a:latin typeface="黑体" charset="0"/>
                <a:ea typeface="黑体" charset="0"/>
                <a:cs typeface="黑体" charset="0"/>
              </a:rPr>
              <a:t/>
            </a:r>
            <a:br>
              <a:rPr lang="en-US" altLang="ja-JP">
                <a:solidFill>
                  <a:schemeClr val="bg1"/>
                </a:solidFill>
                <a:latin typeface="黑体" charset="0"/>
                <a:ea typeface="黑体" charset="0"/>
                <a:cs typeface="黑体" charset="0"/>
              </a:rPr>
            </a:br>
            <a:r>
              <a:rPr lang="zh-CN" altLang="en-US">
                <a:solidFill>
                  <a:schemeClr val="bg1"/>
                </a:solidFill>
                <a:latin typeface="黑体" charset="0"/>
                <a:ea typeface="黑体" charset="0"/>
                <a:cs typeface="黑体" charset="0"/>
              </a:rPr>
              <a:t>数百万年</a:t>
            </a:r>
            <a:endParaRPr lang="en-US" sz="2000">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9600" b="1">
                <a:solidFill>
                  <a:srgbClr val="FFFFFF"/>
                </a:solidFill>
                <a:cs typeface="Arial"/>
              </a:rPr>
              <a:t>终结</a:t>
            </a:r>
            <a:endParaRPr lang="en-US" sz="9600" b="1" dirty="0">
              <a:solidFill>
                <a:srgbClr val="FFFFFF"/>
              </a:solidFil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33624962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Shape 432" descr="Template Suite 1-Title 0135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33" name="Shape 433"/>
          <p:cNvSpPr txBox="1"/>
          <p:nvPr/>
        </p:nvSpPr>
        <p:spPr>
          <a:xfrm>
            <a:off x="3886200" y="533400"/>
            <a:ext cx="4419600" cy="579438"/>
          </a:xfrm>
          <a:prstGeom prst="rect">
            <a:avLst/>
          </a:prstGeom>
          <a:noFill/>
          <a:ln>
            <a:noFill/>
          </a:ln>
          <a:effectLst>
            <a:outerShdw blurRad="63500" dist="38099" dir="2700000" algn="ctr" rotWithShape="0">
              <a:schemeClr val="dk1">
                <a:alpha val="74901"/>
              </a:schemeClr>
            </a:outerShdw>
          </a:effectLst>
        </p:spPr>
        <p:txBody>
          <a:bodyPr wrap="square" lIns="91425" tIns="45700" rIns="91425" bIns="45700" anchor="t" anchorCtr="0">
            <a:noAutofit/>
          </a:bodyPr>
          <a:lstStyle/>
          <a:p>
            <a:pPr algn="r" fontAlgn="auto">
              <a:spcBef>
                <a:spcPts val="0"/>
              </a:spcBef>
              <a:spcAft>
                <a:spcPts val="0"/>
              </a:spcAft>
            </a:pPr>
            <a:r>
              <a:rPr lang="en-US" sz="3200" b="1" kern="0">
                <a:solidFill>
                  <a:srgbClr val="FFFF00"/>
                </a:solidFill>
                <a:latin typeface="Arial"/>
                <a:ea typeface="Arial"/>
                <a:cs typeface="Arial"/>
                <a:sym typeface="Arial"/>
              </a:rPr>
              <a:t>Terry Mortenson 博士</a:t>
            </a:r>
          </a:p>
        </p:txBody>
      </p:sp>
      <p:sp>
        <p:nvSpPr>
          <p:cNvPr id="434" name="Shape 434"/>
          <p:cNvSpPr txBox="1"/>
          <p:nvPr/>
        </p:nvSpPr>
        <p:spPr>
          <a:xfrm>
            <a:off x="609600" y="2133600"/>
            <a:ext cx="7086600" cy="2585323"/>
          </a:xfrm>
          <a:prstGeom prst="rect">
            <a:avLst/>
          </a:prstGeom>
          <a:noFill/>
          <a:ln>
            <a:noFill/>
          </a:ln>
          <a:effectLst>
            <a:outerShdw blurRad="63500" dist="38099" dir="2700000" algn="ctr" rotWithShape="0">
              <a:schemeClr val="dk1">
                <a:alpha val="49803"/>
              </a:schemeClr>
            </a:outerShdw>
          </a:effectLst>
        </p:spPr>
        <p:txBody>
          <a:bodyPr wrap="square" lIns="91425" tIns="45700" rIns="91425" bIns="45700" anchor="t" anchorCtr="0">
            <a:noAutofit/>
          </a:bodyPr>
          <a:lstStyle/>
          <a:p>
            <a:pPr fontAlgn="auto">
              <a:spcBef>
                <a:spcPts val="0"/>
              </a:spcBef>
              <a:spcAft>
                <a:spcPts val="0"/>
              </a:spcAft>
            </a:pPr>
            <a:r>
              <a:rPr lang="en-US" sz="7200" b="1" i="1" kern="0" dirty="0">
                <a:solidFill>
                  <a:srgbClr val="FFFFFF"/>
                </a:solidFill>
                <a:latin typeface="Arial"/>
                <a:ea typeface="Arial"/>
                <a:cs typeface="Arial"/>
                <a:sym typeface="Arial"/>
              </a:rPr>
              <a:t>圣经或自然主义</a:t>
            </a:r>
          </a:p>
          <a:p>
            <a:pPr fontAlgn="auto">
              <a:spcBef>
                <a:spcPts val="0"/>
              </a:spcBef>
              <a:spcAft>
                <a:spcPts val="0"/>
              </a:spcAft>
            </a:pPr>
            <a:r>
              <a:rPr lang="en-US" sz="7200" b="1" i="1" kern="0" dirty="0">
                <a:solidFill>
                  <a:srgbClr val="FFFFFF"/>
                </a:solidFill>
                <a:latin typeface="Arial"/>
                <a:ea typeface="Arial"/>
                <a:cs typeface="Arial"/>
                <a:sym typeface="Arial"/>
              </a:rPr>
              <a:t>的假设</a:t>
            </a:r>
          </a:p>
        </p:txBody>
      </p:sp>
      <p:pic>
        <p:nvPicPr>
          <p:cNvPr id="435" name="Shape 435" descr="AiG 2007 URL Logo.png"/>
          <p:cNvPicPr preferRelativeResize="0"/>
          <p:nvPr/>
        </p:nvPicPr>
        <p:blipFill rotWithShape="1">
          <a:blip r:embed="rId4">
            <a:alphaModFix/>
          </a:blip>
          <a:srcRect/>
          <a:stretch/>
        </p:blipFill>
        <p:spPr>
          <a:xfrm>
            <a:off x="6089650" y="4572000"/>
            <a:ext cx="3054350" cy="1206500"/>
          </a:xfrm>
          <a:prstGeom prst="rect">
            <a:avLst/>
          </a:prstGeom>
          <a:noFill/>
          <a:ln>
            <a:noFill/>
          </a:ln>
        </p:spPr>
      </p:pic>
      <p:sp>
        <p:nvSpPr>
          <p:cNvPr id="436" name="Shape 436"/>
          <p:cNvSpPr/>
          <p:nvPr/>
        </p:nvSpPr>
        <p:spPr>
          <a:xfrm>
            <a:off x="-22282" y="5733256"/>
            <a:ext cx="9252520" cy="1124744"/>
          </a:xfrm>
          <a:prstGeom prst="rect">
            <a:avLst/>
          </a:prstGeom>
          <a:solidFill>
            <a:srgbClr val="000514"/>
          </a:solidFill>
          <a:ln>
            <a:noFill/>
          </a:ln>
          <a:effectLst>
            <a:outerShdw blurRad="63500" dist="35921" dir="2700000" algn="ctr" rotWithShape="0">
              <a:srgbClr val="000514">
                <a:alpha val="74901"/>
              </a:srgbClr>
            </a:outerShdw>
          </a:effectLst>
        </p:spPr>
        <p:txBody>
          <a:bodyPr wrap="square" lIns="91425" tIns="45700" rIns="91425" bIns="45700" anchor="t" anchorCtr="0">
            <a:noAutofit/>
          </a:bodyPr>
          <a:lstStyle/>
          <a:p>
            <a:pPr indent="-88900" algn="ctr" fontAlgn="auto">
              <a:spcBef>
                <a:spcPts val="0"/>
              </a:spcBef>
              <a:spcAft>
                <a:spcPts val="0"/>
              </a:spcAft>
              <a:buClr>
                <a:srgbClr val="FFCC00"/>
              </a:buClr>
              <a:buSzPts val="1400"/>
              <a:buFont typeface="Noto Sans Symbols"/>
              <a:buNone/>
            </a:pPr>
            <a:r>
              <a:rPr lang="en-US" sz="2000" b="1" kern="0">
                <a:solidFill>
                  <a:srgbClr val="FFFFFF"/>
                </a:solidFill>
                <a:latin typeface="Arial"/>
                <a:ea typeface="Arial"/>
                <a:cs typeface="Arial"/>
                <a:sym typeface="Arial"/>
              </a:rPr>
              <a:t>Designed by Dr. Terry Mortenson</a:t>
            </a:r>
            <a:br>
              <a:rPr lang="en-US" sz="2000" b="1" kern="0">
                <a:solidFill>
                  <a:srgbClr val="FFFFFF"/>
                </a:solidFill>
                <a:latin typeface="Arial"/>
                <a:ea typeface="Arial"/>
                <a:cs typeface="Arial"/>
                <a:sym typeface="Arial"/>
              </a:rPr>
            </a:br>
            <a:r>
              <a:rPr lang="en-US" sz="2000" b="1" kern="0">
                <a:solidFill>
                  <a:srgbClr val="FFFFFF"/>
                </a:solidFill>
                <a:latin typeface="Arial"/>
                <a:ea typeface="Arial"/>
                <a:cs typeface="Arial"/>
                <a:sym typeface="Arial"/>
              </a:rPr>
              <a:t>Uploaded by Dr. Rick Griffith • Singapore Bible College</a:t>
            </a:r>
            <a:br>
              <a:rPr lang="en-US" sz="2000" b="1" kern="0">
                <a:solidFill>
                  <a:srgbClr val="FFFFFF"/>
                </a:solidFill>
                <a:latin typeface="Arial"/>
                <a:ea typeface="Arial"/>
                <a:cs typeface="Arial"/>
                <a:sym typeface="Arial"/>
              </a:rPr>
            </a:br>
            <a:r>
              <a:rPr lang="en-US" sz="2000" b="1" kern="0">
                <a:solidFill>
                  <a:srgbClr val="FFFFFF"/>
                </a:solidFill>
                <a:latin typeface="Arial"/>
                <a:ea typeface="Arial"/>
                <a:cs typeface="Arial"/>
                <a:sym typeface="Arial"/>
              </a:rPr>
              <a:t>All files in many languages for free download at BibleStudyDownloads.org</a:t>
            </a:r>
          </a:p>
        </p:txBody>
      </p:sp>
    </p:spTree>
    <p:extLst>
      <p:ext uri="{BB962C8B-B14F-4D97-AF65-F5344CB8AC3E}">
        <p14:creationId xmlns:p14="http://schemas.microsoft.com/office/powerpoint/2010/main" val="191013216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Shape 442" descr="Assump-Biology"/>
          <p:cNvPicPr preferRelativeResize="0"/>
          <p:nvPr/>
        </p:nvPicPr>
        <p:blipFill rotWithShape="1">
          <a:blip r:embed="rId3">
            <a:alphaModFix/>
          </a:blip>
          <a:srcRect/>
          <a:stretch/>
        </p:blipFill>
        <p:spPr>
          <a:xfrm>
            <a:off x="1981200" y="2046288"/>
            <a:ext cx="5181600" cy="2762250"/>
          </a:xfrm>
          <a:prstGeom prst="rect">
            <a:avLst/>
          </a:prstGeom>
          <a:noFill/>
          <a:ln>
            <a:noFill/>
          </a:ln>
        </p:spPr>
      </p:pic>
      <p:sp>
        <p:nvSpPr>
          <p:cNvPr id="443" name="Shape 443"/>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Assumptions Facts-Interpretations astronomy</a:t>
            </a:r>
          </a:p>
        </p:txBody>
      </p:sp>
      <p:sp>
        <p:nvSpPr>
          <p:cNvPr id="444" name="Shape 444"/>
          <p:cNvSpPr txBox="1"/>
          <p:nvPr/>
        </p:nvSpPr>
        <p:spPr>
          <a:xfrm>
            <a:off x="1371600" y="296863"/>
            <a:ext cx="2895600" cy="1066800"/>
          </a:xfrm>
          <a:prstGeom prst="rect">
            <a:avLst/>
          </a:prstGeom>
          <a:solidFill>
            <a:srgbClr val="42C1EF"/>
          </a:solidFill>
          <a:ln w="76200" cap="flat" cmpd="sng">
            <a:solidFill>
              <a:srgbClr val="005076"/>
            </a:solidFill>
            <a:prstDash val="solid"/>
            <a:miter lim="800000"/>
            <a:headEnd type="none" w="med" len="med"/>
            <a:tailEnd type="none" w="med" len="med"/>
          </a:ln>
        </p:spPr>
        <p:txBody>
          <a:bodyPr wrap="square" lIns="91425" tIns="45700" rIns="91425" bIns="45700" anchor="ctr" anchorCtr="1">
            <a:noAutofit/>
          </a:bodyPr>
          <a:lstStyle/>
          <a:p>
            <a:pPr algn="ctr" fontAlgn="auto">
              <a:lnSpc>
                <a:spcPct val="90000"/>
              </a:lnSpc>
              <a:spcBef>
                <a:spcPts val="0"/>
              </a:spcBef>
              <a:spcAft>
                <a:spcPts val="0"/>
              </a:spcAft>
            </a:pPr>
            <a:r>
              <a:rPr lang="en-US" sz="3200" b="1" kern="0">
                <a:solidFill>
                  <a:srgbClr val="000000"/>
                </a:solidFill>
                <a:latin typeface="Arial"/>
                <a:ea typeface="Arial"/>
                <a:cs typeface="Arial"/>
                <a:sym typeface="Arial"/>
              </a:rPr>
              <a:t>自然主义的</a:t>
            </a:r>
          </a:p>
          <a:p>
            <a:pPr algn="ctr" fontAlgn="auto">
              <a:lnSpc>
                <a:spcPct val="90000"/>
              </a:lnSpc>
              <a:spcBef>
                <a:spcPts val="0"/>
              </a:spcBef>
              <a:spcAft>
                <a:spcPts val="0"/>
              </a:spcAft>
            </a:pPr>
            <a:r>
              <a:rPr lang="en-US" sz="3200" b="1" kern="0">
                <a:solidFill>
                  <a:srgbClr val="000000"/>
                </a:solidFill>
                <a:latin typeface="Arial"/>
                <a:ea typeface="Arial"/>
                <a:cs typeface="Arial"/>
                <a:sym typeface="Arial"/>
              </a:rPr>
              <a:t>假设</a:t>
            </a:r>
          </a:p>
        </p:txBody>
      </p:sp>
      <p:sp>
        <p:nvSpPr>
          <p:cNvPr id="445" name="Shape 445"/>
          <p:cNvSpPr txBox="1"/>
          <p:nvPr/>
        </p:nvSpPr>
        <p:spPr>
          <a:xfrm>
            <a:off x="1143000" y="5715000"/>
            <a:ext cx="3352800" cy="1066800"/>
          </a:xfrm>
          <a:prstGeom prst="rect">
            <a:avLst/>
          </a:prstGeom>
          <a:solidFill>
            <a:srgbClr val="42C1EF"/>
          </a:solidFill>
          <a:ln w="76200" cap="flat" cmpd="sng">
            <a:solidFill>
              <a:srgbClr val="005076"/>
            </a:solidFill>
            <a:prstDash val="solid"/>
            <a:miter lim="800000"/>
            <a:headEnd type="none" w="med" len="med"/>
            <a:tailEnd type="none" w="med" len="med"/>
          </a:ln>
        </p:spPr>
        <p:txBody>
          <a:bodyPr wrap="square" lIns="91425" tIns="45700" rIns="91425" bIns="45700" anchor="ctr" anchorCtr="1">
            <a:noAutofit/>
          </a:bodyPr>
          <a:lstStyle/>
          <a:p>
            <a:pPr algn="ctr" fontAlgn="auto">
              <a:lnSpc>
                <a:spcPct val="90000"/>
              </a:lnSpc>
              <a:spcBef>
                <a:spcPts val="0"/>
              </a:spcBef>
              <a:spcAft>
                <a:spcPts val="0"/>
              </a:spcAft>
            </a:pPr>
            <a:r>
              <a:rPr lang="en-US" sz="3200" b="1" kern="0">
                <a:solidFill>
                  <a:srgbClr val="000000"/>
                </a:solidFill>
                <a:latin typeface="Arial"/>
                <a:ea typeface="Arial"/>
                <a:cs typeface="Arial"/>
                <a:sym typeface="Arial"/>
              </a:rPr>
              <a:t>进化</a:t>
            </a:r>
          </a:p>
        </p:txBody>
      </p:sp>
      <p:sp>
        <p:nvSpPr>
          <p:cNvPr id="446" name="Shape 446"/>
          <p:cNvSpPr txBox="1"/>
          <p:nvPr/>
        </p:nvSpPr>
        <p:spPr>
          <a:xfrm>
            <a:off x="4800600" y="5715000"/>
            <a:ext cx="3048000" cy="1066800"/>
          </a:xfrm>
          <a:prstGeom prst="rect">
            <a:avLst/>
          </a:prstGeom>
          <a:solidFill>
            <a:srgbClr val="EC4D5B"/>
          </a:solidFill>
          <a:ln w="76200" cap="flat" cmpd="sng">
            <a:solidFill>
              <a:srgbClr val="861415"/>
            </a:solidFill>
            <a:prstDash val="solid"/>
            <a:miter lim="800000"/>
            <a:headEnd type="none" w="med" len="med"/>
            <a:tailEnd type="none" w="med" len="med"/>
          </a:ln>
        </p:spPr>
        <p:txBody>
          <a:bodyPr wrap="square" lIns="91425" tIns="45700" rIns="91425" bIns="45700" anchor="ctr" anchorCtr="1">
            <a:noAutofit/>
          </a:bodyPr>
          <a:lstStyle/>
          <a:p>
            <a:pPr algn="ctr" fontAlgn="auto">
              <a:lnSpc>
                <a:spcPct val="90000"/>
              </a:lnSpc>
              <a:spcBef>
                <a:spcPts val="0"/>
              </a:spcBef>
              <a:spcAft>
                <a:spcPts val="0"/>
              </a:spcAft>
              <a:buClr>
                <a:srgbClr val="000000"/>
              </a:buClr>
              <a:buFont typeface="Arial"/>
              <a:buNone/>
            </a:pPr>
            <a:r>
              <a:rPr lang="en-US" sz="3200" b="1" kern="0">
                <a:solidFill>
                  <a:srgbClr val="000000"/>
                </a:solidFill>
                <a:latin typeface="Arial"/>
                <a:ea typeface="Arial"/>
                <a:cs typeface="Arial"/>
                <a:sym typeface="Arial"/>
              </a:rPr>
              <a:t>受造之物</a:t>
            </a:r>
          </a:p>
        </p:txBody>
      </p:sp>
      <p:sp>
        <p:nvSpPr>
          <p:cNvPr id="447" name="Shape 447"/>
          <p:cNvSpPr txBox="1"/>
          <p:nvPr/>
        </p:nvSpPr>
        <p:spPr>
          <a:xfrm>
            <a:off x="4876800" y="296863"/>
            <a:ext cx="2895600" cy="1066800"/>
          </a:xfrm>
          <a:prstGeom prst="rect">
            <a:avLst/>
          </a:prstGeom>
          <a:solidFill>
            <a:srgbClr val="EC4D5B"/>
          </a:solidFill>
          <a:ln w="76200" cap="flat" cmpd="sng">
            <a:solidFill>
              <a:srgbClr val="861415"/>
            </a:solidFill>
            <a:prstDash val="solid"/>
            <a:miter lim="800000"/>
            <a:headEnd type="none" w="med" len="med"/>
            <a:tailEnd type="none" w="med" len="med"/>
          </a:ln>
        </p:spPr>
        <p:txBody>
          <a:bodyPr wrap="square" lIns="91425" tIns="45700" rIns="91425" bIns="45700" anchor="ctr" anchorCtr="1">
            <a:noAutofit/>
          </a:bodyPr>
          <a:lstStyle/>
          <a:p>
            <a:pPr algn="ctr" fontAlgn="auto">
              <a:lnSpc>
                <a:spcPct val="90000"/>
              </a:lnSpc>
              <a:spcBef>
                <a:spcPts val="0"/>
              </a:spcBef>
              <a:spcAft>
                <a:spcPts val="0"/>
              </a:spcAft>
            </a:pPr>
            <a:r>
              <a:rPr lang="en-US" sz="3200" b="1" kern="0">
                <a:solidFill>
                  <a:srgbClr val="000000"/>
                </a:solidFill>
                <a:latin typeface="Arial"/>
                <a:ea typeface="Arial"/>
                <a:cs typeface="Arial"/>
                <a:sym typeface="Arial"/>
              </a:rPr>
              <a:t>圣经的假设</a:t>
            </a:r>
          </a:p>
        </p:txBody>
      </p:sp>
      <p:cxnSp>
        <p:nvCxnSpPr>
          <p:cNvPr id="448" name="Shape 448"/>
          <p:cNvCxnSpPr/>
          <p:nvPr/>
        </p:nvCxnSpPr>
        <p:spPr>
          <a:xfrm rot="-5400000" flipH="1">
            <a:off x="5429250" y="4851400"/>
            <a:ext cx="952500" cy="838200"/>
          </a:xfrm>
          <a:prstGeom prst="bentConnector3">
            <a:avLst>
              <a:gd name="adj1" fmla="val 41000"/>
            </a:avLst>
          </a:prstGeom>
          <a:noFill/>
          <a:ln w="114300" cap="flat" cmpd="sng">
            <a:solidFill>
              <a:srgbClr val="FFFFFF"/>
            </a:solidFill>
            <a:prstDash val="solid"/>
            <a:miter lim="800000"/>
            <a:headEnd type="none" w="med" len="med"/>
            <a:tailEnd type="triangle" w="lg" len="lg"/>
          </a:ln>
        </p:spPr>
      </p:cxnSp>
      <p:cxnSp>
        <p:nvCxnSpPr>
          <p:cNvPr id="449" name="Shape 449"/>
          <p:cNvCxnSpPr/>
          <p:nvPr/>
        </p:nvCxnSpPr>
        <p:spPr>
          <a:xfrm rot="5400000">
            <a:off x="2762250" y="4857750"/>
            <a:ext cx="952500" cy="838200"/>
          </a:xfrm>
          <a:prstGeom prst="bentConnector3">
            <a:avLst>
              <a:gd name="adj1" fmla="val 41167"/>
            </a:avLst>
          </a:prstGeom>
          <a:noFill/>
          <a:ln w="114300" cap="flat" cmpd="sng">
            <a:solidFill>
              <a:srgbClr val="FFFFFF"/>
            </a:solidFill>
            <a:prstDash val="solid"/>
            <a:miter lim="800000"/>
            <a:headEnd type="none" w="med" len="med"/>
            <a:tailEnd type="triangle" w="lg" len="lg"/>
          </a:ln>
        </p:spPr>
      </p:cxnSp>
      <p:cxnSp>
        <p:nvCxnSpPr>
          <p:cNvPr id="450" name="Shape 450"/>
          <p:cNvCxnSpPr>
            <a:stCxn id="447" idx="2"/>
          </p:cNvCxnSpPr>
          <p:nvPr/>
        </p:nvCxnSpPr>
        <p:spPr>
          <a:xfrm rot="5400000">
            <a:off x="5511150" y="1510513"/>
            <a:ext cx="960300" cy="666600"/>
          </a:xfrm>
          <a:prstGeom prst="bentConnector3">
            <a:avLst>
              <a:gd name="adj1" fmla="val 37194"/>
            </a:avLst>
          </a:prstGeom>
          <a:noFill/>
          <a:ln w="114300" cap="flat" cmpd="sng">
            <a:solidFill>
              <a:srgbClr val="FFFFFF"/>
            </a:solidFill>
            <a:prstDash val="solid"/>
            <a:miter lim="800000"/>
            <a:headEnd type="none" w="med" len="med"/>
            <a:tailEnd type="triangle" w="lg" len="lg"/>
          </a:ln>
        </p:spPr>
      </p:cxnSp>
      <p:cxnSp>
        <p:nvCxnSpPr>
          <p:cNvPr id="451" name="Shape 451"/>
          <p:cNvCxnSpPr>
            <a:stCxn id="444" idx="2"/>
          </p:cNvCxnSpPr>
          <p:nvPr/>
        </p:nvCxnSpPr>
        <p:spPr>
          <a:xfrm rot="-5400000" flipH="1">
            <a:off x="2724150" y="1458913"/>
            <a:ext cx="952500" cy="762000"/>
          </a:xfrm>
          <a:prstGeom prst="bentConnector3">
            <a:avLst>
              <a:gd name="adj1" fmla="val 38667"/>
            </a:avLst>
          </a:prstGeom>
          <a:noFill/>
          <a:ln w="114300" cap="flat" cmpd="sng">
            <a:solidFill>
              <a:srgbClr val="FFFFFF"/>
            </a:solidFill>
            <a:prstDash val="solid"/>
            <a:miter lim="800000"/>
            <a:headEnd type="none" w="med" len="med"/>
            <a:tailEnd type="triangle" w="lg" len="lg"/>
          </a:ln>
        </p:spPr>
      </p:cxnSp>
      <p:sp>
        <p:nvSpPr>
          <p:cNvPr id="452" name="Shape 452"/>
          <p:cNvSpPr/>
          <p:nvPr/>
        </p:nvSpPr>
        <p:spPr>
          <a:xfrm>
            <a:off x="2971800" y="4414838"/>
            <a:ext cx="3352800" cy="461962"/>
          </a:xfrm>
          <a:prstGeom prst="roundRect">
            <a:avLst>
              <a:gd name="adj" fmla="val 16667"/>
            </a:avLst>
          </a:prstGeom>
          <a:solidFill>
            <a:srgbClr val="006600"/>
          </a:solidFill>
          <a:ln w="25400" cap="flat" cmpd="sng">
            <a:solidFill>
              <a:srgbClr val="328E34"/>
            </a:solidFill>
            <a:prstDash val="solid"/>
            <a:round/>
            <a:headEnd type="none" w="med" len="med"/>
            <a:tailEnd type="none" w="med" len="med"/>
          </a:ln>
        </p:spPr>
        <p:txBody>
          <a:bodyPr wrap="square" lIns="91425" tIns="45700" rIns="91425" bIns="45700" anchor="ctr" anchorCtr="0">
            <a:noAutofit/>
          </a:bodyPr>
          <a:lstStyle/>
          <a:p>
            <a:pPr algn="ctr" fontAlgn="auto">
              <a:spcBef>
                <a:spcPts val="0"/>
              </a:spcBef>
              <a:spcAft>
                <a:spcPts val="0"/>
              </a:spcAft>
            </a:pPr>
            <a:endParaRPr kern="0">
              <a:solidFill>
                <a:srgbClr val="FFFFFF"/>
              </a:solidFill>
              <a:latin typeface="Arial"/>
              <a:ea typeface="Arial"/>
              <a:cs typeface="Arial"/>
              <a:sym typeface="Arial"/>
            </a:endParaRPr>
          </a:p>
        </p:txBody>
      </p:sp>
      <p:sp>
        <p:nvSpPr>
          <p:cNvPr id="453" name="Shape 453"/>
          <p:cNvSpPr txBox="1"/>
          <p:nvPr/>
        </p:nvSpPr>
        <p:spPr>
          <a:xfrm>
            <a:off x="2646363" y="4414838"/>
            <a:ext cx="3962400" cy="457200"/>
          </a:xfrm>
          <a:prstGeom prst="rect">
            <a:avLst/>
          </a:prstGeom>
          <a:noFill/>
          <a:ln>
            <a:noFill/>
          </a:ln>
        </p:spPr>
        <p:txBody>
          <a:bodyPr wrap="square" lIns="91425" tIns="45700" rIns="91425" bIns="45700" anchor="t" anchorCtr="0">
            <a:noAutofit/>
          </a:bodyPr>
          <a:lstStyle/>
          <a:p>
            <a:pPr algn="ctr" fontAlgn="auto">
              <a:spcBef>
                <a:spcPts val="0"/>
              </a:spcBef>
              <a:spcAft>
                <a:spcPts val="0"/>
              </a:spcAft>
            </a:pPr>
            <a:r>
              <a:rPr lang="en-US" sz="2400" b="1" kern="0">
                <a:solidFill>
                  <a:srgbClr val="FFFFFF"/>
                </a:solidFill>
                <a:latin typeface="Arial"/>
                <a:ea typeface="Arial"/>
                <a:cs typeface="Arial"/>
                <a:sym typeface="Arial"/>
              </a:rPr>
              <a:t>活的生物</a:t>
            </a:r>
          </a:p>
        </p:txBody>
      </p:sp>
      <p:sp>
        <p:nvSpPr>
          <p:cNvPr id="454" name="Shape 454"/>
          <p:cNvSpPr/>
          <p:nvPr/>
        </p:nvSpPr>
        <p:spPr>
          <a:xfrm>
            <a:off x="4000500" y="2044700"/>
            <a:ext cx="1257300" cy="460375"/>
          </a:xfrm>
          <a:prstGeom prst="roundRect">
            <a:avLst>
              <a:gd name="adj" fmla="val 16667"/>
            </a:avLst>
          </a:prstGeom>
          <a:solidFill>
            <a:srgbClr val="006600"/>
          </a:solidFill>
          <a:ln w="25400" cap="flat" cmpd="sng">
            <a:solidFill>
              <a:srgbClr val="328E34"/>
            </a:solidFill>
            <a:prstDash val="solid"/>
            <a:round/>
            <a:headEnd type="none" w="med" len="med"/>
            <a:tailEnd type="none" w="med" len="med"/>
          </a:ln>
        </p:spPr>
        <p:txBody>
          <a:bodyPr wrap="square" lIns="91425" tIns="45700" rIns="91425" bIns="45700" anchor="ctr" anchorCtr="0">
            <a:noAutofit/>
          </a:bodyPr>
          <a:lstStyle/>
          <a:p>
            <a:pPr algn="ctr" fontAlgn="auto">
              <a:spcBef>
                <a:spcPts val="0"/>
              </a:spcBef>
              <a:spcAft>
                <a:spcPts val="0"/>
              </a:spcAft>
            </a:pPr>
            <a:endParaRPr kern="0">
              <a:solidFill>
                <a:srgbClr val="FFFFFF"/>
              </a:solidFill>
              <a:latin typeface="Arial"/>
              <a:ea typeface="Arial"/>
              <a:cs typeface="Arial"/>
              <a:sym typeface="Arial"/>
            </a:endParaRPr>
          </a:p>
        </p:txBody>
      </p:sp>
      <p:sp>
        <p:nvSpPr>
          <p:cNvPr id="455" name="Shape 455"/>
          <p:cNvSpPr txBox="1"/>
          <p:nvPr/>
        </p:nvSpPr>
        <p:spPr>
          <a:xfrm>
            <a:off x="3810000" y="2043113"/>
            <a:ext cx="1676400" cy="457200"/>
          </a:xfrm>
          <a:prstGeom prst="rect">
            <a:avLst/>
          </a:prstGeom>
          <a:noFill/>
          <a:ln>
            <a:noFill/>
          </a:ln>
        </p:spPr>
        <p:txBody>
          <a:bodyPr wrap="square" lIns="91425" tIns="45700" rIns="91425" bIns="45700" anchor="t" anchorCtr="0">
            <a:noAutofit/>
          </a:bodyPr>
          <a:lstStyle/>
          <a:p>
            <a:pPr algn="ctr" fontAlgn="auto">
              <a:spcBef>
                <a:spcPts val="0"/>
              </a:spcBef>
              <a:spcAft>
                <a:spcPts val="0"/>
              </a:spcAft>
            </a:pPr>
            <a:r>
              <a:rPr lang="en-US" sz="2400" b="1" kern="0">
                <a:solidFill>
                  <a:srgbClr val="FFFFFF"/>
                </a:solidFill>
                <a:latin typeface="Arial"/>
                <a:ea typeface="Arial"/>
                <a:cs typeface="Arial"/>
                <a:sym typeface="Arial"/>
              </a:rPr>
              <a:t>事实</a:t>
            </a:r>
          </a:p>
        </p:txBody>
      </p:sp>
    </p:spTree>
    <p:extLst>
      <p:ext uri="{BB962C8B-B14F-4D97-AF65-F5344CB8AC3E}">
        <p14:creationId xmlns:p14="http://schemas.microsoft.com/office/powerpoint/2010/main" val="299803078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500"/>
                                        <p:tgtEl>
                                          <p:spTgt spid="4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Effect transition="in" filter="fade">
                                      <p:cBhvr>
                                        <p:cTn id="11" dur="500"/>
                                        <p:tgtEl>
                                          <p:spTgt spid="4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49"/>
                                        </p:tgtEl>
                                        <p:attrNameLst>
                                          <p:attrName>style.visibility</p:attrName>
                                        </p:attrNameLst>
                                      </p:cBhvr>
                                      <p:to>
                                        <p:strVal val="visible"/>
                                      </p:to>
                                    </p:set>
                                    <p:animEffect transition="in" filter="fade">
                                      <p:cBhvr>
                                        <p:cTn id="16" dur="500"/>
                                        <p:tgtEl>
                                          <p:spTgt spid="44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45"/>
                                        </p:tgtEl>
                                        <p:attrNameLst>
                                          <p:attrName>style.visibility</p:attrName>
                                        </p:attrNameLst>
                                      </p:cBhvr>
                                      <p:to>
                                        <p:strVal val="visible"/>
                                      </p:to>
                                    </p:set>
                                    <p:animEffect transition="in" filter="fade">
                                      <p:cBhvr>
                                        <p:cTn id="20" dur="500"/>
                                        <p:tgtEl>
                                          <p:spTgt spid="44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7"/>
                                        </p:tgtEl>
                                        <p:attrNameLst>
                                          <p:attrName>style.visibility</p:attrName>
                                        </p:attrNameLst>
                                      </p:cBhvr>
                                      <p:to>
                                        <p:strVal val="visible"/>
                                      </p:to>
                                    </p:set>
                                    <p:animEffect transition="in" filter="fade">
                                      <p:cBhvr>
                                        <p:cTn id="25" dur="500"/>
                                        <p:tgtEl>
                                          <p:spTgt spid="44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50"/>
                                        </p:tgtEl>
                                        <p:attrNameLst>
                                          <p:attrName>style.visibility</p:attrName>
                                        </p:attrNameLst>
                                      </p:cBhvr>
                                      <p:to>
                                        <p:strVal val="visible"/>
                                      </p:to>
                                    </p:set>
                                    <p:animEffect transition="in" filter="fade">
                                      <p:cBhvr>
                                        <p:cTn id="29" dur="500"/>
                                        <p:tgtEl>
                                          <p:spTgt spid="4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48"/>
                                        </p:tgtEl>
                                        <p:attrNameLst>
                                          <p:attrName>style.visibility</p:attrName>
                                        </p:attrNameLst>
                                      </p:cBhvr>
                                      <p:to>
                                        <p:strVal val="visible"/>
                                      </p:to>
                                    </p:set>
                                    <p:animEffect transition="in" filter="fade">
                                      <p:cBhvr>
                                        <p:cTn id="34" dur="500"/>
                                        <p:tgtEl>
                                          <p:spTgt spid="448"/>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46"/>
                                        </p:tgtEl>
                                        <p:attrNameLst>
                                          <p:attrName>style.visibility</p:attrName>
                                        </p:attrNameLst>
                                      </p:cBhvr>
                                      <p:to>
                                        <p:strVal val="visible"/>
                                      </p:to>
                                    </p:set>
                                    <p:animEffect transition="in" filter="fade">
                                      <p:cBhvr>
                                        <p:cTn id="38" dur="5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Evolution Millions of Years + Creation 01133</a:t>
            </a:r>
          </a:p>
        </p:txBody>
      </p:sp>
      <p:sp>
        <p:nvSpPr>
          <p:cNvPr id="461" name="Shape 461"/>
          <p:cNvSpPr/>
          <p:nvPr/>
        </p:nvSpPr>
        <p:spPr>
          <a:xfrm>
            <a:off x="457200" y="274638"/>
            <a:ext cx="8229600" cy="1143000"/>
          </a:xfrm>
          <a:prstGeom prst="rect">
            <a:avLst/>
          </a:prstGeom>
          <a:noFill/>
          <a:ln>
            <a:noFill/>
          </a:ln>
        </p:spPr>
        <p:txBody>
          <a:bodyPr wrap="square" lIns="91425" tIns="45700" rIns="91425" bIns="45700" anchor="ctr" anchorCtr="0">
            <a:noAutofit/>
          </a:bodyPr>
          <a:lstStyle/>
          <a:p>
            <a:pPr algn="ctr" fontAlgn="auto">
              <a:spcBef>
                <a:spcPts val="0"/>
              </a:spcBef>
              <a:spcAft>
                <a:spcPts val="0"/>
              </a:spcAft>
            </a:pPr>
            <a:r>
              <a:rPr lang="en-US" sz="4400" kern="0">
                <a:solidFill>
                  <a:srgbClr val="000000"/>
                </a:solidFill>
                <a:latin typeface="Arial"/>
                <a:ea typeface="Arial"/>
                <a:cs typeface="Arial"/>
                <a:sym typeface="Arial"/>
              </a:rPr>
              <a:t>Evolution Creation 00896</a:t>
            </a:r>
          </a:p>
        </p:txBody>
      </p:sp>
      <p:pic>
        <p:nvPicPr>
          <p:cNvPr id="462" name="Shape 462" descr="Evolution Creation 00896"/>
          <p:cNvPicPr preferRelativeResize="0"/>
          <p:nvPr/>
        </p:nvPicPr>
        <p:blipFill rotWithShape="1">
          <a:blip r:embed="rId3">
            <a:alphaModFix/>
          </a:blip>
          <a:srcRect/>
          <a:stretch/>
        </p:blipFill>
        <p:spPr>
          <a:xfrm>
            <a:off x="0" y="0"/>
            <a:ext cx="9143999" cy="6851650"/>
          </a:xfrm>
          <a:prstGeom prst="rect">
            <a:avLst/>
          </a:prstGeom>
          <a:noFill/>
          <a:ln>
            <a:noFill/>
          </a:ln>
        </p:spPr>
      </p:pic>
      <p:sp>
        <p:nvSpPr>
          <p:cNvPr id="463" name="Shape 463"/>
          <p:cNvSpPr txBox="1"/>
          <p:nvPr/>
        </p:nvSpPr>
        <p:spPr>
          <a:xfrm>
            <a:off x="185738" y="263525"/>
            <a:ext cx="4800600" cy="60325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indent="-69850" fontAlgn="auto">
              <a:spcBef>
                <a:spcPts val="0"/>
              </a:spcBef>
              <a:spcAft>
                <a:spcPts val="0"/>
              </a:spcAft>
              <a:buClr>
                <a:srgbClr val="000000"/>
              </a:buClr>
              <a:buSzPts val="1100"/>
              <a:buFont typeface="Arial"/>
              <a:buNone/>
            </a:pPr>
            <a:r>
              <a:rPr lang="en-US" sz="4000" b="1" kern="0">
                <a:solidFill>
                  <a:srgbClr val="000000"/>
                </a:solidFill>
                <a:latin typeface="Arial"/>
                <a:ea typeface="Arial"/>
                <a:cs typeface="Arial"/>
                <a:sym typeface="Arial"/>
              </a:rPr>
              <a:t>演化论</a:t>
            </a:r>
          </a:p>
          <a:p>
            <a:pPr fontAlgn="auto">
              <a:lnSpc>
                <a:spcPct val="80000"/>
              </a:lnSpc>
              <a:spcBef>
                <a:spcPts val="0"/>
              </a:spcBef>
              <a:spcAft>
                <a:spcPts val="0"/>
              </a:spcAft>
            </a:pPr>
            <a:endParaRPr sz="4200" kern="0">
              <a:solidFill>
                <a:srgbClr val="000000"/>
              </a:solidFill>
              <a:latin typeface="Carme"/>
              <a:ea typeface="Carme"/>
              <a:cs typeface="Carme"/>
              <a:sym typeface="Carme"/>
            </a:endParaRPr>
          </a:p>
        </p:txBody>
      </p:sp>
      <p:sp>
        <p:nvSpPr>
          <p:cNvPr id="464" name="Shape 464"/>
          <p:cNvSpPr txBox="1"/>
          <p:nvPr/>
        </p:nvSpPr>
        <p:spPr>
          <a:xfrm>
            <a:off x="6815138" y="2503488"/>
            <a:ext cx="1828800" cy="650875"/>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algn="ctr" fontAlgn="auto">
              <a:spcBef>
                <a:spcPts val="0"/>
              </a:spcBef>
              <a:spcAft>
                <a:spcPts val="0"/>
              </a:spcAft>
              <a:buClr>
                <a:srgbClr val="000000"/>
              </a:buClr>
              <a:buFont typeface="Arial"/>
              <a:buNone/>
            </a:pPr>
            <a:r>
              <a:rPr lang="en-US" sz="2000" b="1" kern="0">
                <a:solidFill>
                  <a:srgbClr val="000000"/>
                </a:solidFill>
                <a:latin typeface="Arial"/>
                <a:ea typeface="Arial"/>
                <a:cs typeface="Arial"/>
                <a:sym typeface="Arial"/>
              </a:rPr>
              <a:t>人类的</a:t>
            </a:r>
          </a:p>
          <a:p>
            <a:pPr algn="ctr" fontAlgn="auto">
              <a:spcBef>
                <a:spcPts val="0"/>
              </a:spcBef>
              <a:spcAft>
                <a:spcPts val="0"/>
              </a:spcAft>
              <a:buClr>
                <a:srgbClr val="000000"/>
              </a:buClr>
              <a:buFont typeface="Arial"/>
              <a:buNone/>
            </a:pPr>
            <a:r>
              <a:rPr lang="en-US" sz="2000" b="1" kern="0">
                <a:solidFill>
                  <a:srgbClr val="000000"/>
                </a:solidFill>
                <a:latin typeface="Arial"/>
                <a:ea typeface="Arial"/>
                <a:cs typeface="Arial"/>
                <a:sym typeface="Arial"/>
              </a:rPr>
              <a:t>存在</a:t>
            </a:r>
          </a:p>
          <a:p>
            <a:pPr algn="ctr" fontAlgn="auto">
              <a:lnSpc>
                <a:spcPct val="90000"/>
              </a:lnSpc>
              <a:spcBef>
                <a:spcPts val="0"/>
              </a:spcBef>
              <a:spcAft>
                <a:spcPts val="0"/>
              </a:spcAft>
            </a:pPr>
            <a:endParaRPr sz="2000" kern="0">
              <a:solidFill>
                <a:srgbClr val="000000"/>
              </a:solidFill>
              <a:latin typeface="Carme"/>
              <a:ea typeface="Carme"/>
              <a:cs typeface="Carme"/>
              <a:sym typeface="Carme"/>
            </a:endParaRPr>
          </a:p>
        </p:txBody>
      </p:sp>
      <p:sp>
        <p:nvSpPr>
          <p:cNvPr id="465" name="Shape 465"/>
          <p:cNvSpPr txBox="1"/>
          <p:nvPr/>
        </p:nvSpPr>
        <p:spPr>
          <a:xfrm>
            <a:off x="0" y="2895600"/>
            <a:ext cx="8763000" cy="31110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400" b="1" kern="0">
                <a:solidFill>
                  <a:srgbClr val="FFFFFF"/>
                </a:solidFill>
                <a:latin typeface="Arial"/>
                <a:ea typeface="Arial"/>
                <a:cs typeface="Arial"/>
                <a:sym typeface="Arial"/>
              </a:rPr>
              <a:t>                                    苦难  疾病   血刃</a:t>
            </a:r>
          </a:p>
          <a:p>
            <a:pPr algn="ctr" fontAlgn="auto">
              <a:lnSpc>
                <a:spcPct val="80000"/>
              </a:lnSpc>
              <a:spcBef>
                <a:spcPts val="0"/>
              </a:spcBef>
              <a:spcAft>
                <a:spcPts val="0"/>
              </a:spcAft>
            </a:pPr>
            <a:endParaRPr kern="0">
              <a:solidFill>
                <a:srgbClr val="000000"/>
              </a:solidFill>
              <a:latin typeface="Carme"/>
              <a:ea typeface="Carme"/>
              <a:cs typeface="Carme"/>
              <a:sym typeface="Carme"/>
            </a:endParaRPr>
          </a:p>
        </p:txBody>
      </p:sp>
      <p:sp>
        <p:nvSpPr>
          <p:cNvPr id="466" name="Shape 466"/>
          <p:cNvSpPr/>
          <p:nvPr/>
        </p:nvSpPr>
        <p:spPr>
          <a:xfrm>
            <a:off x="4819650" y="3019425"/>
            <a:ext cx="80963" cy="80963"/>
          </a:xfrm>
          <a:prstGeom prst="ellipse">
            <a:avLst/>
          </a:prstGeom>
          <a:solidFill>
            <a:schemeClr val="dk1"/>
          </a:solidFill>
          <a:ln w="9525" cap="flat" cmpd="sng">
            <a:solidFill>
              <a:schemeClr val="dk1"/>
            </a:solidFill>
            <a:prstDash val="solid"/>
            <a:round/>
            <a:headEnd type="none" w="med" len="med"/>
            <a:tailEnd type="none" w="med" len="med"/>
          </a:ln>
        </p:spPr>
        <p:txBody>
          <a:bodyPr wrap="square" lIns="91425" tIns="45700" rIns="91425" bIns="45700" anchor="ctr" anchorCtr="0">
            <a:noAutofit/>
          </a:bodyPr>
          <a:lstStyle/>
          <a:p>
            <a:pPr fontAlgn="auto">
              <a:spcBef>
                <a:spcPts val="0"/>
              </a:spcBef>
              <a:spcAft>
                <a:spcPts val="0"/>
              </a:spcAft>
            </a:pPr>
            <a:endParaRPr kern="0">
              <a:solidFill>
                <a:srgbClr val="000000"/>
              </a:solidFill>
              <a:latin typeface="Arial"/>
              <a:ea typeface="Arial"/>
              <a:cs typeface="Arial"/>
              <a:sym typeface="Arial"/>
            </a:endParaRPr>
          </a:p>
        </p:txBody>
      </p:sp>
      <p:sp>
        <p:nvSpPr>
          <p:cNvPr id="467" name="Shape 467"/>
          <p:cNvSpPr/>
          <p:nvPr/>
        </p:nvSpPr>
        <p:spPr>
          <a:xfrm>
            <a:off x="3686175" y="3009900"/>
            <a:ext cx="80963" cy="80963"/>
          </a:xfrm>
          <a:prstGeom prst="ellipse">
            <a:avLst/>
          </a:prstGeom>
          <a:solidFill>
            <a:schemeClr val="dk1"/>
          </a:solidFill>
          <a:ln w="9525" cap="flat" cmpd="sng">
            <a:solidFill>
              <a:schemeClr val="dk1"/>
            </a:solidFill>
            <a:prstDash val="solid"/>
            <a:round/>
            <a:headEnd type="none" w="med" len="med"/>
            <a:tailEnd type="none" w="med" len="med"/>
          </a:ln>
        </p:spPr>
        <p:txBody>
          <a:bodyPr wrap="square" lIns="91425" tIns="45700" rIns="91425" bIns="45700" anchor="ctr" anchorCtr="0">
            <a:noAutofit/>
          </a:bodyPr>
          <a:lstStyle/>
          <a:p>
            <a:pPr fontAlgn="auto">
              <a:spcBef>
                <a:spcPts val="0"/>
              </a:spcBef>
              <a:spcAft>
                <a:spcPts val="0"/>
              </a:spcAft>
            </a:pPr>
            <a:endParaRPr kern="0">
              <a:solidFill>
                <a:srgbClr val="000000"/>
              </a:solidFill>
              <a:latin typeface="Arial"/>
              <a:ea typeface="Arial"/>
              <a:cs typeface="Arial"/>
              <a:sym typeface="Arial"/>
            </a:endParaRPr>
          </a:p>
        </p:txBody>
      </p:sp>
      <p:sp>
        <p:nvSpPr>
          <p:cNvPr id="468" name="Shape 468"/>
          <p:cNvSpPr txBox="1"/>
          <p:nvPr/>
        </p:nvSpPr>
        <p:spPr>
          <a:xfrm>
            <a:off x="458788" y="3516313"/>
            <a:ext cx="4800600" cy="60325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algn="just" fontAlgn="auto">
              <a:lnSpc>
                <a:spcPct val="90000"/>
              </a:lnSpc>
              <a:spcBef>
                <a:spcPts val="0"/>
              </a:spcBef>
              <a:spcAft>
                <a:spcPts val="0"/>
              </a:spcAft>
              <a:buClr>
                <a:srgbClr val="000000"/>
              </a:buClr>
              <a:buFont typeface="Arial"/>
              <a:buNone/>
            </a:pPr>
            <a:r>
              <a:rPr lang="en-US" sz="3600" b="1" kern="0">
                <a:solidFill>
                  <a:srgbClr val="000000"/>
                </a:solidFill>
                <a:latin typeface="Arial"/>
                <a:ea typeface="Arial"/>
                <a:cs typeface="Arial"/>
                <a:sym typeface="Arial"/>
              </a:rPr>
              <a:t>受造之物</a:t>
            </a:r>
          </a:p>
        </p:txBody>
      </p:sp>
      <p:sp>
        <p:nvSpPr>
          <p:cNvPr id="469" name="Shape 469"/>
          <p:cNvSpPr txBox="1"/>
          <p:nvPr/>
        </p:nvSpPr>
        <p:spPr>
          <a:xfrm rot="1968383">
            <a:off x="3893735" y="5121940"/>
            <a:ext cx="1828898" cy="59532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algn="ctr" fontAlgn="auto">
              <a:spcBef>
                <a:spcPts val="0"/>
              </a:spcBef>
              <a:spcAft>
                <a:spcPts val="0"/>
              </a:spcAft>
              <a:buClr>
                <a:srgbClr val="000000"/>
              </a:buClr>
              <a:buFont typeface="Arial"/>
              <a:buNone/>
            </a:pPr>
            <a:r>
              <a:rPr lang="en-US" sz="2500" b="1" kern="0">
                <a:solidFill>
                  <a:srgbClr val="000000"/>
                </a:solidFill>
                <a:latin typeface="Arial"/>
                <a:ea typeface="Arial"/>
                <a:cs typeface="Arial"/>
                <a:sym typeface="Arial"/>
              </a:rPr>
              <a:t>人类的行为</a:t>
            </a:r>
          </a:p>
          <a:p>
            <a:pPr fontAlgn="auto">
              <a:spcBef>
                <a:spcPts val="0"/>
              </a:spcBef>
              <a:spcAft>
                <a:spcPts val="0"/>
              </a:spcAft>
              <a:buClr>
                <a:srgbClr val="000000"/>
              </a:buClr>
              <a:buFont typeface="Arial"/>
              <a:buNone/>
            </a:pPr>
            <a:endParaRPr sz="2500" kern="0">
              <a:solidFill>
                <a:srgbClr val="000000"/>
              </a:solidFill>
              <a:latin typeface="Arial"/>
              <a:ea typeface="Arial"/>
              <a:cs typeface="Arial"/>
              <a:sym typeface="Arial"/>
            </a:endParaRPr>
          </a:p>
          <a:p>
            <a:pPr algn="ctr" fontAlgn="auto">
              <a:lnSpc>
                <a:spcPct val="90000"/>
              </a:lnSpc>
              <a:spcBef>
                <a:spcPts val="0"/>
              </a:spcBef>
              <a:spcAft>
                <a:spcPts val="0"/>
              </a:spcAft>
            </a:pPr>
            <a:endParaRPr sz="2200" kern="0">
              <a:solidFill>
                <a:srgbClr val="000000"/>
              </a:solidFill>
              <a:latin typeface="Carme"/>
              <a:ea typeface="Carme"/>
              <a:cs typeface="Carme"/>
              <a:sym typeface="Carme"/>
            </a:endParaRPr>
          </a:p>
        </p:txBody>
      </p:sp>
      <p:sp>
        <p:nvSpPr>
          <p:cNvPr id="470" name="Shape 470"/>
          <p:cNvSpPr txBox="1"/>
          <p:nvPr/>
        </p:nvSpPr>
        <p:spPr>
          <a:xfrm rot="-859174">
            <a:off x="2074863" y="1885888"/>
            <a:ext cx="2354346" cy="668460"/>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algn="ctr" fontAlgn="auto">
              <a:spcBef>
                <a:spcPts val="0"/>
              </a:spcBef>
              <a:spcAft>
                <a:spcPts val="0"/>
              </a:spcAft>
              <a:buClr>
                <a:srgbClr val="000000"/>
              </a:buClr>
              <a:buFont typeface="Arial"/>
              <a:buNone/>
            </a:pPr>
            <a:r>
              <a:rPr lang="en-US" sz="4000" b="1" kern="0">
                <a:solidFill>
                  <a:srgbClr val="FFFFFF"/>
                </a:solidFill>
                <a:latin typeface="Arial Black"/>
                <a:ea typeface="Arial Black"/>
                <a:cs typeface="Arial Black"/>
                <a:sym typeface="Arial Black"/>
              </a:rPr>
              <a:t>死亡</a:t>
            </a:r>
          </a:p>
          <a:p>
            <a:pPr algn="ctr" fontAlgn="auto">
              <a:lnSpc>
                <a:spcPct val="90000"/>
              </a:lnSpc>
              <a:spcBef>
                <a:spcPts val="0"/>
              </a:spcBef>
              <a:spcAft>
                <a:spcPts val="0"/>
              </a:spcAft>
            </a:pPr>
            <a:endParaRPr sz="4200" kern="0">
              <a:solidFill>
                <a:srgbClr val="FFFFFF"/>
              </a:solidFill>
              <a:latin typeface="Carme"/>
              <a:ea typeface="Carme"/>
              <a:cs typeface="Carme"/>
              <a:sym typeface="Carme"/>
            </a:endParaRPr>
          </a:p>
        </p:txBody>
      </p:sp>
      <p:sp>
        <p:nvSpPr>
          <p:cNvPr id="471" name="Shape 471"/>
          <p:cNvSpPr txBox="1"/>
          <p:nvPr/>
        </p:nvSpPr>
        <p:spPr>
          <a:xfrm rot="-897435">
            <a:off x="4292506" y="1159882"/>
            <a:ext cx="3213891" cy="366764"/>
          </a:xfrm>
          <a:prstGeom prst="rect">
            <a:avLst/>
          </a:prstGeom>
          <a:noFill/>
          <a:ln>
            <a:noFill/>
          </a:ln>
          <a:effectLst>
            <a:outerShdw blurRad="25400" algn="ctr" rotWithShape="0">
              <a:schemeClr val="dk2">
                <a:alpha val="74901"/>
              </a:schemeClr>
            </a:outerShdw>
          </a:effectLst>
        </p:spPr>
        <p:txBody>
          <a:bodyPr wrap="square" lIns="91425" tIns="45700" rIns="91425" bIns="45700" anchor="t" anchorCtr="0">
            <a:noAutofit/>
          </a:bodyPr>
          <a:lstStyle/>
          <a:p>
            <a:pPr indent="-69850" fontAlgn="auto">
              <a:spcBef>
                <a:spcPts val="0"/>
              </a:spcBef>
              <a:spcAft>
                <a:spcPts val="0"/>
              </a:spcAft>
              <a:buClr>
                <a:srgbClr val="000000"/>
              </a:buClr>
              <a:buSzPts val="1100"/>
              <a:buFont typeface="Arial"/>
              <a:buNone/>
            </a:pPr>
            <a:r>
              <a:rPr lang="en-US" sz="3600" b="1" kern="0">
                <a:solidFill>
                  <a:srgbClr val="FFFFFF"/>
                </a:solidFill>
                <a:latin typeface="Arial"/>
                <a:ea typeface="Arial"/>
                <a:cs typeface="Arial"/>
                <a:sym typeface="Arial"/>
              </a:rPr>
              <a:t>百万年</a:t>
            </a:r>
          </a:p>
          <a:p>
            <a:pPr algn="ctr" fontAlgn="auto">
              <a:lnSpc>
                <a:spcPct val="90000"/>
              </a:lnSpc>
              <a:spcBef>
                <a:spcPts val="0"/>
              </a:spcBef>
              <a:spcAft>
                <a:spcPts val="0"/>
              </a:spcAft>
            </a:pPr>
            <a:endParaRPr sz="2000" kern="0">
              <a:solidFill>
                <a:srgbClr val="FFFFFF"/>
              </a:solidFill>
              <a:latin typeface="Carme"/>
              <a:ea typeface="Carme"/>
              <a:cs typeface="Carme"/>
              <a:sym typeface="Carme"/>
            </a:endParaRPr>
          </a:p>
        </p:txBody>
      </p:sp>
      <p:sp>
        <p:nvSpPr>
          <p:cNvPr id="472" name="Shape 472"/>
          <p:cNvSpPr txBox="1"/>
          <p:nvPr/>
        </p:nvSpPr>
        <p:spPr>
          <a:xfrm>
            <a:off x="6511800" y="4846750"/>
            <a:ext cx="987300" cy="720600"/>
          </a:xfrm>
          <a:prstGeom prst="rect">
            <a:avLst/>
          </a:prstGeom>
          <a:noFill/>
          <a:ln>
            <a:noFill/>
          </a:ln>
        </p:spPr>
        <p:txBody>
          <a:bodyPr wrap="square" lIns="91425" tIns="91425" rIns="91425" bIns="91425" anchor="ctr" anchorCtr="0">
            <a:noAutofit/>
          </a:bodyPr>
          <a:lstStyle/>
          <a:p>
            <a:pPr fontAlgn="auto">
              <a:spcBef>
                <a:spcPts val="0"/>
              </a:spcBef>
              <a:spcAft>
                <a:spcPts val="0"/>
              </a:spcAft>
            </a:pPr>
            <a:r>
              <a:rPr lang="en-US" sz="3000" b="1" kern="0">
                <a:solidFill>
                  <a:srgbClr val="000000"/>
                </a:solidFill>
                <a:latin typeface="Arial Black"/>
                <a:ea typeface="Arial Black"/>
                <a:cs typeface="Arial Black"/>
                <a:sym typeface="Arial Black"/>
              </a:rPr>
              <a:t>死亡</a:t>
            </a:r>
          </a:p>
        </p:txBody>
      </p:sp>
    </p:spTree>
    <p:extLst>
      <p:ext uri="{BB962C8B-B14F-4D97-AF65-F5344CB8AC3E}">
        <p14:creationId xmlns:p14="http://schemas.microsoft.com/office/powerpoint/2010/main" val="339425672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0" y="-228600"/>
            <a:ext cx="9144000" cy="228600"/>
          </a:xfrm>
          <a:prstGeom prst="rect">
            <a:avLst/>
          </a:prstGeom>
          <a:noFill/>
          <a:ln>
            <a:noFill/>
          </a:ln>
        </p:spPr>
        <p:txBody>
          <a:bodyPr wrap="square" lIns="96225" tIns="0" rIns="230975" bIns="0" anchor="ctr" anchorCtr="0">
            <a:noAutofit/>
          </a:bodyPr>
          <a:lstStyle/>
          <a:p>
            <a:pPr marL="16827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3-SunMoon Wear Glasses 01871</a:t>
            </a:r>
          </a:p>
        </p:txBody>
      </p:sp>
      <p:pic>
        <p:nvPicPr>
          <p:cNvPr id="479" name="Shape 479" descr="\\.psf\Host\Users\mmurphy\Desktop\2 Guys Books 1-Glasses.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0" name="Shape 480"/>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2800" b="1" kern="0">
                <a:solidFill>
                  <a:srgbClr val="FFFFFF"/>
                </a:solidFill>
                <a:latin typeface="Arial"/>
                <a:ea typeface="Arial"/>
                <a:cs typeface="Arial"/>
                <a:sym typeface="Arial"/>
              </a:rPr>
              <a:t>上帝的话是真实的</a:t>
            </a:r>
          </a:p>
        </p:txBody>
      </p:sp>
      <p:sp>
        <p:nvSpPr>
          <p:cNvPr id="481" name="Shape 481"/>
          <p:cNvSpPr txBox="1"/>
          <p:nvPr/>
        </p:nvSpPr>
        <p:spPr>
          <a:xfrm rot="-193552">
            <a:off x="6016523" y="6035246"/>
            <a:ext cx="3252053" cy="342838"/>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2800" b="1" kern="0">
                <a:solidFill>
                  <a:srgbClr val="FFFFFF"/>
                </a:solidFill>
                <a:latin typeface="Arial"/>
                <a:ea typeface="Arial"/>
                <a:cs typeface="Arial"/>
                <a:sym typeface="Arial"/>
              </a:rPr>
              <a:t>人决定真相</a:t>
            </a:r>
          </a:p>
        </p:txBody>
      </p:sp>
      <p:pic>
        <p:nvPicPr>
          <p:cNvPr id="482" name="Shape 482" descr="\\.psf\Host\Users\mmurphy\Desktop\2 Guys Books 2-Take Glasses 01870.png"/>
          <p:cNvPicPr preferRelativeResize="0"/>
          <p:nvPr/>
        </p:nvPicPr>
        <p:blipFill rotWithShape="1">
          <a:blip r:embed="rId4">
            <a:alphaModFix/>
          </a:blip>
          <a:srcRect/>
          <a:stretch/>
        </p:blipFill>
        <p:spPr>
          <a:xfrm>
            <a:off x="2438400" y="76200"/>
            <a:ext cx="4452938" cy="4498975"/>
          </a:xfrm>
          <a:prstGeom prst="rect">
            <a:avLst/>
          </a:prstGeom>
          <a:noFill/>
          <a:ln>
            <a:noFill/>
          </a:ln>
        </p:spPr>
      </p:pic>
    </p:spTree>
    <p:extLst>
      <p:ext uri="{BB962C8B-B14F-4D97-AF65-F5344CB8AC3E}">
        <p14:creationId xmlns:p14="http://schemas.microsoft.com/office/powerpoint/2010/main" val="36775836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7874" name="Rectangle 2"/>
          <p:cNvSpPr>
            <a:spLocks noGrp="1" noChangeArrowheads="1"/>
          </p:cNvSpPr>
          <p:nvPr>
            <p:ph type="title"/>
          </p:nvPr>
        </p:nvSpPr>
        <p:spPr/>
        <p:txBody>
          <a:bodyPr/>
          <a:lstStyle/>
          <a:p>
            <a:pPr eaLnBrk="1" hangingPunct="1">
              <a:defRPr/>
            </a:pPr>
            <a:r>
              <a:rPr lang="en-US" smtClean="0">
                <a:cs typeface="+mj-cs"/>
              </a:rPr>
              <a:t>John 3:12 NIV????</a:t>
            </a:r>
          </a:p>
        </p:txBody>
      </p:sp>
      <p:pic>
        <p:nvPicPr>
          <p:cNvPr id="1617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7876"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黑体" charset="0"/>
                <a:ea typeface="黑体" charset="0"/>
                <a:cs typeface="黑体" charset="0"/>
              </a:rPr>
              <a:t>历代志上</a:t>
            </a:r>
            <a:r>
              <a:rPr lang="en-US" altLang="ja-JP" sz="5400" b="1">
                <a:solidFill>
                  <a:srgbClr val="00FF00"/>
                </a:solidFill>
                <a:latin typeface="黑体" charset="0"/>
                <a:ea typeface="黑体" charset="0"/>
                <a:cs typeface="黑体" charset="0"/>
              </a:rPr>
              <a:t> 12:32 </a:t>
            </a:r>
            <a:endParaRPr lang="en-US" sz="5400" b="1">
              <a:solidFill>
                <a:srgbClr val="00FF00"/>
              </a:solidFill>
              <a:latin typeface="黑体" charset="0"/>
              <a:ea typeface="黑体" charset="0"/>
              <a:cs typeface="黑体" charset="0"/>
            </a:endParaRPr>
          </a:p>
        </p:txBody>
      </p:sp>
      <p:sp>
        <p:nvSpPr>
          <p:cNvPr id="2127877" name="Text Box 5"/>
          <p:cNvSpPr txBox="1">
            <a:spLocks noChangeArrowheads="1"/>
          </p:cNvSpPr>
          <p:nvPr/>
        </p:nvSpPr>
        <p:spPr bwMode="auto">
          <a:xfrm>
            <a:off x="914400" y="1905000"/>
            <a:ext cx="7391400" cy="1754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3600">
                <a:solidFill>
                  <a:schemeClr val="bg1"/>
                </a:solidFill>
                <a:latin typeface="黑体" charset="0"/>
                <a:ea typeface="黑体" charset="0"/>
                <a:cs typeface="黑体" charset="0"/>
              </a:rPr>
              <a:t>以 萨 迦 支 派 ， 有 二 百 族 长 都 </a:t>
            </a:r>
            <a:r>
              <a:rPr lang="zh-TW" altLang="en-US" sz="3600">
                <a:solidFill>
                  <a:srgbClr val="FFFF00"/>
                </a:solidFill>
                <a:latin typeface="黑体" charset="0"/>
                <a:ea typeface="黑体" charset="0"/>
                <a:cs typeface="黑体" charset="0"/>
              </a:rPr>
              <a:t>通 达 时 务</a:t>
            </a:r>
            <a:r>
              <a:rPr lang="zh-TW" altLang="en-US" sz="3600">
                <a:solidFill>
                  <a:schemeClr val="bg1"/>
                </a:solidFill>
                <a:latin typeface="黑体" charset="0"/>
                <a:ea typeface="黑体" charset="0"/>
                <a:cs typeface="黑体" charset="0"/>
              </a:rPr>
              <a:t> ， 知 道 以 色 列 人 所 当 行 的 </a:t>
            </a:r>
            <a:r>
              <a:rPr lang="zh-CN" altLang="en-US" sz="3600">
                <a:solidFill>
                  <a:schemeClr val="bg1"/>
                </a:solidFill>
                <a:latin typeface="黑体" charset="0"/>
                <a:ea typeface="黑体" charset="0"/>
                <a:cs typeface="黑体" charset="0"/>
              </a:rPr>
              <a:t>。。。</a:t>
            </a:r>
            <a:endParaRPr lang="en-US" sz="3600" b="1">
              <a:solidFill>
                <a:schemeClr val="bg1"/>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89" name="Shape 489" descr="2 Guys Books 2-Take Glasses 01870"/>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490" name="Shape 490"/>
          <p:cNvSpPr txBox="1">
            <a:spLocks noGrp="1"/>
          </p:cNvSpPr>
          <p:nvPr>
            <p:ph type="title"/>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2-Take Glasses 01870</a:t>
            </a:r>
          </a:p>
        </p:txBody>
      </p:sp>
      <p:pic>
        <p:nvPicPr>
          <p:cNvPr id="491" name="Shape 491" descr="Circle Earth"/>
          <p:cNvPicPr preferRelativeResize="0"/>
          <p:nvPr/>
        </p:nvPicPr>
        <p:blipFill rotWithShape="1">
          <a:blip r:embed="rId5">
            <a:alphaModFix/>
          </a:blip>
          <a:srcRect/>
          <a:stretch/>
        </p:blipFill>
        <p:spPr>
          <a:xfrm>
            <a:off x="2417763" y="163513"/>
            <a:ext cx="4306887" cy="4306887"/>
          </a:xfrm>
          <a:prstGeom prst="rect">
            <a:avLst/>
          </a:prstGeom>
          <a:noFill/>
          <a:ln>
            <a:noFill/>
          </a:ln>
        </p:spPr>
      </p:pic>
      <p:pic>
        <p:nvPicPr>
          <p:cNvPr id="492" name="Shape 492" descr="\\.psf\Host\Users\mmurphy\Desktop\2 Guys Books 2-Take Glasses 01870.jpg"/>
          <p:cNvPicPr preferRelativeResize="0"/>
          <p:nvPr/>
        </p:nvPicPr>
        <p:blipFill rotWithShape="1">
          <a:blip r:embed="rId6">
            <a:alphaModFix/>
          </a:blip>
          <a:srcRect/>
          <a:stretch/>
        </p:blipFill>
        <p:spPr>
          <a:xfrm>
            <a:off x="0" y="0"/>
            <a:ext cx="9144000" cy="6858000"/>
          </a:xfrm>
          <a:prstGeom prst="rect">
            <a:avLst/>
          </a:prstGeom>
          <a:noFill/>
          <a:ln>
            <a:noFill/>
          </a:ln>
        </p:spPr>
      </p:pic>
      <p:sp>
        <p:nvSpPr>
          <p:cNvPr id="493" name="Shape 493"/>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sp>
        <p:nvSpPr>
          <p:cNvPr id="494" name="Shape 494"/>
          <p:cNvSpPr txBox="1"/>
          <p:nvPr/>
        </p:nvSpPr>
        <p:spPr>
          <a:xfrm rot="-193551">
            <a:off x="5996969" y="6002830"/>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a:p>
            <a:pPr fontAlgn="auto">
              <a:spcBef>
                <a:spcPts val="0"/>
              </a:spcBef>
              <a:spcAft>
                <a:spcPts val="0"/>
              </a:spcAft>
            </a:pPr>
            <a:endParaRPr sz="2000" b="1"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75581845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Shape 500" descr="\\.psf\Host\Users\mmurphy\Desktop\2 Guys Books 2-Take Glasses 01870.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01" name="Shape 501" descr="Circle Earth"/>
          <p:cNvPicPr preferRelativeResize="0"/>
          <p:nvPr/>
        </p:nvPicPr>
        <p:blipFill rotWithShape="1">
          <a:blip r:embed="rId4">
            <a:alphaModFix/>
          </a:blip>
          <a:srcRect/>
          <a:stretch/>
        </p:blipFill>
        <p:spPr>
          <a:xfrm>
            <a:off x="2417763" y="163513"/>
            <a:ext cx="4306887" cy="4306887"/>
          </a:xfrm>
          <a:prstGeom prst="rect">
            <a:avLst/>
          </a:prstGeom>
          <a:noFill/>
          <a:ln>
            <a:noFill/>
          </a:ln>
        </p:spPr>
      </p:pic>
      <p:sp>
        <p:nvSpPr>
          <p:cNvPr id="502" name="Shape 502"/>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3-Earth Wear Glasses 01871</a:t>
            </a:r>
          </a:p>
        </p:txBody>
      </p:sp>
      <p:sp>
        <p:nvSpPr>
          <p:cNvPr id="503" name="Shape 503"/>
          <p:cNvSpPr txBox="1"/>
          <p:nvPr/>
        </p:nvSpPr>
        <p:spPr>
          <a:xfrm>
            <a:off x="228600" y="373063"/>
            <a:ext cx="2590800" cy="823912"/>
          </a:xfrm>
          <a:prstGeom prst="rect">
            <a:avLst/>
          </a:prstGeom>
          <a:noFill/>
          <a:ln>
            <a:noFill/>
          </a:ln>
          <a:effectLst>
            <a:outerShdw blurRad="63500" dist="38099" dir="2700000" algn="ctr" rotWithShape="0">
              <a:schemeClr val="dk2">
                <a:alpha val="74901"/>
              </a:schemeClr>
            </a:outerShdw>
          </a:effectLst>
        </p:spPr>
        <p:txBody>
          <a:bodyPr wrap="square" lIns="91425" tIns="45700" rIns="91425" bIns="45700" anchor="t" anchorCtr="0">
            <a:noAutofit/>
          </a:bodyPr>
          <a:lstStyle/>
          <a:p>
            <a:pPr fontAlgn="auto">
              <a:spcBef>
                <a:spcPts val="0"/>
              </a:spcBef>
              <a:spcAft>
                <a:spcPts val="0"/>
              </a:spcAft>
            </a:pPr>
            <a:r>
              <a:rPr lang="en-US" sz="4800" b="1" kern="0">
                <a:solidFill>
                  <a:srgbClr val="FFFFFF"/>
                </a:solidFill>
                <a:latin typeface="Arial"/>
                <a:ea typeface="Arial"/>
                <a:cs typeface="Arial"/>
                <a:sym typeface="Arial"/>
              </a:rPr>
              <a:t>属灵</a:t>
            </a:r>
          </a:p>
        </p:txBody>
      </p:sp>
      <p:sp>
        <p:nvSpPr>
          <p:cNvPr id="504" name="Shape 504"/>
          <p:cNvSpPr txBox="1"/>
          <p:nvPr/>
        </p:nvSpPr>
        <p:spPr>
          <a:xfrm>
            <a:off x="6324600" y="381000"/>
            <a:ext cx="2590800" cy="823913"/>
          </a:xfrm>
          <a:prstGeom prst="rect">
            <a:avLst/>
          </a:prstGeom>
          <a:noFill/>
          <a:ln>
            <a:noFill/>
          </a:ln>
          <a:effectLst>
            <a:outerShdw blurRad="63500" dist="38099" dir="2700000" algn="ctr" rotWithShape="0">
              <a:schemeClr val="dk2">
                <a:alpha val="74901"/>
              </a:schemeClr>
            </a:outerShdw>
          </a:effectLst>
        </p:spPr>
        <p:txBody>
          <a:bodyPr wrap="square" lIns="91425" tIns="45700" rIns="91425" bIns="45700" anchor="t" anchorCtr="0">
            <a:noAutofit/>
          </a:bodyPr>
          <a:lstStyle/>
          <a:p>
            <a:pPr algn="r" fontAlgn="auto">
              <a:spcBef>
                <a:spcPts val="0"/>
              </a:spcBef>
              <a:spcAft>
                <a:spcPts val="0"/>
              </a:spcAft>
            </a:pPr>
            <a:r>
              <a:rPr lang="en-US" sz="4800" b="1" kern="0">
                <a:solidFill>
                  <a:srgbClr val="FFFFFF"/>
                </a:solidFill>
                <a:latin typeface="Arial"/>
                <a:ea typeface="Arial"/>
                <a:cs typeface="Arial"/>
                <a:sym typeface="Arial"/>
              </a:rPr>
              <a:t>属世</a:t>
            </a:r>
          </a:p>
        </p:txBody>
      </p:sp>
      <p:sp>
        <p:nvSpPr>
          <p:cNvPr id="505" name="Shape 505"/>
          <p:cNvSpPr txBox="1"/>
          <p:nvPr/>
        </p:nvSpPr>
        <p:spPr>
          <a:xfrm rot="-193551">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
        <p:nvSpPr>
          <p:cNvPr id="506" name="Shape 506"/>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41570116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Shape 512" descr="2 Guys Books 4-Share Glasses 0187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13" name="Shape 513"/>
          <p:cNvSpPr txBox="1">
            <a:spLocks noGrp="1"/>
          </p:cNvSpPr>
          <p:nvPr>
            <p:ph type="title"/>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4-Share Glasses 01872</a:t>
            </a:r>
          </a:p>
        </p:txBody>
      </p:sp>
      <p:pic>
        <p:nvPicPr>
          <p:cNvPr id="514" name="Shape 514" descr="Circle Earth"/>
          <p:cNvPicPr preferRelativeResize="0"/>
          <p:nvPr/>
        </p:nvPicPr>
        <p:blipFill rotWithShape="1">
          <a:blip r:embed="rId4">
            <a:alphaModFix/>
          </a:blip>
          <a:srcRect/>
          <a:stretch/>
        </p:blipFill>
        <p:spPr>
          <a:xfrm>
            <a:off x="2417763" y="163513"/>
            <a:ext cx="4306887" cy="4306887"/>
          </a:xfrm>
          <a:prstGeom prst="rect">
            <a:avLst/>
          </a:prstGeom>
          <a:noFill/>
          <a:ln>
            <a:noFill/>
          </a:ln>
        </p:spPr>
      </p:pic>
      <p:pic>
        <p:nvPicPr>
          <p:cNvPr id="515" name="Shape 515" descr="\\.psf\Host\Users\mmurphy\Desktop\2 Guys Books 4-Share Glasses 01872.jpg"/>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9823007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Shape 522" descr="\\.psf\Host\Users\mmurphy\Desktop\2 Guys Books 5-Same Glasses 01873.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23" name="Shape 523"/>
          <p:cNvSpPr txBox="1">
            <a:spLocks noGrp="1"/>
          </p:cNvSpPr>
          <p:nvPr>
            <p:ph type="title"/>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5-Same Glasses 01873</a:t>
            </a:r>
          </a:p>
        </p:txBody>
      </p:sp>
      <p:pic>
        <p:nvPicPr>
          <p:cNvPr id="524" name="Shape 524" descr="Circle Earth"/>
          <p:cNvPicPr preferRelativeResize="0"/>
          <p:nvPr/>
        </p:nvPicPr>
        <p:blipFill rotWithShape="1">
          <a:blip r:embed="rId4">
            <a:alphaModFix/>
          </a:blip>
          <a:srcRect/>
          <a:stretch/>
        </p:blipFill>
        <p:spPr>
          <a:xfrm>
            <a:off x="2417763" y="163513"/>
            <a:ext cx="4306887" cy="4306887"/>
          </a:xfrm>
          <a:prstGeom prst="rect">
            <a:avLst/>
          </a:prstGeom>
          <a:noFill/>
          <a:ln>
            <a:noFill/>
          </a:ln>
        </p:spPr>
      </p:pic>
      <p:sp>
        <p:nvSpPr>
          <p:cNvPr id="526" name="Shape 526"/>
          <p:cNvSpPr txBox="1"/>
          <p:nvPr/>
        </p:nvSpPr>
        <p:spPr>
          <a:xfrm rot="166122">
            <a:off x="298450" y="6099175"/>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31812880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Shape 532"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33" name="Shape 533" descr="Circle Fossils"/>
          <p:cNvPicPr preferRelativeResize="0"/>
          <p:nvPr/>
        </p:nvPicPr>
        <p:blipFill rotWithShape="1">
          <a:blip r:embed="rId4">
            <a:alphaModFix/>
          </a:blip>
          <a:srcRect/>
          <a:stretch/>
        </p:blipFill>
        <p:spPr>
          <a:xfrm>
            <a:off x="2284413" y="171450"/>
            <a:ext cx="4440237" cy="4306888"/>
          </a:xfrm>
          <a:prstGeom prst="rect">
            <a:avLst/>
          </a:prstGeom>
          <a:noFill/>
          <a:ln>
            <a:noFill/>
          </a:ln>
        </p:spPr>
      </p:pic>
      <p:sp>
        <p:nvSpPr>
          <p:cNvPr id="534" name="Shape 534"/>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Books-Death + Fossils 01876</a:t>
            </a:r>
          </a:p>
        </p:txBody>
      </p:sp>
      <p:sp>
        <p:nvSpPr>
          <p:cNvPr id="536" name="Shape 536"/>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21068763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Shape 542"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43" name="Shape 543"/>
          <p:cNvSpPr txBox="1"/>
          <p:nvPr/>
        </p:nvSpPr>
        <p:spPr>
          <a:xfrm rot="-193559">
            <a:off x="6013450" y="6118225"/>
            <a:ext cx="3273425" cy="400050"/>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2000" b="1" kern="0">
                <a:solidFill>
                  <a:srgbClr val="000000"/>
                </a:solidFill>
                <a:latin typeface="Arial"/>
                <a:ea typeface="Arial"/>
                <a:cs typeface="Arial"/>
                <a:sym typeface="Arial"/>
              </a:rPr>
              <a:t>MAN DECIDES TRUTH</a:t>
            </a:r>
          </a:p>
        </p:txBody>
      </p:sp>
      <p:sp>
        <p:nvSpPr>
          <p:cNvPr id="544" name="Shape 544"/>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2000" b="1" kern="0">
                <a:solidFill>
                  <a:srgbClr val="FFFFFF"/>
                </a:solidFill>
                <a:latin typeface="Arial"/>
                <a:ea typeface="Arial"/>
                <a:cs typeface="Arial"/>
                <a:sym typeface="Arial"/>
              </a:rPr>
              <a:t>GOD'S WORD IS TRUTH</a:t>
            </a:r>
          </a:p>
        </p:txBody>
      </p:sp>
      <p:pic>
        <p:nvPicPr>
          <p:cNvPr id="545" name="Shape 545"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47" name="Shape 547"/>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548" name="Shape 548" descr="Circle Dog Kind 2"/>
          <p:cNvPicPr preferRelativeResize="0"/>
          <p:nvPr/>
        </p:nvPicPr>
        <p:blipFill rotWithShape="1">
          <a:blip r:embed="rId4">
            <a:alphaModFix/>
          </a:blip>
          <a:srcRect/>
          <a:stretch/>
        </p:blipFill>
        <p:spPr>
          <a:xfrm>
            <a:off x="2395538" y="165100"/>
            <a:ext cx="4351337" cy="4351338"/>
          </a:xfrm>
          <a:prstGeom prst="rect">
            <a:avLst/>
          </a:prstGeom>
          <a:noFill/>
          <a:ln>
            <a:noFill/>
          </a:ln>
        </p:spPr>
      </p:pic>
      <p:sp>
        <p:nvSpPr>
          <p:cNvPr id="549" name="Shape 549"/>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Books-Dog Kind 2 01879</a:t>
            </a:r>
          </a:p>
        </p:txBody>
      </p:sp>
      <p:sp>
        <p:nvSpPr>
          <p:cNvPr id="10"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40585722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Shape 555"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57" name="Shape 557"/>
          <p:cNvSpPr txBox="1"/>
          <p:nvPr/>
        </p:nvSpPr>
        <p:spPr>
          <a:xfrm rot="163818">
            <a:off x="146116" y="6091309"/>
            <a:ext cx="3274918" cy="400047"/>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558" name="Shape 558" descr="Circle Grand Canyon"/>
          <p:cNvPicPr preferRelativeResize="0"/>
          <p:nvPr/>
        </p:nvPicPr>
        <p:blipFill rotWithShape="1">
          <a:blip r:embed="rId4">
            <a:alphaModFix/>
          </a:blip>
          <a:srcRect/>
          <a:stretch/>
        </p:blipFill>
        <p:spPr>
          <a:xfrm>
            <a:off x="2405063" y="176213"/>
            <a:ext cx="4332287" cy="4332287"/>
          </a:xfrm>
          <a:prstGeom prst="rect">
            <a:avLst/>
          </a:prstGeom>
          <a:noFill/>
          <a:ln>
            <a:noFill/>
          </a:ln>
        </p:spPr>
      </p:pic>
      <p:sp>
        <p:nvSpPr>
          <p:cNvPr id="559" name="Shape 559"/>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Books-Grand Canyon 01880</a:t>
            </a:r>
          </a:p>
        </p:txBody>
      </p:sp>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14950240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Shape 564"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66" name="Shape 566"/>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567" name="Shape 567" descr="Circle Earth"/>
          <p:cNvPicPr preferRelativeResize="0"/>
          <p:nvPr/>
        </p:nvPicPr>
        <p:blipFill rotWithShape="1">
          <a:blip r:embed="rId4">
            <a:alphaModFix/>
          </a:blip>
          <a:srcRect/>
          <a:stretch/>
        </p:blipFill>
        <p:spPr>
          <a:xfrm>
            <a:off x="2417763" y="163513"/>
            <a:ext cx="4306887" cy="4306887"/>
          </a:xfrm>
          <a:prstGeom prst="rect">
            <a:avLst/>
          </a:prstGeom>
          <a:noFill/>
          <a:ln>
            <a:noFill/>
          </a:ln>
        </p:spPr>
      </p:pic>
      <p:sp>
        <p:nvSpPr>
          <p:cNvPr id="568" name="Shape 568"/>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 3-SunMoon Wear Glasses 01871</a:t>
            </a:r>
          </a:p>
        </p:txBody>
      </p:sp>
      <p:pic>
        <p:nvPicPr>
          <p:cNvPr id="569" name="Shape 569" descr="Sun-Moon-Stars-CIRCLE"/>
          <p:cNvPicPr preferRelativeResize="0"/>
          <p:nvPr/>
        </p:nvPicPr>
        <p:blipFill rotWithShape="1">
          <a:blip r:embed="rId5">
            <a:alphaModFix/>
          </a:blip>
          <a:srcRect/>
          <a:stretch/>
        </p:blipFill>
        <p:spPr>
          <a:xfrm>
            <a:off x="2311400" y="76200"/>
            <a:ext cx="4394200" cy="4419600"/>
          </a:xfrm>
          <a:prstGeom prst="rect">
            <a:avLst/>
          </a:prstGeom>
          <a:noFill/>
          <a:ln>
            <a:noFill/>
          </a:ln>
        </p:spPr>
      </p:pic>
      <p:sp>
        <p:nvSpPr>
          <p:cNvPr id="8"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421637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Shape 575"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76" name="Shape 576" descr="Circle DNA"/>
          <p:cNvPicPr preferRelativeResize="0"/>
          <p:nvPr/>
        </p:nvPicPr>
        <p:blipFill rotWithShape="1">
          <a:blip r:embed="rId4">
            <a:alphaModFix/>
          </a:blip>
          <a:srcRect/>
          <a:stretch/>
        </p:blipFill>
        <p:spPr>
          <a:xfrm>
            <a:off x="2417763" y="171450"/>
            <a:ext cx="4306887" cy="4306888"/>
          </a:xfrm>
          <a:prstGeom prst="rect">
            <a:avLst/>
          </a:prstGeom>
          <a:noFill/>
          <a:ln>
            <a:noFill/>
          </a:ln>
        </p:spPr>
      </p:pic>
      <p:sp>
        <p:nvSpPr>
          <p:cNvPr id="577" name="Shape 577"/>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GW+HR Books-DNA 03149</a:t>
            </a:r>
          </a:p>
        </p:txBody>
      </p:sp>
      <p:sp>
        <p:nvSpPr>
          <p:cNvPr id="578" name="Shape 578"/>
          <p:cNvSpPr/>
          <p:nvPr/>
        </p:nvSpPr>
        <p:spPr>
          <a:xfrm>
            <a:off x="3922713" y="296863"/>
            <a:ext cx="1295400" cy="533400"/>
          </a:xfrm>
          <a:prstGeom prst="ellipse">
            <a:avLst/>
          </a:prstGeom>
          <a:solidFill>
            <a:schemeClr val="accent1"/>
          </a:solidFill>
          <a:ln w="25400" cap="flat" cmpd="sng">
            <a:solidFill>
              <a:schemeClr val="accent1"/>
            </a:solidFill>
            <a:prstDash val="solid"/>
            <a:round/>
            <a:headEnd type="none" w="med" len="med"/>
            <a:tailEnd type="none" w="med" len="med"/>
          </a:ln>
        </p:spPr>
        <p:txBody>
          <a:bodyPr wrap="square" lIns="91425" tIns="45700" rIns="91425" bIns="45700" anchor="ctr" anchorCtr="0">
            <a:noAutofit/>
          </a:bodyPr>
          <a:lstStyle/>
          <a:p>
            <a:pPr algn="ctr" fontAlgn="auto">
              <a:spcBef>
                <a:spcPts val="0"/>
              </a:spcBef>
              <a:spcAft>
                <a:spcPts val="0"/>
              </a:spcAft>
            </a:pPr>
            <a:endParaRPr kern="0">
              <a:solidFill>
                <a:srgbClr val="FFFFFF"/>
              </a:solidFill>
              <a:latin typeface="Arial"/>
              <a:ea typeface="Arial"/>
              <a:cs typeface="Arial"/>
              <a:sym typeface="Arial"/>
            </a:endParaRPr>
          </a:p>
        </p:txBody>
      </p:sp>
      <p:sp>
        <p:nvSpPr>
          <p:cNvPr id="579" name="Shape 579"/>
          <p:cNvSpPr txBox="1"/>
          <p:nvPr/>
        </p:nvSpPr>
        <p:spPr>
          <a:xfrm>
            <a:off x="2462750" y="296875"/>
            <a:ext cx="3290700" cy="646200"/>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3600" b="1" kern="0">
                <a:solidFill>
                  <a:srgbClr val="FFFFFF"/>
                </a:solidFill>
                <a:latin typeface="Arial"/>
                <a:ea typeface="Arial"/>
                <a:cs typeface="Arial"/>
                <a:sym typeface="Arial"/>
              </a:rPr>
              <a:t>脱氧核糖核酸</a:t>
            </a:r>
          </a:p>
          <a:p>
            <a:pPr fontAlgn="auto">
              <a:spcBef>
                <a:spcPts val="0"/>
              </a:spcBef>
              <a:spcAft>
                <a:spcPts val="0"/>
              </a:spcAft>
            </a:pPr>
            <a:r>
              <a:rPr lang="en-US" sz="3600" b="1" kern="0">
                <a:solidFill>
                  <a:srgbClr val="FFFFFF"/>
                </a:solidFill>
                <a:latin typeface="Arial"/>
                <a:ea typeface="Arial"/>
                <a:cs typeface="Arial"/>
                <a:sym typeface="Arial"/>
              </a:rPr>
              <a:t>DNA</a:t>
            </a:r>
          </a:p>
        </p:txBody>
      </p:sp>
      <p:sp>
        <p:nvSpPr>
          <p:cNvPr id="580" name="Shape 580"/>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sp>
        <p:nvSpPr>
          <p:cNvPr id="9"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38646061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Shape 587"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89" name="Shape 589"/>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590" name="Shape 590" descr="Circle Races"/>
          <p:cNvPicPr preferRelativeResize="0"/>
          <p:nvPr/>
        </p:nvPicPr>
        <p:blipFill rotWithShape="1">
          <a:blip r:embed="rId4">
            <a:alphaModFix/>
          </a:blip>
          <a:srcRect/>
          <a:stretch/>
        </p:blipFill>
        <p:spPr>
          <a:xfrm>
            <a:off x="2155825" y="0"/>
            <a:ext cx="4932363" cy="4484688"/>
          </a:xfrm>
          <a:prstGeom prst="rect">
            <a:avLst/>
          </a:prstGeom>
          <a:noFill/>
          <a:ln>
            <a:noFill/>
          </a:ln>
        </p:spPr>
      </p:pic>
      <p:sp>
        <p:nvSpPr>
          <p:cNvPr id="591" name="Shape 591"/>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Books-Races 01884</a:t>
            </a:r>
          </a:p>
        </p:txBody>
      </p:sp>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3520733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6" name="Rectangle 2"/>
          <p:cNvSpPr>
            <a:spLocks noGrp="1" noChangeArrowheads="1"/>
          </p:cNvSpPr>
          <p:nvPr>
            <p:ph type="title"/>
          </p:nvPr>
        </p:nvSpPr>
        <p:spPr/>
        <p:txBody>
          <a:bodyPr/>
          <a:lstStyle/>
          <a:p>
            <a:pPr eaLnBrk="1" hangingPunct="1">
              <a:defRPr/>
            </a:pPr>
            <a:r>
              <a:rPr lang="en-US" smtClean="0">
                <a:cs typeface="+mj-cs"/>
              </a:rPr>
              <a:t>Purple blank</a:t>
            </a:r>
          </a:p>
        </p:txBody>
      </p:sp>
      <p:pic>
        <p:nvPicPr>
          <p:cNvPr id="213094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2130948" name="Text Box 4"/>
          <p:cNvSpPr txBox="1">
            <a:spLocks noChangeArrowheads="1"/>
          </p:cNvSpPr>
          <p:nvPr/>
        </p:nvSpPr>
        <p:spPr bwMode="auto">
          <a:xfrm>
            <a:off x="914400" y="598488"/>
            <a:ext cx="4876800" cy="2511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ja-JP" altLang="en-US" sz="3400" b="1">
                <a:solidFill>
                  <a:schemeClr val="bg1"/>
                </a:solidFill>
                <a:latin typeface="黑体" charset="0"/>
                <a:ea typeface="黑体" charset="0"/>
                <a:cs typeface="黑体" charset="0"/>
              </a:rPr>
              <a:t>“</a:t>
            </a:r>
            <a:r>
              <a:rPr lang="zh-CN" altLang="en-US" sz="3400" b="1">
                <a:solidFill>
                  <a:schemeClr val="bg1"/>
                </a:solidFill>
                <a:latin typeface="黑体" charset="0"/>
                <a:ea typeface="黑体" charset="0"/>
                <a:cs typeface="黑体" charset="0"/>
              </a:rPr>
              <a:t>今日，也许达尔文主义的自然观就是造成二十一世纪的不可知论和</a:t>
            </a:r>
            <a:r>
              <a:rPr lang="zh-TW" altLang="en-US" sz="3600">
                <a:solidFill>
                  <a:schemeClr val="bg1"/>
                </a:solidFill>
                <a:latin typeface="黑体" charset="0"/>
                <a:ea typeface="黑体" charset="0"/>
                <a:cs typeface="黑体" charset="0"/>
              </a:rPr>
              <a:t>怀疑主义</a:t>
            </a:r>
            <a:r>
              <a:rPr lang="zh-CN" altLang="en-US" sz="3600">
                <a:solidFill>
                  <a:schemeClr val="bg1"/>
                </a:solidFill>
                <a:latin typeface="黑体" charset="0"/>
                <a:ea typeface="黑体" charset="0"/>
                <a:cs typeface="黑体" charset="0"/>
              </a:rPr>
              <a:t>的最大因素。</a:t>
            </a:r>
            <a:r>
              <a:rPr lang="ja-JP" altLang="en-US" sz="3400" b="1">
                <a:solidFill>
                  <a:schemeClr val="bg1"/>
                </a:solidFill>
                <a:latin typeface="黑体" charset="0"/>
                <a:ea typeface="黑体" charset="0"/>
                <a:cs typeface="黑体" charset="0"/>
              </a:rPr>
              <a:t>”</a:t>
            </a:r>
            <a:endParaRPr lang="en-US" sz="3400" b="1">
              <a:solidFill>
                <a:schemeClr val="bg1"/>
              </a:solidFill>
              <a:latin typeface="黑体" charset="0"/>
              <a:ea typeface="黑体" charset="0"/>
              <a:cs typeface="黑体" charset="0"/>
            </a:endParaRPr>
          </a:p>
        </p:txBody>
      </p:sp>
      <p:sp>
        <p:nvSpPr>
          <p:cNvPr id="2130949" name="Text Box 5"/>
          <p:cNvSpPr txBox="1">
            <a:spLocks noChangeArrowheads="1"/>
          </p:cNvSpPr>
          <p:nvPr/>
        </p:nvSpPr>
        <p:spPr bwMode="auto">
          <a:xfrm>
            <a:off x="914400" y="5426075"/>
            <a:ext cx="73914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400" b="1" dirty="0">
                <a:solidFill>
                  <a:schemeClr val="bg1"/>
                </a:solidFill>
                <a:cs typeface="Arial" charset="0"/>
              </a:rPr>
              <a:t>Michael Denton, </a:t>
            </a:r>
            <a:r>
              <a:rPr lang="en-US" sz="2400" b="1" i="1" dirty="0">
                <a:solidFill>
                  <a:schemeClr val="bg1"/>
                </a:solidFill>
                <a:cs typeface="Arial" charset="0"/>
              </a:rPr>
              <a:t>Evolution: A Theory in Crisis</a:t>
            </a:r>
            <a:r>
              <a:rPr lang="en-US" sz="2400" b="1" dirty="0">
                <a:solidFill>
                  <a:schemeClr val="bg1"/>
                </a:solidFill>
                <a:cs typeface="Arial" charset="0"/>
              </a:rPr>
              <a:t> (London: Burnett Books, 1985), p. 358.</a:t>
            </a:r>
          </a:p>
        </p:txBody>
      </p:sp>
      <p:pic>
        <p:nvPicPr>
          <p:cNvPr id="163845" name="Picture 6" descr="Evolution Theory in Crisis"/>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1200" y="685800"/>
            <a:ext cx="2438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TextBox 1"/>
          <p:cNvSpPr txBox="1">
            <a:spLocks noChangeArrowheads="1"/>
          </p:cNvSpPr>
          <p:nvPr/>
        </p:nvSpPr>
        <p:spPr bwMode="auto">
          <a:xfrm>
            <a:off x="990600" y="4886325"/>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a:solidFill>
                  <a:srgbClr val="FFFFFF"/>
                </a:solidFill>
                <a:latin typeface="黑体" charset="0"/>
                <a:ea typeface="黑体" charset="0"/>
                <a:cs typeface="黑体" charset="0"/>
              </a:rPr>
              <a:t>迈克尔</a:t>
            </a:r>
            <a:r>
              <a:rPr lang="en-US" altLang="zh-TW" sz="2800">
                <a:solidFill>
                  <a:srgbClr val="FFFFFF"/>
                </a:solidFill>
                <a:latin typeface="黑体" charset="0"/>
                <a:ea typeface="黑体" charset="0"/>
                <a:cs typeface="黑体" charset="0"/>
              </a:rPr>
              <a:t>-</a:t>
            </a:r>
            <a:r>
              <a:rPr lang="zh-TW" altLang="en-US" sz="2800">
                <a:solidFill>
                  <a:srgbClr val="FFFFFF"/>
                </a:solidFill>
                <a:latin typeface="黑体" charset="0"/>
                <a:ea typeface="黑体" charset="0"/>
                <a:cs typeface="黑体" charset="0"/>
              </a:rPr>
              <a:t>丹顿，</a:t>
            </a:r>
            <a:r>
              <a:rPr lang="zh-CN" altLang="en-US" sz="2800" i="1">
                <a:solidFill>
                  <a:srgbClr val="FFFFFF"/>
                </a:solidFill>
                <a:latin typeface="黑体" charset="0"/>
                <a:ea typeface="黑体" charset="0"/>
                <a:cs typeface="黑体" charset="0"/>
              </a:rPr>
              <a:t>进化论：危机中的理论</a:t>
            </a:r>
            <a:r>
              <a:rPr lang="en-US" altLang="zh-CN" sz="2800" i="1">
                <a:solidFill>
                  <a:srgbClr val="FFFFFF"/>
                </a:solidFill>
                <a:latin typeface="黑体" charset="0"/>
                <a:ea typeface="黑体" charset="0"/>
                <a:cs typeface="黑体" charset="0"/>
              </a:rPr>
              <a:t>,358</a:t>
            </a:r>
            <a:r>
              <a:rPr lang="zh-CN" altLang="en-US" sz="2800" i="1">
                <a:solidFill>
                  <a:srgbClr val="FFFFFF"/>
                </a:solidFill>
                <a:latin typeface="黑体" charset="0"/>
                <a:ea typeface="黑体" charset="0"/>
                <a:cs typeface="黑体" charset="0"/>
              </a:rPr>
              <a:t>页</a:t>
            </a:r>
            <a:endParaRPr lang="en-US" sz="2800" i="1">
              <a:solidFill>
                <a:srgbClr val="FFFFFF"/>
              </a:solidFill>
              <a:latin typeface="黑体" charset="0"/>
              <a:ea typeface="黑体" charset="0"/>
              <a:cs typeface="黑体"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Shape 597"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99" name="Shape 599"/>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600" name="Shape 600" descr="Circle Death"/>
          <p:cNvPicPr preferRelativeResize="0"/>
          <p:nvPr/>
        </p:nvPicPr>
        <p:blipFill rotWithShape="1">
          <a:blip r:embed="rId4">
            <a:alphaModFix/>
          </a:blip>
          <a:srcRect/>
          <a:stretch/>
        </p:blipFill>
        <p:spPr>
          <a:xfrm>
            <a:off x="2400300" y="146050"/>
            <a:ext cx="4341813" cy="4341813"/>
          </a:xfrm>
          <a:prstGeom prst="rect">
            <a:avLst/>
          </a:prstGeom>
          <a:noFill/>
          <a:ln>
            <a:noFill/>
          </a:ln>
        </p:spPr>
      </p:pic>
      <p:sp>
        <p:nvSpPr>
          <p:cNvPr id="601" name="Shape 601"/>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Books-Death 2 01875</a:t>
            </a:r>
          </a:p>
        </p:txBody>
      </p:sp>
      <p:sp>
        <p:nvSpPr>
          <p:cNvPr id="7"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38027230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Shape 607" descr="\\.psf\Host\Users\mmurphy\Desktop\2 Guys Books-Master.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09" name="Shape 609"/>
          <p:cNvSpPr txBox="1"/>
          <p:nvPr/>
        </p:nvSpPr>
        <p:spPr>
          <a:xfrm rot="163671">
            <a:off x="146050" y="6091238"/>
            <a:ext cx="3275013" cy="400050"/>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上帝的话是真实的</a:t>
            </a:r>
          </a:p>
          <a:p>
            <a:pPr fontAlgn="auto">
              <a:spcBef>
                <a:spcPts val="0"/>
              </a:spcBef>
              <a:spcAft>
                <a:spcPts val="0"/>
              </a:spcAft>
            </a:pPr>
            <a:endParaRPr sz="2000" b="1" kern="0">
              <a:solidFill>
                <a:srgbClr val="FFFFFF"/>
              </a:solidFill>
              <a:latin typeface="Arial"/>
              <a:ea typeface="Arial"/>
              <a:cs typeface="Arial"/>
              <a:sym typeface="Arial"/>
            </a:endParaRPr>
          </a:p>
        </p:txBody>
      </p:sp>
      <p:pic>
        <p:nvPicPr>
          <p:cNvPr id="610" name="Shape 610" descr="Circle Earth"/>
          <p:cNvPicPr preferRelativeResize="0"/>
          <p:nvPr/>
        </p:nvPicPr>
        <p:blipFill rotWithShape="1">
          <a:blip r:embed="rId4">
            <a:alphaModFix/>
          </a:blip>
          <a:srcRect/>
          <a:stretch/>
        </p:blipFill>
        <p:spPr>
          <a:xfrm>
            <a:off x="2417763" y="163513"/>
            <a:ext cx="4306887" cy="4306887"/>
          </a:xfrm>
          <a:prstGeom prst="rect">
            <a:avLst/>
          </a:prstGeom>
          <a:noFill/>
          <a:ln>
            <a:noFill/>
          </a:ln>
        </p:spPr>
      </p:pic>
      <p:pic>
        <p:nvPicPr>
          <p:cNvPr id="611" name="Shape 611" descr="Circle Issues"/>
          <p:cNvPicPr preferRelativeResize="0"/>
          <p:nvPr/>
        </p:nvPicPr>
        <p:blipFill rotWithShape="1">
          <a:blip r:embed="rId5">
            <a:alphaModFix/>
          </a:blip>
          <a:srcRect/>
          <a:stretch/>
        </p:blipFill>
        <p:spPr>
          <a:xfrm>
            <a:off x="2244725" y="-80963"/>
            <a:ext cx="4654550" cy="5173663"/>
          </a:xfrm>
          <a:prstGeom prst="rect">
            <a:avLst/>
          </a:prstGeom>
          <a:noFill/>
          <a:ln>
            <a:noFill/>
          </a:ln>
        </p:spPr>
      </p:pic>
      <p:sp>
        <p:nvSpPr>
          <p:cNvPr id="612" name="Shape 612"/>
          <p:cNvSpPr txBox="1">
            <a:spLocks noGrp="1"/>
          </p:cNvSpPr>
          <p:nvPr>
            <p:ph type="title" idx="4294967295"/>
          </p:nvPr>
        </p:nvSpPr>
        <p:spPr>
          <a:xfrm>
            <a:off x="0" y="-228600"/>
            <a:ext cx="9144000" cy="228600"/>
          </a:xfrm>
          <a:prstGeom prst="rect">
            <a:avLst/>
          </a:prstGeom>
          <a:noFill/>
          <a:ln>
            <a:noFill/>
          </a:ln>
        </p:spPr>
        <p:txBody>
          <a:bodyPr wrap="square" lIns="96225" tIns="0" rIns="115475" bIns="0" anchor="ctr" anchorCtr="0">
            <a:noAutofit/>
          </a:bodyPr>
          <a:lstStyle/>
          <a:p>
            <a:pPr marL="73025" marR="0" lvl="0" indent="-55562" algn="l" rtl="0">
              <a:spcBef>
                <a:spcPts val="0"/>
              </a:spcBef>
              <a:spcAft>
                <a:spcPts val="0"/>
              </a:spcAft>
              <a:buNone/>
            </a:pPr>
            <a:r>
              <a:rPr lang="en-US" sz="1200" b="1" i="0" u="none" strike="noStrike" cap="none">
                <a:solidFill>
                  <a:srgbClr val="FFFFFF"/>
                </a:solidFill>
                <a:latin typeface="Open Sans Light"/>
                <a:ea typeface="Open Sans Light"/>
                <a:cs typeface="Open Sans Light"/>
                <a:sym typeface="Open Sans Light"/>
              </a:rPr>
              <a:t>2 Guys Books-General 01887</a:t>
            </a:r>
          </a:p>
        </p:txBody>
      </p:sp>
      <p:sp>
        <p:nvSpPr>
          <p:cNvPr id="8" name="Shape 505"/>
          <p:cNvSpPr txBox="1"/>
          <p:nvPr/>
        </p:nvSpPr>
        <p:spPr>
          <a:xfrm rot="21406449">
            <a:off x="5983294" y="6008868"/>
            <a:ext cx="3273387" cy="399933"/>
          </a:xfrm>
          <a:prstGeom prst="rect">
            <a:avLst/>
          </a:prstGeom>
          <a:noFill/>
          <a:ln>
            <a:noFill/>
          </a:ln>
        </p:spPr>
        <p:txBody>
          <a:bodyPr wrap="square" lIns="91425" tIns="45700" rIns="91425" bIns="45700" anchor="t" anchorCtr="0">
            <a:noAutofit/>
          </a:bodyPr>
          <a:lstStyle/>
          <a:p>
            <a:pPr fontAlgn="auto">
              <a:spcBef>
                <a:spcPts val="0"/>
              </a:spcBef>
              <a:spcAft>
                <a:spcPts val="0"/>
              </a:spcAft>
              <a:buClr>
                <a:srgbClr val="000000"/>
              </a:buClr>
              <a:buFont typeface="Arial"/>
              <a:buNone/>
            </a:pPr>
            <a:r>
              <a:rPr lang="en-US" sz="2800" b="1" kern="0">
                <a:solidFill>
                  <a:srgbClr val="FFFFFF"/>
                </a:solidFill>
                <a:latin typeface="Arial"/>
                <a:ea typeface="Arial"/>
                <a:cs typeface="Arial"/>
                <a:sym typeface="Arial"/>
              </a:rPr>
              <a:t>人决定真相</a:t>
            </a:r>
          </a:p>
        </p:txBody>
      </p:sp>
    </p:spTree>
    <p:extLst>
      <p:ext uri="{BB962C8B-B14F-4D97-AF65-F5344CB8AC3E}">
        <p14:creationId xmlns:p14="http://schemas.microsoft.com/office/powerpoint/2010/main" val="22577345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dk2"/>
                </a:solidFill>
                <a:latin typeface="Arial"/>
                <a:ea typeface="Arial"/>
                <a:cs typeface="Arial"/>
                <a:sym typeface="Arial"/>
              </a:rPr>
              <a:t>Black blank------------extras</a:t>
            </a:r>
          </a:p>
        </p:txBody>
      </p:sp>
      <p:sp>
        <p:nvSpPr>
          <p:cNvPr id="619" name="Shape 619"/>
          <p:cNvSpPr txBox="1"/>
          <p:nvPr/>
        </p:nvSpPr>
        <p:spPr>
          <a:xfrm>
            <a:off x="-2743200" y="762000"/>
            <a:ext cx="5410200" cy="1555750"/>
          </a:xfrm>
          <a:prstGeom prst="rect">
            <a:avLst/>
          </a:prstGeom>
          <a:noFill/>
          <a:ln>
            <a:noFill/>
          </a:ln>
        </p:spPr>
        <p:txBody>
          <a:bodyPr wrap="square" lIns="91425" tIns="45700" rIns="91425" bIns="45700" anchor="t" anchorCtr="0">
            <a:noAutofit/>
          </a:bodyPr>
          <a:lstStyle/>
          <a:p>
            <a:pPr fontAlgn="auto">
              <a:spcBef>
                <a:spcPts val="0"/>
              </a:spcBef>
              <a:spcAft>
                <a:spcPts val="0"/>
              </a:spcAft>
            </a:pPr>
            <a:r>
              <a:rPr lang="en-US" sz="9600" b="1" kern="0">
                <a:solidFill>
                  <a:srgbClr val="FFFFFF"/>
                </a:solidFill>
                <a:latin typeface="Arial"/>
                <a:ea typeface="Arial"/>
                <a:cs typeface="Arial"/>
                <a:sym typeface="Arial"/>
              </a:rPr>
              <a:t>END</a:t>
            </a:r>
          </a:p>
        </p:txBody>
      </p:sp>
    </p:spTree>
    <p:extLst>
      <p:ext uri="{BB962C8B-B14F-4D97-AF65-F5344CB8AC3E}">
        <p14:creationId xmlns:p14="http://schemas.microsoft.com/office/powerpoint/2010/main" val="27782396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sym typeface="Arial"/>
              </a:rPr>
              <a:t>免费获得该讲解</a:t>
            </a:r>
            <a:r>
              <a:rPr lang="en-US" sz="4000" dirty="0" smtClean="0">
                <a:solidFill>
                  <a:srgbClr val="FFFFFF"/>
                </a:solidFill>
                <a:ea typeface="SimSun" charset="0"/>
                <a:cs typeface="Arial" charset="0"/>
                <a:sym typeface="Arial"/>
              </a:rPr>
              <a:t>!</a:t>
            </a:r>
            <a:endParaRPr lang="en-US" sz="1400" dirty="0" smtClean="0">
              <a:solidFill>
                <a:srgbClr val="FFFFFF"/>
              </a:solidFill>
              <a:ea typeface="SimSun" charset="0"/>
              <a:cs typeface="Arial" charset="0"/>
              <a:sym typeface="Arial"/>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sym typeface="Arial"/>
              </a:rPr>
              <a:t>圣经学习下载</a:t>
            </a:r>
            <a:endParaRPr lang="zh-CN" altLang="en-US" sz="3600" b="1" dirty="0">
              <a:solidFill>
                <a:srgbClr val="000000"/>
              </a:solidFill>
              <a:ea typeface="SimSun" charset="0"/>
              <a:cs typeface="Arial" charset="0"/>
              <a:sym typeface="Arial"/>
            </a:endParaRPr>
          </a:p>
        </p:txBody>
      </p:sp>
    </p:spTree>
    <p:extLst>
      <p:ext uri="{BB962C8B-B14F-4D97-AF65-F5344CB8AC3E}">
        <p14:creationId xmlns:p14="http://schemas.microsoft.com/office/powerpoint/2010/main" val="85570353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Custom Design">
  <a:themeElements>
    <a:clrScheme name="5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5_Custom Design">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2_Office Theme">
  <a:themeElements>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_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7825</TotalTime>
  <Words>3441</Words>
  <Application>Microsoft Macintosh PowerPoint</Application>
  <PresentationFormat>On-screen Show (4:3)</PresentationFormat>
  <Paragraphs>657</Paragraphs>
  <Slides>93</Slides>
  <Notes>93</Notes>
  <HiddenSlides>0</HiddenSlides>
  <MMClips>0</MMClips>
  <ScaleCrop>false</ScaleCrop>
  <HeadingPairs>
    <vt:vector size="4" baseType="variant">
      <vt:variant>
        <vt:lpstr>Theme</vt:lpstr>
      </vt:variant>
      <vt:variant>
        <vt:i4>47</vt:i4>
      </vt:variant>
      <vt:variant>
        <vt:lpstr>Slide Titles</vt:lpstr>
      </vt:variant>
      <vt:variant>
        <vt:i4>93</vt:i4>
      </vt:variant>
    </vt:vector>
  </HeadingPairs>
  <TitlesOfParts>
    <vt:vector size="140" baseType="lpstr">
      <vt:lpstr>Default Design</vt:lpstr>
      <vt:lpstr>1_Default Design</vt:lpstr>
      <vt:lpstr>1_Stream</vt:lpstr>
      <vt:lpstr>2_Default Design</vt:lpstr>
      <vt:lpstr>4_Default Design</vt:lpstr>
      <vt:lpstr>BLACK</vt:lpstr>
      <vt:lpstr>Blank Black</vt:lpstr>
      <vt:lpstr>20_Office Theme</vt:lpstr>
      <vt:lpstr>14_Office Theme</vt:lpstr>
      <vt:lpstr>17_Office Theme</vt:lpstr>
      <vt:lpstr>26_Office Theme</vt:lpstr>
      <vt:lpstr>29_Office Theme</vt:lpstr>
      <vt:lpstr>18_Office Theme</vt:lpstr>
      <vt:lpstr>Title - Top</vt:lpstr>
      <vt:lpstr>5_Custom Design</vt:lpstr>
      <vt:lpstr>19_Office Theme</vt:lpstr>
      <vt:lpstr>39_Office Theme</vt:lpstr>
      <vt:lpstr>33_Office Theme</vt:lpstr>
      <vt:lpstr>2_Office Theme</vt:lpstr>
      <vt:lpstr>41_Office Theme</vt:lpstr>
      <vt:lpstr>27_Office Theme</vt:lpstr>
      <vt:lpstr>40_Office Theme</vt:lpstr>
      <vt:lpstr>21_Office Theme</vt:lpstr>
      <vt:lpstr>3_Custom Design</vt:lpstr>
      <vt:lpstr>44_Office Theme</vt:lpstr>
      <vt:lpstr>42_Office Theme</vt:lpstr>
      <vt:lpstr>50_Office Theme</vt:lpstr>
      <vt:lpstr>54_Office Theme</vt:lpstr>
      <vt:lpstr>66_Office Theme</vt:lpstr>
      <vt:lpstr>6_Office Theme</vt:lpstr>
      <vt:lpstr>70_Office Theme</vt:lpstr>
      <vt:lpstr>16_Office Theme</vt:lpstr>
      <vt:lpstr>69_Office Theme</vt:lpstr>
      <vt:lpstr>64_Office Theme</vt:lpstr>
      <vt:lpstr>51_Office Theme</vt:lpstr>
      <vt:lpstr>45_Office Theme</vt:lpstr>
      <vt:lpstr>15_Office Theme</vt:lpstr>
      <vt:lpstr>49_Office Theme</vt:lpstr>
      <vt:lpstr>3_Default Design</vt:lpstr>
      <vt:lpstr>5_Default Design</vt:lpstr>
      <vt:lpstr>6_Default Design</vt:lpstr>
      <vt:lpstr>20_Default Design</vt:lpstr>
      <vt:lpstr>7_Default Design</vt:lpstr>
      <vt:lpstr>16_Default Design</vt:lpstr>
      <vt:lpstr>8_Default Design</vt:lpstr>
      <vt:lpstr>1_Blank Black</vt:lpstr>
      <vt:lpstr>9_Default Design</vt:lpstr>
      <vt:lpstr>Title: Genesis—Key to Evangelism</vt:lpstr>
      <vt:lpstr>AiG web site #1</vt:lpstr>
      <vt:lpstr>Matt. 28:18-20 NAS</vt:lpstr>
      <vt:lpstr>Terry for tea #1</vt:lpstr>
      <vt:lpstr>Terry for tea #2</vt:lpstr>
      <vt:lpstr>Terry for tea #3</vt:lpstr>
      <vt:lpstr>Terry for tea #4</vt:lpstr>
      <vt:lpstr>John 3:12 NIV????</vt:lpstr>
      <vt:lpstr>Purple blank</vt:lpstr>
      <vt:lpstr>Blocks-Sin + Genesis 00871</vt:lpstr>
      <vt:lpstr>I Cor. 15:3-4 NAS</vt:lpstr>
      <vt:lpstr>Gen. 3:15 NAS</vt:lpstr>
      <vt:lpstr>Blocks-Sin + Genesis 00871</vt:lpstr>
      <vt:lpstr>I Jn. 3:4 NAS</vt:lpstr>
      <vt:lpstr>Blocks-Sin + Genesis 00871</vt:lpstr>
      <vt:lpstr>Evolution Millions of Years + Creation 01133</vt:lpstr>
      <vt:lpstr>Rom. 5:12 NAS</vt:lpstr>
      <vt:lpstr>First/last Adam</vt:lpstr>
      <vt:lpstr>Blks-Gen Jesus</vt:lpstr>
      <vt:lpstr>PowerPoint Presentation</vt:lpstr>
      <vt:lpstr>耶稣与宇宙的年龄</vt:lpstr>
      <vt:lpstr>If Jesus is my Lord …</vt:lpstr>
      <vt:lpstr>John 5:45-47 NAS</vt:lpstr>
      <vt:lpstr>福音</vt:lpstr>
      <vt:lpstr>7 C's Animated—Gen. 1:31 omitted</vt:lpstr>
      <vt:lpstr>I Cor. 1:23 NAS</vt:lpstr>
      <vt:lpstr>01 Jews fall over Gospel</vt:lpstr>
      <vt:lpstr>Acts 2:22-24 NAS</vt:lpstr>
      <vt:lpstr>Acts 2:37-38 &amp; 40 NAS</vt:lpstr>
      <vt:lpstr>Acts 2:41 NAS</vt:lpstr>
      <vt:lpstr>福音</vt:lpstr>
      <vt:lpstr>Acts2-Peter + Jews 00903</vt:lpstr>
      <vt:lpstr>Blocks – Stumbling Block/Creation Based </vt:lpstr>
      <vt:lpstr>02 Greeks jump road</vt:lpstr>
      <vt:lpstr>Acts 17:18 NAS</vt:lpstr>
      <vt:lpstr>Blocks – Creation/Evol. Based </vt:lpstr>
      <vt:lpstr>Acts 17:23 NAS</vt:lpstr>
      <vt:lpstr>Acts 17:24-25 NAS</vt:lpstr>
      <vt:lpstr>Acts 17:26-27 NAS</vt:lpstr>
      <vt:lpstr>Acts 17:30-31 NAS</vt:lpstr>
      <vt:lpstr>Acts 17:32 &amp; 34 NAS</vt:lpstr>
      <vt:lpstr>Acts 17 – Paul &amp; Greeks Remove</vt:lpstr>
      <vt:lpstr>Acts 17 – Paul &amp; Greeks no base</vt:lpstr>
      <vt:lpstr>03 reach Greeks – old clothes</vt:lpstr>
      <vt:lpstr>Church Witness to World</vt:lpstr>
      <vt:lpstr>Church Witness to World</vt:lpstr>
      <vt:lpstr>05 Greeks today</vt:lpstr>
      <vt:lpstr>Huxley 1893 #1</vt:lpstr>
      <vt:lpstr>Huxley 1893 #2</vt:lpstr>
      <vt:lpstr>Huxley 1893 #3</vt:lpstr>
      <vt:lpstr>Huxley 1893 #4</vt:lpstr>
      <vt:lpstr>Huxley 1893 #5</vt:lpstr>
      <vt:lpstr>Bozarth 1979 meaning of evolution</vt:lpstr>
      <vt:lpstr>Gospel blocks-new</vt:lpstr>
      <vt:lpstr>7 C's Animated—Gen. 1:31 omitted</vt:lpstr>
      <vt:lpstr>7 C's Animated—Gen. 1:31 omitted</vt:lpstr>
      <vt:lpstr>04 Greeks educating Greeks</vt:lpstr>
      <vt:lpstr>07 Greeks educating Jews</vt:lpstr>
      <vt:lpstr>08 Jews educating Jews</vt:lpstr>
      <vt:lpstr>09 Greeks in family</vt:lpstr>
      <vt:lpstr>10 Reach today's Greeks</vt:lpstr>
      <vt:lpstr>School violence-Bible story colored</vt:lpstr>
      <vt:lpstr>Bible Isn't True 00167</vt:lpstr>
      <vt:lpstr>Know Your Soil 00899</vt:lpstr>
      <vt:lpstr>Jews plowed ground</vt:lpstr>
      <vt:lpstr>Church Today sowing 00895</vt:lpstr>
      <vt:lpstr>Greeks – Unplowed Ground</vt:lpstr>
      <vt:lpstr>Blank NAS</vt:lpstr>
      <vt:lpstr>Creation Evangelism Bulldozer 00550</vt:lpstr>
      <vt:lpstr>Creation Evangelism Bulldozer 00550</vt:lpstr>
      <vt:lpstr>AiG web site #1</vt:lpstr>
      <vt:lpstr>Revelation 14:6-7 NAS</vt:lpstr>
      <vt:lpstr>Nailing Genesis 1-11 to church</vt:lpstr>
      <vt:lpstr>Black blank------------extras</vt:lpstr>
      <vt:lpstr>創造链接地址 BibleStudyDownloads.org</vt:lpstr>
      <vt:lpstr>PowerPoint Presentation</vt:lpstr>
      <vt:lpstr>Assumptions Facts-Interpretations astronomy</vt:lpstr>
      <vt:lpstr>Evolution Millions of Years + Creation 01133</vt:lpstr>
      <vt:lpstr>2 Guys Books 3-SunMoon Wear Glasses 01871</vt:lpstr>
      <vt:lpstr>2 Guys Books 2-Take Glasses 01870</vt:lpstr>
      <vt:lpstr>2 Guys Books 3-Earth Wear Glasses 01871</vt:lpstr>
      <vt:lpstr>2 Guys Books 4-Share Glasses 01872</vt:lpstr>
      <vt:lpstr>2 Guys Books 5-Same Glasses 01873</vt:lpstr>
      <vt:lpstr>2 Guys Books-Death + Fossils 01876</vt:lpstr>
      <vt:lpstr>2 Guys Books-Dog Kind 2 01879</vt:lpstr>
      <vt:lpstr>2 Guys Books-Grand Canyon 01880</vt:lpstr>
      <vt:lpstr>2 Guys Books 3-SunMoon Wear Glasses 01871</vt:lpstr>
      <vt:lpstr>2 Guys GW+HR Books-DNA 03149</vt:lpstr>
      <vt:lpstr>2 Guys Books-Races 01884</vt:lpstr>
      <vt:lpstr>2 Guys Books-Death 2 01875</vt:lpstr>
      <vt:lpstr>2 Guys Books-General 01887</vt:lpstr>
      <vt:lpstr>Black blank------------extras</vt:lpstr>
      <vt:lpstr>創造链接地址 BibleStudyDownloads.org</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358</cp:revision>
  <dcterms:created xsi:type="dcterms:W3CDTF">2002-07-05T19:44:56Z</dcterms:created>
  <dcterms:modified xsi:type="dcterms:W3CDTF">2018-09-07T09:44:20Z</dcterms:modified>
</cp:coreProperties>
</file>