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9.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0.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11.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12.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13.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ags/tag14.xml" ContentType="application/vnd.openxmlformats-officedocument.presentationml.tags+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15.xml" ContentType="application/vnd.openxmlformats-officedocument.presentationml.tags+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4" r:id="rId2"/>
    <p:sldMasterId id="2147483655" r:id="rId3"/>
    <p:sldMasterId id="2147483657" r:id="rId4"/>
    <p:sldMasterId id="2147483658" r:id="rId5"/>
    <p:sldMasterId id="2147483659" r:id="rId6"/>
    <p:sldMasterId id="2147483660" r:id="rId7"/>
    <p:sldMasterId id="2147483674" r:id="rId8"/>
    <p:sldMasterId id="2147483675" r:id="rId9"/>
    <p:sldMasterId id="2147483676" r:id="rId10"/>
    <p:sldMasterId id="2147483677" r:id="rId11"/>
    <p:sldMasterId id="2147483678" r:id="rId12"/>
    <p:sldMasterId id="2147483680" r:id="rId13"/>
    <p:sldMasterId id="2147483681" r:id="rId14"/>
    <p:sldMasterId id="2147483682" r:id="rId15"/>
    <p:sldMasterId id="2147483683" r:id="rId16"/>
    <p:sldMasterId id="2147483684" r:id="rId17"/>
    <p:sldMasterId id="2147483687" r:id="rId18"/>
    <p:sldMasterId id="2147483688" r:id="rId19"/>
    <p:sldMasterId id="2147483689" r:id="rId20"/>
    <p:sldMasterId id="2147483690" r:id="rId21"/>
    <p:sldMasterId id="2147483691" r:id="rId22"/>
    <p:sldMasterId id="2147483693" r:id="rId23"/>
    <p:sldMasterId id="2147483696" r:id="rId24"/>
    <p:sldMasterId id="2147483697" r:id="rId25"/>
    <p:sldMasterId id="2147483698" r:id="rId26"/>
    <p:sldMasterId id="2147483700" r:id="rId27"/>
    <p:sldMasterId id="2147483701" r:id="rId28"/>
    <p:sldMasterId id="2147483704" r:id="rId29"/>
    <p:sldMasterId id="2147483705" r:id="rId30"/>
    <p:sldMasterId id="2147483706" r:id="rId31"/>
    <p:sldMasterId id="2147484921" r:id="rId32"/>
    <p:sldMasterId id="2147484933" r:id="rId33"/>
    <p:sldMasterId id="2147484945" r:id="rId34"/>
    <p:sldMasterId id="2147484957" r:id="rId35"/>
    <p:sldMasterId id="2147484969" r:id="rId36"/>
    <p:sldMasterId id="2147484981" r:id="rId37"/>
    <p:sldMasterId id="2147484993" r:id="rId38"/>
    <p:sldMasterId id="2147485005" r:id="rId39"/>
    <p:sldMasterId id="2147490177" r:id="rId40"/>
    <p:sldMasterId id="2147490190" r:id="rId41"/>
  </p:sldMasterIdLst>
  <p:notesMasterIdLst>
    <p:notesMasterId r:id="rId170"/>
  </p:notesMasterIdLst>
  <p:sldIdLst>
    <p:sldId id="256" r:id="rId42"/>
    <p:sldId id="257" r:id="rId43"/>
    <p:sldId id="258" r:id="rId44"/>
    <p:sldId id="259" r:id="rId45"/>
    <p:sldId id="260" r:id="rId46"/>
    <p:sldId id="261" r:id="rId47"/>
    <p:sldId id="262" r:id="rId48"/>
    <p:sldId id="263" r:id="rId49"/>
    <p:sldId id="264" r:id="rId50"/>
    <p:sldId id="265" r:id="rId51"/>
    <p:sldId id="266" r:id="rId52"/>
    <p:sldId id="267" r:id="rId53"/>
    <p:sldId id="268" r:id="rId54"/>
    <p:sldId id="269" r:id="rId55"/>
    <p:sldId id="270" r:id="rId56"/>
    <p:sldId id="271" r:id="rId57"/>
    <p:sldId id="272" r:id="rId58"/>
    <p:sldId id="273" r:id="rId59"/>
    <p:sldId id="274" r:id="rId60"/>
    <p:sldId id="275" r:id="rId61"/>
    <p:sldId id="276" r:id="rId62"/>
    <p:sldId id="277" r:id="rId63"/>
    <p:sldId id="278" r:id="rId64"/>
    <p:sldId id="279" r:id="rId65"/>
    <p:sldId id="280" r:id="rId66"/>
    <p:sldId id="281" r:id="rId67"/>
    <p:sldId id="282" r:id="rId68"/>
    <p:sldId id="283" r:id="rId69"/>
    <p:sldId id="284" r:id="rId70"/>
    <p:sldId id="285" r:id="rId71"/>
    <p:sldId id="286" r:id="rId72"/>
    <p:sldId id="287" r:id="rId73"/>
    <p:sldId id="288" r:id="rId74"/>
    <p:sldId id="289" r:id="rId75"/>
    <p:sldId id="290" r:id="rId76"/>
    <p:sldId id="291" r:id="rId77"/>
    <p:sldId id="292" r:id="rId78"/>
    <p:sldId id="293" r:id="rId79"/>
    <p:sldId id="294" r:id="rId80"/>
    <p:sldId id="295" r:id="rId81"/>
    <p:sldId id="296" r:id="rId82"/>
    <p:sldId id="297" r:id="rId83"/>
    <p:sldId id="298" r:id="rId84"/>
    <p:sldId id="299" r:id="rId85"/>
    <p:sldId id="300" r:id="rId86"/>
    <p:sldId id="301" r:id="rId87"/>
    <p:sldId id="302" r:id="rId88"/>
    <p:sldId id="303" r:id="rId89"/>
    <p:sldId id="304" r:id="rId90"/>
    <p:sldId id="305" r:id="rId91"/>
    <p:sldId id="306" r:id="rId92"/>
    <p:sldId id="307" r:id="rId93"/>
    <p:sldId id="308" r:id="rId94"/>
    <p:sldId id="309" r:id="rId95"/>
    <p:sldId id="310" r:id="rId96"/>
    <p:sldId id="311" r:id="rId97"/>
    <p:sldId id="312" r:id="rId98"/>
    <p:sldId id="313" r:id="rId99"/>
    <p:sldId id="314" r:id="rId100"/>
    <p:sldId id="315" r:id="rId101"/>
    <p:sldId id="316" r:id="rId102"/>
    <p:sldId id="317" r:id="rId103"/>
    <p:sldId id="318" r:id="rId104"/>
    <p:sldId id="319" r:id="rId105"/>
    <p:sldId id="320" r:id="rId106"/>
    <p:sldId id="321" r:id="rId107"/>
    <p:sldId id="322" r:id="rId108"/>
    <p:sldId id="323" r:id="rId109"/>
    <p:sldId id="324" r:id="rId110"/>
    <p:sldId id="325" r:id="rId111"/>
    <p:sldId id="326" r:id="rId112"/>
    <p:sldId id="327" r:id="rId113"/>
    <p:sldId id="328" r:id="rId114"/>
    <p:sldId id="329" r:id="rId115"/>
    <p:sldId id="330" r:id="rId116"/>
    <p:sldId id="331" r:id="rId117"/>
    <p:sldId id="332" r:id="rId118"/>
    <p:sldId id="333" r:id="rId119"/>
    <p:sldId id="334" r:id="rId120"/>
    <p:sldId id="335" r:id="rId121"/>
    <p:sldId id="336" r:id="rId122"/>
    <p:sldId id="337" r:id="rId123"/>
    <p:sldId id="338" r:id="rId124"/>
    <p:sldId id="339" r:id="rId125"/>
    <p:sldId id="340" r:id="rId126"/>
    <p:sldId id="341" r:id="rId127"/>
    <p:sldId id="342" r:id="rId128"/>
    <p:sldId id="343" r:id="rId129"/>
    <p:sldId id="344" r:id="rId130"/>
    <p:sldId id="345" r:id="rId131"/>
    <p:sldId id="346" r:id="rId132"/>
    <p:sldId id="347" r:id="rId133"/>
    <p:sldId id="348" r:id="rId134"/>
    <p:sldId id="349" r:id="rId135"/>
    <p:sldId id="350" r:id="rId136"/>
    <p:sldId id="351" r:id="rId137"/>
    <p:sldId id="352" r:id="rId138"/>
    <p:sldId id="353" r:id="rId139"/>
    <p:sldId id="354" r:id="rId140"/>
    <p:sldId id="355" r:id="rId141"/>
    <p:sldId id="356" r:id="rId142"/>
    <p:sldId id="357" r:id="rId143"/>
    <p:sldId id="358" r:id="rId144"/>
    <p:sldId id="359" r:id="rId145"/>
    <p:sldId id="360" r:id="rId146"/>
    <p:sldId id="361" r:id="rId147"/>
    <p:sldId id="362" r:id="rId148"/>
    <p:sldId id="363" r:id="rId149"/>
    <p:sldId id="364" r:id="rId150"/>
    <p:sldId id="365" r:id="rId151"/>
    <p:sldId id="366" r:id="rId152"/>
    <p:sldId id="367" r:id="rId153"/>
    <p:sldId id="368" r:id="rId154"/>
    <p:sldId id="369" r:id="rId155"/>
    <p:sldId id="370" r:id="rId156"/>
    <p:sldId id="371" r:id="rId157"/>
    <p:sldId id="372" r:id="rId158"/>
    <p:sldId id="373" r:id="rId159"/>
    <p:sldId id="374" r:id="rId160"/>
    <p:sldId id="375" r:id="rId161"/>
    <p:sldId id="376" r:id="rId162"/>
    <p:sldId id="377" r:id="rId163"/>
    <p:sldId id="378" r:id="rId164"/>
    <p:sldId id="379" r:id="rId165"/>
    <p:sldId id="380" r:id="rId166"/>
    <p:sldId id="381" r:id="rId167"/>
    <p:sldId id="382" r:id="rId168"/>
    <p:sldId id="384" r:id="rId16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00CC00"/>
    <a:srgbClr val="663300"/>
    <a:srgbClr val="FF9900"/>
    <a:srgbClr val="000066"/>
    <a:srgbClr val="66FF33"/>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20" y="-1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01.xml"/><Relationship Id="rId143" Type="http://schemas.openxmlformats.org/officeDocument/2006/relationships/slide" Target="slides/slide102.xml"/><Relationship Id="rId144" Type="http://schemas.openxmlformats.org/officeDocument/2006/relationships/slide" Target="slides/slide103.xml"/><Relationship Id="rId145" Type="http://schemas.openxmlformats.org/officeDocument/2006/relationships/slide" Target="slides/slide104.xml"/><Relationship Id="rId146" Type="http://schemas.openxmlformats.org/officeDocument/2006/relationships/slide" Target="slides/slide105.xml"/><Relationship Id="rId147" Type="http://schemas.openxmlformats.org/officeDocument/2006/relationships/slide" Target="slides/slide106.xml"/><Relationship Id="rId148" Type="http://schemas.openxmlformats.org/officeDocument/2006/relationships/slide" Target="slides/slide107.xml"/><Relationship Id="rId149" Type="http://schemas.openxmlformats.org/officeDocument/2006/relationships/slide" Target="slides/slide108.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 Target="slides/slide1.xml"/><Relationship Id="rId43" Type="http://schemas.openxmlformats.org/officeDocument/2006/relationships/slide" Target="slides/slide2.xml"/><Relationship Id="rId44" Type="http://schemas.openxmlformats.org/officeDocument/2006/relationships/slide" Target="slides/slide3.xml"/><Relationship Id="rId45" Type="http://schemas.openxmlformats.org/officeDocument/2006/relationships/slide" Target="slides/slide4.xml"/><Relationship Id="rId46" Type="http://schemas.openxmlformats.org/officeDocument/2006/relationships/slide" Target="slides/slide5.xml"/><Relationship Id="rId47" Type="http://schemas.openxmlformats.org/officeDocument/2006/relationships/slide" Target="slides/slide6.xml"/><Relationship Id="rId48" Type="http://schemas.openxmlformats.org/officeDocument/2006/relationships/slide" Target="slides/slide7.xml"/><Relationship Id="rId49" Type="http://schemas.openxmlformats.org/officeDocument/2006/relationships/slide" Target="slides/slide8.xml"/><Relationship Id="rId80" Type="http://schemas.openxmlformats.org/officeDocument/2006/relationships/slide" Target="slides/slide39.xml"/><Relationship Id="rId81" Type="http://schemas.openxmlformats.org/officeDocument/2006/relationships/slide" Target="slides/slide40.xml"/><Relationship Id="rId82" Type="http://schemas.openxmlformats.org/officeDocument/2006/relationships/slide" Target="slides/slide41.xml"/><Relationship Id="rId83" Type="http://schemas.openxmlformats.org/officeDocument/2006/relationships/slide" Target="slides/slide42.xml"/><Relationship Id="rId84" Type="http://schemas.openxmlformats.org/officeDocument/2006/relationships/slide" Target="slides/slide43.xml"/><Relationship Id="rId85" Type="http://schemas.openxmlformats.org/officeDocument/2006/relationships/slide" Target="slides/slide44.xml"/><Relationship Id="rId86" Type="http://schemas.openxmlformats.org/officeDocument/2006/relationships/slide" Target="slides/slide45.xml"/><Relationship Id="rId87" Type="http://schemas.openxmlformats.org/officeDocument/2006/relationships/slide" Target="slides/slide46.xml"/><Relationship Id="rId88" Type="http://schemas.openxmlformats.org/officeDocument/2006/relationships/slide" Target="slides/slide47.xml"/><Relationship Id="rId89" Type="http://schemas.openxmlformats.org/officeDocument/2006/relationships/slide" Target="slides/slide48.xml"/><Relationship Id="rId110" Type="http://schemas.openxmlformats.org/officeDocument/2006/relationships/slide" Target="slides/slide69.xml"/><Relationship Id="rId111" Type="http://schemas.openxmlformats.org/officeDocument/2006/relationships/slide" Target="slides/slide70.xml"/><Relationship Id="rId112" Type="http://schemas.openxmlformats.org/officeDocument/2006/relationships/slide" Target="slides/slide71.xml"/><Relationship Id="rId113" Type="http://schemas.openxmlformats.org/officeDocument/2006/relationships/slide" Target="slides/slide72.xml"/><Relationship Id="rId114" Type="http://schemas.openxmlformats.org/officeDocument/2006/relationships/slide" Target="slides/slide73.xml"/><Relationship Id="rId115" Type="http://schemas.openxmlformats.org/officeDocument/2006/relationships/slide" Target="slides/slide74.xml"/><Relationship Id="rId116" Type="http://schemas.openxmlformats.org/officeDocument/2006/relationships/slide" Target="slides/slide75.xml"/><Relationship Id="rId117" Type="http://schemas.openxmlformats.org/officeDocument/2006/relationships/slide" Target="slides/slide76.xml"/><Relationship Id="rId118" Type="http://schemas.openxmlformats.org/officeDocument/2006/relationships/slide" Target="slides/slide77.xml"/><Relationship Id="rId119" Type="http://schemas.openxmlformats.org/officeDocument/2006/relationships/slide" Target="slides/slide78.xml"/><Relationship Id="rId150" Type="http://schemas.openxmlformats.org/officeDocument/2006/relationships/slide" Target="slides/slide109.xml"/><Relationship Id="rId151" Type="http://schemas.openxmlformats.org/officeDocument/2006/relationships/slide" Target="slides/slide110.xml"/><Relationship Id="rId152" Type="http://schemas.openxmlformats.org/officeDocument/2006/relationships/slide" Target="slides/slide11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2.xml"/><Relationship Id="rId154" Type="http://schemas.openxmlformats.org/officeDocument/2006/relationships/slide" Target="slides/slide113.xml"/><Relationship Id="rId155" Type="http://schemas.openxmlformats.org/officeDocument/2006/relationships/slide" Target="slides/slide114.xml"/><Relationship Id="rId156" Type="http://schemas.openxmlformats.org/officeDocument/2006/relationships/slide" Target="slides/slide115.xml"/><Relationship Id="rId157" Type="http://schemas.openxmlformats.org/officeDocument/2006/relationships/slide" Target="slides/slide116.xml"/><Relationship Id="rId158" Type="http://schemas.openxmlformats.org/officeDocument/2006/relationships/slide" Target="slides/slide117.xml"/><Relationship Id="rId159" Type="http://schemas.openxmlformats.org/officeDocument/2006/relationships/slide" Target="slides/slide118.xml"/><Relationship Id="rId50" Type="http://schemas.openxmlformats.org/officeDocument/2006/relationships/slide" Target="slides/slide9.xml"/><Relationship Id="rId51" Type="http://schemas.openxmlformats.org/officeDocument/2006/relationships/slide" Target="slides/slide10.xml"/><Relationship Id="rId52" Type="http://schemas.openxmlformats.org/officeDocument/2006/relationships/slide" Target="slides/slide11.xml"/><Relationship Id="rId53" Type="http://schemas.openxmlformats.org/officeDocument/2006/relationships/slide" Target="slides/slide12.xml"/><Relationship Id="rId54" Type="http://schemas.openxmlformats.org/officeDocument/2006/relationships/slide" Target="slides/slide13.xml"/><Relationship Id="rId55" Type="http://schemas.openxmlformats.org/officeDocument/2006/relationships/slide" Target="slides/slide14.xml"/><Relationship Id="rId56" Type="http://schemas.openxmlformats.org/officeDocument/2006/relationships/slide" Target="slides/slide15.xml"/><Relationship Id="rId57" Type="http://schemas.openxmlformats.org/officeDocument/2006/relationships/slide" Target="slides/slide16.xml"/><Relationship Id="rId58" Type="http://schemas.openxmlformats.org/officeDocument/2006/relationships/slide" Target="slides/slide17.xml"/><Relationship Id="rId59" Type="http://schemas.openxmlformats.org/officeDocument/2006/relationships/slide" Target="slides/slide18.xml"/><Relationship Id="rId90" Type="http://schemas.openxmlformats.org/officeDocument/2006/relationships/slide" Target="slides/slide49.xml"/><Relationship Id="rId91" Type="http://schemas.openxmlformats.org/officeDocument/2006/relationships/slide" Target="slides/slide50.xml"/><Relationship Id="rId92" Type="http://schemas.openxmlformats.org/officeDocument/2006/relationships/slide" Target="slides/slide51.xml"/><Relationship Id="rId93" Type="http://schemas.openxmlformats.org/officeDocument/2006/relationships/slide" Target="slides/slide52.xml"/><Relationship Id="rId94" Type="http://schemas.openxmlformats.org/officeDocument/2006/relationships/slide" Target="slides/slide53.xml"/><Relationship Id="rId95" Type="http://schemas.openxmlformats.org/officeDocument/2006/relationships/slide" Target="slides/slide54.xml"/><Relationship Id="rId96" Type="http://schemas.openxmlformats.org/officeDocument/2006/relationships/slide" Target="slides/slide55.xml"/><Relationship Id="rId97" Type="http://schemas.openxmlformats.org/officeDocument/2006/relationships/slide" Target="slides/slide56.xml"/><Relationship Id="rId98" Type="http://schemas.openxmlformats.org/officeDocument/2006/relationships/slide" Target="slides/slide57.xml"/><Relationship Id="rId99" Type="http://schemas.openxmlformats.org/officeDocument/2006/relationships/slide" Target="slides/slide58.xml"/><Relationship Id="rId120" Type="http://schemas.openxmlformats.org/officeDocument/2006/relationships/slide" Target="slides/slide79.xml"/><Relationship Id="rId121" Type="http://schemas.openxmlformats.org/officeDocument/2006/relationships/slide" Target="slides/slide80.xml"/><Relationship Id="rId122" Type="http://schemas.openxmlformats.org/officeDocument/2006/relationships/slide" Target="slides/slide81.xml"/><Relationship Id="rId123" Type="http://schemas.openxmlformats.org/officeDocument/2006/relationships/slide" Target="slides/slide82.xml"/><Relationship Id="rId124" Type="http://schemas.openxmlformats.org/officeDocument/2006/relationships/slide" Target="slides/slide83.xml"/><Relationship Id="rId125" Type="http://schemas.openxmlformats.org/officeDocument/2006/relationships/slide" Target="slides/slide84.xml"/><Relationship Id="rId126" Type="http://schemas.openxmlformats.org/officeDocument/2006/relationships/slide" Target="slides/slide85.xml"/><Relationship Id="rId127" Type="http://schemas.openxmlformats.org/officeDocument/2006/relationships/slide" Target="slides/slide86.xml"/><Relationship Id="rId128" Type="http://schemas.openxmlformats.org/officeDocument/2006/relationships/slide" Target="slides/slide87.xml"/><Relationship Id="rId129" Type="http://schemas.openxmlformats.org/officeDocument/2006/relationships/slide" Target="slides/slide88.xml"/><Relationship Id="rId160" Type="http://schemas.openxmlformats.org/officeDocument/2006/relationships/slide" Target="slides/slide119.xml"/><Relationship Id="rId161" Type="http://schemas.openxmlformats.org/officeDocument/2006/relationships/slide" Target="slides/slide120.xml"/><Relationship Id="rId162" Type="http://schemas.openxmlformats.org/officeDocument/2006/relationships/slide" Target="slides/slide12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2.xml"/><Relationship Id="rId164" Type="http://schemas.openxmlformats.org/officeDocument/2006/relationships/slide" Target="slides/slide123.xml"/><Relationship Id="rId165" Type="http://schemas.openxmlformats.org/officeDocument/2006/relationships/slide" Target="slides/slide124.xml"/><Relationship Id="rId166" Type="http://schemas.openxmlformats.org/officeDocument/2006/relationships/slide" Target="slides/slide125.xml"/><Relationship Id="rId167" Type="http://schemas.openxmlformats.org/officeDocument/2006/relationships/slide" Target="slides/slide126.xml"/><Relationship Id="rId168" Type="http://schemas.openxmlformats.org/officeDocument/2006/relationships/slide" Target="slides/slide127.xml"/><Relationship Id="rId169" Type="http://schemas.openxmlformats.org/officeDocument/2006/relationships/slide" Target="slides/slide128.xml"/><Relationship Id="rId60" Type="http://schemas.openxmlformats.org/officeDocument/2006/relationships/slide" Target="slides/slide19.xml"/><Relationship Id="rId61" Type="http://schemas.openxmlformats.org/officeDocument/2006/relationships/slide" Target="slides/slide20.xml"/><Relationship Id="rId62" Type="http://schemas.openxmlformats.org/officeDocument/2006/relationships/slide" Target="slides/slide21.xml"/><Relationship Id="rId63" Type="http://schemas.openxmlformats.org/officeDocument/2006/relationships/slide" Target="slides/slide22.xml"/><Relationship Id="rId64" Type="http://schemas.openxmlformats.org/officeDocument/2006/relationships/slide" Target="slides/slide23.xml"/><Relationship Id="rId65" Type="http://schemas.openxmlformats.org/officeDocument/2006/relationships/slide" Target="slides/slide24.xml"/><Relationship Id="rId66" Type="http://schemas.openxmlformats.org/officeDocument/2006/relationships/slide" Target="slides/slide25.xml"/><Relationship Id="rId67" Type="http://schemas.openxmlformats.org/officeDocument/2006/relationships/slide" Target="slides/slide26.xml"/><Relationship Id="rId68" Type="http://schemas.openxmlformats.org/officeDocument/2006/relationships/slide" Target="slides/slide27.xml"/><Relationship Id="rId69" Type="http://schemas.openxmlformats.org/officeDocument/2006/relationships/slide" Target="slides/slide28.xml"/><Relationship Id="rId130" Type="http://schemas.openxmlformats.org/officeDocument/2006/relationships/slide" Target="slides/slide89.xml"/><Relationship Id="rId131" Type="http://schemas.openxmlformats.org/officeDocument/2006/relationships/slide" Target="slides/slide90.xml"/><Relationship Id="rId132" Type="http://schemas.openxmlformats.org/officeDocument/2006/relationships/slide" Target="slides/slide91.xml"/><Relationship Id="rId133" Type="http://schemas.openxmlformats.org/officeDocument/2006/relationships/slide" Target="slides/slide92.xml"/><Relationship Id="rId134" Type="http://schemas.openxmlformats.org/officeDocument/2006/relationships/slide" Target="slides/slide93.xml"/><Relationship Id="rId135" Type="http://schemas.openxmlformats.org/officeDocument/2006/relationships/slide" Target="slides/slide94.xml"/><Relationship Id="rId136" Type="http://schemas.openxmlformats.org/officeDocument/2006/relationships/slide" Target="slides/slide95.xml"/><Relationship Id="rId137" Type="http://schemas.openxmlformats.org/officeDocument/2006/relationships/slide" Target="slides/slide96.xml"/><Relationship Id="rId138" Type="http://schemas.openxmlformats.org/officeDocument/2006/relationships/slide" Target="slides/slide97.xml"/><Relationship Id="rId139" Type="http://schemas.openxmlformats.org/officeDocument/2006/relationships/slide" Target="slides/slide98.xml"/><Relationship Id="rId170" Type="http://schemas.openxmlformats.org/officeDocument/2006/relationships/notesMaster" Target="notesMasters/notesMaster1.xml"/><Relationship Id="rId171" Type="http://schemas.openxmlformats.org/officeDocument/2006/relationships/printerSettings" Target="printerSettings/printerSettings1.bin"/><Relationship Id="rId172" Type="http://schemas.openxmlformats.org/officeDocument/2006/relationships/presProps" Target="presProp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viewProps" Target="viewProps.xml"/><Relationship Id="rId174" Type="http://schemas.openxmlformats.org/officeDocument/2006/relationships/theme" Target="theme/theme1.xml"/><Relationship Id="rId175" Type="http://schemas.openxmlformats.org/officeDocument/2006/relationships/tableStyles" Target="tableStyles.xml"/><Relationship Id="rId70" Type="http://schemas.openxmlformats.org/officeDocument/2006/relationships/slide" Target="slides/slide29.xml"/><Relationship Id="rId71" Type="http://schemas.openxmlformats.org/officeDocument/2006/relationships/slide" Target="slides/slide30.xml"/><Relationship Id="rId72" Type="http://schemas.openxmlformats.org/officeDocument/2006/relationships/slide" Target="slides/slide31.xml"/><Relationship Id="rId73" Type="http://schemas.openxmlformats.org/officeDocument/2006/relationships/slide" Target="slides/slide32.xml"/><Relationship Id="rId74" Type="http://schemas.openxmlformats.org/officeDocument/2006/relationships/slide" Target="slides/slide33.xml"/><Relationship Id="rId75" Type="http://schemas.openxmlformats.org/officeDocument/2006/relationships/slide" Target="slides/slide34.xml"/><Relationship Id="rId76" Type="http://schemas.openxmlformats.org/officeDocument/2006/relationships/slide" Target="slides/slide35.xml"/><Relationship Id="rId77" Type="http://schemas.openxmlformats.org/officeDocument/2006/relationships/slide" Target="slides/slide36.xml"/><Relationship Id="rId78" Type="http://schemas.openxmlformats.org/officeDocument/2006/relationships/slide" Target="slides/slide37.xml"/><Relationship Id="rId7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59.xml"/><Relationship Id="rId101" Type="http://schemas.openxmlformats.org/officeDocument/2006/relationships/slide" Target="slides/slide60.xml"/><Relationship Id="rId102" Type="http://schemas.openxmlformats.org/officeDocument/2006/relationships/slide" Target="slides/slide61.xml"/><Relationship Id="rId103" Type="http://schemas.openxmlformats.org/officeDocument/2006/relationships/slide" Target="slides/slide62.xml"/><Relationship Id="rId104" Type="http://schemas.openxmlformats.org/officeDocument/2006/relationships/slide" Target="slides/slide63.xml"/><Relationship Id="rId105" Type="http://schemas.openxmlformats.org/officeDocument/2006/relationships/slide" Target="slides/slide64.xml"/><Relationship Id="rId106" Type="http://schemas.openxmlformats.org/officeDocument/2006/relationships/slide" Target="slides/slide65.xml"/><Relationship Id="rId107" Type="http://schemas.openxmlformats.org/officeDocument/2006/relationships/slide" Target="slides/slide66.xml"/><Relationship Id="rId108" Type="http://schemas.openxmlformats.org/officeDocument/2006/relationships/slide" Target="slides/slide67.xml"/><Relationship Id="rId109" Type="http://schemas.openxmlformats.org/officeDocument/2006/relationships/slide" Target="slides/slide68.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99.xml"/><Relationship Id="rId14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689411E-34EA-E54C-8E87-C1BEC23EB807}" type="slidenum">
              <a:rPr lang="en-US"/>
              <a:pPr>
                <a:defRPr/>
              </a:pPr>
              <a:t>‹#›</a:t>
            </a:fld>
            <a:endParaRPr lang="en-US"/>
          </a:p>
        </p:txBody>
      </p:sp>
    </p:spTree>
    <p:extLst>
      <p:ext uri="{BB962C8B-B14F-4D97-AF65-F5344CB8AC3E}">
        <p14:creationId xmlns:p14="http://schemas.microsoft.com/office/powerpoint/2010/main" val="3502488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ucmp.berkeley.edu/diapsids/diapsids.html" TargetMode="External"/><Relationship Id="rId4" Type="http://schemas.openxmlformats.org/officeDocument/2006/relationships/hyperlink" Target="http://www.ucmp.berkeley.edu/vertebrates/tetrapods/tetraintro.html" TargetMode="External"/><Relationship Id="rId5" Type="http://schemas.openxmlformats.org/officeDocument/2006/relationships/hyperlink" Target="http://www.ucmp.berkeley.edu/permian/permian.html" TargetMode="External"/><Relationship Id="rId6" Type="http://schemas.openxmlformats.org/officeDocument/2006/relationships/hyperlink" Target="http://www.ucmp.berkeley.edu/mesozoic/mesozoic.html" TargetMode="External"/><Relationship Id="rId7" Type="http://schemas.openxmlformats.org/officeDocument/2006/relationships/hyperlink" Target="http://www.ucmp.berkeley.edu/anapsids/anapsida.html" TargetMode="External"/><Relationship Id="rId8" Type="http://schemas.openxmlformats.org/officeDocument/2006/relationships/hyperlink" Target="http://www.ucmp.berkeley.edu/diapsids/birds/birdintro.html" TargetMode="External"/><Relationship Id="rId9" Type="http://schemas.openxmlformats.org/officeDocument/2006/relationships/hyperlink" Target="http://www.ucmp.berkeley.edu/diapsids/avians.html" TargetMode="External"/><Relationship Id="rId10" Type="http://schemas.openxmlformats.org/officeDocument/2006/relationships/hyperlink" Target="http://www.ucmp.berkeley.edu/diapsids/dinosaur.html"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 Id="rId3" Type="http://schemas.openxmlformats.org/officeDocument/2006/relationships/hyperlink" Target="http://www.treecouncil.org.uk/tws/Great%20British%20Trees.htm"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 Id="rId3" Type="http://schemas.openxmlformats.org/officeDocument/2006/relationships/hyperlink" Target="http://news.yahoo.com/s/afp/20070405/sc_afp/ussciencedogs2&amp;printer=1;_ylt=AgwSKUvh"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15CBD36-4D74-7341-A0C7-75B42483F297}" type="slidenum">
              <a:rPr lang="en-US" smtClean="0">
                <a:solidFill>
                  <a:srgbClr val="000000"/>
                </a:solidFill>
              </a:rPr>
              <a:pPr>
                <a:defRPr/>
              </a:pPr>
              <a:t>1</a:t>
            </a:fld>
            <a:endParaRPr lang="en-US" smtClean="0">
              <a:solidFill>
                <a:srgbClr val="000000"/>
              </a:solidFill>
            </a:endParaRPr>
          </a:p>
        </p:txBody>
      </p:sp>
      <p:sp>
        <p:nvSpPr>
          <p:cNvPr id="3952642" name="Rectangle 2"/>
          <p:cNvSpPr>
            <a:spLocks noGrp="1" noRot="1" noChangeAspect="1" noChangeArrowheads="1" noTextEdit="1"/>
          </p:cNvSpPr>
          <p:nvPr>
            <p:ph type="sldImg"/>
          </p:nvPr>
        </p:nvSpPr>
        <p:spPr>
          <a:ln/>
        </p:spPr>
      </p:sp>
      <p:sp>
        <p:nvSpPr>
          <p:cNvPr id="3952643" name="Rectangle 3"/>
          <p:cNvSpPr>
            <a:spLocks noGrp="1" noChangeArrowheads="1"/>
          </p:cNvSpPr>
          <p:nvPr>
            <p:ph type="body" idx="1"/>
          </p:nvPr>
        </p:nvSpPr>
        <p:spPr/>
        <p:txBody>
          <a:bodyPr/>
          <a:lstStyle/>
          <a:p>
            <a:pPr eaLnBrk="1" hangingPunct="1">
              <a:defRPr/>
            </a:pPr>
            <a:r>
              <a:rPr lang="en-US"/>
              <a:t>This template is intended for talk titles. Although it can be used for significant section titles, its </a:t>
            </a:r>
            <a:r>
              <a:rPr lang="ja-JP" altLang="en-US"/>
              <a:t>“</a:t>
            </a:r>
            <a:r>
              <a:rPr lang="en-US" altLang="ja-JP"/>
              <a:t>cover page</a:t>
            </a:r>
            <a:r>
              <a:rPr lang="ja-JP" altLang="en-US"/>
              <a:t>”</a:t>
            </a:r>
            <a:r>
              <a:rPr lang="en-US" altLang="ja-JP"/>
              <a:t> feel makes it best used once at the beginning of a presentation. Subtitle can be as its name suggests or the speaker</a:t>
            </a:r>
            <a:r>
              <a:rPr lang="fr-FR" altLang="ja-JP"/>
              <a:t>'</a:t>
            </a:r>
            <a:r>
              <a:rPr lang="en-US" altLang="ja-JP"/>
              <a:t>s name. Presentation Team recommends title text size as 50–72 and subtitle size as 30–48 with optimal sizes already used in this example. This also contains a floating AiG logo that can be repositioned or removed as appropriate for the overhead</a:t>
            </a:r>
            <a:r>
              <a:rPr lang="fr-FR" altLang="ja-JP"/>
              <a:t>'</a:t>
            </a:r>
            <a:r>
              <a:rPr lang="en-US" altLang="ja-JP"/>
              <a:t>s content.</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E6CF599A-1271-9B4D-B96F-EEE1E8497390}" type="slidenum">
              <a:rPr lang="en-US" smtClean="0">
                <a:solidFill>
                  <a:srgbClr val="000000"/>
                </a:solidFill>
              </a:rPr>
              <a:pPr>
                <a:defRPr/>
              </a:pPr>
              <a:t>10</a:t>
            </a:fld>
            <a:endParaRPr lang="en-US" smtClean="0">
              <a:solidFill>
                <a:srgbClr val="000000"/>
              </a:solidFill>
            </a:endParaRPr>
          </a:p>
        </p:txBody>
      </p:sp>
      <p:sp>
        <p:nvSpPr>
          <p:cNvPr id="1142786" name="Rectangle 2"/>
          <p:cNvSpPr>
            <a:spLocks noGrp="1" noRot="1" noChangeAspect="1" noChangeArrowheads="1" noTextEdit="1"/>
          </p:cNvSpPr>
          <p:nvPr>
            <p:ph type="sldImg"/>
          </p:nvPr>
        </p:nvSpPr>
        <p:spPr>
          <a:ln/>
        </p:spPr>
      </p:sp>
      <p:sp>
        <p:nvSpPr>
          <p:cNvPr id="114278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9902A14-C137-F64D-BDA3-0B121E80D6B8}" type="slidenum">
              <a:rPr lang="en-US" smtClean="0">
                <a:solidFill>
                  <a:srgbClr val="000000"/>
                </a:solidFill>
              </a:rPr>
              <a:pPr>
                <a:defRPr/>
              </a:pPr>
              <a:t>101</a:t>
            </a:fld>
            <a:endParaRPr lang="en-US" smtClean="0">
              <a:solidFill>
                <a:srgbClr val="000000"/>
              </a:solidFill>
            </a:endParaRPr>
          </a:p>
        </p:txBody>
      </p:sp>
      <p:sp>
        <p:nvSpPr>
          <p:cNvPr id="4045826" name="Rectangle 2"/>
          <p:cNvSpPr>
            <a:spLocks noGrp="1" noRot="1" noChangeAspect="1" noChangeArrowheads="1" noTextEdit="1"/>
          </p:cNvSpPr>
          <p:nvPr>
            <p:ph type="sldImg"/>
          </p:nvPr>
        </p:nvSpPr>
        <p:spPr>
          <a:ln/>
        </p:spPr>
      </p:sp>
      <p:sp>
        <p:nvSpPr>
          <p:cNvPr id="404582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75B76B9-4E69-164A-93D4-33A750673F46}" type="slidenum">
              <a:rPr lang="en-US" smtClean="0">
                <a:solidFill>
                  <a:srgbClr val="000000"/>
                </a:solidFill>
              </a:rPr>
              <a:pPr>
                <a:defRPr/>
              </a:pPr>
              <a:t>102</a:t>
            </a:fld>
            <a:endParaRPr lang="en-US" smtClean="0">
              <a:solidFill>
                <a:srgbClr val="000000"/>
              </a:solidFill>
            </a:endParaRPr>
          </a:p>
        </p:txBody>
      </p:sp>
      <p:sp>
        <p:nvSpPr>
          <p:cNvPr id="4276226" name="Rectangle 2"/>
          <p:cNvSpPr>
            <a:spLocks noGrp="1" noRot="1" noChangeAspect="1" noChangeArrowheads="1" noTextEdit="1"/>
          </p:cNvSpPr>
          <p:nvPr>
            <p:ph type="sldImg"/>
          </p:nvPr>
        </p:nvSpPr>
        <p:spPr>
          <a:ln/>
        </p:spPr>
      </p:sp>
      <p:sp>
        <p:nvSpPr>
          <p:cNvPr id="4276227" name="Rectangle 3"/>
          <p:cNvSpPr>
            <a:spLocks noGrp="1" noChangeArrowheads="1"/>
          </p:cNvSpPr>
          <p:nvPr>
            <p:ph type="body" idx="1"/>
          </p:nvPr>
        </p:nvSpPr>
        <p:spPr>
          <a:xfrm>
            <a:off x="914400" y="4343400"/>
            <a:ext cx="5029200" cy="4114800"/>
          </a:xfrm>
        </p:spPr>
        <p:txBody>
          <a:bodyPr/>
          <a:lstStyle/>
          <a:p>
            <a:pPr eaLnBrk="1" hangingPunct="1">
              <a:defRPr/>
            </a:pPr>
            <a:r>
              <a:rPr lang="en-US" b="1"/>
              <a:t>Natural Bridges National Monument</a:t>
            </a:r>
            <a:r>
              <a:rPr lang="en-US"/>
              <a:t> is a located about 50 miles (80 km) northwest of the Four Corners boundary of southeast Utah, at the junction of White Canyon and Armstrong Canyon, part of the Colorado River drainage. It features the second and fourth largest natural bridges in the world, carved from the white Permian sandstone of the Cedar Mesa Formation.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003E520-0F61-C04D-94F8-B1936C10B7C6}" type="slidenum">
              <a:rPr lang="en-US" smtClean="0">
                <a:solidFill>
                  <a:srgbClr val="000000"/>
                </a:solidFill>
              </a:rPr>
              <a:pPr>
                <a:defRPr/>
              </a:pPr>
              <a:t>103</a:t>
            </a:fld>
            <a:endParaRPr lang="en-US" smtClean="0">
              <a:solidFill>
                <a:srgbClr val="000000"/>
              </a:solidFill>
            </a:endParaRPr>
          </a:p>
        </p:txBody>
      </p:sp>
      <p:sp>
        <p:nvSpPr>
          <p:cNvPr id="2552834" name="Rectangle 2"/>
          <p:cNvSpPr>
            <a:spLocks noGrp="1" noRot="1" noChangeAspect="1" noChangeArrowheads="1" noTextEdit="1"/>
          </p:cNvSpPr>
          <p:nvPr>
            <p:ph type="sldImg"/>
          </p:nvPr>
        </p:nvSpPr>
        <p:spPr>
          <a:ln/>
        </p:spPr>
      </p:sp>
      <p:sp>
        <p:nvSpPr>
          <p:cNvPr id="25528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2BDD658-C65A-FE4B-B924-3A69D2290BC3}" type="slidenum">
              <a:rPr lang="en-US" smtClean="0">
                <a:solidFill>
                  <a:srgbClr val="000000"/>
                </a:solidFill>
              </a:rPr>
              <a:pPr>
                <a:defRPr/>
              </a:pPr>
              <a:t>104</a:t>
            </a:fld>
            <a:endParaRPr lang="en-US" smtClean="0">
              <a:solidFill>
                <a:srgbClr val="000000"/>
              </a:solidFill>
            </a:endParaRPr>
          </a:p>
        </p:txBody>
      </p:sp>
      <p:sp>
        <p:nvSpPr>
          <p:cNvPr id="3877890" name="Rectangle 2"/>
          <p:cNvSpPr>
            <a:spLocks noGrp="1" noRot="1" noChangeAspect="1" noChangeArrowheads="1" noTextEdit="1"/>
          </p:cNvSpPr>
          <p:nvPr>
            <p:ph type="sldImg"/>
          </p:nvPr>
        </p:nvSpPr>
        <p:spPr>
          <a:ln/>
        </p:spPr>
      </p:sp>
      <p:sp>
        <p:nvSpPr>
          <p:cNvPr id="3877891" name="Rectangle 3"/>
          <p:cNvSpPr>
            <a:spLocks noGrp="1" noChangeArrowheads="1"/>
          </p:cNvSpPr>
          <p:nvPr>
            <p:ph type="body" idx="1"/>
          </p:nvPr>
        </p:nvSpPr>
        <p:spPr/>
        <p:txBody>
          <a:bodyPr/>
          <a:lstStyle/>
          <a:p>
            <a:pPr eaLnBrk="1" hangingPunct="1">
              <a:defRPr/>
            </a:pPr>
            <a:r>
              <a:rPr lang="en-US"/>
              <a:t>12</a:t>
            </a:r>
            <a:r>
              <a:rPr lang="en-US" baseline="30000"/>
              <a:t>th</a:t>
            </a:r>
            <a:r>
              <a:rPr lang="en-US"/>
              <a:t> century bas-relief picture of a dinosaur in the ruins of Angkor outside of Siem Reap, Cambodia. The ruins of Angkor Thom have purposely not been restored, though other ruins of thise ancient Khmer kingdom (9</a:t>
            </a:r>
            <a:r>
              <a:rPr lang="en-US" baseline="30000"/>
              <a:t>th</a:t>
            </a:r>
            <a:r>
              <a:rPr lang="en-US"/>
              <a:t>--12</a:t>
            </a:r>
            <a:r>
              <a:rPr lang="en-US" baseline="30000"/>
              <a:t>th</a:t>
            </a:r>
            <a:r>
              <a:rPr lang="en-US"/>
              <a:t> century) have been restored. The original edifices of Angkor Thom were constructed during the latter end of the kingdom. </a:t>
            </a:r>
            <a:r>
              <a:rPr lang="en-US" b="1"/>
              <a:t>The most significant of the buildings of Angkor Thom is the great temple-monastery of Ta Prohm.</a:t>
            </a:r>
            <a:r>
              <a:rPr lang="en-US"/>
              <a:t> </a:t>
            </a:r>
          </a:p>
          <a:p>
            <a:pPr eaLnBrk="1" hangingPunct="1">
              <a:defRPr/>
            </a:pPr>
            <a:r>
              <a:rPr lang="en-US"/>
              <a:t>On the side of the west entrance to the temple are stone carvings of various common animals—</a:t>
            </a:r>
            <a:r>
              <a:rPr lang="en-US" b="1"/>
              <a:t>pigs, monkeys, water buffaloes, roosters, snakes</a:t>
            </a:r>
            <a:r>
              <a:rPr lang="en-US"/>
              <a:t>—and what appears to be a dinosaur! There are no mythological figures among them, so one can reasonably conclude that these figures depict the animals that were commonly seen by the ancient Khmer people in the twelfth century.  </a:t>
            </a:r>
            <a:r>
              <a:rPr lang="en-US" b="1"/>
              <a:t>Some have question the authenticity of the relief.</a:t>
            </a:r>
          </a:p>
          <a:p>
            <a:pPr eaLnBrk="1" hangingPunct="1">
              <a:defRPr/>
            </a:pPr>
            <a:r>
              <a:rPr lang="en-US"/>
              <a:t>http://www.answersingenesis.org/docs2007/0115angkor.asp for pictures and info.</a:t>
            </a:r>
          </a:p>
          <a:p>
            <a:pPr eaLnBrk="1" hangingPunct="1">
              <a:defRPr/>
            </a:pPr>
            <a:r>
              <a:rPr lang="en-US"/>
              <a:t>Inset photo and info: http://www.unexplainedearth.com/angkor.php, accessed 15 Sept 2007, </a:t>
            </a:r>
          </a:p>
          <a:p>
            <a:pPr eaLnBrk="1" hangingPunct="1">
              <a:defRPr/>
            </a:pPr>
            <a:r>
              <a:rPr lang="en-US"/>
              <a:t>Further documentation of the authenticity of this from a different investigator is here: http://www.bible.ca/tracks/tracks-cambodia.htm, accessed 11 Aug. 2008</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01841A4-1466-284A-9D09-D44375777C9B}" type="slidenum">
              <a:rPr lang="en-US" smtClean="0">
                <a:solidFill>
                  <a:srgbClr val="000000"/>
                </a:solidFill>
              </a:rPr>
              <a:pPr>
                <a:defRPr/>
              </a:pPr>
              <a:t>105</a:t>
            </a:fld>
            <a:endParaRPr lang="en-US" smtClean="0">
              <a:solidFill>
                <a:srgbClr val="000000"/>
              </a:solidFill>
            </a:endParaRPr>
          </a:p>
        </p:txBody>
      </p:sp>
      <p:sp>
        <p:nvSpPr>
          <p:cNvPr id="4303874" name="Rectangle 2"/>
          <p:cNvSpPr>
            <a:spLocks noGrp="1" noRot="1" noChangeAspect="1" noChangeArrowheads="1" noTextEdit="1"/>
          </p:cNvSpPr>
          <p:nvPr>
            <p:ph type="sldImg"/>
          </p:nvPr>
        </p:nvSpPr>
        <p:spPr>
          <a:ln/>
        </p:spPr>
      </p:sp>
      <p:sp>
        <p:nvSpPr>
          <p:cNvPr id="4303875" name="Rectangle 3"/>
          <p:cNvSpPr>
            <a:spLocks noGrp="1" noChangeArrowheads="1"/>
          </p:cNvSpPr>
          <p:nvPr>
            <p:ph type="body" idx="1"/>
          </p:nvPr>
        </p:nvSpPr>
        <p:spPr>
          <a:xfrm>
            <a:off x="914400" y="4343400"/>
            <a:ext cx="5029200" cy="4114800"/>
          </a:xfrm>
        </p:spPr>
        <p:txBody>
          <a:bodyPr/>
          <a:lstStyle/>
          <a:p>
            <a:pPr eaLnBrk="1" hangingPunct="1">
              <a:defRPr/>
            </a:pPr>
            <a:r>
              <a:rPr lang="en-US"/>
              <a:t>Supposedly went extinct </a:t>
            </a:r>
            <a:r>
              <a:rPr lang="en-US" b="1"/>
              <a:t>150 million years ago</a:t>
            </a:r>
            <a:r>
              <a:rPr lang="en-US"/>
              <a:t> (Jurassic period—age of Dinosaurs) but found alive and healthy in </a:t>
            </a:r>
            <a:r>
              <a:rPr lang="en-US" b="1"/>
              <a:t>1994</a:t>
            </a:r>
            <a:r>
              <a:rPr lang="en-US"/>
              <a:t> in Wollemi National Park 200 km (125 mi) northwest of Sydney, Australia, and virtually identical to the fossil form found about 100 km (62 miles) away.  Soon they will growing in gardens all over the world.</a:t>
            </a:r>
          </a:p>
          <a:p>
            <a:pPr eaLnBrk="1" hangingPunct="1">
              <a:defRPr/>
            </a:pPr>
            <a:r>
              <a:rPr lang="en-US"/>
              <a:t>Wollemi pines are now well known to have the capacity to re-sprout after a catastrophe.  New trunks can grow from old roots that may be 1000s of years old.</a:t>
            </a:r>
          </a:p>
          <a:p>
            <a:pPr eaLnBrk="1" hangingPunct="1">
              <a:defRPr/>
            </a:pPr>
            <a:r>
              <a:rPr lang="en-US"/>
              <a:t>See Andrew Snelling</a:t>
            </a:r>
            <a:r>
              <a:rPr lang="fr-FR" altLang="ja-JP"/>
              <a:t>'</a:t>
            </a:r>
            <a:r>
              <a:rPr lang="en-US"/>
              <a:t>s ICR Impact article, No. 394 (April 2006), at www.ICR.org.</a:t>
            </a:r>
          </a:p>
          <a:p>
            <a:pPr eaLnBrk="1" hangingPunct="1">
              <a:defRPr/>
            </a:pPr>
            <a:r>
              <a:rPr lang="en-US"/>
              <a:t>Photo from Ken Ham 27 Mar 2008</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5E854F2-FBE1-C74B-99E2-84359F28FC0C}" type="slidenum">
              <a:rPr lang="en-US" smtClean="0">
                <a:solidFill>
                  <a:srgbClr val="000000"/>
                </a:solidFill>
              </a:rPr>
              <a:pPr>
                <a:defRPr/>
              </a:pPr>
              <a:t>106</a:t>
            </a:fld>
            <a:endParaRPr lang="en-US" smtClean="0">
              <a:solidFill>
                <a:srgbClr val="000000"/>
              </a:solidFill>
            </a:endParaRPr>
          </a:p>
        </p:txBody>
      </p:sp>
      <p:sp>
        <p:nvSpPr>
          <p:cNvPr id="4687874" name="Rectangle 2"/>
          <p:cNvSpPr>
            <a:spLocks noGrp="1" noRot="1" noChangeAspect="1" noChangeArrowheads="1" noTextEdit="1"/>
          </p:cNvSpPr>
          <p:nvPr>
            <p:ph type="sldImg"/>
          </p:nvPr>
        </p:nvSpPr>
        <p:spPr>
          <a:ln/>
        </p:spPr>
      </p:sp>
      <p:sp>
        <p:nvSpPr>
          <p:cNvPr id="468787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A0472C1-4EA1-CA43-AC1C-530D96B17A52}" type="slidenum">
              <a:rPr lang="en-US" smtClean="0">
                <a:solidFill>
                  <a:srgbClr val="000000"/>
                </a:solidFill>
              </a:rPr>
              <a:pPr>
                <a:defRPr/>
              </a:pPr>
              <a:t>107</a:t>
            </a:fld>
            <a:endParaRPr lang="en-US" smtClean="0">
              <a:solidFill>
                <a:srgbClr val="000000"/>
              </a:solidFill>
            </a:endParaRPr>
          </a:p>
        </p:txBody>
      </p:sp>
      <p:sp>
        <p:nvSpPr>
          <p:cNvPr id="4691970" name="Rectangle 2"/>
          <p:cNvSpPr>
            <a:spLocks noGrp="1" noRot="1" noChangeAspect="1" noChangeArrowheads="1" noTextEdit="1"/>
          </p:cNvSpPr>
          <p:nvPr>
            <p:ph type="sldImg"/>
          </p:nvPr>
        </p:nvSpPr>
        <p:spPr>
          <a:ln/>
        </p:spPr>
      </p:sp>
      <p:sp>
        <p:nvSpPr>
          <p:cNvPr id="46919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F45CB92-DEE6-B448-888C-4D293D9854C7}" type="slidenum">
              <a:rPr lang="en-US" smtClean="0">
                <a:solidFill>
                  <a:srgbClr val="000000"/>
                </a:solidFill>
              </a:rPr>
              <a:pPr>
                <a:defRPr/>
              </a:pPr>
              <a:t>108</a:t>
            </a:fld>
            <a:endParaRPr lang="en-US" smtClean="0">
              <a:solidFill>
                <a:srgbClr val="000000"/>
              </a:solidFill>
            </a:endParaRPr>
          </a:p>
        </p:txBody>
      </p:sp>
      <p:sp>
        <p:nvSpPr>
          <p:cNvPr id="1324034" name="Rectangle 2"/>
          <p:cNvSpPr>
            <a:spLocks noGrp="1" noRot="1" noChangeAspect="1" noChangeArrowheads="1" noTextEdit="1"/>
          </p:cNvSpPr>
          <p:nvPr>
            <p:ph type="sldImg"/>
          </p:nvPr>
        </p:nvSpPr>
        <p:spPr>
          <a:ln/>
        </p:spPr>
      </p:sp>
      <p:sp>
        <p:nvSpPr>
          <p:cNvPr id="13240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7BD5E66-3DA0-194C-BFF2-FFB539F0FD3B}" type="slidenum">
              <a:rPr lang="en-US" smtClean="0">
                <a:solidFill>
                  <a:srgbClr val="000000"/>
                </a:solidFill>
              </a:rPr>
              <a:pPr>
                <a:defRPr/>
              </a:pPr>
              <a:t>109</a:t>
            </a:fld>
            <a:endParaRPr lang="en-US" smtClean="0">
              <a:solidFill>
                <a:srgbClr val="000000"/>
              </a:solidFill>
            </a:endParaRPr>
          </a:p>
        </p:txBody>
      </p:sp>
      <p:sp>
        <p:nvSpPr>
          <p:cNvPr id="4058114" name="Rectangle 2"/>
          <p:cNvSpPr>
            <a:spLocks noGrp="1" noRot="1" noChangeAspect="1" noChangeArrowheads="1" noTextEdit="1"/>
          </p:cNvSpPr>
          <p:nvPr>
            <p:ph type="sldImg"/>
          </p:nvPr>
        </p:nvSpPr>
        <p:spPr>
          <a:ln/>
        </p:spPr>
      </p:sp>
      <p:sp>
        <p:nvSpPr>
          <p:cNvPr id="4058115" name="Rectangle 3"/>
          <p:cNvSpPr>
            <a:spLocks noGrp="1" noChangeArrowheads="1"/>
          </p:cNvSpPr>
          <p:nvPr>
            <p:ph type="body" idx="1"/>
          </p:nvPr>
        </p:nvSpPr>
        <p:spPr/>
        <p:txBody>
          <a:bodyPr/>
          <a:lstStyle/>
          <a:p>
            <a:pPr eaLnBrk="1" hangingPunct="1">
              <a:defRPr/>
            </a:pPr>
            <a:r>
              <a:rPr lang="en-US" smtClean="0">
                <a:cs typeface="+mn-cs"/>
              </a:rPr>
              <a:t>http://www.dinosoria.com/diapo_jurassic/images/jurassic_park019(1)_jpg.jpg</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85D1338-394A-9B40-9B7E-C63500059188}" type="slidenum">
              <a:rPr lang="en-US" smtClean="0">
                <a:solidFill>
                  <a:srgbClr val="000000"/>
                </a:solidFill>
              </a:rPr>
              <a:pPr>
                <a:defRPr/>
              </a:pPr>
              <a:t>110</a:t>
            </a:fld>
            <a:endParaRPr lang="en-US" smtClean="0">
              <a:solidFill>
                <a:srgbClr val="000000"/>
              </a:solidFill>
            </a:endParaRPr>
          </a:p>
        </p:txBody>
      </p:sp>
      <p:sp>
        <p:nvSpPr>
          <p:cNvPr id="47759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defRPr/>
            </a:pPr>
            <a:fld id="{3DD73F56-1DB9-874B-8E5A-8298B3482549}" type="slidenum">
              <a:rPr lang="en-US" smtClean="0">
                <a:solidFill>
                  <a:srgbClr val="000000"/>
                </a:solidFill>
                <a:cs typeface="Arial" charset="0"/>
              </a:rPr>
              <a:pPr algn="r" eaLnBrk="1" hangingPunct="1">
                <a:defRPr/>
              </a:pPr>
              <a:t>110</a:t>
            </a:fld>
            <a:endParaRPr lang="en-US" smtClean="0">
              <a:solidFill>
                <a:srgbClr val="000000"/>
              </a:solidFill>
              <a:cs typeface="Arial" charset="0"/>
            </a:endParaRPr>
          </a:p>
        </p:txBody>
      </p:sp>
      <p:sp>
        <p:nvSpPr>
          <p:cNvPr id="4775939" name="Rectangle 2"/>
          <p:cNvSpPr>
            <a:spLocks noGrp="1" noRot="1" noChangeAspect="1" noChangeArrowheads="1" noTextEdit="1"/>
          </p:cNvSpPr>
          <p:nvPr>
            <p:ph type="sldImg"/>
          </p:nvPr>
        </p:nvSpPr>
        <p:spPr>
          <a:ln/>
        </p:spPr>
      </p:sp>
      <p:sp>
        <p:nvSpPr>
          <p:cNvPr id="4775940" name="Rectangle 3"/>
          <p:cNvSpPr>
            <a:spLocks noGrp="1" noChangeArrowheads="1"/>
          </p:cNvSpPr>
          <p:nvPr>
            <p:ph type="body" idx="1"/>
          </p:nvPr>
        </p:nvSpPr>
        <p:spPr/>
        <p:txBody>
          <a:bodyPr/>
          <a:lstStyle/>
          <a:p>
            <a:pPr eaLnBrk="1" hangingPunct="1">
              <a:defRPr/>
            </a:pPr>
            <a:r>
              <a:rPr lang="en-US"/>
              <a:t>After book sales and before final statements: </a:t>
            </a:r>
          </a:p>
          <a:p>
            <a:pPr eaLnBrk="1" hangingPunct="1">
              <a:defRPr/>
            </a:pPr>
            <a:r>
              <a:rPr lang="ja-JP" altLang="en-US"/>
              <a:t>“</a:t>
            </a:r>
            <a:r>
              <a:rPr lang="en-US" altLang="ja-JP"/>
              <a:t>Parents and grandparents, Your kids and grandkids are being indoctrinate with evolution and millions of years a whole lot more than you were when you were in school.  Can they stand strong in their faith in the face of this relentless challenge?  Do you care?  If you walk out of here and say </a:t>
            </a:r>
            <a:r>
              <a:rPr lang="ja-JP" altLang="en-US"/>
              <a:t>“</a:t>
            </a:r>
            <a:r>
              <a:rPr lang="en-US" altLang="ja-JP"/>
              <a:t>That was a nice message, I believe Genesis</a:t>
            </a:r>
            <a:r>
              <a:rPr lang="ja-JP" altLang="en-US"/>
              <a:t>”</a:t>
            </a:r>
            <a:r>
              <a:rPr lang="en-US" altLang="ja-JP"/>
              <a:t> but don</a:t>
            </a:r>
            <a:r>
              <a:rPr lang="fr-FR" altLang="ja-JP"/>
              <a:t>'</a:t>
            </a:r>
            <a:r>
              <a:rPr lang="en-US" altLang="ja-JP"/>
              <a:t>t get any resources for your kids and grandkids and make sure that they believe Genesis and know how to defend their faith, then you don</a:t>
            </a:r>
            <a:r>
              <a:rPr lang="fr-FR" altLang="ja-JP"/>
              <a:t>'</a:t>
            </a:r>
            <a:r>
              <a:rPr lang="en-US" altLang="ja-JP"/>
              <a:t>t care enough.  And when they crumble under the intellectual pressure, you will be partly responsible for not equipping them with answers.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9B4CE0C-09F4-ED45-9B95-932333569906}" type="slidenum">
              <a:rPr lang="en-US" smtClean="0">
                <a:solidFill>
                  <a:srgbClr val="000000"/>
                </a:solidFill>
              </a:rPr>
              <a:pPr>
                <a:defRPr/>
              </a:pPr>
              <a:t>11</a:t>
            </a:fld>
            <a:endParaRPr lang="en-US" smtClean="0">
              <a:solidFill>
                <a:srgbClr val="000000"/>
              </a:solidFill>
            </a:endParaRPr>
          </a:p>
        </p:txBody>
      </p:sp>
      <p:sp>
        <p:nvSpPr>
          <p:cNvPr id="1400834" name="Rectangle 2"/>
          <p:cNvSpPr>
            <a:spLocks noGrp="1" noRot="1" noChangeAspect="1" noChangeArrowheads="1" noTextEdit="1"/>
          </p:cNvSpPr>
          <p:nvPr>
            <p:ph type="sldImg"/>
          </p:nvPr>
        </p:nvSpPr>
        <p:spPr>
          <a:ln/>
        </p:spPr>
      </p:sp>
      <p:sp>
        <p:nvSpPr>
          <p:cNvPr id="14008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0E3BC18-07BB-AE4B-9D37-50D074EFA008}" type="slidenum">
              <a:rPr lang="en-US" smtClean="0">
                <a:solidFill>
                  <a:srgbClr val="000000"/>
                </a:solidFill>
              </a:rPr>
              <a:pPr>
                <a:defRPr/>
              </a:pPr>
              <a:t>111</a:t>
            </a:fld>
            <a:endParaRPr lang="en-US" smtClean="0">
              <a:solidFill>
                <a:srgbClr val="000000"/>
              </a:solidFill>
            </a:endParaRPr>
          </a:p>
        </p:txBody>
      </p:sp>
      <p:sp>
        <p:nvSpPr>
          <p:cNvPr id="4702210" name="Rectangle 2"/>
          <p:cNvSpPr>
            <a:spLocks noGrp="1" noRot="1" noChangeAspect="1" noChangeArrowheads="1" noTextEdit="1"/>
          </p:cNvSpPr>
          <p:nvPr>
            <p:ph type="sldImg"/>
          </p:nvPr>
        </p:nvSpPr>
        <p:spPr>
          <a:ln/>
        </p:spPr>
      </p:sp>
      <p:sp>
        <p:nvSpPr>
          <p:cNvPr id="4702211" name="Rectangle 3"/>
          <p:cNvSpPr>
            <a:spLocks noGrp="1" noChangeArrowheads="1"/>
          </p:cNvSpPr>
          <p:nvPr>
            <p:ph type="body" idx="1"/>
          </p:nvPr>
        </p:nvSpPr>
        <p:spPr/>
        <p:txBody>
          <a:bodyPr/>
          <a:lstStyle/>
          <a:p>
            <a:pPr eaLnBrk="1" hangingPunct="1">
              <a:defRPr/>
            </a:pPr>
            <a:r>
              <a:rPr lang="en-US" smtClean="0">
                <a:cs typeface="+mn-cs"/>
              </a:rPr>
              <a:t>Each of these emblems are independent elements that can be individually animated.</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F436134-2F6D-1A4A-9A17-6B91F43DF869}" type="slidenum">
              <a:rPr lang="en-US" smtClean="0">
                <a:solidFill>
                  <a:srgbClr val="000000"/>
                </a:solidFill>
              </a:rPr>
              <a:pPr>
                <a:defRPr/>
              </a:pPr>
              <a:t>112</a:t>
            </a:fld>
            <a:endParaRPr lang="en-US" smtClean="0">
              <a:solidFill>
                <a:srgbClr val="000000"/>
              </a:solidFill>
            </a:endParaRPr>
          </a:p>
        </p:txBody>
      </p:sp>
      <p:sp>
        <p:nvSpPr>
          <p:cNvPr id="4258818" name="Rectangle 2"/>
          <p:cNvSpPr>
            <a:spLocks noGrp="1" noRot="1" noChangeAspect="1" noChangeArrowheads="1" noTextEdit="1"/>
          </p:cNvSpPr>
          <p:nvPr>
            <p:ph type="sldImg"/>
          </p:nvPr>
        </p:nvSpPr>
        <p:spPr>
          <a:ln/>
        </p:spPr>
      </p:sp>
      <p:sp>
        <p:nvSpPr>
          <p:cNvPr id="4258819" name="Rectangle 3"/>
          <p:cNvSpPr>
            <a:spLocks noGrp="1" noChangeArrowheads="1"/>
          </p:cNvSpPr>
          <p:nvPr>
            <p:ph type="body" idx="1"/>
          </p:nvPr>
        </p:nvSpPr>
        <p:spPr/>
        <p:txBody>
          <a:bodyPr/>
          <a:lstStyle/>
          <a:p>
            <a:pPr eaLnBrk="1" hangingPunct="1">
              <a:defRPr/>
            </a:pPr>
            <a:r>
              <a:rPr lang="en-US" smtClean="0">
                <a:cs typeface="+mn-cs"/>
              </a:rPr>
              <a:t>Top bumper sticker: http://bumperstickers.cafepress.com/item/christiandarwin-fish-sticker-rectangular/36975131, accessed 17 Sept 2009.  </a:t>
            </a:r>
          </a:p>
          <a:p>
            <a:pPr eaLnBrk="1" hangingPunct="1">
              <a:defRPr/>
            </a:pPr>
            <a:r>
              <a:rPr lang="en-US" smtClean="0">
                <a:cs typeface="+mn-cs"/>
              </a:rPr>
              <a:t>Bottom sticker: http://bumperstickers.cafepress.com/item/there-is-no-controversy-bumper-sticker/34003364.</a:t>
            </a:r>
          </a:p>
          <a:p>
            <a:pPr eaLnBrk="1" hangingPunct="1">
              <a:defRPr/>
            </a:pPr>
            <a:r>
              <a:rPr lang="en-US" smtClean="0">
                <a:cs typeface="+mn-cs"/>
              </a:rPr>
              <a:t>This is a store that sells bumper stickers and t-shirts.</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AD081A3-095F-8D4D-B64C-8E215F9ABAD0}" type="slidenum">
              <a:rPr lang="en-US" smtClean="0">
                <a:solidFill>
                  <a:srgbClr val="000000"/>
                </a:solidFill>
              </a:rPr>
              <a:pPr>
                <a:defRPr/>
              </a:pPr>
              <a:t>113</a:t>
            </a:fld>
            <a:endParaRPr lang="en-US" smtClean="0">
              <a:solidFill>
                <a:srgbClr val="000000"/>
              </a:solidFill>
            </a:endParaRPr>
          </a:p>
        </p:txBody>
      </p:sp>
      <p:sp>
        <p:nvSpPr>
          <p:cNvPr id="4681730" name="Rectangle 2"/>
          <p:cNvSpPr>
            <a:spLocks noGrp="1" noRot="1" noChangeAspect="1" noChangeArrowheads="1" noTextEdit="1"/>
          </p:cNvSpPr>
          <p:nvPr>
            <p:ph type="sldImg"/>
          </p:nvPr>
        </p:nvSpPr>
        <p:spPr>
          <a:ln/>
        </p:spPr>
      </p:sp>
      <p:sp>
        <p:nvSpPr>
          <p:cNvPr id="46817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49209B5-6BFC-164F-82B9-8E3BA5A950CA}" type="slidenum">
              <a:rPr lang="en-US" smtClean="0">
                <a:solidFill>
                  <a:srgbClr val="000000"/>
                </a:solidFill>
              </a:rPr>
              <a:pPr>
                <a:defRPr/>
              </a:pPr>
              <a:t>114</a:t>
            </a:fld>
            <a:endParaRPr lang="en-US" smtClean="0">
              <a:solidFill>
                <a:srgbClr val="000000"/>
              </a:solidFill>
            </a:endParaRPr>
          </a:p>
        </p:txBody>
      </p:sp>
      <p:sp>
        <p:nvSpPr>
          <p:cNvPr id="4683778" name="Rectangle 2"/>
          <p:cNvSpPr>
            <a:spLocks noGrp="1" noRot="1" noChangeAspect="1" noChangeArrowheads="1" noTextEdit="1"/>
          </p:cNvSpPr>
          <p:nvPr>
            <p:ph type="sldImg"/>
          </p:nvPr>
        </p:nvSpPr>
        <p:spPr>
          <a:ln/>
        </p:spPr>
      </p:sp>
      <p:sp>
        <p:nvSpPr>
          <p:cNvPr id="46837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29DC7F4-086B-A24E-8374-4AB506AD5F31}" type="slidenum">
              <a:rPr lang="en-US" smtClean="0">
                <a:solidFill>
                  <a:srgbClr val="000000"/>
                </a:solidFill>
              </a:rPr>
              <a:pPr>
                <a:defRPr/>
              </a:pPr>
              <a:t>115</a:t>
            </a:fld>
            <a:endParaRPr lang="en-US" smtClean="0">
              <a:solidFill>
                <a:srgbClr val="000000"/>
              </a:solidFill>
            </a:endParaRPr>
          </a:p>
        </p:txBody>
      </p:sp>
      <p:sp>
        <p:nvSpPr>
          <p:cNvPr id="4780034" name="Rectangle 2"/>
          <p:cNvSpPr>
            <a:spLocks noGrp="1" noRot="1" noChangeAspect="1" noChangeArrowheads="1" noTextEdit="1"/>
          </p:cNvSpPr>
          <p:nvPr>
            <p:ph type="sldImg"/>
          </p:nvPr>
        </p:nvSpPr>
        <p:spPr>
          <a:ln/>
        </p:spPr>
      </p:sp>
      <p:sp>
        <p:nvSpPr>
          <p:cNvPr id="47800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44B8DB2-A33E-C842-80EA-7A74A906CECE}" type="slidenum">
              <a:rPr lang="en-US" smtClean="0">
                <a:solidFill>
                  <a:srgbClr val="000000"/>
                </a:solidFill>
              </a:rPr>
              <a:pPr>
                <a:defRPr/>
              </a:pPr>
              <a:t>116</a:t>
            </a:fld>
            <a:endParaRPr lang="en-US" smtClean="0">
              <a:solidFill>
                <a:srgbClr val="000000"/>
              </a:solidFill>
            </a:endParaRPr>
          </a:p>
        </p:txBody>
      </p:sp>
      <p:sp>
        <p:nvSpPr>
          <p:cNvPr id="3886082" name="Rectangle 2"/>
          <p:cNvSpPr>
            <a:spLocks noGrp="1" noRot="1" noChangeAspect="1" noChangeArrowheads="1" noTextEdit="1"/>
          </p:cNvSpPr>
          <p:nvPr>
            <p:ph type="sldImg"/>
          </p:nvPr>
        </p:nvSpPr>
        <p:spPr>
          <a:ln/>
        </p:spPr>
      </p:sp>
      <p:sp>
        <p:nvSpPr>
          <p:cNvPr id="38860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2ACD36B-16C0-6E41-B1BC-87160B2FC480}" type="slidenum">
              <a:rPr lang="en-US" smtClean="0">
                <a:solidFill>
                  <a:srgbClr val="000000"/>
                </a:solidFill>
              </a:rPr>
              <a:pPr>
                <a:defRPr/>
              </a:pPr>
              <a:t>117</a:t>
            </a:fld>
            <a:endParaRPr lang="en-US" smtClean="0">
              <a:solidFill>
                <a:srgbClr val="000000"/>
              </a:solidFill>
            </a:endParaRPr>
          </a:p>
        </p:txBody>
      </p:sp>
      <p:sp>
        <p:nvSpPr>
          <p:cNvPr id="4067330" name="Rectangle 2"/>
          <p:cNvSpPr>
            <a:spLocks noGrp="1" noRot="1" noChangeAspect="1" noChangeArrowheads="1" noTextEdit="1"/>
          </p:cNvSpPr>
          <p:nvPr>
            <p:ph type="sldImg"/>
          </p:nvPr>
        </p:nvSpPr>
        <p:spPr>
          <a:ln/>
        </p:spPr>
      </p:sp>
      <p:sp>
        <p:nvSpPr>
          <p:cNvPr id="40673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EEDC95D-2B9B-DB4D-A475-F18F48474B75}" type="slidenum">
              <a:rPr lang="en-US" smtClean="0">
                <a:solidFill>
                  <a:srgbClr val="000000"/>
                </a:solidFill>
              </a:rPr>
              <a:pPr>
                <a:defRPr/>
              </a:pPr>
              <a:t>118</a:t>
            </a:fld>
            <a:endParaRPr lang="en-US" smtClean="0">
              <a:solidFill>
                <a:srgbClr val="000000"/>
              </a:solidFill>
            </a:endParaRPr>
          </a:p>
        </p:txBody>
      </p:sp>
      <p:sp>
        <p:nvSpPr>
          <p:cNvPr id="3226626" name="Rectangle 2"/>
          <p:cNvSpPr>
            <a:spLocks noGrp="1" noRot="1" noChangeAspect="1" noChangeArrowheads="1" noTextEdit="1"/>
          </p:cNvSpPr>
          <p:nvPr>
            <p:ph type="sldImg"/>
          </p:nvPr>
        </p:nvSpPr>
        <p:spPr>
          <a:ln/>
        </p:spPr>
      </p:sp>
      <p:sp>
        <p:nvSpPr>
          <p:cNvPr id="32266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CCE99E6-885C-134D-A69D-CA152FF0D08F}" type="slidenum">
              <a:rPr lang="en-US" smtClean="0">
                <a:solidFill>
                  <a:srgbClr val="000000"/>
                </a:solidFill>
              </a:rPr>
              <a:pPr>
                <a:defRPr/>
              </a:pPr>
              <a:t>119</a:t>
            </a:fld>
            <a:endParaRPr lang="en-US" smtClean="0">
              <a:solidFill>
                <a:srgbClr val="000000"/>
              </a:solidFill>
            </a:endParaRPr>
          </a:p>
        </p:txBody>
      </p:sp>
      <p:sp>
        <p:nvSpPr>
          <p:cNvPr id="4663298" name="Rectangle 2"/>
          <p:cNvSpPr>
            <a:spLocks noGrp="1" noRot="1" noChangeAspect="1" noChangeArrowheads="1" noTextEdit="1"/>
          </p:cNvSpPr>
          <p:nvPr>
            <p:ph type="sldImg"/>
          </p:nvPr>
        </p:nvSpPr>
        <p:spPr>
          <a:ln/>
        </p:spPr>
      </p:sp>
      <p:sp>
        <p:nvSpPr>
          <p:cNvPr id="466329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7DCE4DF-39BD-174F-BAD3-5FA7EC5A4C74}" type="slidenum">
              <a:rPr lang="en-US" smtClean="0">
                <a:solidFill>
                  <a:srgbClr val="000000"/>
                </a:solidFill>
              </a:rPr>
              <a:pPr>
                <a:defRPr/>
              </a:pPr>
              <a:t>120</a:t>
            </a:fld>
            <a:endParaRPr lang="en-US" smtClean="0">
              <a:solidFill>
                <a:srgbClr val="000000"/>
              </a:solidFill>
            </a:endParaRPr>
          </a:p>
        </p:txBody>
      </p:sp>
      <p:sp>
        <p:nvSpPr>
          <p:cNvPr id="4665346" name="Rectangle 2"/>
          <p:cNvSpPr>
            <a:spLocks noGrp="1" noRot="1" noChangeAspect="1" noChangeArrowheads="1" noTextEdit="1"/>
          </p:cNvSpPr>
          <p:nvPr>
            <p:ph type="sldImg"/>
          </p:nvPr>
        </p:nvSpPr>
        <p:spPr>
          <a:ln/>
        </p:spPr>
      </p:sp>
      <p:sp>
        <p:nvSpPr>
          <p:cNvPr id="466534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5CB07FB-9ED2-1845-B75E-4750E677D059}" type="slidenum">
              <a:rPr lang="en-US" smtClean="0">
                <a:solidFill>
                  <a:srgbClr val="000000"/>
                </a:solidFill>
              </a:rPr>
              <a:pPr>
                <a:defRPr/>
              </a:pPr>
              <a:t>12</a:t>
            </a:fld>
            <a:endParaRPr lang="en-US" smtClean="0">
              <a:solidFill>
                <a:srgbClr val="000000"/>
              </a:solidFill>
            </a:endParaRPr>
          </a:p>
        </p:txBody>
      </p:sp>
      <p:sp>
        <p:nvSpPr>
          <p:cNvPr id="2106370" name="Rectangle 2"/>
          <p:cNvSpPr>
            <a:spLocks noGrp="1" noRot="1" noChangeAspect="1" noChangeArrowheads="1" noTextEdit="1"/>
          </p:cNvSpPr>
          <p:nvPr>
            <p:ph type="sldImg"/>
          </p:nvPr>
        </p:nvSpPr>
        <p:spPr>
          <a:ln/>
        </p:spPr>
      </p:sp>
      <p:sp>
        <p:nvSpPr>
          <p:cNvPr id="21063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5300227-700B-7C4A-887C-CF988D141BE3}" type="slidenum">
              <a:rPr lang="en-US" smtClean="0">
                <a:solidFill>
                  <a:srgbClr val="000000"/>
                </a:solidFill>
              </a:rPr>
              <a:pPr>
                <a:defRPr/>
              </a:pPr>
              <a:t>121</a:t>
            </a:fld>
            <a:endParaRPr lang="en-US" smtClean="0">
              <a:solidFill>
                <a:srgbClr val="000000"/>
              </a:solidFill>
            </a:endParaRPr>
          </a:p>
        </p:txBody>
      </p:sp>
      <p:sp>
        <p:nvSpPr>
          <p:cNvPr id="2853890" name="Rectangle 2"/>
          <p:cNvSpPr>
            <a:spLocks noGrp="1" noRot="1" noChangeAspect="1" noChangeArrowheads="1" noTextEdit="1"/>
          </p:cNvSpPr>
          <p:nvPr>
            <p:ph type="sldImg"/>
          </p:nvPr>
        </p:nvSpPr>
        <p:spPr>
          <a:ln/>
        </p:spPr>
      </p:sp>
      <p:sp>
        <p:nvSpPr>
          <p:cNvPr id="28538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DD7EB43-86D0-104F-8C54-DB51B697444D}" type="slidenum">
              <a:rPr lang="en-US" smtClean="0">
                <a:solidFill>
                  <a:srgbClr val="000000"/>
                </a:solidFill>
              </a:rPr>
              <a:pPr>
                <a:defRPr/>
              </a:pPr>
              <a:t>122</a:t>
            </a:fld>
            <a:endParaRPr lang="en-US" smtClean="0">
              <a:solidFill>
                <a:srgbClr val="000000"/>
              </a:solidFill>
            </a:endParaRPr>
          </a:p>
        </p:txBody>
      </p:sp>
      <p:sp>
        <p:nvSpPr>
          <p:cNvPr id="4667394" name="Rectangle 2"/>
          <p:cNvSpPr>
            <a:spLocks noGrp="1" noRot="1" noChangeAspect="1" noChangeArrowheads="1" noTextEdit="1"/>
          </p:cNvSpPr>
          <p:nvPr>
            <p:ph type="sldImg"/>
          </p:nvPr>
        </p:nvSpPr>
        <p:spPr>
          <a:ln/>
        </p:spPr>
      </p:sp>
      <p:sp>
        <p:nvSpPr>
          <p:cNvPr id="4667395"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Revised: November 2003.</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7360F26-E41F-6745-9EF4-75F3CD2483BC}" type="slidenum">
              <a:rPr lang="en-US" smtClean="0">
                <a:solidFill>
                  <a:srgbClr val="000000"/>
                </a:solidFill>
              </a:rPr>
              <a:pPr>
                <a:defRPr/>
              </a:pPr>
              <a:t>123</a:t>
            </a:fld>
            <a:endParaRPr lang="en-US" smtClean="0">
              <a:solidFill>
                <a:srgbClr val="000000"/>
              </a:solidFill>
            </a:endParaRPr>
          </a:p>
        </p:txBody>
      </p:sp>
      <p:sp>
        <p:nvSpPr>
          <p:cNvPr id="1083394" name="Rectangle 2"/>
          <p:cNvSpPr>
            <a:spLocks noGrp="1" noRot="1" noChangeAspect="1" noChangeArrowheads="1" noTextEdit="1"/>
          </p:cNvSpPr>
          <p:nvPr>
            <p:ph type="sldImg"/>
          </p:nvPr>
        </p:nvSpPr>
        <p:spPr>
          <a:ln/>
        </p:spPr>
      </p:sp>
      <p:sp>
        <p:nvSpPr>
          <p:cNvPr id="10833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5917216-A99F-DF49-9725-3698D6888560}" type="slidenum">
              <a:rPr lang="en-US" smtClean="0">
                <a:solidFill>
                  <a:srgbClr val="000000"/>
                </a:solidFill>
              </a:rPr>
              <a:pPr>
                <a:defRPr/>
              </a:pPr>
              <a:t>124</a:t>
            </a:fld>
            <a:endParaRPr lang="en-US" smtClean="0">
              <a:solidFill>
                <a:srgbClr val="000000"/>
              </a:solidFill>
            </a:endParaRPr>
          </a:p>
        </p:txBody>
      </p:sp>
      <p:sp>
        <p:nvSpPr>
          <p:cNvPr id="4523010" name="Rectangle 2"/>
          <p:cNvSpPr>
            <a:spLocks noGrp="1" noRot="1" noChangeAspect="1" noChangeArrowheads="1" noTextEdit="1"/>
          </p:cNvSpPr>
          <p:nvPr>
            <p:ph type="sldImg"/>
          </p:nvPr>
        </p:nvSpPr>
        <p:spPr>
          <a:ln/>
        </p:spPr>
      </p:sp>
      <p:sp>
        <p:nvSpPr>
          <p:cNvPr id="4523011" name="Rectangle 3"/>
          <p:cNvSpPr>
            <a:spLocks noGrp="1" noChangeArrowheads="1"/>
          </p:cNvSpPr>
          <p:nvPr>
            <p:ph type="body" idx="1"/>
          </p:nvPr>
        </p:nvSpPr>
        <p:spPr/>
        <p:txBody>
          <a:bodyPr/>
          <a:lstStyle/>
          <a:p>
            <a:pPr eaLnBrk="1" hangingPunct="1">
              <a:defRPr/>
            </a:pPr>
            <a:r>
              <a:rPr lang="en-US"/>
              <a:t>This is for special needs such as section titles, special messages, very short quotations, and such. This is best suited for center-aligned text. Reposition your frame to be center-center when needed. Presentation Team recommends around 48 pt. Myriad Pro Bold for use on this template. This also contains a floating AiG logo that can be repositioned or removed as appropriate for the overhead</a:t>
            </a:r>
            <a:r>
              <a:rPr lang="fr-FR" altLang="ja-JP"/>
              <a:t>'</a:t>
            </a:r>
            <a:r>
              <a:rPr lang="en-US"/>
              <a:t>s content.</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578B656-3105-EB41-B46D-5E7B611AF37D}" type="slidenum">
              <a:rPr lang="en-US" smtClean="0">
                <a:solidFill>
                  <a:srgbClr val="000000"/>
                </a:solidFill>
              </a:rPr>
              <a:pPr>
                <a:defRPr/>
              </a:pPr>
              <a:t>126</a:t>
            </a:fld>
            <a:endParaRPr lang="en-US" smtClean="0">
              <a:solidFill>
                <a:srgbClr val="000000"/>
              </a:solidFill>
            </a:endParaRPr>
          </a:p>
        </p:txBody>
      </p:sp>
      <p:sp>
        <p:nvSpPr>
          <p:cNvPr id="4554754" name="Rectangle 2"/>
          <p:cNvSpPr>
            <a:spLocks noGrp="1" noRot="1" noChangeAspect="1" noChangeArrowheads="1" noTextEdit="1"/>
          </p:cNvSpPr>
          <p:nvPr>
            <p:ph type="sldImg"/>
          </p:nvPr>
        </p:nvSpPr>
        <p:spPr>
          <a:ln/>
        </p:spPr>
      </p:sp>
      <p:sp>
        <p:nvSpPr>
          <p:cNvPr id="4554755" name="Rectangle 3"/>
          <p:cNvSpPr>
            <a:spLocks noGrp="1" noChangeArrowheads="1"/>
          </p:cNvSpPr>
          <p:nvPr>
            <p:ph type="body" idx="1"/>
          </p:nvPr>
        </p:nvSpPr>
        <p:spPr/>
        <p:txBody>
          <a:bodyPr/>
          <a:lstStyle/>
          <a:p>
            <a:pPr eaLnBrk="1" hangingPunct="1">
              <a:defRPr/>
            </a:pPr>
            <a:r>
              <a:rPr lang="en-US"/>
              <a:t>At full growth, smaller than a chicken.  </a:t>
            </a:r>
          </a:p>
          <a:p>
            <a:pPr eaLnBrk="1" hangingPunct="1">
              <a:defRPr/>
            </a:pPr>
            <a:r>
              <a:rPr lang="en-US"/>
              <a:t>Given a separate species name, though it may be a juvenile of larger dinosaur.</a:t>
            </a:r>
          </a:p>
          <a:p>
            <a:pPr eaLnBrk="1" hangingPunct="1">
              <a:defRPr/>
            </a:pPr>
            <a:r>
              <a:rPr lang="ja-JP" altLang="en-US"/>
              <a:t>“</a:t>
            </a:r>
            <a:r>
              <a:rPr lang="en-US" altLang="ja-JP"/>
              <a:t>Tiniest Dinosaur in North America Found,</a:t>
            </a:r>
            <a:r>
              <a:rPr lang="ja-JP" altLang="en-US"/>
              <a:t>”</a:t>
            </a:r>
            <a:r>
              <a:rPr lang="en-US" altLang="ja-JP"/>
              <a:t> 22 Oct 2009, http://news.nationalgeographic.com/news/2009/10/091021-tiniest-dinosaur-north-america-picture.html, accessed 22 Oct 2009.</a:t>
            </a:r>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FC00370-6369-8C48-AB73-3A26479BBF04}" type="slidenum">
              <a:rPr lang="en-US" smtClean="0">
                <a:solidFill>
                  <a:prstClr val="black"/>
                </a:solidFill>
              </a:rPr>
              <a:pPr>
                <a:defRPr/>
              </a:pPr>
              <a:t>127</a:t>
            </a:fld>
            <a:endParaRPr lang="en-US" smtClean="0">
              <a:solidFill>
                <a:prstClr val="black"/>
              </a:solidFill>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128</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Creation</a:t>
            </a:r>
            <a:r>
              <a:rPr lang="en-US" baseline="0" dirty="0" smtClean="0">
                <a:latin typeface="Arial" charset="0"/>
              </a:rPr>
              <a:t>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25D9B66-C5F9-824B-9725-E33909A2FDBA}" type="slidenum">
              <a:rPr lang="en-US" smtClean="0">
                <a:solidFill>
                  <a:srgbClr val="000000"/>
                </a:solidFill>
              </a:rPr>
              <a:pPr>
                <a:defRPr/>
              </a:pPr>
              <a:t>13</a:t>
            </a:fld>
            <a:endParaRPr lang="en-US" smtClean="0">
              <a:solidFill>
                <a:srgbClr val="000000"/>
              </a:solidFill>
            </a:endParaRPr>
          </a:p>
        </p:txBody>
      </p:sp>
      <p:sp>
        <p:nvSpPr>
          <p:cNvPr id="4587522" name="Rectangle 2"/>
          <p:cNvSpPr>
            <a:spLocks noGrp="1" noRot="1" noChangeAspect="1" noChangeArrowheads="1" noTextEdit="1"/>
          </p:cNvSpPr>
          <p:nvPr>
            <p:ph type="sldImg"/>
          </p:nvPr>
        </p:nvSpPr>
        <p:spPr>
          <a:ln/>
        </p:spPr>
      </p:sp>
      <p:sp>
        <p:nvSpPr>
          <p:cNvPr id="45875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BDB5043-7474-AE4A-AF09-82E51056099C}" type="slidenum">
              <a:rPr lang="en-US" smtClean="0">
                <a:solidFill>
                  <a:srgbClr val="000000"/>
                </a:solidFill>
              </a:rPr>
              <a:pPr>
                <a:defRPr/>
              </a:pPr>
              <a:t>14</a:t>
            </a:fld>
            <a:endParaRPr lang="en-US" smtClean="0">
              <a:solidFill>
                <a:srgbClr val="000000"/>
              </a:solidFill>
            </a:endParaRPr>
          </a:p>
        </p:txBody>
      </p:sp>
      <p:sp>
        <p:nvSpPr>
          <p:cNvPr id="2108418" name="Rectangle 2"/>
          <p:cNvSpPr>
            <a:spLocks noGrp="1" noRot="1" noChangeAspect="1" noChangeArrowheads="1" noTextEdit="1"/>
          </p:cNvSpPr>
          <p:nvPr>
            <p:ph type="sldImg"/>
          </p:nvPr>
        </p:nvSpPr>
        <p:spPr>
          <a:ln/>
        </p:spPr>
      </p:sp>
      <p:sp>
        <p:nvSpPr>
          <p:cNvPr id="210841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C86DA76-4BCE-8C4D-B33C-019DDD7172B1}" type="slidenum">
              <a:rPr lang="en-US" smtClean="0">
                <a:solidFill>
                  <a:srgbClr val="000000"/>
                </a:solidFill>
              </a:rPr>
              <a:pPr>
                <a:defRPr/>
              </a:pPr>
              <a:t>15</a:t>
            </a:fld>
            <a:endParaRPr lang="en-US" smtClean="0">
              <a:solidFill>
                <a:srgbClr val="000000"/>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xfrm>
            <a:off x="914400" y="4343400"/>
            <a:ext cx="5029200" cy="4114800"/>
          </a:xfrm>
        </p:spPr>
        <p:txBody>
          <a:bodyPr/>
          <a:lstStyle/>
          <a:p>
            <a:pPr eaLnBrk="1" hangingPunct="1">
              <a:defRPr/>
            </a:pPr>
            <a:r>
              <a:rPr lang="en-US"/>
              <a:t>Evolutionists believe that Herrerasourus was one of the first dinosaurs on earth (early Triassic, 240 million years ago).  There are no known ancestors.  He was about 10 feet long and a meat eater.  He is classified as a theropod (lizard hipped).  Lizard hipped dinosaurs are believed to have evolved into bird hipped dinos.  </a:t>
            </a:r>
          </a:p>
          <a:p>
            <a:pPr eaLnBrk="1" hangingPunct="1">
              <a:defRPr/>
            </a:pPr>
            <a:endParaRPr lang="en-US"/>
          </a:p>
          <a:p>
            <a:pPr eaLnBrk="1" hangingPunct="1">
              <a:defRPr/>
            </a:pPr>
            <a:r>
              <a:rPr lang="en-US"/>
              <a:t>Also shown is Plateosaurus,  the earliest large dinosaur (200 myo).  Related to sauropods like Diplodocus.  Many skeletons of this dinasaur were found Trossingen Germany were they appear to have been running in herds when they died by drowning. This large plant eater was about 26 feet long and could stand on its hind legs to reach leaves high in the trees.  The front feet were hand like for grasping plants but could bend back so that they could also walk on all fours.</a:t>
            </a:r>
          </a:p>
          <a:p>
            <a:pPr eaLnBrk="1" hangingPunct="1">
              <a:defRPr/>
            </a:pPr>
            <a:endParaRPr lang="en-US"/>
          </a:p>
          <a:p>
            <a:pPr eaLnBrk="1" hangingPunct="1">
              <a:defRPr/>
            </a:pPr>
            <a:r>
              <a:rPr lang="en-US"/>
              <a:t>Atleast a 160 million years of evolution and NO transitional dinosaur fossils to show how any two could have evolved one into the other.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1475986-41BD-814D-8441-1D22B77C5F1D}" type="slidenum">
              <a:rPr lang="en-US" smtClean="0">
                <a:solidFill>
                  <a:srgbClr val="000000"/>
                </a:solidFill>
              </a:rPr>
              <a:pPr>
                <a:defRPr/>
              </a:pPr>
              <a:t>16</a:t>
            </a:fld>
            <a:endParaRPr lang="en-US" smtClean="0">
              <a:solidFill>
                <a:srgbClr val="000000"/>
              </a:solidFill>
            </a:endParaRPr>
          </a:p>
        </p:txBody>
      </p:sp>
      <p:sp>
        <p:nvSpPr>
          <p:cNvPr id="3002370" name="Rectangle 2"/>
          <p:cNvSpPr>
            <a:spLocks noGrp="1" noRot="1" noChangeAspect="1" noChangeArrowheads="1" noTextEdit="1"/>
          </p:cNvSpPr>
          <p:nvPr>
            <p:ph type="sldImg"/>
          </p:nvPr>
        </p:nvSpPr>
        <p:spPr>
          <a:ln/>
        </p:spPr>
      </p:sp>
      <p:sp>
        <p:nvSpPr>
          <p:cNvPr id="3002371" name="Rectangle 3"/>
          <p:cNvSpPr>
            <a:spLocks noGrp="1" noChangeArrowheads="1"/>
          </p:cNvSpPr>
          <p:nvPr>
            <p:ph type="body" idx="1"/>
          </p:nvPr>
        </p:nvSpPr>
        <p:spPr>
          <a:xfrm>
            <a:off x="914400" y="4343400"/>
            <a:ext cx="5029200" cy="4114800"/>
          </a:xfrm>
        </p:spPr>
        <p:txBody>
          <a:bodyPr/>
          <a:lstStyle/>
          <a:p>
            <a:pPr eaLnBrk="1" hangingPunct="1">
              <a:defRPr/>
            </a:pPr>
            <a:r>
              <a:rPr lang="en-US" sz="1800"/>
              <a:t>Archosaurs: The only picture of Archosaurs I could find on the web were artist</a:t>
            </a:r>
            <a:r>
              <a:rPr lang="fr-FR" altLang="ja-JP" sz="1800"/>
              <a:t>'</a:t>
            </a:r>
            <a:r>
              <a:rPr lang="en-US" sz="1800"/>
              <a:t>s drawings of the skull.  The UC Berkeley web site below under the icon </a:t>
            </a:r>
            <a:r>
              <a:rPr lang="ja-JP" altLang="en-US" sz="1800"/>
              <a:t>“</a:t>
            </a:r>
            <a:r>
              <a:rPr lang="en-US" altLang="ja-JP" sz="1800"/>
              <a:t>Fossil record</a:t>
            </a:r>
            <a:r>
              <a:rPr lang="ja-JP" altLang="en-US" sz="1800"/>
              <a:t>”</a:t>
            </a:r>
            <a:r>
              <a:rPr lang="en-US" altLang="ja-JP" sz="1800"/>
              <a:t> has a picture only of an artist</a:t>
            </a:r>
            <a:r>
              <a:rPr lang="fr-FR" altLang="ja-JP" sz="1800"/>
              <a:t>'</a:t>
            </a:r>
            <a:r>
              <a:rPr lang="en-US" altLang="ja-JP" sz="1800"/>
              <a:t>s rendition of an </a:t>
            </a:r>
            <a:r>
              <a:rPr lang="ja-JP" altLang="en-US" sz="1800"/>
              <a:t>“</a:t>
            </a:r>
            <a:r>
              <a:rPr lang="en-US" altLang="ja-JP" sz="1800"/>
              <a:t>close relative</a:t>
            </a:r>
            <a:r>
              <a:rPr lang="ja-JP" altLang="en-US" sz="1800"/>
              <a:t>”</a:t>
            </a:r>
            <a:r>
              <a:rPr lang="en-US" altLang="ja-JP" sz="1800"/>
              <a:t> of Archosaurs.  No picture of a fossil is shown.…That page says </a:t>
            </a:r>
            <a:r>
              <a:rPr lang="ja-JP" altLang="en-US" sz="1800"/>
              <a:t>“</a:t>
            </a:r>
            <a:r>
              <a:rPr lang="en-US" altLang="ja-JP" sz="1800"/>
              <a:t>Students of archosaur evolution are blessed with a wonderful fossil record for many groups of archosaurs, including some very bizarre extinct taxa.</a:t>
            </a:r>
            <a:r>
              <a:rPr lang="ja-JP" altLang="en-US" sz="1800"/>
              <a:t>”</a:t>
            </a:r>
            <a:r>
              <a:rPr lang="en-US" altLang="ja-JP" sz="1800"/>
              <a:t>  We have to take it by faith that they have the majority of or whole skeleton of any of these creatures.  Wikipedia.com tells us that living archosaurs are crocodiles and birds!</a:t>
            </a:r>
          </a:p>
          <a:p>
            <a:pPr eaLnBrk="1" hangingPunct="1">
              <a:defRPr/>
            </a:pPr>
            <a:r>
              <a:rPr lang="ja-JP" altLang="en-US" sz="1800"/>
              <a:t>“</a:t>
            </a:r>
            <a:r>
              <a:rPr lang="en-US" altLang="ja-JP" sz="1800"/>
              <a:t>Archosauria (the "ruling reptiles") is a major group of </a:t>
            </a:r>
            <a:r>
              <a:rPr lang="en-US" altLang="ja-JP" sz="1800">
                <a:hlinkClick r:id="rId3"/>
              </a:rPr>
              <a:t>diapsids</a:t>
            </a:r>
            <a:r>
              <a:rPr lang="en-US" altLang="ja-JP" sz="1800"/>
              <a:t> [see below], differentiated from the other diapsids by the presence of single openings in each side of the skull, in front of the eyes (</a:t>
            </a:r>
            <a:r>
              <a:rPr lang="en-US" altLang="ja-JP" sz="1800" i="1"/>
              <a:t>antorbital fenestrae</a:t>
            </a:r>
            <a:r>
              <a:rPr lang="en-US" altLang="ja-JP" sz="1800"/>
              <a:t>), among other characteristics.</a:t>
            </a:r>
          </a:p>
          <a:p>
            <a:pPr eaLnBrk="1" hangingPunct="1">
              <a:defRPr/>
            </a:pPr>
            <a:r>
              <a:rPr lang="en-US" sz="1800"/>
              <a:t>This continues the </a:t>
            </a:r>
            <a:r>
              <a:rPr lang="en-US" sz="1800">
                <a:hlinkClick r:id="rId4"/>
              </a:rPr>
              <a:t>tetrapod</a:t>
            </a:r>
            <a:r>
              <a:rPr lang="en-US" sz="1800"/>
              <a:t> trend of the reduction of skull bones by the fusion of multiple bones and the opening of fenestrae in the skull. This helps to lighten the skull, provides more room for muscles and other tissues, and allows more skull flexibility (</a:t>
            </a:r>
            <a:r>
              <a:rPr lang="en-US" sz="1800" i="1"/>
              <a:t>kinesis</a:t>
            </a:r>
            <a:r>
              <a:rPr lang="en-US" sz="1800"/>
              <a:t>) when eating. Other typical archosaurian characteristics include another opening in the lower jaw (the mandibular fenestra), a high narrow skull with a pointed snout, teeth set in sockets (called </a:t>
            </a:r>
            <a:r>
              <a:rPr lang="en-US" sz="1800" i="1"/>
              <a:t>thecodont</a:t>
            </a:r>
            <a:r>
              <a:rPr lang="en-US" sz="1800"/>
              <a:t> tooth implantation), and a modified ankle joint.</a:t>
            </a:r>
          </a:p>
          <a:p>
            <a:pPr eaLnBrk="1" hangingPunct="1">
              <a:defRPr/>
            </a:pPr>
            <a:r>
              <a:rPr lang="en-US" sz="1800"/>
              <a:t>The ancestral archosaurs probably originated some 250 million years or so ago, in the late </a:t>
            </a:r>
            <a:r>
              <a:rPr lang="en-US" sz="1800">
                <a:hlinkClick r:id="rId5"/>
              </a:rPr>
              <a:t>Permian</a:t>
            </a:r>
            <a:r>
              <a:rPr lang="en-US" sz="1800"/>
              <a:t> period. Their descendants (such as the dinosaurs) dominated the realm of the terrestrial vertebrates for a majority of the </a:t>
            </a:r>
            <a:r>
              <a:rPr lang="en-US" sz="1800">
                <a:hlinkClick r:id="rId6"/>
              </a:rPr>
              <a:t>Mesozoic Era</a:t>
            </a:r>
            <a:r>
              <a:rPr lang="en-US" sz="1800"/>
              <a:t>. Today, only the birds and crocodilians exist to provide a glimpse into the past glory of archosaurs.</a:t>
            </a:r>
            <a:r>
              <a:rPr lang="ja-JP" altLang="en-US" sz="1800"/>
              <a:t>”</a:t>
            </a:r>
            <a:r>
              <a:rPr lang="en-US" altLang="ja-JP" sz="1800"/>
              <a:t> http://www.ucmp.berkeley.edu/diapsids/archosauria.html, accessed 17 April 2007</a:t>
            </a:r>
          </a:p>
          <a:p>
            <a:pPr eaLnBrk="1" hangingPunct="1">
              <a:defRPr/>
            </a:pPr>
            <a:endParaRPr lang="en-US" sz="1800"/>
          </a:p>
          <a:p>
            <a:pPr eaLnBrk="1" hangingPunct="1">
              <a:defRPr/>
            </a:pPr>
            <a:r>
              <a:rPr lang="ja-JP" altLang="en-US" sz="1800"/>
              <a:t>“</a:t>
            </a:r>
            <a:r>
              <a:rPr lang="en-US" altLang="ja-JP" sz="1800"/>
              <a:t>All members of the group called the Reptilia [including all dinosaurs], except for the </a:t>
            </a:r>
            <a:r>
              <a:rPr lang="en-US" altLang="ja-JP" sz="1800">
                <a:hlinkClick r:id="rId7"/>
              </a:rPr>
              <a:t>anapsids</a:t>
            </a:r>
            <a:r>
              <a:rPr lang="en-US" altLang="ja-JP" sz="1800"/>
              <a:t> (turtles and their ilk), and a few extinct groups, are diapsids. The main diagnostic physical character for a diapsid is the presence of two openings on each side of the skull; the upper and lower temporal openings. Even the </a:t>
            </a:r>
            <a:r>
              <a:rPr lang="en-US" altLang="ja-JP" sz="1800">
                <a:hlinkClick r:id="rId8"/>
              </a:rPr>
              <a:t>birds</a:t>
            </a:r>
            <a:r>
              <a:rPr lang="en-US" altLang="ja-JP" sz="1800"/>
              <a:t> are considered diapsids (and hence reptiles), because they are </a:t>
            </a:r>
            <a:r>
              <a:rPr lang="en-US" altLang="ja-JP" sz="1800">
                <a:hlinkClick r:id="rId9"/>
              </a:rPr>
              <a:t>descended from</a:t>
            </a:r>
            <a:r>
              <a:rPr lang="en-US" altLang="ja-JP" sz="1800"/>
              <a:t> certain </a:t>
            </a:r>
            <a:r>
              <a:rPr lang="en-US" altLang="ja-JP" sz="1800">
                <a:hlinkClick r:id="rId10"/>
              </a:rPr>
              <a:t>dinosaurs</a:t>
            </a:r>
            <a:r>
              <a:rPr lang="en-US" altLang="ja-JP" sz="1800"/>
              <a:t> (which are also diapsids), …</a:t>
            </a:r>
            <a:r>
              <a:rPr lang="ja-JP" altLang="en-US" sz="1800"/>
              <a:t>”</a:t>
            </a:r>
            <a:r>
              <a:rPr lang="en-US" altLang="ja-JP" sz="1800"/>
              <a:t> http://www.ucmp.berkeley.edu/diapsids/index.html, accessed 17 April 2007.</a:t>
            </a:r>
            <a:endParaRPr lang="en-US" sz="18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78ED7DD-E5BF-F547-AD36-BE089DC15972}" type="slidenum">
              <a:rPr lang="en-US" smtClean="0">
                <a:solidFill>
                  <a:srgbClr val="000000"/>
                </a:solidFill>
              </a:rPr>
              <a:pPr>
                <a:defRPr/>
              </a:pPr>
              <a:t>17</a:t>
            </a:fld>
            <a:endParaRPr lang="en-US" smtClean="0">
              <a:solidFill>
                <a:srgbClr val="000000"/>
              </a:solidFill>
            </a:endParaRPr>
          </a:p>
        </p:txBody>
      </p:sp>
      <p:sp>
        <p:nvSpPr>
          <p:cNvPr id="3940354" name="Rectangle 2"/>
          <p:cNvSpPr>
            <a:spLocks noGrp="1" noRot="1" noChangeAspect="1" noChangeArrowheads="1" noTextEdit="1"/>
          </p:cNvSpPr>
          <p:nvPr>
            <p:ph type="sldImg"/>
          </p:nvPr>
        </p:nvSpPr>
        <p:spPr>
          <a:ln/>
        </p:spPr>
      </p:sp>
      <p:sp>
        <p:nvSpPr>
          <p:cNvPr id="3940355" name="Rectangle 3"/>
          <p:cNvSpPr>
            <a:spLocks noGrp="1" noChangeArrowheads="1"/>
          </p:cNvSpPr>
          <p:nvPr>
            <p:ph type="body" idx="1"/>
          </p:nvPr>
        </p:nvSpPr>
        <p:spPr/>
        <p:txBody>
          <a:bodyPr/>
          <a:lstStyle/>
          <a:p>
            <a:pPr eaLnBrk="1" hangingPunct="1">
              <a:spcBef>
                <a:spcPct val="0"/>
              </a:spcBef>
              <a:defRPr/>
            </a:pPr>
            <a:r>
              <a:rPr lang="en-US" smtClean="0">
                <a:solidFill>
                  <a:schemeClr val="bg1"/>
                </a:solidFill>
                <a:cs typeface="+mn-cs"/>
              </a:rPr>
              <a:t>In one sentence the explain the origin of reptiles.  </a:t>
            </a:r>
          </a:p>
          <a:p>
            <a:pPr eaLnBrk="1" hangingPunct="1">
              <a:spcBef>
                <a:spcPct val="0"/>
              </a:spcBef>
              <a:defRPr/>
            </a:pPr>
            <a:r>
              <a:rPr lang="en-US" smtClean="0">
                <a:solidFill>
                  <a:schemeClr val="bg1"/>
                </a:solidFill>
                <a:cs typeface="+mn-cs"/>
              </a:rPr>
              <a:t>In a second sentence, immediately following, they explain the origin of all other reptiles.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2289B17-15DD-1A47-97B5-0272DD52DAEC}" type="slidenum">
              <a:rPr lang="en-US" smtClean="0">
                <a:solidFill>
                  <a:srgbClr val="000000"/>
                </a:solidFill>
              </a:rPr>
              <a:pPr>
                <a:defRPr/>
              </a:pPr>
              <a:t>18</a:t>
            </a:fld>
            <a:endParaRPr lang="en-US" smtClean="0">
              <a:solidFill>
                <a:srgbClr val="000000"/>
              </a:solidFill>
            </a:endParaRPr>
          </a:p>
        </p:txBody>
      </p:sp>
      <p:sp>
        <p:nvSpPr>
          <p:cNvPr id="3401730" name="Rectangle 2"/>
          <p:cNvSpPr>
            <a:spLocks noGrp="1" noRot="1" noChangeAspect="1" noChangeArrowheads="1" noTextEdit="1"/>
          </p:cNvSpPr>
          <p:nvPr>
            <p:ph type="sldImg"/>
          </p:nvPr>
        </p:nvSpPr>
        <p:spPr>
          <a:ln/>
        </p:spPr>
      </p:sp>
      <p:sp>
        <p:nvSpPr>
          <p:cNvPr id="3401731" name="Rectangle 3"/>
          <p:cNvSpPr>
            <a:spLocks noGrp="1" noChangeArrowheads="1"/>
          </p:cNvSpPr>
          <p:nvPr>
            <p:ph type="body" idx="1"/>
          </p:nvPr>
        </p:nvSpPr>
        <p:spPr/>
        <p:txBody>
          <a:bodyPr/>
          <a:lstStyle/>
          <a:p>
            <a:pPr eaLnBrk="1" hangingPunct="1">
              <a:defRPr/>
            </a:pPr>
            <a:r>
              <a:rPr lang="en-US"/>
              <a:t>All bones are hollow (except the ossicle bones of the ear, which are solid).</a:t>
            </a:r>
          </a:p>
          <a:p>
            <a:pPr eaLnBrk="1" hangingPunct="1">
              <a:defRPr/>
            </a:pPr>
            <a:r>
              <a:rPr lang="en-US"/>
              <a:t>	But all animal bones are filled with marrow, whereas most of the bones in a bird are pneumatic—they have air-cavities many of which are part of the respiratory system.  The air cavities also make the bones lighter aiding the bird in flight.  The criss-cross structure in some bird bones has been copied by engineers to make </a:t>
            </a:r>
            <a:r>
              <a:rPr lang="ja-JP" altLang="en-US"/>
              <a:t>“</a:t>
            </a:r>
            <a:r>
              <a:rPr lang="en-US" altLang="ja-JP"/>
              <a:t>a Warren truss</a:t>
            </a:r>
            <a:r>
              <a:rPr lang="ja-JP" altLang="en-US"/>
              <a:t>”</a:t>
            </a:r>
            <a:r>
              <a:rPr lang="en-US" altLang="ja-JP"/>
              <a:t> used in bridges.</a:t>
            </a:r>
          </a:p>
          <a:p>
            <a:pPr eaLnBrk="1" hangingPunct="1">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2EA0DDF-BCAC-8B48-8882-F9A15ECDC1CF}" type="slidenum">
              <a:rPr lang="en-US" smtClean="0">
                <a:solidFill>
                  <a:srgbClr val="000000"/>
                </a:solidFill>
              </a:rPr>
              <a:pPr>
                <a:defRPr/>
              </a:pPr>
              <a:t>19</a:t>
            </a:fld>
            <a:endParaRPr lang="en-US" smtClean="0">
              <a:solidFill>
                <a:srgbClr val="000000"/>
              </a:solidFill>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ED189A3-C507-B34E-829F-BB361E06DE5E}" type="slidenum">
              <a:rPr lang="en-US" smtClean="0">
                <a:solidFill>
                  <a:srgbClr val="000000"/>
                </a:solidFill>
              </a:rPr>
              <a:pPr>
                <a:defRPr/>
              </a:pPr>
              <a:t>2</a:t>
            </a:fld>
            <a:endParaRPr lang="en-US" smtClean="0">
              <a:solidFill>
                <a:srgbClr val="000000"/>
              </a:solidFill>
            </a:endParaRPr>
          </a:p>
        </p:txBody>
      </p:sp>
      <p:sp>
        <p:nvSpPr>
          <p:cNvPr id="3936258" name="Rectangle 2"/>
          <p:cNvSpPr>
            <a:spLocks noGrp="1" noRot="1" noChangeAspect="1" noChangeArrowheads="1" noTextEdit="1"/>
          </p:cNvSpPr>
          <p:nvPr>
            <p:ph type="sldImg"/>
          </p:nvPr>
        </p:nvSpPr>
        <p:spPr>
          <a:ln/>
        </p:spPr>
      </p:sp>
      <p:sp>
        <p:nvSpPr>
          <p:cNvPr id="39362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097AF39-A576-F841-93B8-77396894ADA3}" type="slidenum">
              <a:rPr lang="en-US" smtClean="0">
                <a:solidFill>
                  <a:srgbClr val="000000"/>
                </a:solidFill>
              </a:rPr>
              <a:pPr>
                <a:defRPr/>
              </a:pPr>
              <a:t>20</a:t>
            </a:fld>
            <a:endParaRPr lang="en-US" smtClean="0">
              <a:solidFill>
                <a:srgbClr val="000000"/>
              </a:solidFill>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4DD7DC8-D06D-4F4F-AAC1-07E1E427484E}" type="slidenum">
              <a:rPr lang="en-US" smtClean="0">
                <a:solidFill>
                  <a:srgbClr val="000000"/>
                </a:solidFill>
              </a:rPr>
              <a:pPr>
                <a:defRPr/>
              </a:pPr>
              <a:t>21</a:t>
            </a:fld>
            <a:endParaRPr lang="en-US" smtClean="0">
              <a:solidFill>
                <a:srgbClr val="000000"/>
              </a:solidFill>
            </a:endParaRPr>
          </a:p>
        </p:txBody>
      </p:sp>
      <p:sp>
        <p:nvSpPr>
          <p:cNvPr id="3198978" name="Rectangle 2"/>
          <p:cNvSpPr>
            <a:spLocks noGrp="1" noRot="1" noChangeAspect="1" noChangeArrowheads="1" noTextEdit="1"/>
          </p:cNvSpPr>
          <p:nvPr>
            <p:ph type="sldImg"/>
          </p:nvPr>
        </p:nvSpPr>
        <p:spPr>
          <a:ln/>
        </p:spPr>
      </p:sp>
      <p:sp>
        <p:nvSpPr>
          <p:cNvPr id="3198979" name="Rectangle 3"/>
          <p:cNvSpPr>
            <a:spLocks noGrp="1" noChangeArrowheads="1"/>
          </p:cNvSpPr>
          <p:nvPr>
            <p:ph type="body" idx="1"/>
          </p:nvPr>
        </p:nvSpPr>
        <p:spPr/>
        <p:txBody>
          <a:bodyPr/>
          <a:lstStyle/>
          <a:p>
            <a:pPr eaLnBrk="1" hangingPunct="1">
              <a:defRPr/>
            </a:pPr>
            <a:r>
              <a:rPr lang="en-US" smtClean="0">
                <a:cs typeface="+mn-cs"/>
              </a:rPr>
              <a:t>Picture: from Dr. David Menton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D834F5B-9E41-F54F-9A07-37ABD50A262A}" type="slidenum">
              <a:rPr lang="en-US" smtClean="0">
                <a:solidFill>
                  <a:srgbClr val="000000"/>
                </a:solidFill>
              </a:rPr>
              <a:pPr>
                <a:defRPr/>
              </a:pPr>
              <a:t>22</a:t>
            </a:fld>
            <a:endParaRPr lang="en-US" smtClean="0">
              <a:solidFill>
                <a:srgbClr val="000000"/>
              </a:solidFill>
            </a:endParaRPr>
          </a:p>
        </p:txBody>
      </p:sp>
      <p:sp>
        <p:nvSpPr>
          <p:cNvPr id="4175874" name="Rectangle 2"/>
          <p:cNvSpPr>
            <a:spLocks noGrp="1" noRot="1" noChangeAspect="1" noChangeArrowheads="1" noTextEdit="1"/>
          </p:cNvSpPr>
          <p:nvPr>
            <p:ph type="sldImg"/>
          </p:nvPr>
        </p:nvSpPr>
        <p:spPr>
          <a:ln/>
        </p:spPr>
      </p:sp>
      <p:sp>
        <p:nvSpPr>
          <p:cNvPr id="4175875" name="Rectangle 3"/>
          <p:cNvSpPr>
            <a:spLocks noGrp="1" noChangeArrowheads="1"/>
          </p:cNvSpPr>
          <p:nvPr>
            <p:ph type="body" idx="1"/>
          </p:nvPr>
        </p:nvSpPr>
        <p:spPr/>
        <p:txBody>
          <a:bodyPr/>
          <a:lstStyle/>
          <a:p>
            <a:pPr eaLnBrk="1" hangingPunct="1">
              <a:defRPr/>
            </a:pPr>
            <a:r>
              <a:rPr lang="en-US"/>
              <a:t>What evolutionist would think that the paintings on these feathers came about by time, chance and the laws of nature?</a:t>
            </a:r>
          </a:p>
          <a:p>
            <a:pPr eaLnBrk="1" hangingPunct="1">
              <a:defRPr/>
            </a:pPr>
            <a:r>
              <a:rPr lang="en-US"/>
              <a:t>But the feather is infinitely more complex.</a:t>
            </a:r>
          </a:p>
          <a:p>
            <a:pPr eaLnBrk="1" hangingPunct="1">
              <a:defRPr/>
            </a:pPr>
            <a:endParaRPr lang="en-US"/>
          </a:p>
          <a:p>
            <a:pPr eaLnBrk="1" hangingPunct="1">
              <a:defRPr/>
            </a:pPr>
            <a:r>
              <a:rPr lang="en-US"/>
              <a:t>Artist unknown, sent to me by a friend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2B1F66C-2300-DF4C-8407-A768E96E4836}" type="slidenum">
              <a:rPr lang="en-US" smtClean="0">
                <a:solidFill>
                  <a:srgbClr val="000000"/>
                </a:solidFill>
              </a:rPr>
              <a:pPr>
                <a:defRPr/>
              </a:pPr>
              <a:t>23</a:t>
            </a:fld>
            <a:endParaRPr lang="en-US" smtClean="0">
              <a:solidFill>
                <a:srgbClr val="000000"/>
              </a:solidFill>
            </a:endParaRPr>
          </a:p>
        </p:txBody>
      </p:sp>
      <p:sp>
        <p:nvSpPr>
          <p:cNvPr id="3203074" name="Rectangle 2"/>
          <p:cNvSpPr>
            <a:spLocks noGrp="1" noRot="1" noChangeAspect="1" noChangeArrowheads="1" noTextEdit="1"/>
          </p:cNvSpPr>
          <p:nvPr>
            <p:ph type="sldImg"/>
          </p:nvPr>
        </p:nvSpPr>
        <p:spPr>
          <a:ln/>
        </p:spPr>
      </p:sp>
      <p:sp>
        <p:nvSpPr>
          <p:cNvPr id="3203075" name="Rectangle 3"/>
          <p:cNvSpPr>
            <a:spLocks noGrp="1" noChangeArrowheads="1"/>
          </p:cNvSpPr>
          <p:nvPr>
            <p:ph type="body" idx="1"/>
          </p:nvPr>
        </p:nvSpPr>
        <p:spPr/>
        <p:txBody>
          <a:bodyPr/>
          <a:lstStyle/>
          <a:p>
            <a:pPr eaLnBrk="1" hangingPunct="1">
              <a:defRPr/>
            </a:pPr>
            <a:r>
              <a:rPr lang="en-US" altLang="ja-JP"/>
              <a:t>Warm-blooded birds need about 20 times more oxygen than cold-blooded reptiles, and have a unique lung structure that allows for a high rate of gas exchange and high activity level.</a:t>
            </a:r>
          </a:p>
          <a:p>
            <a:pPr eaLnBrk="1" hangingPunct="1">
              <a:defRPr/>
            </a:pPr>
            <a:r>
              <a:rPr lang="en-US"/>
              <a:t>Source: Michael Denton, </a:t>
            </a:r>
            <a:r>
              <a:rPr lang="en-US" i="1"/>
              <a:t>Evolution: A Theory in Crisis</a:t>
            </a:r>
            <a:r>
              <a:rPr lang="en-US"/>
              <a:t>, p. 210.</a:t>
            </a:r>
          </a:p>
          <a:p>
            <a:pPr eaLnBrk="1" hangingPunct="1">
              <a:defRPr/>
            </a:pPr>
            <a:r>
              <a:rPr lang="en-US"/>
              <a:t>Denton says this:      </a:t>
            </a:r>
            <a:r>
              <a:rPr lang="ja-JP" altLang="en-US"/>
              <a:t>“</a:t>
            </a:r>
            <a:r>
              <a:rPr lang="en-US" altLang="ja-JP"/>
              <a:t>This one-directional flow of air is maintained in breathing in and breathing out by a complex system of interconnected air sacs in the bird</a:t>
            </a:r>
            <a:r>
              <a:rPr lang="fr-FR" altLang="ja-JP"/>
              <a:t>'</a:t>
            </a:r>
            <a:r>
              <a:rPr lang="en-US" altLang="ja-JP"/>
              <a:t>s body, which expand and contract in such a way as to ensure a continuous delivery of air through the parabronchi… The structure of the lung in birds, and the overall functioning of the respiratory system, are quite unique. No lung in any other vertebrate species in any way approaches the avian system. Moreover, in its essential details it is identical in birds.</a:t>
            </a:r>
            <a:r>
              <a:rPr lang="ja-JP" altLang="en-US"/>
              <a:t>”</a:t>
            </a:r>
            <a:r>
              <a:rPr lang="en-US" altLang="ja-JP"/>
              <a:t> (p. </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B37514A-415B-C54A-AD3B-F2F645A18385}" type="slidenum">
              <a:rPr lang="en-US" smtClean="0">
                <a:solidFill>
                  <a:srgbClr val="000000"/>
                </a:solidFill>
              </a:rPr>
              <a:pPr>
                <a:defRPr/>
              </a:pPr>
              <a:t>24</a:t>
            </a:fld>
            <a:endParaRPr lang="en-US" smtClean="0">
              <a:solidFill>
                <a:srgbClr val="000000"/>
              </a:solidFill>
            </a:endParaRPr>
          </a:p>
        </p:txBody>
      </p:sp>
      <p:sp>
        <p:nvSpPr>
          <p:cNvPr id="3205122" name="Rectangle 2"/>
          <p:cNvSpPr>
            <a:spLocks noGrp="1" noRot="1" noChangeAspect="1" noChangeArrowheads="1" noTextEdit="1"/>
          </p:cNvSpPr>
          <p:nvPr>
            <p:ph type="sldImg"/>
          </p:nvPr>
        </p:nvSpPr>
        <p:spPr>
          <a:ln/>
        </p:spPr>
      </p:sp>
      <p:sp>
        <p:nvSpPr>
          <p:cNvPr id="3205123" name="Rectangle 3"/>
          <p:cNvSpPr>
            <a:spLocks noGrp="1" noChangeArrowheads="1"/>
          </p:cNvSpPr>
          <p:nvPr>
            <p:ph type="body" idx="1"/>
          </p:nvPr>
        </p:nvSpPr>
        <p:spPr/>
        <p:txBody>
          <a:bodyPr/>
          <a:lstStyle/>
          <a:p>
            <a:pPr eaLnBrk="1" hangingPunct="1">
              <a:defRPr/>
            </a:pPr>
            <a:r>
              <a:rPr lang="en-US"/>
              <a:t>Source: Gary Parker, Creation: Facts of Life (Master Books), p. 152.  This is the theory of the Dino-bird evolutionists.</a:t>
            </a:r>
          </a:p>
          <a:p>
            <a:pPr eaLnBrk="1" hangingPunct="1">
              <a:defRPr/>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2960816-F24F-C946-848F-4F4C18AD702B}" type="slidenum">
              <a:rPr lang="en-US" smtClean="0">
                <a:solidFill>
                  <a:srgbClr val="000000"/>
                </a:solidFill>
              </a:rPr>
              <a:pPr>
                <a:defRPr/>
              </a:pPr>
              <a:t>25</a:t>
            </a:fld>
            <a:endParaRPr lang="en-US" smtClean="0">
              <a:solidFill>
                <a:srgbClr val="000000"/>
              </a:solidFill>
            </a:endParaRPr>
          </a:p>
        </p:txBody>
      </p:sp>
      <p:sp>
        <p:nvSpPr>
          <p:cNvPr id="3207170" name="Rectangle 2"/>
          <p:cNvSpPr>
            <a:spLocks noGrp="1" noRot="1" noChangeAspect="1" noChangeArrowheads="1" noTextEdit="1"/>
          </p:cNvSpPr>
          <p:nvPr>
            <p:ph type="sldImg"/>
          </p:nvPr>
        </p:nvSpPr>
        <p:spPr>
          <a:ln/>
        </p:spPr>
      </p:sp>
      <p:sp>
        <p:nvSpPr>
          <p:cNvPr id="3207171" name="Rectangle 3"/>
          <p:cNvSpPr>
            <a:spLocks noGrp="1" noChangeArrowheads="1"/>
          </p:cNvSpPr>
          <p:nvPr>
            <p:ph type="body" idx="1"/>
          </p:nvPr>
        </p:nvSpPr>
        <p:spPr/>
        <p:txBody>
          <a:bodyPr/>
          <a:lstStyle/>
          <a:p>
            <a:pPr marL="228600" indent="-228600" eaLnBrk="1" hangingPunct="1">
              <a:defRPr/>
            </a:pPr>
            <a:r>
              <a:rPr lang="en-US"/>
              <a:t>Source: Gary Parker, Creation: Facts of Life (Master Books), p. 152.  This is the theory of Alan Feduccia, expert ornothologist.  The proto-bird was a tree-dwelling lizard weighing a couple of pounds, which started as a glider and then evolved into a flyer.  Both theories are reptile to bird.</a:t>
            </a:r>
          </a:p>
          <a:p>
            <a:pPr marL="228600" indent="-228600" eaLnBrk="1" hangingPunct="1">
              <a:defRPr/>
            </a:pPr>
            <a:r>
              <a:rPr lang="en-US"/>
              <a:t>Feduccia</a:t>
            </a:r>
            <a:r>
              <a:rPr lang="fr-FR" altLang="ja-JP"/>
              <a:t>'</a:t>
            </a:r>
            <a:r>
              <a:rPr lang="en-US"/>
              <a:t>s reasons for rejecting the dino-bird ground-up theory (in favor of the tree-down reptile theory):</a:t>
            </a:r>
          </a:p>
          <a:p>
            <a:pPr marL="228600" indent="-228600" eaLnBrk="1" hangingPunct="1">
              <a:buFontTx/>
              <a:buAutoNum type="arabicPeriod"/>
              <a:defRPr/>
            </a:pPr>
            <a:r>
              <a:rPr lang="en-US" b="1"/>
              <a:t>The time line is all wrong.</a:t>
            </a:r>
            <a:r>
              <a:rPr lang="en-US"/>
              <a:t> These alleged dinosaurian ancestors of birds occur 25 million to 80 million years after </a:t>
            </a:r>
            <a:r>
              <a:rPr lang="en-US" i="1"/>
              <a:t>Archaeopteryx,</a:t>
            </a:r>
            <a:r>
              <a:rPr lang="en-US"/>
              <a:t> the earliest known bird. </a:t>
            </a:r>
          </a:p>
          <a:p>
            <a:pPr marL="228600" indent="-228600" eaLnBrk="1" hangingPunct="1">
              <a:buFontTx/>
              <a:buAutoNum type="arabicPeriod"/>
              <a:defRPr/>
            </a:pPr>
            <a:r>
              <a:rPr lang="en-US"/>
              <a:t>By the time you get to dinosaurs, you are dealing with fairly large, earthbound creatures, which means they would have had to evolve flight from the ground up, rather than from the trees down. </a:t>
            </a:r>
            <a:r>
              <a:rPr lang="en-US" b="1"/>
              <a:t>Evolving flight from the ground up is biophysically implausible.</a:t>
            </a:r>
          </a:p>
          <a:p>
            <a:pPr marL="228600" indent="-228600" eaLnBrk="1" hangingPunct="1">
              <a:buFontTx/>
              <a:buAutoNum type="arabicPeriod"/>
              <a:defRPr/>
            </a:pPr>
            <a:r>
              <a:rPr lang="en-US" b="1"/>
              <a:t>Many of the features of birds and dinosaurs—the hands and teeth for example—don</a:t>
            </a:r>
            <a:r>
              <a:rPr lang="fr-FR" b="1"/>
              <a:t>'</a:t>
            </a:r>
            <a:r>
              <a:rPr lang="en-US" b="1"/>
              <a:t>t match.</a:t>
            </a:r>
            <a:r>
              <a:rPr lang="en-US"/>
              <a:t> The theropod dinosaur hand consists of the thumb and the next two fingers. The bird hand is made up of the middle three fingers. You can</a:t>
            </a:r>
            <a:r>
              <a:rPr lang="fr-FR"/>
              <a:t>'</a:t>
            </a:r>
            <a:r>
              <a:rPr lang="en-US"/>
              <a:t>t just flip a switch to go from one type of hand to the other. Of course, it doesn</a:t>
            </a:r>
            <a:r>
              <a:rPr lang="fr-FR"/>
              <a:t>'</a:t>
            </a:r>
            <a:r>
              <a:rPr lang="en-US"/>
              <a:t>t matter what line of evidence you come up with, you are automatically wrong if it is anything contrary to the dinosaurian origins of birds. </a:t>
            </a:r>
          </a:p>
          <a:p>
            <a:pPr marL="228600" indent="-228600" eaLnBrk="1" hangingPunct="1">
              <a:defRPr/>
            </a:pPr>
            <a:r>
              <a:rPr lang="en-US"/>
              <a:t>From Kathy A. Svitil, </a:t>
            </a:r>
            <a:r>
              <a:rPr lang="ja-JP" altLang="en-US"/>
              <a:t>“</a:t>
            </a:r>
            <a:r>
              <a:rPr lang="en-US" altLang="ja-JP"/>
              <a:t>Discover Dialogue: Ornithologist and Evolutionary Biologist Alan Feduccia, </a:t>
            </a:r>
            <a:r>
              <a:rPr lang="ja-JP" altLang="en-US"/>
              <a:t>“</a:t>
            </a:r>
            <a:r>
              <a:rPr lang="en-US" altLang="ja-JP"/>
              <a:t>Plucking Apart the Dino-Birds,</a:t>
            </a:r>
            <a:r>
              <a:rPr lang="ja-JP" altLang="en-US"/>
              <a:t>”</a:t>
            </a:r>
            <a:r>
              <a:rPr lang="en-US" altLang="ja-JP"/>
              <a:t> </a:t>
            </a:r>
            <a:r>
              <a:rPr lang="en-US" altLang="ja-JP" i="1"/>
              <a:t>Discover</a:t>
            </a:r>
            <a:r>
              <a:rPr lang="en-US" altLang="ja-JP"/>
              <a:t>, Vol. 24:2 (Feb. 2003), http://www.discover.com/feb_03/breakdialogue.html.</a:t>
            </a:r>
          </a:p>
          <a:p>
            <a:pPr marL="228600" indent="-228600" eaLnBrk="1" hangingPunct="1">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EF49DF8-FC0A-E24F-9F30-57B112965AF2}" type="slidenum">
              <a:rPr lang="en-US" smtClean="0">
                <a:solidFill>
                  <a:srgbClr val="000000"/>
                </a:solidFill>
              </a:rPr>
              <a:pPr>
                <a:defRPr/>
              </a:pPr>
              <a:t>26</a:t>
            </a:fld>
            <a:endParaRPr lang="en-US" smtClean="0">
              <a:solidFill>
                <a:srgbClr val="000000"/>
              </a:solidFill>
            </a:endParaRPr>
          </a:p>
        </p:txBody>
      </p:sp>
      <p:sp>
        <p:nvSpPr>
          <p:cNvPr id="3209218" name="Rectangle 2"/>
          <p:cNvSpPr>
            <a:spLocks noGrp="1" noRot="1" noChangeAspect="1" noChangeArrowheads="1" noTextEdit="1"/>
          </p:cNvSpPr>
          <p:nvPr>
            <p:ph type="sldImg"/>
          </p:nvPr>
        </p:nvSpPr>
        <p:spPr>
          <a:ln/>
        </p:spPr>
      </p:sp>
      <p:sp>
        <p:nvSpPr>
          <p:cNvPr id="320921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D430E67-447B-9949-92F2-D2CE95FADBD1}" type="slidenum">
              <a:rPr lang="en-US" smtClean="0">
                <a:solidFill>
                  <a:srgbClr val="000000"/>
                </a:solidFill>
              </a:rPr>
              <a:pPr>
                <a:defRPr/>
              </a:pPr>
              <a:t>27</a:t>
            </a:fld>
            <a:endParaRPr lang="en-US" smtClean="0">
              <a:solidFill>
                <a:srgbClr val="000000"/>
              </a:solidFill>
            </a:endParaRPr>
          </a:p>
        </p:txBody>
      </p:sp>
      <p:sp>
        <p:nvSpPr>
          <p:cNvPr id="3212290" name="Rectangle 2"/>
          <p:cNvSpPr>
            <a:spLocks noGrp="1" noRot="1" noChangeAspect="1" noChangeArrowheads="1" noTextEdit="1"/>
          </p:cNvSpPr>
          <p:nvPr>
            <p:ph type="sldImg"/>
          </p:nvPr>
        </p:nvSpPr>
        <p:spPr>
          <a:ln/>
        </p:spPr>
      </p:sp>
      <p:sp>
        <p:nvSpPr>
          <p:cNvPr id="3212291"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D3F5B41-E034-CF4D-B945-5DB047FFF908}" type="slidenum">
              <a:rPr lang="en-US" smtClean="0">
                <a:solidFill>
                  <a:srgbClr val="000000"/>
                </a:solidFill>
              </a:rPr>
              <a:pPr>
                <a:defRPr/>
              </a:pPr>
              <a:t>28</a:t>
            </a:fld>
            <a:endParaRPr lang="en-US" smtClean="0">
              <a:solidFill>
                <a:srgbClr val="000000"/>
              </a:solidFill>
            </a:endParaRPr>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45D3262-32DF-164F-8298-66A609707DB8}" type="slidenum">
              <a:rPr lang="en-US" smtClean="0">
                <a:solidFill>
                  <a:srgbClr val="000000"/>
                </a:solidFill>
              </a:rPr>
              <a:pPr>
                <a:defRPr/>
              </a:pPr>
              <a:t>29</a:t>
            </a:fld>
            <a:endParaRPr lang="en-US" smtClean="0">
              <a:solidFill>
                <a:srgbClr val="000000"/>
              </a:solidFill>
            </a:endParaRPr>
          </a:p>
        </p:txBody>
      </p:sp>
      <p:sp>
        <p:nvSpPr>
          <p:cNvPr id="3172354" name="Rectangle 2"/>
          <p:cNvSpPr>
            <a:spLocks noGrp="1" noRot="1" noChangeAspect="1" noChangeArrowheads="1" noTextEdit="1"/>
          </p:cNvSpPr>
          <p:nvPr>
            <p:ph type="sldImg"/>
          </p:nvPr>
        </p:nvSpPr>
        <p:spPr>
          <a:ln/>
        </p:spPr>
      </p:sp>
      <p:sp>
        <p:nvSpPr>
          <p:cNvPr id="3172355" name="Rectangle 3"/>
          <p:cNvSpPr>
            <a:spLocks noGrp="1" noChangeArrowheads="1"/>
          </p:cNvSpPr>
          <p:nvPr>
            <p:ph type="body" idx="1"/>
          </p:nvPr>
        </p:nvSpPr>
        <p:spPr/>
        <p:txBody>
          <a:bodyPr/>
          <a:lstStyle/>
          <a:p>
            <a:pPr eaLnBrk="1" hangingPunct="1">
              <a:defRPr/>
            </a:pPr>
            <a:r>
              <a:rPr lang="en-US"/>
              <a:t>Source: </a:t>
            </a:r>
            <a:r>
              <a:rPr lang="en-US" i="1">
                <a:solidFill>
                  <a:schemeClr val="bg1"/>
                </a:solidFill>
              </a:rPr>
              <a:t>National Geographic</a:t>
            </a:r>
            <a:r>
              <a:rPr lang="en-US">
                <a:solidFill>
                  <a:schemeClr val="bg1"/>
                </a:solidFill>
              </a:rPr>
              <a:t>, 196:5 (Nov. 1999), p. 105.</a:t>
            </a:r>
          </a:p>
          <a:p>
            <a:pPr eaLnBrk="1" hangingPunct="1">
              <a:defRPr/>
            </a:pPr>
            <a:r>
              <a:rPr lang="en-US">
                <a:solidFill>
                  <a:schemeClr val="bg1"/>
                </a:solidFill>
              </a:rPr>
              <a:t>This picture in the article is not </a:t>
            </a:r>
            <a:r>
              <a:rPr lang="en-US" i="1">
                <a:solidFill>
                  <a:schemeClr val="bg1"/>
                </a:solidFill>
              </a:rPr>
              <a:t>Archaeoraptor liaoningensis</a:t>
            </a:r>
            <a:r>
              <a:rPr lang="en-US">
                <a:solidFill>
                  <a:schemeClr val="bg1"/>
                </a:solidFill>
              </a:rPr>
              <a:t>, but rather </a:t>
            </a:r>
            <a:r>
              <a:rPr lang="en-US" i="1">
                <a:solidFill>
                  <a:schemeClr val="bg1"/>
                </a:solidFill>
              </a:rPr>
              <a:t>Sinorthosaurus millenii</a:t>
            </a:r>
            <a:r>
              <a:rPr lang="en-US">
                <a:solidFill>
                  <a:schemeClr val="bg1"/>
                </a:solidFill>
              </a:rPr>
              <a:t>, which is another dino-bird discussed in the article very similar to Archaeoraptor L.</a:t>
            </a:r>
          </a:p>
          <a:p>
            <a:pPr eaLnBrk="1" hangingPunct="1">
              <a:defRPr/>
            </a:pPr>
            <a:endParaRPr lang="en-US">
              <a:solidFill>
                <a:schemeClr val="bg1"/>
              </a:solidFill>
            </a:endParaRPr>
          </a:p>
          <a:p>
            <a:pPr eaLnBrk="1" hangingPunct="1">
              <a:defRPr/>
            </a:pPr>
            <a:r>
              <a:rPr lang="en-US">
                <a:solidFill>
                  <a:schemeClr val="bg1"/>
                </a:solidFill>
              </a:rPr>
              <a:t>Therapod (velociraptor) picture: </a:t>
            </a:r>
            <a:r>
              <a:rPr lang="en-US"/>
              <a:t>http://www.arizonaskiesmeteorites.com/Dinosaur_Fossils_For_Sale/T_rex_fossils_Tyrannosaurus_rex/Velociraptor/, accessed 1 may 2007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6AEC48F-4C59-E942-935C-485EBA596BF1}" type="slidenum">
              <a:rPr lang="en-US" smtClean="0">
                <a:solidFill>
                  <a:srgbClr val="000000"/>
                </a:solidFill>
              </a:rPr>
              <a:pPr>
                <a:defRPr/>
              </a:pPr>
              <a:t>3</a:t>
            </a:fld>
            <a:endParaRPr lang="en-US" smtClean="0">
              <a:solidFill>
                <a:srgbClr val="000000"/>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Dinosaurs hold a greater degree of fascination for many people than any living animal.  They were big, frightening and mysterious.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23F1F0B-16A2-BA44-99A3-049DBC225C9C}" type="slidenum">
              <a:rPr lang="en-US" smtClean="0">
                <a:solidFill>
                  <a:srgbClr val="000000"/>
                </a:solidFill>
              </a:rPr>
              <a:pPr>
                <a:defRPr/>
              </a:pPr>
              <a:t>30</a:t>
            </a:fld>
            <a:endParaRPr lang="en-US" smtClean="0">
              <a:solidFill>
                <a:srgbClr val="000000"/>
              </a:solidFill>
            </a:endParaRPr>
          </a:p>
        </p:txBody>
      </p:sp>
      <p:sp>
        <p:nvSpPr>
          <p:cNvPr id="3409922" name="Rectangle 2"/>
          <p:cNvSpPr>
            <a:spLocks noGrp="1" noRot="1" noChangeAspect="1" noChangeArrowheads="1" noTextEdit="1"/>
          </p:cNvSpPr>
          <p:nvPr>
            <p:ph type="sldImg"/>
          </p:nvPr>
        </p:nvSpPr>
        <p:spPr>
          <a:ln/>
        </p:spPr>
      </p:sp>
      <p:sp>
        <p:nvSpPr>
          <p:cNvPr id="3409923" name="Rectangle 3"/>
          <p:cNvSpPr>
            <a:spLocks noGrp="1" noChangeArrowheads="1"/>
          </p:cNvSpPr>
          <p:nvPr>
            <p:ph type="body" idx="1"/>
          </p:nvPr>
        </p:nvSpPr>
        <p:spPr/>
        <p:txBody>
          <a:bodyPr/>
          <a:lstStyle/>
          <a:p>
            <a:pPr eaLnBrk="1" hangingPunct="1">
              <a:defRPr/>
            </a:pPr>
            <a:r>
              <a:rPr lang="en-US"/>
              <a:t>Ornithologist and evolutionary biologist at Univ. of N. Carolina in Chapel Hill.</a:t>
            </a:r>
          </a:p>
          <a:p>
            <a:pPr eaLnBrk="1" hangingPunct="1">
              <a:defRPr/>
            </a:pPr>
            <a:r>
              <a:rPr lang="en-US"/>
              <a:t>Feduccia says that birds and dinosaurs evolved from some common reptile ancestor but that birds did not evolve from dinosaurs.</a:t>
            </a:r>
          </a:p>
          <a:p>
            <a:pPr eaLnBrk="1" hangingPunct="1">
              <a:defRPr/>
            </a:pPr>
            <a:r>
              <a:rPr lang="en-US"/>
              <a:t>Based on his teams research, he said in 2005 that the surface patterns in supposed </a:t>
            </a:r>
            <a:r>
              <a:rPr lang="ja-JP" altLang="en-US"/>
              <a:t>“</a:t>
            </a:r>
            <a:r>
              <a:rPr lang="en-US" altLang="ja-JP"/>
              <a:t>dino-bird</a:t>
            </a:r>
            <a:r>
              <a:rPr lang="ja-JP" altLang="en-US"/>
              <a:t>”</a:t>
            </a:r>
            <a:r>
              <a:rPr lang="en-US" altLang="ja-JP"/>
              <a:t> fossils found in China are not primitive feathers but rather </a:t>
            </a:r>
            <a:r>
              <a:rPr lang="ja-JP" altLang="en-US"/>
              <a:t>“</a:t>
            </a:r>
            <a:r>
              <a:rPr lang="en-US" altLang="ja-JP"/>
              <a:t>bits of decomposed skin and supporting tissues that just happen to resemble feathers to a modest degree.</a:t>
            </a:r>
            <a:r>
              <a:rPr lang="ja-JP" altLang="en-US"/>
              <a:t>”</a:t>
            </a:r>
            <a:r>
              <a:rPr lang="en-US" altLang="ja-JP"/>
              <a:t>  </a:t>
            </a:r>
          </a:p>
          <a:p>
            <a:pPr eaLnBrk="1" hangingPunct="1">
              <a:defRPr/>
            </a:pPr>
            <a:r>
              <a:rPr lang="en-US"/>
              <a:t>See </a:t>
            </a:r>
            <a:r>
              <a:rPr lang="ja-JP" altLang="en-US"/>
              <a:t>“</a:t>
            </a:r>
            <a:r>
              <a:rPr lang="en-US" altLang="ja-JP"/>
              <a:t>Scientists Say No Evidence Exists That Therapod Dinosaurs Evolved Into Birds,</a:t>
            </a:r>
            <a:r>
              <a:rPr lang="ja-JP" altLang="en-US"/>
              <a:t>”</a:t>
            </a:r>
            <a:r>
              <a:rPr lang="en-US" altLang="ja-JP"/>
              <a:t> Science Daily, 10 Oct. 2005, http://www.sciencedaily.com/releases/2005/10/051010085411.htm, accessed 1 May 2007.</a:t>
            </a:r>
          </a:p>
          <a:p>
            <a:pPr eaLnBrk="1" hangingPunct="1">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C4DB9FB-CA4C-AA44-A7D2-76654230DE67}" type="slidenum">
              <a:rPr lang="en-US" smtClean="0">
                <a:solidFill>
                  <a:srgbClr val="000000"/>
                </a:solidFill>
              </a:rPr>
              <a:pPr>
                <a:defRPr/>
              </a:pPr>
              <a:t>31</a:t>
            </a:fld>
            <a:endParaRPr lang="en-US" smtClean="0">
              <a:solidFill>
                <a:srgbClr val="000000"/>
              </a:solidFill>
            </a:endParaRPr>
          </a:p>
        </p:txBody>
      </p:sp>
      <p:sp>
        <p:nvSpPr>
          <p:cNvPr id="3411970" name="Rectangle 2"/>
          <p:cNvSpPr>
            <a:spLocks noGrp="1" noRot="1" noChangeAspect="1" noChangeArrowheads="1" noTextEdit="1"/>
          </p:cNvSpPr>
          <p:nvPr>
            <p:ph type="sldImg"/>
          </p:nvPr>
        </p:nvSpPr>
        <p:spPr>
          <a:ln/>
        </p:spPr>
      </p:sp>
      <p:sp>
        <p:nvSpPr>
          <p:cNvPr id="34119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4D0961E-2F39-8C43-8C6C-ABF79C6DF34B}" type="slidenum">
              <a:rPr lang="en-US" smtClean="0">
                <a:solidFill>
                  <a:srgbClr val="000000"/>
                </a:solidFill>
              </a:rPr>
              <a:pPr>
                <a:defRPr/>
              </a:pPr>
              <a:t>32</a:t>
            </a:fld>
            <a:endParaRPr lang="en-US" smtClean="0">
              <a:solidFill>
                <a:srgbClr val="000000"/>
              </a:solidFill>
            </a:endParaRPr>
          </a:p>
        </p:txBody>
      </p:sp>
      <p:sp>
        <p:nvSpPr>
          <p:cNvPr id="4298754" name="Rectangle 2"/>
          <p:cNvSpPr>
            <a:spLocks noGrp="1" noRot="1" noChangeAspect="1" noChangeArrowheads="1" noTextEdit="1"/>
          </p:cNvSpPr>
          <p:nvPr>
            <p:ph type="sldImg"/>
          </p:nvPr>
        </p:nvSpPr>
        <p:spPr>
          <a:ln/>
        </p:spPr>
      </p:sp>
      <p:sp>
        <p:nvSpPr>
          <p:cNvPr id="429875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8EA8AF7-9218-FF44-88A4-420925C0D149}" type="slidenum">
              <a:rPr lang="en-US" smtClean="0">
                <a:solidFill>
                  <a:srgbClr val="000000"/>
                </a:solidFill>
              </a:rPr>
              <a:pPr>
                <a:defRPr/>
              </a:pPr>
              <a:t>33</a:t>
            </a:fld>
            <a:endParaRPr lang="en-US" smtClean="0">
              <a:solidFill>
                <a:srgbClr val="000000"/>
              </a:solidFill>
            </a:endParaRPr>
          </a:p>
        </p:txBody>
      </p:sp>
      <p:sp>
        <p:nvSpPr>
          <p:cNvPr id="3995650" name="Rectangle 2"/>
          <p:cNvSpPr>
            <a:spLocks noGrp="1" noRot="1" noChangeAspect="1" noChangeArrowheads="1" noTextEdit="1"/>
          </p:cNvSpPr>
          <p:nvPr>
            <p:ph type="sldImg"/>
          </p:nvPr>
        </p:nvSpPr>
        <p:spPr>
          <a:ln/>
        </p:spPr>
      </p:sp>
      <p:sp>
        <p:nvSpPr>
          <p:cNvPr id="3995651" name="Rectangle 3"/>
          <p:cNvSpPr>
            <a:spLocks noGrp="1" noChangeArrowheads="1"/>
          </p:cNvSpPr>
          <p:nvPr>
            <p:ph type="body" idx="1"/>
          </p:nvPr>
        </p:nvSpPr>
        <p:spPr/>
        <p:txBody>
          <a:bodyPr/>
          <a:lstStyle/>
          <a:p>
            <a:pPr eaLnBrk="1" hangingPunct="1">
              <a:defRPr/>
            </a:pPr>
            <a:r>
              <a:rPr lang="en-US">
                <a:solidFill>
                  <a:schemeClr val="bg1"/>
                </a:solidFill>
              </a:rPr>
              <a:t>Whole letter at www.answersingenesis.org/docs/4159.asp.</a:t>
            </a:r>
          </a:p>
          <a:p>
            <a:pPr eaLnBrk="1" hangingPunct="1">
              <a:defRPr/>
            </a:pPr>
            <a:r>
              <a:rPr lang="en-US">
                <a:solidFill>
                  <a:schemeClr val="bg1"/>
                </a:solidFill>
              </a:rPr>
              <a:t>Olson is Curator of Birds at the National Museum of Natural History of the Smithsonian Institution.</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E5DFE01-E112-224C-AF93-4810B0AA3312}" type="slidenum">
              <a:rPr lang="en-US" smtClean="0">
                <a:solidFill>
                  <a:srgbClr val="000000"/>
                </a:solidFill>
              </a:rPr>
              <a:pPr>
                <a:defRPr/>
              </a:pPr>
              <a:t>34</a:t>
            </a:fld>
            <a:endParaRPr lang="en-US" smtClean="0">
              <a:solidFill>
                <a:srgbClr val="000000"/>
              </a:solidFill>
            </a:endParaRPr>
          </a:p>
        </p:txBody>
      </p:sp>
      <p:sp>
        <p:nvSpPr>
          <p:cNvPr id="3085314" name="Rectangle 2"/>
          <p:cNvSpPr>
            <a:spLocks noGrp="1" noRot="1" noChangeAspect="1" noChangeArrowheads="1" noTextEdit="1"/>
          </p:cNvSpPr>
          <p:nvPr>
            <p:ph type="sldImg"/>
          </p:nvPr>
        </p:nvSpPr>
        <p:spPr>
          <a:ln/>
        </p:spPr>
      </p:sp>
      <p:sp>
        <p:nvSpPr>
          <p:cNvPr id="308531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7DB1910-E0A9-0544-A9EB-6CECB8C048A2}" type="slidenum">
              <a:rPr lang="en-US" smtClean="0">
                <a:solidFill>
                  <a:srgbClr val="000000"/>
                </a:solidFill>
              </a:rPr>
              <a:pPr>
                <a:defRPr/>
              </a:pPr>
              <a:t>35</a:t>
            </a:fld>
            <a:endParaRPr lang="en-US" smtClean="0">
              <a:solidFill>
                <a:srgbClr val="000000"/>
              </a:solidFill>
            </a:endParaRPr>
          </a:p>
        </p:txBody>
      </p:sp>
      <p:sp>
        <p:nvSpPr>
          <p:cNvPr id="47595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defRPr/>
            </a:pPr>
            <a:fld id="{55CE728F-2131-A544-A4E5-DA32E7B29A3C}" type="slidenum">
              <a:rPr lang="en-US" smtClean="0">
                <a:solidFill>
                  <a:srgbClr val="000000"/>
                </a:solidFill>
              </a:rPr>
              <a:pPr algn="r" eaLnBrk="1" hangingPunct="1">
                <a:defRPr/>
              </a:pPr>
              <a:t>35</a:t>
            </a:fld>
            <a:endParaRPr lang="en-US" smtClean="0">
              <a:solidFill>
                <a:srgbClr val="000000"/>
              </a:solidFill>
            </a:endParaRPr>
          </a:p>
        </p:txBody>
      </p:sp>
      <p:sp>
        <p:nvSpPr>
          <p:cNvPr id="4759555" name="Rectangle 2"/>
          <p:cNvSpPr>
            <a:spLocks noGrp="1" noRot="1" noChangeAspect="1" noChangeArrowheads="1" noTextEdit="1"/>
          </p:cNvSpPr>
          <p:nvPr>
            <p:ph type="sldImg"/>
          </p:nvPr>
        </p:nvSpPr>
        <p:spPr>
          <a:ln/>
        </p:spPr>
      </p:sp>
      <p:sp>
        <p:nvSpPr>
          <p:cNvPr id="4759556"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156E9B8-80FF-B343-84F1-C1CDD9E1D0D7}" type="slidenum">
              <a:rPr lang="en-US" smtClean="0">
                <a:solidFill>
                  <a:srgbClr val="000000"/>
                </a:solidFill>
              </a:rPr>
              <a:pPr>
                <a:defRPr/>
              </a:pPr>
              <a:t>36</a:t>
            </a:fld>
            <a:endParaRPr lang="en-US" smtClean="0">
              <a:solidFill>
                <a:srgbClr val="000000"/>
              </a:solidFill>
            </a:endParaRPr>
          </a:p>
        </p:txBody>
      </p:sp>
      <p:sp>
        <p:nvSpPr>
          <p:cNvPr id="4723714" name="Rectangle 2"/>
          <p:cNvSpPr>
            <a:spLocks noGrp="1" noRot="1" noChangeAspect="1" noChangeArrowheads="1" noTextEdit="1"/>
          </p:cNvSpPr>
          <p:nvPr>
            <p:ph type="sldImg"/>
          </p:nvPr>
        </p:nvSpPr>
        <p:spPr>
          <a:ln/>
        </p:spPr>
      </p:sp>
      <p:sp>
        <p:nvSpPr>
          <p:cNvPr id="4723715" name="Rectangle 3"/>
          <p:cNvSpPr>
            <a:spLocks noGrp="1" noChangeArrowheads="1"/>
          </p:cNvSpPr>
          <p:nvPr>
            <p:ph type="body" idx="1"/>
          </p:nvPr>
        </p:nvSpPr>
        <p:spPr/>
        <p:txBody>
          <a:bodyPr/>
          <a:lstStyle/>
          <a:p>
            <a:pPr eaLnBrk="1" hangingPunct="1">
              <a:defRPr/>
            </a:pPr>
            <a:r>
              <a:rPr lang="ja-JP" altLang="en-US"/>
              <a:t>“</a:t>
            </a:r>
            <a:r>
              <a:rPr lang="en-US" altLang="ja-JP"/>
              <a:t>Thecodont ("socket-toothed" reptile), now considered an obsolete term, was formerly used to describe a diverse range of early archosaurs that first appeared in the Latest Permian and flourished until the end of the Triassic period. The group includes the ancestors of dinosaurs (including birds), and ancestors of pterosaurs, and crocodilians, as well as a number of extinct forms that did not give rise to any descendants. … Teeth were set in sockets in the jawbones; an archosaurian characteristic that was inherited by the dinosaurs. … All current vertebrate paleontology textbooks, (e.g. Michael Benton</a:t>
            </a:r>
            <a:r>
              <a:rPr lang="fr-FR" altLang="ja-JP"/>
              <a:t>'</a:t>
            </a:r>
            <a:r>
              <a:rPr lang="en-US" altLang="ja-JP"/>
              <a:t>s Vertebrate Palaeontology (first ed. 1990, 2nd ed. 1997), follow the cladistic approach, and so the name Archosauria is used instead. This includes both the Thecodonts and all their descendants.</a:t>
            </a:r>
            <a:r>
              <a:rPr lang="ja-JP" altLang="en-US"/>
              <a:t>”</a:t>
            </a:r>
            <a:r>
              <a:rPr lang="en-US" altLang="ja-JP"/>
              <a:t>  http://en.wikipedia.org/wiki/Thecodont, accessed 18 April 2008.</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4E57381-6DC9-AE43-BADD-2E0B945E330C}" type="slidenum">
              <a:rPr lang="en-US" smtClean="0">
                <a:solidFill>
                  <a:srgbClr val="000000"/>
                </a:solidFill>
              </a:rPr>
              <a:pPr>
                <a:defRPr/>
              </a:pPr>
              <a:t>37</a:t>
            </a:fld>
            <a:endParaRPr lang="en-US" smtClean="0">
              <a:solidFill>
                <a:srgbClr val="000000"/>
              </a:solidFill>
            </a:endParaRPr>
          </a:p>
        </p:txBody>
      </p:sp>
      <p:sp>
        <p:nvSpPr>
          <p:cNvPr id="3170306" name="Rectangle 2"/>
          <p:cNvSpPr>
            <a:spLocks noGrp="1" noRot="1" noChangeAspect="1" noChangeArrowheads="1" noTextEdit="1"/>
          </p:cNvSpPr>
          <p:nvPr>
            <p:ph type="sldImg"/>
          </p:nvPr>
        </p:nvSpPr>
        <p:spPr>
          <a:ln/>
        </p:spPr>
      </p:sp>
      <p:sp>
        <p:nvSpPr>
          <p:cNvPr id="3170307" name="Rectangle 3"/>
          <p:cNvSpPr>
            <a:spLocks noGrp="1" noChangeArrowheads="1"/>
          </p:cNvSpPr>
          <p:nvPr>
            <p:ph type="body" idx="1"/>
          </p:nvPr>
        </p:nvSpPr>
        <p:spPr/>
        <p:txBody>
          <a:bodyPr/>
          <a:lstStyle/>
          <a:p>
            <a:pPr eaLnBrk="1" hangingPunct="1">
              <a:defRPr/>
            </a:pPr>
            <a:r>
              <a:rPr lang="en-US" altLang="ja-JP" smtClean="0">
                <a:ea typeface="MS PGothic" charset="0"/>
                <a:cs typeface="MS PGothic" charset="0"/>
              </a:rPr>
              <a:t>Peter Makovicky is curator of dinosaurs at the Chicago Field Museum.</a:t>
            </a:r>
            <a:br>
              <a:rPr lang="en-US" altLang="ja-JP" smtClean="0">
                <a:ea typeface="MS PGothic" charset="0"/>
                <a:cs typeface="MS PGothic" charset="0"/>
              </a:rPr>
            </a:br>
            <a:r>
              <a:rPr lang="en-US" smtClean="0">
                <a:cs typeface="+mn-cs"/>
              </a:rPr>
              <a:t>http://www.topix.net/content/trb/1345906430078534802600492800613923403796. accessed 15 Aug. 2007.</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289F98F-E62A-7542-B343-B855C434F5E3}" type="slidenum">
              <a:rPr lang="en-US" smtClean="0">
                <a:solidFill>
                  <a:srgbClr val="000000"/>
                </a:solidFill>
              </a:rPr>
              <a:pPr>
                <a:defRPr/>
              </a:pPr>
              <a:t>38</a:t>
            </a:fld>
            <a:endParaRPr lang="en-US" smtClean="0">
              <a:solidFill>
                <a:srgbClr val="000000"/>
              </a:solidFill>
            </a:endParaRPr>
          </a:p>
        </p:txBody>
      </p:sp>
      <p:sp>
        <p:nvSpPr>
          <p:cNvPr id="2635778" name="Rectangle 2"/>
          <p:cNvSpPr>
            <a:spLocks noGrp="1" noRot="1" noChangeAspect="1" noChangeArrowheads="1" noTextEdit="1"/>
          </p:cNvSpPr>
          <p:nvPr>
            <p:ph type="sldImg"/>
          </p:nvPr>
        </p:nvSpPr>
        <p:spPr>
          <a:ln/>
        </p:spPr>
      </p:sp>
      <p:sp>
        <p:nvSpPr>
          <p:cNvPr id="26357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EB9C545-4B7F-194D-9CE5-54AF176A3BEC}" type="slidenum">
              <a:rPr lang="en-US" smtClean="0">
                <a:solidFill>
                  <a:srgbClr val="000000"/>
                </a:solidFill>
              </a:rPr>
              <a:pPr>
                <a:defRPr/>
              </a:pPr>
              <a:t>39</a:t>
            </a:fld>
            <a:endParaRPr lang="en-US" smtClean="0">
              <a:solidFill>
                <a:srgbClr val="000000"/>
              </a:solidFill>
            </a:endParaRPr>
          </a:p>
        </p:txBody>
      </p:sp>
      <p:sp>
        <p:nvSpPr>
          <p:cNvPr id="2264066" name="Rectangle 2"/>
          <p:cNvSpPr>
            <a:spLocks noGrp="1" noRot="1" noChangeAspect="1" noChangeArrowheads="1" noTextEdit="1"/>
          </p:cNvSpPr>
          <p:nvPr>
            <p:ph type="sldImg"/>
          </p:nvPr>
        </p:nvSpPr>
        <p:spPr>
          <a:ln/>
        </p:spPr>
      </p:sp>
      <p:sp>
        <p:nvSpPr>
          <p:cNvPr id="22640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1F742FF-53DB-A144-B685-B6B172E8E701}" type="slidenum">
              <a:rPr lang="en-US" smtClean="0">
                <a:solidFill>
                  <a:srgbClr val="000000"/>
                </a:solidFill>
              </a:rPr>
              <a:pPr>
                <a:defRPr/>
              </a:pPr>
              <a:t>4</a:t>
            </a:fld>
            <a:endParaRPr lang="en-US" smtClean="0">
              <a:solidFill>
                <a:srgbClr val="000000"/>
              </a:solidFill>
            </a:endParaRPr>
          </a:p>
        </p:txBody>
      </p:sp>
      <p:sp>
        <p:nvSpPr>
          <p:cNvPr id="1264642" name="Rectangle 2"/>
          <p:cNvSpPr>
            <a:spLocks noGrp="1" noRot="1" noChangeAspect="1" noChangeArrowheads="1" noTextEdit="1"/>
          </p:cNvSpPr>
          <p:nvPr>
            <p:ph type="sldImg"/>
          </p:nvPr>
        </p:nvSpPr>
        <p:spPr>
          <a:ln/>
        </p:spPr>
      </p:sp>
      <p:sp>
        <p:nvSpPr>
          <p:cNvPr id="126464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F1E4D60-4573-5B4B-A42D-C3ACCC91CE55}" type="slidenum">
              <a:rPr lang="en-US" smtClean="0">
                <a:solidFill>
                  <a:srgbClr val="000000"/>
                </a:solidFill>
              </a:rPr>
              <a:pPr>
                <a:defRPr/>
              </a:pPr>
              <a:t>40</a:t>
            </a:fld>
            <a:endParaRPr lang="en-US" smtClean="0">
              <a:solidFill>
                <a:srgbClr val="000000"/>
              </a:solidFill>
            </a:endParaRPr>
          </a:p>
        </p:txBody>
      </p:sp>
      <p:sp>
        <p:nvSpPr>
          <p:cNvPr id="4007938" name="Rectangle 2"/>
          <p:cNvSpPr>
            <a:spLocks noGrp="1" noRot="1" noChangeAspect="1" noChangeArrowheads="1" noTextEdit="1"/>
          </p:cNvSpPr>
          <p:nvPr>
            <p:ph type="sldImg"/>
          </p:nvPr>
        </p:nvSpPr>
        <p:spPr>
          <a:ln/>
        </p:spPr>
      </p:sp>
      <p:sp>
        <p:nvSpPr>
          <p:cNvPr id="40079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4F2331A-019C-5C4F-98C4-FF3D2C84F9F5}" type="slidenum">
              <a:rPr lang="en-US" smtClean="0">
                <a:solidFill>
                  <a:srgbClr val="000000"/>
                </a:solidFill>
              </a:rPr>
              <a:pPr>
                <a:defRPr/>
              </a:pPr>
              <a:t>41</a:t>
            </a:fld>
            <a:endParaRPr lang="en-US" smtClean="0">
              <a:solidFill>
                <a:srgbClr val="000000"/>
              </a:solidFill>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C54F137-7212-3449-A540-FB81625E39CA}" type="slidenum">
              <a:rPr lang="en-US" smtClean="0">
                <a:solidFill>
                  <a:srgbClr val="000000"/>
                </a:solidFill>
              </a:rPr>
              <a:pPr>
                <a:defRPr/>
              </a:pPr>
              <a:t>42</a:t>
            </a:fld>
            <a:endParaRPr lang="en-US" smtClean="0">
              <a:solidFill>
                <a:srgbClr val="000000"/>
              </a:solidFill>
            </a:endParaRPr>
          </a:p>
        </p:txBody>
      </p:sp>
      <p:sp>
        <p:nvSpPr>
          <p:cNvPr id="4603906" name="Rectangle 2"/>
          <p:cNvSpPr>
            <a:spLocks noGrp="1" noRot="1" noChangeAspect="1" noChangeArrowheads="1" noTextEdit="1"/>
          </p:cNvSpPr>
          <p:nvPr>
            <p:ph type="sldImg"/>
          </p:nvPr>
        </p:nvSpPr>
        <p:spPr>
          <a:ln/>
        </p:spPr>
      </p:sp>
      <p:sp>
        <p:nvSpPr>
          <p:cNvPr id="4603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78CA39B-0F5F-5E49-9BA2-E22E58979568}" type="slidenum">
              <a:rPr lang="en-US" smtClean="0">
                <a:solidFill>
                  <a:srgbClr val="000000"/>
                </a:solidFill>
              </a:rPr>
              <a:pPr>
                <a:defRPr/>
              </a:pPr>
              <a:t>43</a:t>
            </a:fld>
            <a:endParaRPr lang="en-US" smtClean="0">
              <a:solidFill>
                <a:srgbClr val="000000"/>
              </a:solidFill>
            </a:endParaRPr>
          </a:p>
        </p:txBody>
      </p:sp>
      <p:sp>
        <p:nvSpPr>
          <p:cNvPr id="1309698" name="Rectangle 2"/>
          <p:cNvSpPr>
            <a:spLocks noGrp="1" noRot="1" noChangeAspect="1" noChangeArrowheads="1" noTextEdit="1"/>
          </p:cNvSpPr>
          <p:nvPr>
            <p:ph type="sldImg"/>
          </p:nvPr>
        </p:nvSpPr>
        <p:spPr>
          <a:ln/>
        </p:spPr>
      </p:sp>
      <p:sp>
        <p:nvSpPr>
          <p:cNvPr id="1309699" name="Rectangle 3"/>
          <p:cNvSpPr>
            <a:spLocks noGrp="1" noChangeArrowheads="1"/>
          </p:cNvSpPr>
          <p:nvPr>
            <p:ph type="body" idx="1"/>
          </p:nvPr>
        </p:nvSpPr>
        <p:spPr>
          <a:xfrm>
            <a:off x="914400" y="4343400"/>
            <a:ext cx="5029200" cy="4114800"/>
          </a:xfrm>
        </p:spPr>
        <p:txBody>
          <a:bodyPr/>
          <a:lstStyle/>
          <a:p>
            <a:pPr eaLnBrk="1" hangingPunct="1">
              <a:defRPr/>
            </a:pPr>
            <a:r>
              <a:rPr lang="en-US"/>
              <a:t>Dino expert, Jack Horner (curator of paleontology at the Museum of the Rockies in Montana and technical adviser to Stephen Spielberg for the Jurassic Park films) argues that the monster</a:t>
            </a:r>
            <a:r>
              <a:rPr lang="fr-FR" altLang="ja-JP"/>
              <a:t>'</a:t>
            </a:r>
            <a:r>
              <a:rPr lang="en-US"/>
              <a:t>s forelegs were too short, its eyes too small and its speed too slow to make it a hunter.  On the other hand, like a vulture, a large part of its brain was dedicated to sensing smells and it could travel long distances.  So, he concludes, it was a scavenger, not a violent predator.  See http://www.msnbc.com/news/922540.asp#BODY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A4D2327-7C56-6B45-8FC5-00C1EE878A1B}" type="slidenum">
              <a:rPr lang="en-US" smtClean="0">
                <a:solidFill>
                  <a:srgbClr val="000000"/>
                </a:solidFill>
              </a:rPr>
              <a:pPr>
                <a:defRPr/>
              </a:pPr>
              <a:t>44</a:t>
            </a:fld>
            <a:endParaRPr lang="en-US" smtClean="0">
              <a:solidFill>
                <a:srgbClr val="000000"/>
              </a:solidFill>
            </a:endParaRPr>
          </a:p>
        </p:txBody>
      </p:sp>
      <p:sp>
        <p:nvSpPr>
          <p:cNvPr id="4603906" name="Rectangle 2"/>
          <p:cNvSpPr>
            <a:spLocks noGrp="1" noRot="1" noChangeAspect="1" noChangeArrowheads="1" noTextEdit="1"/>
          </p:cNvSpPr>
          <p:nvPr>
            <p:ph type="sldImg"/>
          </p:nvPr>
        </p:nvSpPr>
        <p:spPr>
          <a:ln/>
        </p:spPr>
      </p:sp>
      <p:sp>
        <p:nvSpPr>
          <p:cNvPr id="4603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B306E95-9236-F546-9D41-105178443D18}" type="slidenum">
              <a:rPr lang="en-US" smtClean="0">
                <a:solidFill>
                  <a:srgbClr val="000000"/>
                </a:solidFill>
              </a:rPr>
              <a:pPr>
                <a:defRPr/>
              </a:pPr>
              <a:t>45</a:t>
            </a:fld>
            <a:endParaRPr lang="en-US" smtClean="0">
              <a:solidFill>
                <a:srgbClr val="000000"/>
              </a:solidFill>
            </a:endParaRPr>
          </a:p>
        </p:txBody>
      </p:sp>
      <p:sp>
        <p:nvSpPr>
          <p:cNvPr id="2840578" name="Rectangle 2"/>
          <p:cNvSpPr>
            <a:spLocks noGrp="1" noRot="1" noChangeAspect="1" noChangeArrowheads="1" noTextEdit="1"/>
          </p:cNvSpPr>
          <p:nvPr>
            <p:ph type="sldImg"/>
          </p:nvPr>
        </p:nvSpPr>
        <p:spPr>
          <a:ln/>
        </p:spPr>
      </p:sp>
      <p:sp>
        <p:nvSpPr>
          <p:cNvPr id="28405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AB90EBD-471D-9249-B01D-BFE8EAECDD55}" type="slidenum">
              <a:rPr lang="en-US" smtClean="0">
                <a:solidFill>
                  <a:srgbClr val="000000"/>
                </a:solidFill>
              </a:rPr>
              <a:pPr>
                <a:defRPr/>
              </a:pPr>
              <a:t>46</a:t>
            </a:fld>
            <a:endParaRPr lang="en-US" smtClean="0">
              <a:solidFill>
                <a:srgbClr val="000000"/>
              </a:solidFill>
            </a:endParaRPr>
          </a:p>
        </p:txBody>
      </p:sp>
      <p:sp>
        <p:nvSpPr>
          <p:cNvPr id="4620290" name="Rectangle 2"/>
          <p:cNvSpPr>
            <a:spLocks noGrp="1" noRot="1" noChangeAspect="1" noChangeArrowheads="1" noTextEdit="1"/>
          </p:cNvSpPr>
          <p:nvPr>
            <p:ph type="sldImg"/>
          </p:nvPr>
        </p:nvSpPr>
        <p:spPr>
          <a:ln/>
        </p:spPr>
      </p:sp>
      <p:sp>
        <p:nvSpPr>
          <p:cNvPr id="4620291"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Created: September 2005.</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9283103-B79F-AF48-B855-BC91CE601E1E}" type="slidenum">
              <a:rPr lang="en-US" smtClean="0">
                <a:solidFill>
                  <a:srgbClr val="000000"/>
                </a:solidFill>
              </a:rPr>
              <a:pPr>
                <a:defRPr/>
              </a:pPr>
              <a:t>47</a:t>
            </a:fld>
            <a:endParaRPr lang="en-US" smtClean="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86EF01D-1296-7144-A56A-FC4C85490D5A}" type="slidenum">
              <a:rPr lang="en-US" smtClean="0">
                <a:solidFill>
                  <a:srgbClr val="000000"/>
                </a:solidFill>
              </a:rPr>
              <a:pPr>
                <a:defRPr/>
              </a:pPr>
              <a:t>48</a:t>
            </a:fld>
            <a:endParaRPr lang="en-US" smtClean="0">
              <a:solidFill>
                <a:srgbClr val="000000"/>
              </a:solidFill>
            </a:endParaRPr>
          </a:p>
        </p:txBody>
      </p:sp>
      <p:sp>
        <p:nvSpPr>
          <p:cNvPr id="4694018" name="Rectangle 2"/>
          <p:cNvSpPr>
            <a:spLocks noGrp="1" noRot="1" noChangeAspect="1" noChangeArrowheads="1" noTextEdit="1"/>
          </p:cNvSpPr>
          <p:nvPr>
            <p:ph type="sldImg"/>
          </p:nvPr>
        </p:nvSpPr>
        <p:spPr>
          <a:ln/>
        </p:spPr>
      </p:sp>
      <p:sp>
        <p:nvSpPr>
          <p:cNvPr id="4694019" name="Rectangle 3"/>
          <p:cNvSpPr>
            <a:spLocks noGrp="1" noChangeArrowheads="1"/>
          </p:cNvSpPr>
          <p:nvPr>
            <p:ph type="body" idx="1"/>
          </p:nvPr>
        </p:nvSpPr>
        <p:spPr/>
        <p:txBody>
          <a:bodyPr/>
          <a:lstStyle/>
          <a:p>
            <a:pPr eaLnBrk="1" hangingPunct="1">
              <a:defRPr/>
            </a:pPr>
            <a:r>
              <a:rPr lang="en-US"/>
              <a:t>B is the one that eats small animals</a:t>
            </a:r>
          </a:p>
          <a:p>
            <a:pPr eaLnBrk="1" hangingPunct="1">
              <a:defRPr/>
            </a:pPr>
            <a:r>
              <a:rPr lang="en-US"/>
              <a:t>A—insects</a:t>
            </a:r>
          </a:p>
          <a:p>
            <a:pPr eaLnBrk="1" hangingPunct="1">
              <a:defRPr/>
            </a:pPr>
            <a:r>
              <a:rPr lang="en-US"/>
              <a:t>C—fish</a:t>
            </a:r>
          </a:p>
          <a:p>
            <a:pPr eaLnBrk="1" hangingPunct="1">
              <a:defRPr/>
            </a:pPr>
            <a:r>
              <a:rPr lang="en-US"/>
              <a:t>D—blood</a:t>
            </a:r>
          </a:p>
          <a:p>
            <a:pPr eaLnBrk="1" hangingPunct="1">
              <a:defRPr/>
            </a:pPr>
            <a:r>
              <a:rPr lang="en-US"/>
              <a:t>E—fruit</a:t>
            </a:r>
          </a:p>
          <a:p>
            <a:pPr eaLnBrk="1" hangingPunct="1">
              <a:defRPr/>
            </a:pPr>
            <a:r>
              <a:rPr lang="en-US"/>
              <a:t>F—nectar and pollen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370FD47-6D50-D845-B44A-3FAF5DEC2B13}" type="slidenum">
              <a:rPr lang="en-US" smtClean="0">
                <a:solidFill>
                  <a:srgbClr val="000000"/>
                </a:solidFill>
              </a:rPr>
              <a:pPr>
                <a:defRPr/>
              </a:pPr>
              <a:t>49</a:t>
            </a:fld>
            <a:endParaRPr lang="en-US" smtClean="0">
              <a:solidFill>
                <a:srgbClr val="000000"/>
              </a:solidFill>
            </a:endParaRPr>
          </a:p>
        </p:txBody>
      </p:sp>
      <p:sp>
        <p:nvSpPr>
          <p:cNvPr id="3014658" name="Rectangle 2"/>
          <p:cNvSpPr>
            <a:spLocks noGrp="1" noRot="1" noChangeAspect="1" noChangeArrowheads="1" noTextEdit="1"/>
          </p:cNvSpPr>
          <p:nvPr>
            <p:ph type="sldImg"/>
          </p:nvPr>
        </p:nvSpPr>
        <p:spPr>
          <a:ln/>
        </p:spPr>
      </p:sp>
      <p:sp>
        <p:nvSpPr>
          <p:cNvPr id="3014659" name="Rectangle 3"/>
          <p:cNvSpPr>
            <a:spLocks noGrp="1" noChangeArrowheads="1"/>
          </p:cNvSpPr>
          <p:nvPr>
            <p:ph type="body" idx="1"/>
          </p:nvPr>
        </p:nvSpPr>
        <p:spPr/>
        <p:txBody>
          <a:bodyPr/>
          <a:lstStyle/>
          <a:p>
            <a:pPr eaLnBrk="1" hangingPunct="1">
              <a:defRPr/>
            </a:pPr>
            <a:r>
              <a:rPr lang="en-US" smtClean="0">
                <a:cs typeface="+mn-cs"/>
              </a:rPr>
              <a:t>Wolf: http://www.skullsite.co.uk/Wolf/wolf.htm, accessed 1 May 2007</a:t>
            </a:r>
          </a:p>
          <a:p>
            <a:pPr eaLnBrk="1" hangingPunct="1">
              <a:defRPr/>
            </a:pPr>
            <a:r>
              <a:rPr lang="en-US" smtClean="0">
                <a:cs typeface="+mn-cs"/>
              </a:rPr>
              <a:t>Bat: http://www.hitchams.suffolk.sch.uk/skeletons/bat.htm, accessed 1 May 2007</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D6BCD10-189B-B442-ACB7-A5BE212CFBB7}" type="slidenum">
              <a:rPr lang="en-US" smtClean="0">
                <a:solidFill>
                  <a:srgbClr val="000000"/>
                </a:solidFill>
              </a:rPr>
              <a:pPr>
                <a:defRPr/>
              </a:pPr>
              <a:t>5</a:t>
            </a:fld>
            <a:endParaRPr lang="en-US" smtClean="0">
              <a:solidFill>
                <a:srgbClr val="000000"/>
              </a:solidFill>
            </a:endParaRPr>
          </a:p>
        </p:txBody>
      </p:sp>
      <p:sp>
        <p:nvSpPr>
          <p:cNvPr id="1266690" name="Rectangle 2"/>
          <p:cNvSpPr>
            <a:spLocks noGrp="1" noRot="1" noChangeAspect="1" noChangeArrowheads="1" noTextEdit="1"/>
          </p:cNvSpPr>
          <p:nvPr>
            <p:ph type="sldImg"/>
          </p:nvPr>
        </p:nvSpPr>
        <p:spPr>
          <a:ln/>
        </p:spPr>
      </p:sp>
      <p:sp>
        <p:nvSpPr>
          <p:cNvPr id="1266691"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FBFCE6B-6C69-0449-9780-29FB7EA79B86}" type="slidenum">
              <a:rPr lang="en-US" smtClean="0">
                <a:solidFill>
                  <a:srgbClr val="000000"/>
                </a:solidFill>
              </a:rPr>
              <a:pPr>
                <a:defRPr/>
              </a:pPr>
              <a:t>50</a:t>
            </a:fld>
            <a:endParaRPr lang="en-US" smtClean="0">
              <a:solidFill>
                <a:srgbClr val="000000"/>
              </a:solidFill>
            </a:endParaRPr>
          </a:p>
        </p:txBody>
      </p:sp>
      <p:sp>
        <p:nvSpPr>
          <p:cNvPr id="3391490" name="Rectangle 2"/>
          <p:cNvSpPr>
            <a:spLocks noGrp="1" noRot="1" noChangeAspect="1" noChangeArrowheads="1" noTextEdit="1"/>
          </p:cNvSpPr>
          <p:nvPr>
            <p:ph type="sldImg"/>
          </p:nvPr>
        </p:nvSpPr>
        <p:spPr>
          <a:ln/>
        </p:spPr>
      </p:sp>
      <p:sp>
        <p:nvSpPr>
          <p:cNvPr id="3391491" name="Rectangle 3"/>
          <p:cNvSpPr>
            <a:spLocks noGrp="1" noChangeArrowheads="1"/>
          </p:cNvSpPr>
          <p:nvPr>
            <p:ph type="body" idx="1"/>
          </p:nvPr>
        </p:nvSpPr>
        <p:spPr/>
        <p:txBody>
          <a:bodyPr/>
          <a:lstStyle/>
          <a:p>
            <a:pPr eaLnBrk="1" hangingPunct="1">
              <a:spcBef>
                <a:spcPct val="0"/>
              </a:spcBef>
              <a:defRPr/>
            </a:pPr>
            <a:r>
              <a:rPr lang="en-US" smtClean="0">
                <a:solidFill>
                  <a:schemeClr val="bg1"/>
                </a:solidFill>
                <a:cs typeface="+mn-cs"/>
              </a:rPr>
              <a:t>Photo: </a:t>
            </a:r>
            <a:r>
              <a:rPr lang="en-US" smtClean="0">
                <a:cs typeface="+mn-cs"/>
              </a:rPr>
              <a:t>http://www.sphoto.com/medium/panda_eating_3370_473.jpg, accessed 3 Nov 2007.</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F61ACF6-953A-AD48-B549-E18DB1E0F338}" type="slidenum">
              <a:rPr lang="en-US" smtClean="0">
                <a:solidFill>
                  <a:srgbClr val="000000"/>
                </a:solidFill>
              </a:rPr>
              <a:pPr>
                <a:defRPr/>
              </a:pPr>
              <a:t>51</a:t>
            </a:fld>
            <a:endParaRPr lang="en-US" smtClean="0">
              <a:solidFill>
                <a:srgbClr val="000000"/>
              </a:solidFill>
            </a:endParaRPr>
          </a:p>
        </p:txBody>
      </p:sp>
      <p:sp>
        <p:nvSpPr>
          <p:cNvPr id="2481154" name="Rectangle 2"/>
          <p:cNvSpPr>
            <a:spLocks noGrp="1" noRot="1" noChangeAspect="1" noChangeArrowheads="1" noTextEdit="1"/>
          </p:cNvSpPr>
          <p:nvPr>
            <p:ph type="sldImg"/>
          </p:nvPr>
        </p:nvSpPr>
        <p:spPr>
          <a:ln/>
        </p:spPr>
      </p:sp>
      <p:sp>
        <p:nvSpPr>
          <p:cNvPr id="248115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FD91183-4CAE-5045-A4D0-349B31E43526}" type="slidenum">
              <a:rPr lang="en-US" smtClean="0">
                <a:solidFill>
                  <a:srgbClr val="000000"/>
                </a:solidFill>
              </a:rPr>
              <a:pPr>
                <a:defRPr/>
              </a:pPr>
              <a:t>52</a:t>
            </a:fld>
            <a:endParaRPr lang="en-US" smtClean="0">
              <a:solidFill>
                <a:srgbClr val="000000"/>
              </a:solidFill>
            </a:endParaRPr>
          </a:p>
        </p:txBody>
      </p:sp>
      <p:sp>
        <p:nvSpPr>
          <p:cNvPr id="4626434" name="Rectangle 2"/>
          <p:cNvSpPr>
            <a:spLocks noGrp="1" noRot="1" noChangeAspect="1" noChangeArrowheads="1" noTextEdit="1"/>
          </p:cNvSpPr>
          <p:nvPr>
            <p:ph type="sldImg"/>
          </p:nvPr>
        </p:nvSpPr>
        <p:spPr>
          <a:ln/>
        </p:spPr>
      </p:sp>
      <p:sp>
        <p:nvSpPr>
          <p:cNvPr id="46264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6EB2B39-00CE-2348-9AD1-ED973EDE1B81}" type="slidenum">
              <a:rPr lang="en-US" smtClean="0">
                <a:solidFill>
                  <a:srgbClr val="000000"/>
                </a:solidFill>
              </a:rPr>
              <a:pPr>
                <a:defRPr/>
              </a:pPr>
              <a:t>53</a:t>
            </a:fld>
            <a:endParaRPr lang="en-US" smtClean="0">
              <a:solidFill>
                <a:srgbClr val="000000"/>
              </a:solidFill>
            </a:endParaRPr>
          </a:p>
        </p:txBody>
      </p:sp>
      <p:sp>
        <p:nvSpPr>
          <p:cNvPr id="4634626" name="Rectangle 2"/>
          <p:cNvSpPr>
            <a:spLocks noGrp="1" noRot="1" noChangeAspect="1" noChangeArrowheads="1" noTextEdit="1"/>
          </p:cNvSpPr>
          <p:nvPr>
            <p:ph type="sldImg"/>
          </p:nvPr>
        </p:nvSpPr>
        <p:spPr>
          <a:ln/>
        </p:spPr>
      </p:sp>
      <p:sp>
        <p:nvSpPr>
          <p:cNvPr id="46346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238F285-BD89-F040-8982-EAE4BCACE06F}" type="slidenum">
              <a:rPr lang="en-US" smtClean="0">
                <a:solidFill>
                  <a:srgbClr val="000000"/>
                </a:solidFill>
              </a:rPr>
              <a:pPr>
                <a:defRPr/>
              </a:pPr>
              <a:t>54</a:t>
            </a:fld>
            <a:endParaRPr lang="en-US" smtClean="0">
              <a:solidFill>
                <a:srgbClr val="000000"/>
              </a:solidFill>
            </a:endParaRPr>
          </a:p>
        </p:txBody>
      </p:sp>
      <p:sp>
        <p:nvSpPr>
          <p:cNvPr id="4630530" name="Rectangle 2"/>
          <p:cNvSpPr>
            <a:spLocks noGrp="1" noRot="1" noChangeAspect="1" noChangeArrowheads="1" noTextEdit="1"/>
          </p:cNvSpPr>
          <p:nvPr>
            <p:ph type="sldImg"/>
          </p:nvPr>
        </p:nvSpPr>
        <p:spPr>
          <a:ln/>
        </p:spPr>
      </p:sp>
      <p:sp>
        <p:nvSpPr>
          <p:cNvPr id="46305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87273BD-837F-3C4B-85E1-8C184CFCFB73}" type="slidenum">
              <a:rPr lang="en-US" smtClean="0">
                <a:solidFill>
                  <a:srgbClr val="000000"/>
                </a:solidFill>
              </a:rPr>
              <a:pPr>
                <a:defRPr/>
              </a:pPr>
              <a:t>55</a:t>
            </a:fld>
            <a:endParaRPr lang="en-US" smtClean="0">
              <a:solidFill>
                <a:srgbClr val="000000"/>
              </a:solidFill>
            </a:endParaRPr>
          </a:p>
        </p:txBody>
      </p:sp>
      <p:sp>
        <p:nvSpPr>
          <p:cNvPr id="4632578" name="Rectangle 2"/>
          <p:cNvSpPr>
            <a:spLocks noGrp="1" noRot="1" noChangeAspect="1" noChangeArrowheads="1" noTextEdit="1"/>
          </p:cNvSpPr>
          <p:nvPr>
            <p:ph type="sldImg"/>
          </p:nvPr>
        </p:nvSpPr>
        <p:spPr>
          <a:ln/>
        </p:spPr>
      </p:sp>
      <p:sp>
        <p:nvSpPr>
          <p:cNvPr id="46325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AED8C78-975C-E54C-A99E-8F071D0D3656}" type="slidenum">
              <a:rPr lang="en-US" smtClean="0">
                <a:solidFill>
                  <a:srgbClr val="000000"/>
                </a:solidFill>
              </a:rPr>
              <a:pPr>
                <a:defRPr/>
              </a:pPr>
              <a:t>56</a:t>
            </a:fld>
            <a:endParaRPr lang="en-US" smtClean="0">
              <a:solidFill>
                <a:srgbClr val="000000"/>
              </a:solidFill>
            </a:endParaRPr>
          </a:p>
        </p:txBody>
      </p:sp>
      <p:sp>
        <p:nvSpPr>
          <p:cNvPr id="4636674" name="Rectangle 2"/>
          <p:cNvSpPr>
            <a:spLocks noGrp="1" noRot="1" noChangeAspect="1" noChangeArrowheads="1" noTextEdit="1"/>
          </p:cNvSpPr>
          <p:nvPr>
            <p:ph type="sldImg"/>
          </p:nvPr>
        </p:nvSpPr>
        <p:spPr>
          <a:ln/>
        </p:spPr>
      </p:sp>
      <p:sp>
        <p:nvSpPr>
          <p:cNvPr id="4636675" name="Rectangle 3"/>
          <p:cNvSpPr>
            <a:spLocks noGrp="1" noChangeArrowheads="1"/>
          </p:cNvSpPr>
          <p:nvPr>
            <p:ph type="body" idx="1"/>
          </p:nvPr>
        </p:nvSpPr>
        <p:spPr>
          <a:xfrm>
            <a:off x="914400" y="4343400"/>
            <a:ext cx="5029200" cy="4114800"/>
          </a:xfrm>
        </p:spPr>
        <p:txBody>
          <a:bodyPr/>
          <a:lstStyle/>
          <a:p>
            <a:pPr eaLnBrk="1" hangingPunct="1">
              <a:defRPr/>
            </a:pPr>
            <a:r>
              <a:rPr lang="en-US"/>
              <a:t>Tannin is used of sea creatures (Isa. 27:1) and land animals (Ps. 91:13).  It may be the equivalent of our </a:t>
            </a:r>
            <a:r>
              <a:rPr lang="ja-JP" altLang="en-US"/>
              <a:t>“</a:t>
            </a:r>
            <a:r>
              <a:rPr lang="en-US" altLang="ja-JP"/>
              <a:t>reptile</a:t>
            </a:r>
            <a:r>
              <a:rPr lang="ja-JP" altLang="en-US"/>
              <a:t>”</a:t>
            </a:r>
            <a:r>
              <a:rPr lang="en-US" altLang="ja-JP"/>
              <a:t> though the passages where it is used generally seem to refer to great and fearsome creatures.</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30602D5-02DB-7D41-AAE8-33B6AAC501DB}" type="slidenum">
              <a:rPr lang="en-US" smtClean="0">
                <a:solidFill>
                  <a:srgbClr val="000000"/>
                </a:solidFill>
              </a:rPr>
              <a:pPr>
                <a:defRPr/>
              </a:pPr>
              <a:t>57</a:t>
            </a:fld>
            <a:endParaRPr lang="en-US" smtClean="0">
              <a:solidFill>
                <a:srgbClr val="000000"/>
              </a:solidFill>
            </a:endParaRPr>
          </a:p>
        </p:txBody>
      </p:sp>
      <p:sp>
        <p:nvSpPr>
          <p:cNvPr id="2489346" name="Rectangle 2"/>
          <p:cNvSpPr>
            <a:spLocks noGrp="1" noRot="1" noChangeAspect="1" noChangeArrowheads="1" noTextEdit="1"/>
          </p:cNvSpPr>
          <p:nvPr>
            <p:ph type="sldImg"/>
          </p:nvPr>
        </p:nvSpPr>
        <p:spPr>
          <a:ln/>
        </p:spPr>
      </p:sp>
      <p:sp>
        <p:nvSpPr>
          <p:cNvPr id="2489347" name="Rectangle 3"/>
          <p:cNvSpPr>
            <a:spLocks noGrp="1" noChangeArrowheads="1"/>
          </p:cNvSpPr>
          <p:nvPr>
            <p:ph type="body" idx="1"/>
          </p:nvPr>
        </p:nvSpPr>
        <p:spPr>
          <a:xfrm>
            <a:off x="914400" y="4343400"/>
            <a:ext cx="5029200" cy="4114800"/>
          </a:xfrm>
        </p:spPr>
        <p:txBody>
          <a:bodyPr/>
          <a:lstStyle/>
          <a:p>
            <a:pPr eaLnBrk="1" hangingPunct="1">
              <a:defRPr/>
            </a:pPr>
            <a:r>
              <a:rPr lang="ja-JP" altLang="en-US"/>
              <a:t>“</a:t>
            </a:r>
            <a:r>
              <a:rPr lang="en-US" altLang="ja-JP"/>
              <a:t>Dragon</a:t>
            </a:r>
            <a:r>
              <a:rPr lang="ja-JP" altLang="en-US"/>
              <a:t>”</a:t>
            </a:r>
            <a:r>
              <a:rPr lang="en-US" altLang="ja-JP"/>
              <a:t> is </a:t>
            </a:r>
            <a:r>
              <a:rPr lang="en-US" altLang="ja-JP" i="1"/>
              <a:t>tannin</a:t>
            </a:r>
            <a:r>
              <a:rPr lang="en-US" altLang="ja-JP"/>
              <a:t> in Hebrew.</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A858F27-F95F-EE41-BD15-8482658CE87E}" type="slidenum">
              <a:rPr lang="en-US" smtClean="0">
                <a:solidFill>
                  <a:srgbClr val="000000"/>
                </a:solidFill>
              </a:rPr>
              <a:pPr>
                <a:defRPr/>
              </a:pPr>
              <a:t>58</a:t>
            </a:fld>
            <a:endParaRPr lang="en-US" smtClean="0">
              <a:solidFill>
                <a:srgbClr val="000000"/>
              </a:solidFill>
            </a:endParaRPr>
          </a:p>
        </p:txBody>
      </p:sp>
      <p:sp>
        <p:nvSpPr>
          <p:cNvPr id="1807362" name="Rectangle 2"/>
          <p:cNvSpPr>
            <a:spLocks noGrp="1" noRot="1" noChangeAspect="1" noChangeArrowheads="1" noTextEdit="1"/>
          </p:cNvSpPr>
          <p:nvPr>
            <p:ph type="sldImg"/>
          </p:nvPr>
        </p:nvSpPr>
        <p:spPr>
          <a:ln/>
        </p:spPr>
      </p:sp>
      <p:sp>
        <p:nvSpPr>
          <p:cNvPr id="1807363" name="Rectangle 3"/>
          <p:cNvSpPr>
            <a:spLocks noGrp="1" noChangeArrowheads="1"/>
          </p:cNvSpPr>
          <p:nvPr>
            <p:ph type="body" idx="1"/>
          </p:nvPr>
        </p:nvSpPr>
        <p:spPr/>
        <p:txBody>
          <a:bodyPr/>
          <a:lstStyle/>
          <a:p>
            <a:pPr eaLnBrk="1" hangingPunct="1">
              <a:defRPr/>
            </a:pPr>
            <a:r>
              <a:rPr lang="en-US" dirty="0" smtClean="0">
                <a:cs typeface="+mn-cs"/>
              </a:rPr>
              <a:t>Revised: September 2005. The dinosaur</a:t>
            </a:r>
            <a:r>
              <a:rPr lang="fr-FR" altLang="ja-JP" dirty="0" smtClean="0">
                <a:latin typeface="Arial"/>
                <a:cs typeface="+mn-cs"/>
              </a:rPr>
              <a:t>'</a:t>
            </a:r>
            <a:r>
              <a:rPr lang="en-US" dirty="0" smtClean="0">
                <a:cs typeface="+mn-cs"/>
              </a:rPr>
              <a:t>s name is a separate element that can be individually animated.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D74D2E8-B45B-774E-BAD2-9BCD78E08A53}" type="slidenum">
              <a:rPr lang="en-US" smtClean="0">
                <a:solidFill>
                  <a:srgbClr val="000000"/>
                </a:solidFill>
              </a:rPr>
              <a:pPr>
                <a:defRPr/>
              </a:pPr>
              <a:t>59</a:t>
            </a:fld>
            <a:endParaRPr lang="en-US" smtClean="0">
              <a:solidFill>
                <a:srgbClr val="000000"/>
              </a:solidFill>
            </a:endParaRPr>
          </a:p>
        </p:txBody>
      </p:sp>
      <p:sp>
        <p:nvSpPr>
          <p:cNvPr id="1495042" name="Rectangle 2"/>
          <p:cNvSpPr>
            <a:spLocks noGrp="1" noRot="1" noChangeAspect="1" noChangeArrowheads="1" noTextEdit="1"/>
          </p:cNvSpPr>
          <p:nvPr>
            <p:ph type="sldImg"/>
          </p:nvPr>
        </p:nvSpPr>
        <p:spPr>
          <a:ln/>
        </p:spPr>
      </p:sp>
      <p:sp>
        <p:nvSpPr>
          <p:cNvPr id="149504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B28409A-EA47-1C4D-A4B4-03DDA6704514}" type="slidenum">
              <a:rPr lang="en-US" smtClean="0">
                <a:solidFill>
                  <a:srgbClr val="000000"/>
                </a:solidFill>
              </a:rPr>
              <a:pPr>
                <a:defRPr/>
              </a:pPr>
              <a:t>6</a:t>
            </a:fld>
            <a:endParaRPr lang="en-US" smtClean="0">
              <a:solidFill>
                <a:srgbClr val="000000"/>
              </a:solidFill>
            </a:endParaRPr>
          </a:p>
        </p:txBody>
      </p:sp>
      <p:sp>
        <p:nvSpPr>
          <p:cNvPr id="1268738" name="Rectangle 2"/>
          <p:cNvSpPr>
            <a:spLocks noGrp="1" noRot="1" noChangeAspect="1" noChangeArrowheads="1" noTextEdit="1"/>
          </p:cNvSpPr>
          <p:nvPr>
            <p:ph type="sldImg"/>
          </p:nvPr>
        </p:nvSpPr>
        <p:spPr>
          <a:ln/>
        </p:spPr>
      </p:sp>
      <p:sp>
        <p:nvSpPr>
          <p:cNvPr id="126873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187347D-7063-6941-866A-41443C92E464}" type="slidenum">
              <a:rPr lang="en-US" smtClean="0">
                <a:solidFill>
                  <a:srgbClr val="000000"/>
                </a:solidFill>
              </a:rPr>
              <a:pPr>
                <a:defRPr/>
              </a:pPr>
              <a:t>60</a:t>
            </a:fld>
            <a:endParaRPr lang="en-US" smtClean="0">
              <a:solidFill>
                <a:srgbClr val="000000"/>
              </a:solidFill>
            </a:endParaRPr>
          </a:p>
        </p:txBody>
      </p:sp>
      <p:sp>
        <p:nvSpPr>
          <p:cNvPr id="1809410" name="Rectangle 2"/>
          <p:cNvSpPr>
            <a:spLocks noGrp="1" noRot="1" noChangeAspect="1" noChangeArrowheads="1" noTextEdit="1"/>
          </p:cNvSpPr>
          <p:nvPr>
            <p:ph type="sldImg"/>
          </p:nvPr>
        </p:nvSpPr>
        <p:spPr>
          <a:ln/>
        </p:spPr>
      </p:sp>
      <p:sp>
        <p:nvSpPr>
          <p:cNvPr id="1809411" name="Rectangle 3"/>
          <p:cNvSpPr>
            <a:spLocks noGrp="1" noChangeArrowheads="1"/>
          </p:cNvSpPr>
          <p:nvPr>
            <p:ph type="body" idx="1"/>
          </p:nvPr>
        </p:nvSpPr>
        <p:spPr/>
        <p:txBody>
          <a:bodyPr/>
          <a:lstStyle/>
          <a:p>
            <a:pPr eaLnBrk="1" hangingPunct="1">
              <a:defRPr/>
            </a:pPr>
            <a:r>
              <a:rPr lang="en-US"/>
              <a:t>Revised: September 2005. The dinosaur</a:t>
            </a:r>
            <a:r>
              <a:rPr lang="fr-FR" altLang="ja-JP"/>
              <a:t>'</a:t>
            </a:r>
            <a:r>
              <a:rPr lang="en-US"/>
              <a:t>s name is a separate element that can be individually animated.</a:t>
            </a:r>
          </a:p>
          <a:p>
            <a:pPr eaLnBrk="1" hangingPunct="1">
              <a:defRPr/>
            </a:pPr>
            <a:r>
              <a:rPr lang="en-US"/>
              <a:t>http://thescotsman.scotsman.com/index.cfm?id=1911852005 says that according to fossil evidence reported on in Sept. 2005 pterosaurs (the group that included pteranodons) could reach a size of 18m (60 ft) wingspans, the size of a medium-sized commercial plane, which was twice the size scientists previously thought. </a:t>
            </a:r>
          </a:p>
          <a:p>
            <a:pPr eaLnBrk="1" hangingPunct="1">
              <a:defRPr/>
            </a:pP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FDFFC74-F27F-454F-88EB-A370612BF490}" type="slidenum">
              <a:rPr lang="en-US" smtClean="0">
                <a:solidFill>
                  <a:srgbClr val="000000"/>
                </a:solidFill>
              </a:rPr>
              <a:pPr>
                <a:defRPr/>
              </a:pPr>
              <a:t>61</a:t>
            </a:fld>
            <a:endParaRPr lang="en-US" smtClean="0">
              <a:solidFill>
                <a:srgbClr val="000000"/>
              </a:solidFill>
            </a:endParaRPr>
          </a:p>
        </p:txBody>
      </p:sp>
      <p:sp>
        <p:nvSpPr>
          <p:cNvPr id="1499138" name="Rectangle 2"/>
          <p:cNvSpPr>
            <a:spLocks noGrp="1" noRot="1" noChangeAspect="1" noChangeArrowheads="1" noTextEdit="1"/>
          </p:cNvSpPr>
          <p:nvPr>
            <p:ph type="sldImg"/>
          </p:nvPr>
        </p:nvSpPr>
        <p:spPr>
          <a:ln/>
        </p:spPr>
      </p:sp>
      <p:sp>
        <p:nvSpPr>
          <p:cNvPr id="149913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Job 38 &amp; 39 mention the horse, lion, eagle, deer, mountain goat, donkey, ox, ostrich and locust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6F0CEE5-2181-9A45-ADA5-E84756645785}" type="slidenum">
              <a:rPr lang="en-US" smtClean="0">
                <a:solidFill>
                  <a:srgbClr val="000000"/>
                </a:solidFill>
              </a:rPr>
              <a:pPr>
                <a:defRPr/>
              </a:pPr>
              <a:t>62</a:t>
            </a:fld>
            <a:endParaRPr lang="en-US" smtClean="0">
              <a:solidFill>
                <a:srgbClr val="000000"/>
              </a:solidFill>
            </a:endParaRPr>
          </a:p>
        </p:txBody>
      </p:sp>
      <p:sp>
        <p:nvSpPr>
          <p:cNvPr id="1501186" name="Rectangle 2"/>
          <p:cNvSpPr>
            <a:spLocks noGrp="1" noRot="1" noChangeAspect="1" noChangeArrowheads="1" noTextEdit="1"/>
          </p:cNvSpPr>
          <p:nvPr>
            <p:ph type="sldImg"/>
          </p:nvPr>
        </p:nvSpPr>
        <p:spPr>
          <a:ln/>
        </p:spPr>
      </p:sp>
      <p:sp>
        <p:nvSpPr>
          <p:cNvPr id="150118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D9A12F4-F1BA-AB4F-BCDE-AD3D7FBA0B3E}" type="slidenum">
              <a:rPr lang="en-US" smtClean="0">
                <a:solidFill>
                  <a:srgbClr val="000000"/>
                </a:solidFill>
              </a:rPr>
              <a:pPr>
                <a:defRPr/>
              </a:pPr>
              <a:t>63</a:t>
            </a:fld>
            <a:endParaRPr lang="en-US" smtClean="0">
              <a:solidFill>
                <a:srgbClr val="000000"/>
              </a:solidFill>
            </a:endParaRPr>
          </a:p>
        </p:txBody>
      </p:sp>
      <p:sp>
        <p:nvSpPr>
          <p:cNvPr id="1503234" name="Rectangle 2"/>
          <p:cNvSpPr>
            <a:spLocks noGrp="1" noRot="1" noChangeAspect="1" noChangeArrowheads="1" noTextEdit="1"/>
          </p:cNvSpPr>
          <p:nvPr>
            <p:ph type="sldImg"/>
          </p:nvPr>
        </p:nvSpPr>
        <p:spPr>
          <a:ln/>
        </p:spPr>
      </p:sp>
      <p:sp>
        <p:nvSpPr>
          <p:cNvPr id="15032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E31C0D56-6068-3E44-B2DD-D1406A1C3E3D}" type="slidenum">
              <a:rPr lang="en-US" smtClean="0">
                <a:solidFill>
                  <a:srgbClr val="000000"/>
                </a:solidFill>
              </a:rPr>
              <a:pPr>
                <a:defRPr/>
              </a:pPr>
              <a:t>64</a:t>
            </a:fld>
            <a:endParaRPr lang="en-US" smtClean="0">
              <a:solidFill>
                <a:srgbClr val="000000"/>
              </a:solidFill>
            </a:endParaRPr>
          </a:p>
        </p:txBody>
      </p:sp>
      <p:sp>
        <p:nvSpPr>
          <p:cNvPr id="955394" name="Rectangle 2"/>
          <p:cNvSpPr>
            <a:spLocks noGrp="1" noRot="1" noChangeAspect="1" noChangeArrowheads="1" noTextEdit="1"/>
          </p:cNvSpPr>
          <p:nvPr>
            <p:ph type="sldImg"/>
          </p:nvPr>
        </p:nvSpPr>
        <p:spPr>
          <a:ln/>
        </p:spPr>
      </p:sp>
      <p:sp>
        <p:nvSpPr>
          <p:cNvPr id="955395" name="Rectangle 3"/>
          <p:cNvSpPr>
            <a:spLocks noGrp="1" noChangeArrowheads="1"/>
          </p:cNvSpPr>
          <p:nvPr>
            <p:ph type="body" idx="1"/>
          </p:nvPr>
        </p:nvSpPr>
        <p:spPr/>
        <p:txBody>
          <a:bodyPr/>
          <a:lstStyle/>
          <a:p>
            <a:pPr eaLnBrk="1" hangingPunct="1">
              <a:defRPr/>
            </a:pPr>
            <a:r>
              <a:rPr lang="en-GB" b="1"/>
              <a:t>Cedar of Lebanon, Childrey, Oxfordshire </a:t>
            </a:r>
            <a:endParaRPr lang="en-GB"/>
          </a:p>
          <a:p>
            <a:pPr eaLnBrk="1" hangingPunct="1">
              <a:defRPr/>
            </a:pPr>
            <a:r>
              <a:rPr lang="en-GB"/>
              <a:t>The cedar of Lebanon was first brought to Britain as seed by Arabic scholar, Dr Edward Pocock in 1638/ 39. He </a:t>
            </a:r>
          </a:p>
          <a:p>
            <a:pPr eaLnBrk="1" hangingPunct="1">
              <a:defRPr/>
            </a:pPr>
            <a:r>
              <a:rPr lang="en-GB"/>
              <a:t>planted this tree on his rectory lawn at Childrey in 1646 and it is believed to be the oldest cedar in Britain. The species soon became a familiar sight in the grounds of large estates as it was widely used by the 18th century landscape gardener Capability Brown. </a:t>
            </a:r>
          </a:p>
          <a:p>
            <a:pPr eaLnBrk="1" hangingPunct="1">
              <a:defRPr/>
            </a:pPr>
            <a:r>
              <a:rPr lang="en-GB"/>
              <a:t>Pic: </a:t>
            </a:r>
            <a:r>
              <a:rPr lang="en-US" b="1">
                <a:hlinkClick r:id="rId3"/>
              </a:rPr>
              <a:t>www.treecouncil.org.uk/tws/ Great%20British%20Trees.htm</a:t>
            </a:r>
            <a:r>
              <a:rPr lang="en-US"/>
              <a:t> (copyright unlikely to be a problem)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E75CFED-8E50-1F42-8F1B-71867F68887F}" type="slidenum">
              <a:rPr lang="en-US" smtClean="0">
                <a:solidFill>
                  <a:srgbClr val="000000"/>
                </a:solidFill>
              </a:rPr>
              <a:pPr>
                <a:defRPr/>
              </a:pPr>
              <a:t>65</a:t>
            </a:fld>
            <a:endParaRPr lang="en-US" smtClean="0">
              <a:solidFill>
                <a:srgbClr val="000000"/>
              </a:solidFill>
            </a:endParaRPr>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3E15375-1964-2742-A212-CDF2B3397D32}" type="slidenum">
              <a:rPr lang="en-US" smtClean="0">
                <a:solidFill>
                  <a:srgbClr val="000000"/>
                </a:solidFill>
              </a:rPr>
              <a:pPr>
                <a:defRPr/>
              </a:pPr>
              <a:t>66</a:t>
            </a:fld>
            <a:endParaRPr lang="en-US" smtClean="0">
              <a:solidFill>
                <a:srgbClr val="000000"/>
              </a:solidFill>
            </a:endParaRPr>
          </a:p>
        </p:txBody>
      </p:sp>
      <p:sp>
        <p:nvSpPr>
          <p:cNvPr id="1511426" name="Rectangle 2"/>
          <p:cNvSpPr>
            <a:spLocks noGrp="1" noRot="1" noChangeAspect="1" noChangeArrowheads="1" noTextEdit="1"/>
          </p:cNvSpPr>
          <p:nvPr>
            <p:ph type="sldImg"/>
          </p:nvPr>
        </p:nvSpPr>
        <p:spPr>
          <a:ln/>
        </p:spPr>
      </p:sp>
      <p:sp>
        <p:nvSpPr>
          <p:cNvPr id="151142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B3851EE-87AC-9745-9867-1AB142798880}" type="slidenum">
              <a:rPr lang="en-US" smtClean="0">
                <a:solidFill>
                  <a:srgbClr val="000000"/>
                </a:solidFill>
              </a:rPr>
              <a:pPr>
                <a:defRPr/>
              </a:pPr>
              <a:t>67</a:t>
            </a:fld>
            <a:endParaRPr lang="en-US" smtClean="0">
              <a:solidFill>
                <a:srgbClr val="000000"/>
              </a:solidFill>
            </a:endParaRPr>
          </a:p>
        </p:txBody>
      </p:sp>
      <p:sp>
        <p:nvSpPr>
          <p:cNvPr id="1513474" name="Rectangle 2"/>
          <p:cNvSpPr>
            <a:spLocks noGrp="1" noRot="1" noChangeAspect="1" noChangeArrowheads="1" noTextEdit="1"/>
          </p:cNvSpPr>
          <p:nvPr>
            <p:ph type="sldImg"/>
          </p:nvPr>
        </p:nvSpPr>
        <p:spPr>
          <a:ln/>
        </p:spPr>
      </p:sp>
      <p:sp>
        <p:nvSpPr>
          <p:cNvPr id="151347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8BE43AC-8C20-2242-B5A1-FD12922F849A}" type="slidenum">
              <a:rPr lang="en-US" smtClean="0">
                <a:solidFill>
                  <a:srgbClr val="000000"/>
                </a:solidFill>
              </a:rPr>
              <a:pPr>
                <a:defRPr/>
              </a:pPr>
              <a:t>68</a:t>
            </a:fld>
            <a:endParaRPr lang="en-US" smtClean="0">
              <a:solidFill>
                <a:srgbClr val="000000"/>
              </a:solidFill>
            </a:endParaRPr>
          </a:p>
        </p:txBody>
      </p:sp>
      <p:sp>
        <p:nvSpPr>
          <p:cNvPr id="4638722" name="Rectangle 2"/>
          <p:cNvSpPr>
            <a:spLocks noGrp="1" noRot="1" noChangeAspect="1" noChangeArrowheads="1" noTextEdit="1"/>
          </p:cNvSpPr>
          <p:nvPr>
            <p:ph type="sldImg"/>
          </p:nvPr>
        </p:nvSpPr>
        <p:spPr>
          <a:ln/>
        </p:spPr>
      </p:sp>
      <p:sp>
        <p:nvSpPr>
          <p:cNvPr id="46387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1FC2B59-FB7B-A447-8FA7-2BE84C5C7021}" type="slidenum">
              <a:rPr lang="en-US" smtClean="0">
                <a:solidFill>
                  <a:srgbClr val="000000"/>
                </a:solidFill>
              </a:rPr>
              <a:pPr>
                <a:defRPr/>
              </a:pPr>
              <a:t>70</a:t>
            </a:fld>
            <a:endParaRPr lang="en-US" smtClean="0">
              <a:solidFill>
                <a:srgbClr val="000000"/>
              </a:solidFill>
            </a:endParaRPr>
          </a:p>
        </p:txBody>
      </p:sp>
      <p:sp>
        <p:nvSpPr>
          <p:cNvPr id="47667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defRPr/>
            </a:pPr>
            <a:fld id="{0F103086-C537-A447-B96C-6768C74313AC}" type="slidenum">
              <a:rPr lang="en-US" smtClean="0">
                <a:solidFill>
                  <a:srgbClr val="000000"/>
                </a:solidFill>
              </a:rPr>
              <a:pPr algn="r" eaLnBrk="1" hangingPunct="1">
                <a:defRPr/>
              </a:pPr>
              <a:t>70</a:t>
            </a:fld>
            <a:endParaRPr lang="en-US" smtClean="0">
              <a:solidFill>
                <a:srgbClr val="000000"/>
              </a:solidFill>
            </a:endParaRPr>
          </a:p>
        </p:txBody>
      </p:sp>
      <p:sp>
        <p:nvSpPr>
          <p:cNvPr id="4766723" name="Rectangle 2"/>
          <p:cNvSpPr>
            <a:spLocks noGrp="1" noRot="1" noChangeAspect="1" noChangeArrowheads="1" noTextEdit="1"/>
          </p:cNvSpPr>
          <p:nvPr>
            <p:ph type="sldImg"/>
          </p:nvPr>
        </p:nvSpPr>
        <p:spPr>
          <a:ln/>
        </p:spPr>
      </p:sp>
      <p:sp>
        <p:nvSpPr>
          <p:cNvPr id="4766724" name="Rectangle 3"/>
          <p:cNvSpPr>
            <a:spLocks noGrp="1" noChangeArrowheads="1"/>
          </p:cNvSpPr>
          <p:nvPr>
            <p:ph type="body" idx="1"/>
          </p:nvPr>
        </p:nvSpPr>
        <p:spPr/>
        <p:txBody>
          <a:bodyPr/>
          <a:lstStyle/>
          <a:p>
            <a:pPr eaLnBrk="1" hangingPunct="1">
              <a:defRPr/>
            </a:pPr>
            <a:r>
              <a:rPr lang="en-US" smtClean="0">
                <a:cs typeface="+mn-cs"/>
              </a:rPr>
              <a:t>Do these two views agree?  </a:t>
            </a:r>
          </a:p>
          <a:p>
            <a:pPr eaLnBrk="1" hangingPunct="1">
              <a:defRPr/>
            </a:pPr>
            <a:r>
              <a:rPr lang="en-US" smtClean="0">
                <a:cs typeface="+mn-cs"/>
              </a:rPr>
              <a:t>No, of course not.  They are diametrically opposed to each other.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1813E36-FF2A-8F49-977B-95619AD2B9F3}" type="slidenum">
              <a:rPr lang="en-US" smtClean="0">
                <a:solidFill>
                  <a:srgbClr val="000000"/>
                </a:solidFill>
              </a:rPr>
              <a:pPr>
                <a:defRPr/>
              </a:pPr>
              <a:t>7</a:t>
            </a:fld>
            <a:endParaRPr lang="en-US" smtClean="0">
              <a:solidFill>
                <a:srgbClr val="000000"/>
              </a:solidFill>
            </a:endParaRPr>
          </a:p>
        </p:txBody>
      </p:sp>
      <p:sp>
        <p:nvSpPr>
          <p:cNvPr id="1270786" name="Rectangle 2"/>
          <p:cNvSpPr>
            <a:spLocks noGrp="1" noRot="1" noChangeAspect="1" noChangeArrowheads="1" noTextEdit="1"/>
          </p:cNvSpPr>
          <p:nvPr>
            <p:ph type="sldImg"/>
          </p:nvPr>
        </p:nvSpPr>
        <p:spPr>
          <a:ln/>
        </p:spPr>
      </p:sp>
      <p:sp>
        <p:nvSpPr>
          <p:cNvPr id="127078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C2A9691-5E4B-AE4F-B6A4-E8DA2F0D6903}" type="slidenum">
              <a:rPr lang="en-US" smtClean="0">
                <a:solidFill>
                  <a:srgbClr val="000000"/>
                </a:solidFill>
              </a:rPr>
              <a:pPr>
                <a:defRPr/>
              </a:pPr>
              <a:t>71</a:t>
            </a:fld>
            <a:endParaRPr lang="en-US" smtClean="0">
              <a:solidFill>
                <a:srgbClr val="000000"/>
              </a:solidFill>
            </a:endParaRPr>
          </a:p>
        </p:txBody>
      </p:sp>
      <p:sp>
        <p:nvSpPr>
          <p:cNvPr id="3890178" name="Rectangle 2"/>
          <p:cNvSpPr>
            <a:spLocks noGrp="1" noRot="1" noChangeAspect="1" noChangeArrowheads="1" noTextEdit="1"/>
          </p:cNvSpPr>
          <p:nvPr>
            <p:ph type="sldImg"/>
          </p:nvPr>
        </p:nvSpPr>
        <p:spPr>
          <a:ln/>
        </p:spPr>
      </p:sp>
      <p:sp>
        <p:nvSpPr>
          <p:cNvPr id="3890179" name="Rectangle 3"/>
          <p:cNvSpPr>
            <a:spLocks noGrp="1" noChangeArrowheads="1"/>
          </p:cNvSpPr>
          <p:nvPr>
            <p:ph type="body" idx="1"/>
          </p:nvPr>
        </p:nvSpPr>
        <p:spPr/>
        <p:txBody>
          <a:bodyPr/>
          <a:lstStyle/>
          <a:p>
            <a:pPr eaLnBrk="1" hangingPunct="1">
              <a:defRPr/>
            </a:pPr>
            <a:r>
              <a:rPr lang="en-US"/>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E90C123-C02A-4047-AD96-5C19943EF94B}" type="slidenum">
              <a:rPr lang="en-US" smtClean="0">
                <a:solidFill>
                  <a:srgbClr val="000000"/>
                </a:solidFill>
              </a:rPr>
              <a:pPr>
                <a:defRPr/>
              </a:pPr>
              <a:t>72</a:t>
            </a:fld>
            <a:endParaRPr lang="en-US" smtClean="0">
              <a:solidFill>
                <a:srgbClr val="000000"/>
              </a:solidFill>
            </a:endParaRPr>
          </a:p>
        </p:txBody>
      </p:sp>
      <p:sp>
        <p:nvSpPr>
          <p:cNvPr id="4642818" name="Rectangle 2"/>
          <p:cNvSpPr>
            <a:spLocks noGrp="1" noRot="1" noChangeAspect="1" noChangeArrowheads="1" noTextEdit="1"/>
          </p:cNvSpPr>
          <p:nvPr>
            <p:ph type="sldImg"/>
          </p:nvPr>
        </p:nvSpPr>
        <p:spPr>
          <a:ln/>
        </p:spPr>
      </p:sp>
      <p:sp>
        <p:nvSpPr>
          <p:cNvPr id="464281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C14A3A7-3635-CC46-BBC3-7368AD3D0C60}" type="slidenum">
              <a:rPr lang="en-US" smtClean="0">
                <a:solidFill>
                  <a:srgbClr val="000000"/>
                </a:solidFill>
              </a:rPr>
              <a:pPr>
                <a:defRPr/>
              </a:pPr>
              <a:t>73</a:t>
            </a:fld>
            <a:endParaRPr lang="en-US" smtClean="0">
              <a:solidFill>
                <a:srgbClr val="000000"/>
              </a:solidFill>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Oh </a:t>
            </a:r>
            <a:r>
              <a:rPr lang="en-US" dirty="0" err="1" smtClean="0">
                <a:cs typeface="+mn-cs"/>
              </a:rPr>
              <a:t>isn</a:t>
            </a:r>
            <a:r>
              <a:rPr lang="fr-FR" dirty="0" smtClean="0">
                <a:cs typeface="+mn-cs"/>
              </a:rPr>
              <a:t>'</a:t>
            </a:r>
            <a:r>
              <a:rPr lang="en-US" dirty="0" smtClean="0">
                <a:cs typeface="+mn-cs"/>
              </a:rPr>
              <a:t>t this disgusting!</a:t>
            </a:r>
          </a:p>
          <a:p>
            <a:pPr eaLnBrk="1" hangingPunct="1">
              <a:defRPr/>
            </a:pPr>
            <a:r>
              <a:rPr lang="en-US" dirty="0" smtClean="0">
                <a:cs typeface="+mn-cs"/>
              </a:rPr>
              <a:t>So nasty, even his mother </a:t>
            </a:r>
            <a:r>
              <a:rPr lang="en-US" dirty="0" err="1" smtClean="0">
                <a:cs typeface="+mn-cs"/>
              </a:rPr>
              <a:t>didn</a:t>
            </a:r>
            <a:r>
              <a:rPr lang="fr-FR" dirty="0" smtClean="0">
                <a:cs typeface="+mn-cs"/>
              </a:rPr>
              <a:t>'</a:t>
            </a:r>
            <a:r>
              <a:rPr lang="en-US" dirty="0" smtClean="0">
                <a:cs typeface="+mn-cs"/>
              </a:rPr>
              <a:t>t like him.</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3A4480C-57B9-6643-B3DE-9D544DCAC51A}" type="slidenum">
              <a:rPr lang="en-US" smtClean="0">
                <a:solidFill>
                  <a:srgbClr val="000000"/>
                </a:solidFill>
              </a:rPr>
              <a:pPr>
                <a:defRPr/>
              </a:pPr>
              <a:t>74</a:t>
            </a:fld>
            <a:endParaRPr lang="en-US" smtClean="0">
              <a:solidFill>
                <a:srgbClr val="000000"/>
              </a:solidFill>
            </a:endParaRPr>
          </a:p>
        </p:txBody>
      </p:sp>
      <p:sp>
        <p:nvSpPr>
          <p:cNvPr id="4644866" name="Rectangle 2"/>
          <p:cNvSpPr>
            <a:spLocks noGrp="1" noRot="1" noChangeAspect="1" noChangeArrowheads="1" noTextEdit="1"/>
          </p:cNvSpPr>
          <p:nvPr>
            <p:ph type="sldImg"/>
          </p:nvPr>
        </p:nvSpPr>
        <p:spPr>
          <a:ln/>
        </p:spPr>
      </p:sp>
      <p:sp>
        <p:nvSpPr>
          <p:cNvPr id="46448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139E0F2-A8E0-5E45-99F5-AE1403F15A0F}" type="slidenum">
              <a:rPr lang="en-US" smtClean="0">
                <a:solidFill>
                  <a:srgbClr val="000000"/>
                </a:solidFill>
              </a:rPr>
              <a:pPr>
                <a:defRPr/>
              </a:pPr>
              <a:t>75</a:t>
            </a:fld>
            <a:endParaRPr lang="en-US" smtClean="0">
              <a:solidFill>
                <a:srgbClr val="000000"/>
              </a:solidFill>
            </a:endParaRPr>
          </a:p>
        </p:txBody>
      </p:sp>
      <p:sp>
        <p:nvSpPr>
          <p:cNvPr id="2394114" name="Rectangle 2"/>
          <p:cNvSpPr>
            <a:spLocks noGrp="1" noRot="1" noChangeAspect="1" noChangeArrowheads="1" noTextEdit="1"/>
          </p:cNvSpPr>
          <p:nvPr>
            <p:ph type="sldImg"/>
          </p:nvPr>
        </p:nvSpPr>
        <p:spPr>
          <a:ln/>
        </p:spPr>
      </p:sp>
      <p:sp>
        <p:nvSpPr>
          <p:cNvPr id="239411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C454FC5-C6C4-C24C-967E-20A415977770}" type="slidenum">
              <a:rPr lang="en-US" smtClean="0">
                <a:solidFill>
                  <a:srgbClr val="000000"/>
                </a:solidFill>
              </a:rPr>
              <a:pPr>
                <a:defRPr/>
              </a:pPr>
              <a:t>76</a:t>
            </a:fld>
            <a:endParaRPr lang="en-US" smtClean="0">
              <a:solidFill>
                <a:srgbClr val="000000"/>
              </a:solidFill>
            </a:endParaRPr>
          </a:p>
        </p:txBody>
      </p:sp>
      <p:sp>
        <p:nvSpPr>
          <p:cNvPr id="1523714" name="Rectangle 2"/>
          <p:cNvSpPr>
            <a:spLocks noGrp="1" noRot="1" noChangeAspect="1" noChangeArrowheads="1" noTextEdit="1"/>
          </p:cNvSpPr>
          <p:nvPr>
            <p:ph type="sldImg"/>
          </p:nvPr>
        </p:nvSpPr>
        <p:spPr>
          <a:ln/>
        </p:spPr>
      </p:sp>
      <p:sp>
        <p:nvSpPr>
          <p:cNvPr id="1523715" name="Rectangle 3"/>
          <p:cNvSpPr>
            <a:spLocks noGrp="1" noChangeArrowheads="1"/>
          </p:cNvSpPr>
          <p:nvPr>
            <p:ph type="body" idx="1"/>
          </p:nvPr>
        </p:nvSpPr>
        <p:spPr/>
        <p:txBody>
          <a:bodyPr/>
          <a:lstStyle/>
          <a:p>
            <a:pPr eaLnBrk="1" hangingPunct="1">
              <a:defRPr/>
            </a:pPr>
            <a:r>
              <a:rPr lang="en-US" smtClean="0">
                <a:cs typeface="+mn-cs"/>
              </a:rPr>
              <a:t>Source: Gary Parker, Creation: Facts of Life (Master Books), p. 152.</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A47342B-7456-F444-A014-74042E0C0C37}" type="slidenum">
              <a:rPr lang="en-US" smtClean="0">
                <a:solidFill>
                  <a:srgbClr val="000000"/>
                </a:solidFill>
              </a:rPr>
              <a:pPr>
                <a:defRPr/>
              </a:pPr>
              <a:t>77</a:t>
            </a:fld>
            <a:endParaRPr lang="en-US" smtClean="0">
              <a:solidFill>
                <a:srgbClr val="000000"/>
              </a:solidFill>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B1DF4C3-2668-3B48-9A0A-36A034C9BC53}" type="slidenum">
              <a:rPr lang="en-US" smtClean="0">
                <a:solidFill>
                  <a:srgbClr val="000000"/>
                </a:solidFill>
              </a:rPr>
              <a:pPr>
                <a:defRPr/>
              </a:pPr>
              <a:t>78</a:t>
            </a:fld>
            <a:endParaRPr lang="en-US" smtClean="0">
              <a:solidFill>
                <a:srgbClr val="000000"/>
              </a:solidFill>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7DD6FEB-E395-FC4D-BFFE-D7070010DFB3}" type="slidenum">
              <a:rPr lang="en-US" smtClean="0">
                <a:solidFill>
                  <a:srgbClr val="000000"/>
                </a:solidFill>
              </a:rPr>
              <a:pPr>
                <a:defRPr/>
              </a:pPr>
              <a:t>79</a:t>
            </a:fld>
            <a:endParaRPr lang="en-US" smtClean="0">
              <a:solidFill>
                <a:srgbClr val="000000"/>
              </a:solidFill>
            </a:endParaRPr>
          </a:p>
        </p:txBody>
      </p:sp>
      <p:sp>
        <p:nvSpPr>
          <p:cNvPr id="3684354" name="Rectangle 2"/>
          <p:cNvSpPr>
            <a:spLocks noGrp="1" noRot="1" noChangeAspect="1" noChangeArrowheads="1" noTextEdit="1"/>
          </p:cNvSpPr>
          <p:nvPr>
            <p:ph type="sldImg"/>
          </p:nvPr>
        </p:nvSpPr>
        <p:spPr>
          <a:ln/>
        </p:spPr>
      </p:sp>
      <p:sp>
        <p:nvSpPr>
          <p:cNvPr id="368435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FC3DAD5-B4AF-6B47-8C5F-77B7DA52EEEC}" type="slidenum">
              <a:rPr lang="en-US" smtClean="0">
                <a:solidFill>
                  <a:srgbClr val="000000"/>
                </a:solidFill>
              </a:rPr>
              <a:pPr>
                <a:defRPr/>
              </a:pPr>
              <a:t>80</a:t>
            </a:fld>
            <a:endParaRPr lang="en-US" smtClean="0">
              <a:solidFill>
                <a:srgbClr val="000000"/>
              </a:solidFill>
            </a:endParaRPr>
          </a:p>
        </p:txBody>
      </p:sp>
      <p:sp>
        <p:nvSpPr>
          <p:cNvPr id="4764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defRPr/>
            </a:pPr>
            <a:fld id="{A7295D9C-725F-B744-B4D2-06DCBED59A88}" type="slidenum">
              <a:rPr lang="en-US" smtClean="0">
                <a:solidFill>
                  <a:srgbClr val="000000"/>
                </a:solidFill>
              </a:rPr>
              <a:pPr algn="r" eaLnBrk="1" hangingPunct="1">
                <a:defRPr/>
              </a:pPr>
              <a:t>80</a:t>
            </a:fld>
            <a:endParaRPr lang="en-US" smtClean="0">
              <a:solidFill>
                <a:srgbClr val="000000"/>
              </a:solidFill>
            </a:endParaRPr>
          </a:p>
        </p:txBody>
      </p:sp>
      <p:sp>
        <p:nvSpPr>
          <p:cNvPr id="4764675" name="Rectangle 2"/>
          <p:cNvSpPr>
            <a:spLocks noGrp="1" noRot="1" noChangeAspect="1" noChangeArrowheads="1" noTextEdit="1"/>
          </p:cNvSpPr>
          <p:nvPr>
            <p:ph type="sldImg"/>
          </p:nvPr>
        </p:nvSpPr>
        <p:spPr>
          <a:ln/>
        </p:spPr>
      </p:sp>
      <p:sp>
        <p:nvSpPr>
          <p:cNvPr id="4764676"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0871235-FDFC-374B-8031-C39C652E91E8}" type="slidenum">
              <a:rPr lang="en-US" smtClean="0">
                <a:solidFill>
                  <a:srgbClr val="000000"/>
                </a:solidFill>
              </a:rPr>
              <a:pPr>
                <a:defRPr/>
              </a:pPr>
              <a:t>8</a:t>
            </a:fld>
            <a:endParaRPr lang="en-US" smtClean="0">
              <a:solidFill>
                <a:srgbClr val="000000"/>
              </a:solidFill>
            </a:endParaRPr>
          </a:p>
        </p:txBody>
      </p:sp>
      <p:sp>
        <p:nvSpPr>
          <p:cNvPr id="1272834" name="Rectangle 2"/>
          <p:cNvSpPr>
            <a:spLocks noGrp="1" noRot="1" noChangeAspect="1" noChangeArrowheads="1" noTextEdit="1"/>
          </p:cNvSpPr>
          <p:nvPr>
            <p:ph type="sldImg"/>
          </p:nvPr>
        </p:nvSpPr>
        <p:spPr>
          <a:ln/>
        </p:spPr>
      </p:sp>
      <p:sp>
        <p:nvSpPr>
          <p:cNvPr id="12728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3992D25-9711-0C49-9B91-6394A5CAC481}" type="slidenum">
              <a:rPr lang="en-US" smtClean="0">
                <a:solidFill>
                  <a:srgbClr val="000000"/>
                </a:solidFill>
              </a:rPr>
              <a:pPr>
                <a:defRPr/>
              </a:pPr>
              <a:t>81</a:t>
            </a:fld>
            <a:endParaRPr lang="en-US" smtClean="0">
              <a:solidFill>
                <a:srgbClr val="000000"/>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Small dinos</a:t>
            </a:r>
          </a:p>
          <a:p>
            <a:pPr eaLnBrk="1" hangingPunct="1">
              <a:defRPr/>
            </a:pPr>
            <a:r>
              <a:rPr lang="en-US" smtClean="0">
                <a:cs typeface="+mn-cs"/>
              </a:rPr>
              <a:t>Compsognathus was one of the smallest dinos (2.5 feet long and wighed only 6.5 pounds).  Only two known specimens (found in Germany and France)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5048601-86CB-604F-94F8-FBAADAD05BA7}" type="slidenum">
              <a:rPr lang="en-US" smtClean="0">
                <a:solidFill>
                  <a:srgbClr val="000000"/>
                </a:solidFill>
              </a:rPr>
              <a:pPr>
                <a:defRPr/>
              </a:pPr>
              <a:t>82</a:t>
            </a:fld>
            <a:endParaRPr lang="en-US" smtClean="0">
              <a:solidFill>
                <a:srgbClr val="000000"/>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Protoceratops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0F0FD85-C3CC-1647-9B3C-4E3430A4AC61}" type="slidenum">
              <a:rPr lang="en-US" smtClean="0">
                <a:solidFill>
                  <a:srgbClr val="000000"/>
                </a:solidFill>
              </a:rPr>
              <a:pPr>
                <a:defRPr/>
              </a:pPr>
              <a:t>83</a:t>
            </a:fld>
            <a:endParaRPr lang="en-US" smtClean="0">
              <a:solidFill>
                <a:srgbClr val="000000"/>
              </a:solidFill>
            </a:endParaRPr>
          </a:p>
        </p:txBody>
      </p:sp>
      <p:sp>
        <p:nvSpPr>
          <p:cNvPr id="4727810" name="Rectangle 2"/>
          <p:cNvSpPr>
            <a:spLocks noGrp="1" noRot="1" noChangeAspect="1" noChangeArrowheads="1" noTextEdit="1"/>
          </p:cNvSpPr>
          <p:nvPr>
            <p:ph type="sldImg"/>
          </p:nvPr>
        </p:nvSpPr>
        <p:spPr>
          <a:ln/>
        </p:spPr>
      </p:sp>
      <p:sp>
        <p:nvSpPr>
          <p:cNvPr id="4727811" name="Rectangle 3"/>
          <p:cNvSpPr>
            <a:spLocks noGrp="1" noChangeArrowheads="1"/>
          </p:cNvSpPr>
          <p:nvPr>
            <p:ph type="body" idx="1"/>
          </p:nvPr>
        </p:nvSpPr>
        <p:spPr/>
        <p:txBody>
          <a:bodyPr/>
          <a:lstStyle/>
          <a:p>
            <a:pPr eaLnBrk="1" hangingPunct="1">
              <a:defRPr/>
            </a:pPr>
            <a:r>
              <a:rPr lang="en-US"/>
              <a:t>According to the article, the microscopic study of dinosaurs bones from most major dinosaurian clades showed that they all had similar growth patterns and all the </a:t>
            </a:r>
            <a:r>
              <a:rPr lang="en-US" b="1"/>
              <a:t>large</a:t>
            </a:r>
            <a:r>
              <a:rPr lang="en-US"/>
              <a:t> dinosaur kinds were like Apatosaurus above—very little growth in the first 5 years and then exponential growth in the next few years.  </a:t>
            </a:r>
            <a:r>
              <a:rPr lang="ja-JP" altLang="en-US"/>
              <a:t>“</a:t>
            </a:r>
            <a:r>
              <a:rPr lang="en-US" altLang="ja-JP"/>
              <a:t>All dinosaurs great at rates more rapid than those of extant reptiles, but as a whole they did not show rates intermediate between reptiles and birds/mammals, nor values equivalent to the latter. Unexpectedly, our results show that growth in the Dinosauria was unique among major vertebrate groups…</a:t>
            </a:r>
            <a:r>
              <a:rPr lang="ja-JP" altLang="en-US"/>
              <a:t>”</a:t>
            </a:r>
            <a:r>
              <a:rPr lang="en-US" altLang="ja-JP"/>
              <a:t> (pp. 429-30).</a:t>
            </a: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0300C39-A545-6A4F-A349-A7D257B98662}" type="slidenum">
              <a:rPr lang="en-US" smtClean="0">
                <a:solidFill>
                  <a:srgbClr val="000000"/>
                </a:solidFill>
              </a:rPr>
              <a:pPr>
                <a:defRPr/>
              </a:pPr>
              <a:t>84</a:t>
            </a:fld>
            <a:endParaRPr lang="en-US" smtClean="0">
              <a:solidFill>
                <a:srgbClr val="000000"/>
              </a:solidFill>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xfrm>
            <a:off x="914400" y="4343400"/>
            <a:ext cx="5029200" cy="4114800"/>
          </a:xfrm>
        </p:spPr>
        <p:txBody>
          <a:bodyPr/>
          <a:lstStyle/>
          <a:p>
            <a:pPr eaLnBrk="1" hangingPunct="1">
              <a:defRPr/>
            </a:pPr>
            <a:r>
              <a:rPr lang="en-US"/>
              <a:t>A study published in 2009 by two leading paleontologists (see my WORD doc: Horner, Jack—Dinosaur species too many 2009) says due to the dramatic changes between juvenile and adult morphology, as many as 1/3 of the dinosaur species never existed.  In Triceratops, for instance, the length, shape and direction of the horns and the shape of the frill changed significantly as the creatures grew.</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50A7DC1-6654-C948-BB8F-5C034800F2AB}" type="slidenum">
              <a:rPr lang="en-US" smtClean="0">
                <a:solidFill>
                  <a:srgbClr val="000000"/>
                </a:solidFill>
              </a:rPr>
              <a:pPr>
                <a:defRPr/>
              </a:pPr>
              <a:t>85</a:t>
            </a:fld>
            <a:endParaRPr lang="en-US" smtClean="0">
              <a:solidFill>
                <a:srgbClr val="000000"/>
              </a:solidFill>
            </a:endParaRPr>
          </a:p>
        </p:txBody>
      </p:sp>
      <p:sp>
        <p:nvSpPr>
          <p:cNvPr id="4731906" name="Rectangle 2"/>
          <p:cNvSpPr>
            <a:spLocks noGrp="1" noRot="1" noChangeAspect="1" noChangeArrowheads="1" noTextEdit="1"/>
          </p:cNvSpPr>
          <p:nvPr>
            <p:ph type="sldImg"/>
          </p:nvPr>
        </p:nvSpPr>
        <p:spPr>
          <a:ln/>
        </p:spPr>
      </p:sp>
      <p:sp>
        <p:nvSpPr>
          <p:cNvPr id="473190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6A5CD53-7BA7-CF4A-A90D-4C66428FA1DA}" type="slidenum">
              <a:rPr lang="en-US" smtClean="0">
                <a:solidFill>
                  <a:srgbClr val="000000"/>
                </a:solidFill>
              </a:rPr>
              <a:pPr>
                <a:defRPr/>
              </a:pPr>
              <a:t>86</a:t>
            </a:fld>
            <a:endParaRPr lang="en-US" smtClean="0">
              <a:solidFill>
                <a:srgbClr val="000000"/>
              </a:solidFill>
            </a:endParaRPr>
          </a:p>
        </p:txBody>
      </p:sp>
      <p:sp>
        <p:nvSpPr>
          <p:cNvPr id="4771842" name="Rectangle 2"/>
          <p:cNvSpPr>
            <a:spLocks noGrp="1" noRot="1" noChangeAspect="1" noChangeArrowheads="1" noTextEdit="1"/>
          </p:cNvSpPr>
          <p:nvPr>
            <p:ph type="sldImg"/>
          </p:nvPr>
        </p:nvSpPr>
        <p:spPr>
          <a:ln/>
        </p:spPr>
      </p:sp>
      <p:sp>
        <p:nvSpPr>
          <p:cNvPr id="4771843" name="Rectangle 3"/>
          <p:cNvSpPr>
            <a:spLocks noGrp="1" noChangeArrowheads="1"/>
          </p:cNvSpPr>
          <p:nvPr>
            <p:ph type="body" idx="1"/>
          </p:nvPr>
        </p:nvSpPr>
        <p:spPr/>
        <p:txBody>
          <a:bodyPr/>
          <a:lstStyle/>
          <a:p>
            <a:pPr eaLnBrk="1" hangingPunct="1">
              <a:defRPr/>
            </a:pPr>
            <a:r>
              <a:rPr lang="ja-JP" altLang="en-US" b="1"/>
              <a:t>“</a:t>
            </a:r>
            <a:r>
              <a:rPr lang="en-US" altLang="ja-JP" b="1"/>
              <a:t>DNA mutation explains huge variety in dog sizes: study</a:t>
            </a:r>
            <a:r>
              <a:rPr lang="ja-JP" altLang="en-US" b="1"/>
              <a:t>”</a:t>
            </a:r>
            <a:r>
              <a:rPr lang="en-US" altLang="ja-JP" b="1"/>
              <a:t>, </a:t>
            </a:r>
            <a:r>
              <a:rPr lang="en-US" altLang="ja-JP"/>
              <a:t>April 5, 2007</a:t>
            </a:r>
          </a:p>
          <a:p>
            <a:pPr eaLnBrk="1" hangingPunct="1">
              <a:defRPr/>
            </a:pPr>
            <a:r>
              <a:rPr lang="en-US"/>
              <a:t>A single genetic mutation explains why dogs vary in size from the miniature Chihuahua to massive mastiffs, a range unmatched by any other mammal, according to a study released Thursday.</a:t>
            </a:r>
          </a:p>
          <a:p>
            <a:pPr eaLnBrk="1" hangingPunct="1">
              <a:defRPr/>
            </a:pPr>
            <a:r>
              <a:rPr lang="en-US"/>
              <a:t>	Researchers have long puzzled over the tremendous variation in size seen in canine breeds, particularly since the species diversified over a relatively short period of time from an evolutionary standpoint.</a:t>
            </a:r>
          </a:p>
          <a:p>
            <a:pPr eaLnBrk="1" hangingPunct="1">
              <a:defRPr/>
            </a:pPr>
            <a:r>
              <a:rPr lang="en-US"/>
              <a:t>The new study suggests the riddle can be explained by a combination of a genetic accident that created a small dog and ten thousand years of selective dog-breeding that ensured the rapid dissemination of this particular piece of doggy DNA.</a:t>
            </a:r>
          </a:p>
          <a:p>
            <a:pPr eaLnBrk="1" hangingPunct="1">
              <a:defRPr/>
            </a:pPr>
            <a:r>
              <a:rPr lang="en-US"/>
              <a:t>The researchers believe the discovery of the DNA mutation could also help explain why humans vary so much in size.</a:t>
            </a:r>
          </a:p>
          <a:p>
            <a:pPr eaLnBrk="1" hangingPunct="1">
              <a:defRPr/>
            </a:pPr>
            <a:r>
              <a:rPr lang="en-US"/>
              <a:t>"The study is a major milestone in canine genetics. We have precisely located the major gene that produces our miniature breeds," said study co-author Paul Jones, a genetics researcher at Mars Inc, the US confectionery and pet food giant which supplied DNA samples used in the study.</a:t>
            </a:r>
          </a:p>
          <a:p>
            <a:pPr eaLnBrk="1" hangingPunct="1">
              <a:defRPr/>
            </a:pPr>
            <a:r>
              <a:rPr lang="en-US"/>
              <a:t>All told, an international team of researchers examined the DNA of more than 3,000 dogs from 143 breeds ranging from pocket-sized pooches such as the Chihuahua, Maltese, Pomeranian, pug and Pekinese to the huge Great Dane, St. Bernard and Irish Wolfhound.</a:t>
            </a:r>
          </a:p>
          <a:p>
            <a:pPr eaLnBrk="1" hangingPunct="1">
              <a:defRPr/>
            </a:pPr>
            <a:r>
              <a:rPr lang="en-US"/>
              <a:t>They found that all dogs under 20 pounds (9 kilos), and virtually all of the small canines studied, carried minute genetic variations on the gene IGF-1 which codes for a protein hormone called insulin-like growth factor 1.</a:t>
            </a:r>
          </a:p>
          <a:p>
            <a:pPr eaLnBrk="1" hangingPunct="1">
              <a:defRPr/>
            </a:pPr>
            <a:r>
              <a:rPr lang="en-US"/>
              <a:t>The IGF-1 gene</a:t>
            </a:r>
            <a:r>
              <a:rPr lang="fr-FR"/>
              <a:t>'</a:t>
            </a:r>
            <a:r>
              <a:rPr lang="en-US"/>
              <a:t>s hormone helps humans and other mammals grow from birth to adolescence. In small dogs, one or more mutations in the DNA next to the gene suppresses its activity, keeping small dogs from growing larger, the researchers reported in the journal </a:t>
            </a:r>
            <a:r>
              <a:rPr lang="en-US" i="1"/>
              <a:t>Science</a:t>
            </a:r>
            <a:r>
              <a:rPr lang="en-US"/>
              <a:t>.</a:t>
            </a:r>
          </a:p>
          <a:p>
            <a:pPr eaLnBrk="1" hangingPunct="1">
              <a:defRPr/>
            </a:pPr>
            <a:r>
              <a:rPr lang="en-US"/>
              <a:t>The investigators found the genetic fingerprint in breeds that are distantly related and found in distant regions, suggesting that this hiccup in doggy DNA probably occurred about 12,000 years ago.</a:t>
            </a:r>
          </a:p>
          <a:p>
            <a:pPr eaLnBrk="1" hangingPunct="1">
              <a:defRPr/>
            </a:pPr>
            <a:r>
              <a:rPr lang="en-US"/>
              <a:t>"It</a:t>
            </a:r>
            <a:r>
              <a:rPr lang="fr-FR"/>
              <a:t>'</a:t>
            </a:r>
            <a:r>
              <a:rPr lang="en-US"/>
              <a:t>s as ancient as small dogs," said Gordon Lark, a biologist at the University of Utah in Salt Lake City who worked on the project.</a:t>
            </a:r>
          </a:p>
          <a:p>
            <a:pPr eaLnBrk="1" hangingPunct="1">
              <a:defRPr/>
            </a:pPr>
            <a:r>
              <a:rPr lang="en-US"/>
              <a:t>"Dogs are derived from wolves. Since this is found in all small dogs, it either got into dogs when they were first domesticated or it was a small wolf that dogs descended from."</a:t>
            </a:r>
          </a:p>
          <a:p>
            <a:pPr eaLnBrk="1" hangingPunct="1">
              <a:defRPr/>
            </a:pPr>
            <a:r>
              <a:rPr lang="en-US"/>
              <a:t>Over time, and under the management of humans, the species saw a rapid diversification into a multitude of domestic dog breeds. The researchers believe there was a bias toward breeding small dogs because they were easier to maintain in the crowded confines of developing cities and villages, and more easily transportable during trade and migration.</a:t>
            </a:r>
          </a:p>
          <a:p>
            <a:pPr eaLnBrk="1" hangingPunct="1">
              <a:defRPr/>
            </a:pPr>
            <a:r>
              <a:rPr lang="en-US"/>
              <a:t>The findings have implications far beyond the canine world, the authors said.  "By learning how genes control body size in dogs, we are apt to learn something about how skeletal body size is genetically programmed in humans," said Elaine Ostrander, a senior author of the study and chief of cancer genetics at the National Human Genome Research Institute (NHGRI), which is part of the National Institutes of Health.</a:t>
            </a:r>
          </a:p>
          <a:p>
            <a:pPr eaLnBrk="1" hangingPunct="1">
              <a:defRPr/>
            </a:pPr>
            <a:r>
              <a:rPr lang="en-US"/>
              <a:t>"Nearly all of what we learn from studying body structure, behavior and disease susceptibility in dogs helps us understand some aspect of human health and biology."</a:t>
            </a:r>
            <a:endParaRPr lang="fr-FR" b="1"/>
          </a:p>
          <a:p>
            <a:pPr eaLnBrk="1" hangingPunct="1">
              <a:defRPr/>
            </a:pPr>
            <a:r>
              <a:rPr lang="fr-FR" b="1"/>
              <a:t>Web page 2 </a:t>
            </a:r>
            <a:endParaRPr lang="en-US"/>
          </a:p>
          <a:p>
            <a:pPr eaLnBrk="1" hangingPunct="1">
              <a:defRPr/>
            </a:pPr>
            <a:r>
              <a:rPr lang="en-US"/>
              <a:t>Researchers at NHGRI led the study with help from colleagues at several US and UK institutions including Cornell University in New York, the University of California, Los Angeles, the University of Southern California in Los Angeles, and the Waltham Centre for Pet Nutrition in Leicestershire, England.</a:t>
            </a:r>
            <a:endParaRPr lang="en-US">
              <a:hlinkClick r:id="rId3"/>
            </a:endParaRPr>
          </a:p>
          <a:p>
            <a:pPr eaLnBrk="1" hangingPunct="1">
              <a:defRPr/>
            </a:pPr>
            <a:r>
              <a:rPr lang="en-US">
                <a:hlinkClick r:id="rId3"/>
              </a:rPr>
              <a:t>http://news.yahoo.com/s/afp/20070405/sc_afp/ussciencedogs2&amp;printer=1;_ylt=AgwSKUvh</a:t>
            </a:r>
            <a:r>
              <a:rPr lang="en-US"/>
              <a:t>, accessed 16 April 2007</a:t>
            </a:r>
          </a:p>
          <a:p>
            <a:pPr eaLnBrk="1" hangingPunct="1">
              <a:defRPr/>
            </a:pPr>
            <a:r>
              <a:rPr lang="en-US"/>
              <a:t>Copyright © 2007 Agence France Presse. All rights reserved. The information contained in the AFP News report may not be published, broadcast, rewritten or redistributed without the prior written authority of Agence France Presse.</a:t>
            </a:r>
          </a:p>
          <a:p>
            <a:pPr eaLnBrk="1" hangingPunct="1">
              <a:defRPr/>
            </a:pPr>
            <a:r>
              <a:rPr lang="en-US"/>
              <a:t>Original research in: </a:t>
            </a:r>
          </a:p>
          <a:p>
            <a:pPr eaLnBrk="1" hangingPunct="1">
              <a:defRPr/>
            </a:pPr>
            <a:r>
              <a:rPr lang="en-US"/>
              <a:t>Nathan B. Sutter, et al, </a:t>
            </a:r>
            <a:r>
              <a:rPr lang="ja-JP" altLang="en-US"/>
              <a:t>“</a:t>
            </a:r>
            <a:r>
              <a:rPr lang="en-US" altLang="ja-JP"/>
              <a:t>A Single IGF1 Allele Is a Major Determinant of Small Size in Dogs,</a:t>
            </a:r>
            <a:r>
              <a:rPr lang="ja-JP" altLang="en-US"/>
              <a:t>”</a:t>
            </a:r>
            <a:r>
              <a:rPr lang="en-US" altLang="ja-JP"/>
              <a:t> </a:t>
            </a:r>
            <a:r>
              <a:rPr lang="en-US" altLang="ja-JP" i="1"/>
              <a:t>Science</a:t>
            </a:r>
            <a:r>
              <a:rPr lang="en-US" altLang="ja-JP"/>
              <a:t>, Vol. 316 (6 April 2007, pp. 112-115.</a:t>
            </a: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ED924A8-FB92-5047-A708-4CE1027F22C1}" type="slidenum">
              <a:rPr lang="en-US" smtClean="0">
                <a:solidFill>
                  <a:srgbClr val="000000"/>
                </a:solidFill>
              </a:rPr>
              <a:pPr>
                <a:defRPr/>
              </a:pPr>
              <a:t>87</a:t>
            </a:fld>
            <a:endParaRPr lang="en-US" smtClean="0">
              <a:solidFill>
                <a:srgbClr val="000000"/>
              </a:solidFill>
            </a:endParaRPr>
          </a:p>
        </p:txBody>
      </p:sp>
      <p:sp>
        <p:nvSpPr>
          <p:cNvPr id="4655106" name="Rectangle 2"/>
          <p:cNvSpPr>
            <a:spLocks noGrp="1" noRot="1" noChangeAspect="1" noChangeArrowheads="1" noTextEdit="1"/>
          </p:cNvSpPr>
          <p:nvPr>
            <p:ph type="sldImg"/>
          </p:nvPr>
        </p:nvSpPr>
        <p:spPr>
          <a:ln/>
        </p:spPr>
      </p:sp>
      <p:sp>
        <p:nvSpPr>
          <p:cNvPr id="46551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CAAF72D-397A-B244-BAFC-77FE2006BA5D}" type="slidenum">
              <a:rPr lang="en-US" smtClean="0">
                <a:solidFill>
                  <a:srgbClr val="000000"/>
                </a:solidFill>
              </a:rPr>
              <a:pPr>
                <a:defRPr/>
              </a:pPr>
              <a:t>88</a:t>
            </a:fld>
            <a:endParaRPr lang="en-US" smtClean="0">
              <a:solidFill>
                <a:srgbClr val="000000"/>
              </a:solidFill>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545F1BC-71F7-E248-B1F3-749BF0EC47FB}" type="slidenum">
              <a:rPr lang="en-US" smtClean="0">
                <a:solidFill>
                  <a:srgbClr val="000000"/>
                </a:solidFill>
              </a:rPr>
              <a:pPr>
                <a:defRPr/>
              </a:pPr>
              <a:t>89</a:t>
            </a:fld>
            <a:endParaRPr lang="en-US" smtClean="0">
              <a:solidFill>
                <a:srgbClr val="000000"/>
              </a:solidFill>
            </a:endParaRPr>
          </a:p>
        </p:txBody>
      </p:sp>
      <p:sp>
        <p:nvSpPr>
          <p:cNvPr id="4773890" name="Rectangle 2"/>
          <p:cNvSpPr>
            <a:spLocks noGrp="1" noRot="1" noChangeAspect="1" noChangeArrowheads="1" noTextEdit="1"/>
          </p:cNvSpPr>
          <p:nvPr>
            <p:ph type="sldImg"/>
          </p:nvPr>
        </p:nvSpPr>
        <p:spPr>
          <a:ln/>
        </p:spPr>
      </p:sp>
      <p:sp>
        <p:nvSpPr>
          <p:cNvPr id="47738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3AF157B-998B-CB47-9930-8D729653DC34}" type="slidenum">
              <a:rPr lang="en-US" smtClean="0">
                <a:solidFill>
                  <a:srgbClr val="000000"/>
                </a:solidFill>
              </a:rPr>
              <a:pPr>
                <a:defRPr/>
              </a:pPr>
              <a:t>90</a:t>
            </a:fld>
            <a:endParaRPr lang="en-US" smtClean="0">
              <a:solidFill>
                <a:srgbClr val="000000"/>
              </a:solidFill>
            </a:endParaRPr>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p:txBody>
          <a:bodyPr/>
          <a:lstStyle/>
          <a:p>
            <a:pPr eaLnBrk="1" hangingPunct="1">
              <a:defRPr/>
            </a:pPr>
            <a:r>
              <a:rPr lang="en-US"/>
              <a:t>From Baumgardner slide—Dinosaur National Monument photo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001ED90-C84B-4A40-8B1D-8E25245B7F7C}" type="slidenum">
              <a:rPr lang="en-US" smtClean="0">
                <a:solidFill>
                  <a:srgbClr val="000000"/>
                </a:solidFill>
              </a:rPr>
              <a:pPr>
                <a:defRPr/>
              </a:pPr>
              <a:t>9</a:t>
            </a:fld>
            <a:endParaRPr lang="en-US" smtClean="0">
              <a:solidFill>
                <a:srgbClr val="000000"/>
              </a:solidFill>
            </a:endParaRPr>
          </a:p>
        </p:txBody>
      </p:sp>
      <p:sp>
        <p:nvSpPr>
          <p:cNvPr id="4736002" name="Rectangle 2"/>
          <p:cNvSpPr>
            <a:spLocks noGrp="1" noRot="1" noChangeAspect="1" noChangeArrowheads="1" noTextEdit="1"/>
          </p:cNvSpPr>
          <p:nvPr>
            <p:ph type="sldImg"/>
          </p:nvPr>
        </p:nvSpPr>
        <p:spPr>
          <a:ln/>
        </p:spPr>
      </p:sp>
      <p:sp>
        <p:nvSpPr>
          <p:cNvPr id="473600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DF94FD3-78B2-7A4F-97FC-88C62267EB31}" type="slidenum">
              <a:rPr lang="en-US" smtClean="0">
                <a:solidFill>
                  <a:srgbClr val="000000"/>
                </a:solidFill>
              </a:rPr>
              <a:pPr>
                <a:defRPr/>
              </a:pPr>
              <a:t>91</a:t>
            </a:fld>
            <a:endParaRPr lang="en-US" smtClean="0">
              <a:solidFill>
                <a:srgbClr val="000000"/>
              </a:solidFill>
            </a:endParaRPr>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p:txBody>
          <a:bodyPr/>
          <a:lstStyle/>
          <a:p>
            <a:pPr eaLnBrk="1" hangingPunct="1">
              <a:defRPr/>
            </a:pPr>
            <a:r>
              <a:rPr lang="en-US"/>
              <a:t>Fossilized skin of dinosaur </a:t>
            </a:r>
            <a:r>
              <a:rPr lang="fr-FR" altLang="ja-JP"/>
              <a:t>'</a:t>
            </a:r>
            <a:r>
              <a:rPr lang="en-US"/>
              <a:t>Minmi</a:t>
            </a:r>
            <a:r>
              <a:rPr lang="fr-FR" altLang="ja-JP"/>
              <a:t>'</a:t>
            </a:r>
            <a:r>
              <a:rPr lang="en-US"/>
              <a:t>, Queensland.  (Photo by Lorraine Walker)</a:t>
            </a:r>
          </a:p>
          <a:p>
            <a:pPr eaLnBrk="1" hangingPunct="1">
              <a:defRPr/>
            </a:pPr>
            <a:r>
              <a:rPr lang="en-US" i="1">
                <a:solidFill>
                  <a:srgbClr val="FFFF00"/>
                </a:solidFill>
              </a:rPr>
              <a:t>Creation </a:t>
            </a:r>
            <a:r>
              <a:rPr lang="en-US">
                <a:solidFill>
                  <a:srgbClr val="FFFF00"/>
                </a:solidFill>
              </a:rPr>
              <a:t>24:3 (June 2002), p. 7.</a:t>
            </a:r>
          </a:p>
          <a:p>
            <a:pPr eaLnBrk="1" hangingPunct="1">
              <a:defRPr/>
            </a:pPr>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09AE8C9-6FD3-9547-A4F3-C9B57816F456}" type="slidenum">
              <a:rPr lang="en-US" smtClean="0">
                <a:solidFill>
                  <a:srgbClr val="000000"/>
                </a:solidFill>
              </a:rPr>
              <a:pPr>
                <a:defRPr/>
              </a:pPr>
              <a:t>92</a:t>
            </a:fld>
            <a:endParaRPr lang="en-US" smtClean="0">
              <a:solidFill>
                <a:srgbClr val="000000"/>
              </a:solidFill>
            </a:endParaRPr>
          </a:p>
        </p:txBody>
      </p:sp>
      <p:sp>
        <p:nvSpPr>
          <p:cNvPr id="3215362" name="Rectangle 2"/>
          <p:cNvSpPr>
            <a:spLocks noGrp="1" noRot="1" noChangeAspect="1" noChangeArrowheads="1" noTextEdit="1"/>
          </p:cNvSpPr>
          <p:nvPr>
            <p:ph type="sldImg"/>
          </p:nvPr>
        </p:nvSpPr>
        <p:spPr>
          <a:ln/>
        </p:spPr>
      </p:sp>
      <p:sp>
        <p:nvSpPr>
          <p:cNvPr id="3215363" name="Rectangle 3"/>
          <p:cNvSpPr>
            <a:spLocks noGrp="1" noChangeArrowheads="1"/>
          </p:cNvSpPr>
          <p:nvPr>
            <p:ph type="body" idx="1"/>
          </p:nvPr>
        </p:nvSpPr>
        <p:spPr/>
        <p:txBody>
          <a:bodyPr/>
          <a:lstStyle/>
          <a:p>
            <a:pPr eaLnBrk="1" hangingPunct="1">
              <a:defRPr/>
            </a:pPr>
            <a:r>
              <a:rPr lang="en-US"/>
              <a:t>This is for special needs such as section titles, special messages, very short quotations, and such. This is best suited for center-aligned text. Reposition your frame to be center-center when needed. Presentation Team recommends around 48 pt. Myriad Pro Bold for use on this template. This also contains a floating AiG logo that can be repositioned or removed as appropriate for the overhead</a:t>
            </a:r>
            <a:r>
              <a:rPr lang="fr-FR" altLang="ja-JP"/>
              <a:t>'</a:t>
            </a:r>
            <a:r>
              <a:rPr lang="en-US"/>
              <a:t>s content.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635568C-22CC-6042-99DF-A9713F50E91F}" type="slidenum">
              <a:rPr lang="en-US" smtClean="0">
                <a:solidFill>
                  <a:srgbClr val="000000"/>
                </a:solidFill>
              </a:rPr>
              <a:pPr>
                <a:defRPr/>
              </a:pPr>
              <a:t>93</a:t>
            </a:fld>
            <a:endParaRPr lang="en-US" smtClean="0">
              <a:solidFill>
                <a:srgbClr val="000000"/>
              </a:solidFill>
            </a:endParaRPr>
          </a:p>
        </p:txBody>
      </p:sp>
      <p:sp>
        <p:nvSpPr>
          <p:cNvPr id="4245506" name="Rectangle 2"/>
          <p:cNvSpPr>
            <a:spLocks noGrp="1" noRot="1" noChangeAspect="1" noChangeArrowheads="1" noTextEdit="1"/>
          </p:cNvSpPr>
          <p:nvPr>
            <p:ph type="sldImg"/>
          </p:nvPr>
        </p:nvSpPr>
        <p:spPr>
          <a:ln/>
        </p:spPr>
      </p:sp>
      <p:sp>
        <p:nvSpPr>
          <p:cNvPr id="4245507" name="Rectangle 3"/>
          <p:cNvSpPr>
            <a:spLocks noGrp="1" noChangeArrowheads="1"/>
          </p:cNvSpPr>
          <p:nvPr>
            <p:ph type="body" idx="1"/>
          </p:nvPr>
        </p:nvSpPr>
        <p:spPr>
          <a:xfrm>
            <a:off x="914400" y="4343400"/>
            <a:ext cx="5029200" cy="4114800"/>
          </a:xfrm>
        </p:spPr>
        <p:txBody>
          <a:bodyPr/>
          <a:lstStyle/>
          <a:p>
            <a:pPr eaLnBrk="1" hangingPunct="1">
              <a:defRPr/>
            </a:pPr>
            <a:r>
              <a:rPr lang="en-US"/>
              <a:t>Supposedly went extinct </a:t>
            </a:r>
            <a:r>
              <a:rPr lang="en-US" b="1"/>
              <a:t>150 million years ago</a:t>
            </a:r>
            <a:r>
              <a:rPr lang="en-US"/>
              <a:t> (Jurassic period—age of Dinosaurs) but found alive and healthy in </a:t>
            </a:r>
            <a:r>
              <a:rPr lang="en-US" b="1"/>
              <a:t>1994</a:t>
            </a:r>
            <a:r>
              <a:rPr lang="en-US"/>
              <a:t> in Wollemi National Park 200 km (125 mi) northwest of Sydney, Australia, and virtually identical to the fossil form found about 100 km (62 miles) away.  Soon they will growing in gardens all over the world.</a:t>
            </a:r>
          </a:p>
          <a:p>
            <a:pPr eaLnBrk="1" hangingPunct="1">
              <a:defRPr/>
            </a:pPr>
            <a:r>
              <a:rPr lang="en-US"/>
              <a:t>Wollemi pines are now well known to have the capacity to re-sprout after a catastrophe.  New trunks can grow from old roots that may be 1000s of years old.</a:t>
            </a:r>
          </a:p>
          <a:p>
            <a:pPr eaLnBrk="1" hangingPunct="1">
              <a:defRPr/>
            </a:pPr>
            <a:r>
              <a:rPr lang="en-US"/>
              <a:t>See Andrew Snelling</a:t>
            </a:r>
            <a:r>
              <a:rPr lang="fr-FR" altLang="ja-JP"/>
              <a:t>'</a:t>
            </a:r>
            <a:r>
              <a:rPr lang="en-US"/>
              <a:t>s ICR Impact article, No. 394 (April 2006), at www.ICR.org.</a:t>
            </a:r>
          </a:p>
          <a:p>
            <a:pPr eaLnBrk="1" hangingPunct="1">
              <a:defRPr/>
            </a:pPr>
            <a:r>
              <a:rPr lang="en-US"/>
              <a:t>Photo from Ken Ham 27 Mar 2008</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3F2A8A6-1ECF-2F4E-80FA-6B65D43CAFF2}" type="slidenum">
              <a:rPr lang="en-US" smtClean="0">
                <a:solidFill>
                  <a:srgbClr val="000000"/>
                </a:solidFill>
              </a:rPr>
              <a:pPr>
                <a:defRPr/>
              </a:pPr>
              <a:t>94</a:t>
            </a:fld>
            <a:endParaRPr lang="en-US" smtClean="0">
              <a:solidFill>
                <a:srgbClr val="000000"/>
              </a:solidFill>
            </a:endParaRPr>
          </a:p>
        </p:txBody>
      </p:sp>
      <p:sp>
        <p:nvSpPr>
          <p:cNvPr id="3421186" name="Rectangle 2"/>
          <p:cNvSpPr>
            <a:spLocks noGrp="1" noRot="1" noChangeAspect="1" noChangeArrowheads="1" noTextEdit="1"/>
          </p:cNvSpPr>
          <p:nvPr>
            <p:ph type="sldImg"/>
          </p:nvPr>
        </p:nvSpPr>
        <p:spPr>
          <a:ln/>
        </p:spPr>
      </p:sp>
      <p:sp>
        <p:nvSpPr>
          <p:cNvPr id="3421187" name="Rectangle 3"/>
          <p:cNvSpPr>
            <a:spLocks noGrp="1" noChangeArrowheads="1"/>
          </p:cNvSpPr>
          <p:nvPr>
            <p:ph type="body" idx="1"/>
          </p:nvPr>
        </p:nvSpPr>
        <p:spPr/>
        <p:txBody>
          <a:bodyPr/>
          <a:lstStyle/>
          <a:p>
            <a:pPr eaLnBrk="1" hangingPunct="1">
              <a:defRPr/>
            </a:pPr>
            <a:r>
              <a:rPr lang="en-US" b="1"/>
              <a:t>1993</a:t>
            </a:r>
            <a:r>
              <a:rPr lang="en-US"/>
              <a:t> Schweitzer-- </a:t>
            </a:r>
            <a:r>
              <a:rPr lang="en-US" b="1"/>
              <a:t>grad student at</a:t>
            </a:r>
            <a:r>
              <a:rPr lang="en-US"/>
              <a:t> </a:t>
            </a:r>
            <a:r>
              <a:rPr lang="en-US" b="1"/>
              <a:t>Montana St. Univ. Museum of the Rockies, </a:t>
            </a:r>
            <a:r>
              <a:rPr lang="en-US"/>
              <a:t>discovery--early 1992.  </a:t>
            </a:r>
          </a:p>
          <a:p>
            <a:pPr eaLnBrk="1" hangingPunct="1">
              <a:defRPr/>
            </a:pPr>
            <a:r>
              <a:rPr lang="en-US" b="1"/>
              <a:t>2005 Schweitzer --professor at U of N. Carolina, Chapel Hill.</a:t>
            </a:r>
            <a:endParaRPr lang="en-US"/>
          </a:p>
          <a:p>
            <a:pPr eaLnBrk="1" hangingPunct="1">
              <a:defRPr/>
            </a:pPr>
            <a:r>
              <a:rPr lang="en-US"/>
              <a:t>David DeWitt explains: </a:t>
            </a:r>
            <a:r>
              <a:rPr lang="ja-JP" altLang="en-US"/>
              <a:t>“</a:t>
            </a:r>
            <a:r>
              <a:rPr lang="en-US" altLang="ja-JP"/>
              <a:t>Conventional wisdom held that proteins and DNA could not survive for millions of years. Indeed, </a:t>
            </a:r>
            <a:r>
              <a:rPr lang="en-US" altLang="ja-JP" b="1"/>
              <a:t>an upper limit to the preservation of a stable protein such as collagen</a:t>
            </a:r>
            <a:r>
              <a:rPr lang="en-US" altLang="ja-JP"/>
              <a:t> was presumed to be about </a:t>
            </a:r>
            <a:r>
              <a:rPr lang="en-US" altLang="ja-JP" b="1"/>
              <a:t>2.7 million years at 0°C, 180,000 years at 10°C, and only 15,000 years at 20°C</a:t>
            </a:r>
            <a:r>
              <a:rPr lang="en-US" altLang="ja-JP"/>
              <a:t>.(1)  Thus, there was much skepticism that what Schweitzer found was really dinosaur soft tissue when it was initially reported. Secular scientists were hesitant to believe that such tissue and proteins could persist for more than 65 million years.</a:t>
            </a:r>
            <a:r>
              <a:rPr lang="ja-JP" altLang="en-US"/>
              <a:t>”</a:t>
            </a:r>
            <a:endParaRPr lang="en-US" altLang="ja-JP"/>
          </a:p>
          <a:p>
            <a:pPr eaLnBrk="1" hangingPunct="1">
              <a:defRPr/>
            </a:pPr>
            <a:r>
              <a:rPr lang="en-US"/>
              <a:t>	(1): Nielsen-Marsh, C., Biomolecules in fossil remains: A multidisciplinary approach to endurance, </a:t>
            </a:r>
            <a:r>
              <a:rPr lang="en-US" i="1"/>
              <a:t>The Biochemist</a:t>
            </a:r>
            <a:r>
              <a:rPr lang="en-US"/>
              <a:t> June 2002 pages 12–14, http://www.biochemist.org/bio/02403/0012/024030012.pdf.  Quoted from DeWitt</a:t>
            </a:r>
            <a:r>
              <a:rPr lang="fr-FR" altLang="ja-JP"/>
              <a:t>'</a:t>
            </a:r>
            <a:r>
              <a:rPr lang="en-US"/>
              <a:t>s article: http://www.answersingenesis.org/articles/2007/04/13/t-rex-big-chicken#fnList_1_5, </a:t>
            </a:r>
            <a:r>
              <a:rPr lang="ja-JP" altLang="en-US"/>
              <a:t>“</a:t>
            </a:r>
            <a:r>
              <a:rPr lang="en-US" altLang="ja-JP"/>
              <a:t>Tyrannosaurus rex: a big chicken?</a:t>
            </a:r>
            <a:r>
              <a:rPr lang="ja-JP" altLang="en-US"/>
              <a:t>”</a:t>
            </a:r>
            <a:r>
              <a:rPr lang="en-US" altLang="ja-JP"/>
              <a:t>, 13 April 2007.</a:t>
            </a:r>
          </a:p>
          <a:p>
            <a:pPr eaLnBrk="1" hangingPunct="1">
              <a:defRPr/>
            </a:pPr>
            <a:r>
              <a:rPr lang="en-US"/>
              <a:t>Picture from http://www.meas.ncsu.edu/faculty/schweitzer/schweitzer.htm, downloaded 29 March 2005.</a:t>
            </a:r>
          </a:p>
          <a:p>
            <a:pPr eaLnBrk="1" hangingPunct="1">
              <a:defRPr/>
            </a:pP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3F38143-37C2-7046-9260-F7FF44564832}" type="slidenum">
              <a:rPr lang="en-US" smtClean="0">
                <a:solidFill>
                  <a:srgbClr val="000000"/>
                </a:solidFill>
              </a:rPr>
              <a:pPr>
                <a:defRPr/>
              </a:pPr>
              <a:t>95</a:t>
            </a:fld>
            <a:endParaRPr lang="en-US" smtClean="0">
              <a:solidFill>
                <a:srgbClr val="000000"/>
              </a:solidFill>
            </a:endParaRPr>
          </a:p>
        </p:txBody>
      </p:sp>
      <p:sp>
        <p:nvSpPr>
          <p:cNvPr id="3423234" name="Rectangle 2"/>
          <p:cNvSpPr>
            <a:spLocks noGrp="1" noRot="1" noChangeAspect="1" noChangeArrowheads="1" noTextEdit="1"/>
          </p:cNvSpPr>
          <p:nvPr>
            <p:ph type="sldImg"/>
          </p:nvPr>
        </p:nvSpPr>
        <p:spPr>
          <a:ln/>
        </p:spPr>
      </p:sp>
      <p:sp>
        <p:nvSpPr>
          <p:cNvPr id="3423235" name="Rectangle 3"/>
          <p:cNvSpPr>
            <a:spLocks noGrp="1" noChangeArrowheads="1"/>
          </p:cNvSpPr>
          <p:nvPr>
            <p:ph type="body" idx="1"/>
          </p:nvPr>
        </p:nvSpPr>
        <p:spPr/>
        <p:txBody>
          <a:bodyPr/>
          <a:lstStyle/>
          <a:p>
            <a:pPr eaLnBrk="1" hangingPunct="1">
              <a:defRPr/>
            </a:pPr>
            <a:r>
              <a:rPr lang="en-US"/>
              <a:t>By 2005 Schweitzer was </a:t>
            </a:r>
            <a:r>
              <a:rPr lang="en-US" b="1"/>
              <a:t>professor at U of N. Carolina, Chapel Hill.</a:t>
            </a:r>
          </a:p>
          <a:p>
            <a:pPr eaLnBrk="1" hangingPunct="1">
              <a:defRPr/>
            </a:pP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151D38B-CCB2-4546-B683-1525D90F7C3E}" type="slidenum">
              <a:rPr lang="en-US" smtClean="0">
                <a:solidFill>
                  <a:srgbClr val="000000"/>
                </a:solidFill>
              </a:rPr>
              <a:pPr>
                <a:defRPr/>
              </a:pPr>
              <a:t>96</a:t>
            </a:fld>
            <a:endParaRPr lang="en-US" smtClean="0">
              <a:solidFill>
                <a:srgbClr val="000000"/>
              </a:solidFill>
            </a:endParaRPr>
          </a:p>
        </p:txBody>
      </p:sp>
      <p:sp>
        <p:nvSpPr>
          <p:cNvPr id="3425282" name="Rectangle 2"/>
          <p:cNvSpPr>
            <a:spLocks noGrp="1" noRot="1" noChangeAspect="1" noChangeArrowheads="1" noTextEdit="1"/>
          </p:cNvSpPr>
          <p:nvPr>
            <p:ph type="sldImg"/>
          </p:nvPr>
        </p:nvSpPr>
        <p:spPr>
          <a:ln/>
        </p:spPr>
      </p:sp>
      <p:sp>
        <p:nvSpPr>
          <p:cNvPr id="3425283" name="Rectangle 3"/>
          <p:cNvSpPr>
            <a:spLocks noGrp="1" noChangeArrowheads="1"/>
          </p:cNvSpPr>
          <p:nvPr>
            <p:ph type="body" idx="1"/>
          </p:nvPr>
        </p:nvSpPr>
        <p:spPr/>
        <p:txBody>
          <a:bodyPr/>
          <a:lstStyle/>
          <a:p>
            <a:pPr eaLnBrk="1" hangingPunct="1">
              <a:defRPr/>
            </a:pPr>
            <a:r>
              <a:rPr lang="en-US"/>
              <a:t>This research has been further confirmed by Schweitzer and her colleagues by studying hadrosaur bones that show evidence of having been buried rapidly in a deep deposit of sandstone in the Judith River formation in Montana.  See summary of the May 2009 </a:t>
            </a:r>
            <a:r>
              <a:rPr lang="en-US" i="1"/>
              <a:t>Science</a:t>
            </a:r>
            <a:r>
              <a:rPr lang="en-US"/>
              <a:t> article in </a:t>
            </a:r>
            <a:r>
              <a:rPr lang="ja-JP" altLang="en-US"/>
              <a:t>“</a:t>
            </a:r>
            <a:r>
              <a:rPr lang="en-US" altLang="ja-JP"/>
              <a:t>Proteins, Soft Tissue from 80 Million-Year-Old Hadrosaur Add Weight to Theory that Molecules Preserve Over Time,</a:t>
            </a:r>
            <a:r>
              <a:rPr lang="ja-JP" altLang="en-US"/>
              <a:t>”</a:t>
            </a:r>
            <a:r>
              <a:rPr lang="en-US" altLang="ja-JP"/>
              <a:t> http://www.physorg.com/news160320581.html, 30 April 2009, accessed 3 Aug. 2009</a:t>
            </a: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663EAFB-24F9-7743-B164-4112F3DA9F36}" type="slidenum">
              <a:rPr lang="en-US" smtClean="0">
                <a:solidFill>
                  <a:srgbClr val="000000"/>
                </a:solidFill>
              </a:rPr>
              <a:pPr>
                <a:defRPr/>
              </a:pPr>
              <a:t>97</a:t>
            </a:fld>
            <a:endParaRPr lang="en-US" smtClean="0">
              <a:solidFill>
                <a:srgbClr val="000000"/>
              </a:solidFill>
            </a:endParaRPr>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Dragons do not look like any living animal, but they do look remarkably similar to dinosaurs.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0B8C2AA-797E-C542-A820-12C4E85C4714}" type="slidenum">
              <a:rPr lang="en-US" smtClean="0">
                <a:solidFill>
                  <a:srgbClr val="000000"/>
                </a:solidFill>
              </a:rPr>
              <a:pPr>
                <a:defRPr/>
              </a:pPr>
              <a:t>98</a:t>
            </a:fld>
            <a:endParaRPr lang="en-US" smtClean="0">
              <a:solidFill>
                <a:srgbClr val="000000"/>
              </a:solidFill>
            </a:endParaRPr>
          </a:p>
        </p:txBody>
      </p:sp>
      <p:sp>
        <p:nvSpPr>
          <p:cNvPr id="4659202" name="Rectangle 2"/>
          <p:cNvSpPr>
            <a:spLocks noGrp="1" noRot="1" noChangeAspect="1" noChangeArrowheads="1" noTextEdit="1"/>
          </p:cNvSpPr>
          <p:nvPr>
            <p:ph type="sldImg"/>
          </p:nvPr>
        </p:nvSpPr>
        <p:spPr>
          <a:ln/>
        </p:spPr>
      </p:sp>
      <p:sp>
        <p:nvSpPr>
          <p:cNvPr id="465920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23CD9DE-D3B2-B04E-BCA2-1B445E2A9670}" type="slidenum">
              <a:rPr lang="en-US" smtClean="0">
                <a:solidFill>
                  <a:srgbClr val="000000"/>
                </a:solidFill>
              </a:rPr>
              <a:pPr>
                <a:defRPr/>
              </a:pPr>
              <a:t>99</a:t>
            </a:fld>
            <a:endParaRPr lang="en-US" smtClean="0">
              <a:solidFill>
                <a:srgbClr val="000000"/>
              </a:solidFill>
            </a:endParaRPr>
          </a:p>
        </p:txBody>
      </p:sp>
      <p:sp>
        <p:nvSpPr>
          <p:cNvPr id="2765826" name="Rectangle 2"/>
          <p:cNvSpPr>
            <a:spLocks noGrp="1" noRot="1" noChangeAspect="1" noChangeArrowheads="1" noTextEdit="1"/>
          </p:cNvSpPr>
          <p:nvPr>
            <p:ph type="sldImg"/>
          </p:nvPr>
        </p:nvSpPr>
        <p:spPr>
          <a:ln/>
        </p:spPr>
      </p:sp>
      <p:sp>
        <p:nvSpPr>
          <p:cNvPr id="2765827" name="Rectangle 3"/>
          <p:cNvSpPr>
            <a:spLocks noGrp="1" noChangeArrowheads="1"/>
          </p:cNvSpPr>
          <p:nvPr>
            <p:ph type="body" idx="1"/>
          </p:nvPr>
        </p:nvSpPr>
        <p:spPr/>
        <p:txBody>
          <a:bodyPr/>
          <a:lstStyle/>
          <a:p>
            <a:pPr eaLnBrk="1" hangingPunct="1">
              <a:defRPr/>
            </a:pPr>
            <a:r>
              <a:rPr lang="en-GB"/>
              <a:t>The animal had swallowed a girl. Yarru is said to have lived in waterholes.</a:t>
            </a:r>
            <a:endParaRPr lang="en-AU" altLang="ja-JP"/>
          </a:p>
          <a:p>
            <a:pPr eaLnBrk="1" hangingPunct="1">
              <a:defRPr/>
            </a:pPr>
            <a:r>
              <a:rPr lang="en-GB"/>
              <a:t>The drawing was made by an Aborigine tribal artist who had very little formal education and drew the picture based on the verbal description in the tribal stories.  None of the Aborigines of the tribal knew about plesiosaurs or what they looked like, on the basis of others teaching them or showing them pictures of fossils.  </a:t>
            </a:r>
          </a:p>
          <a:p>
            <a:pPr eaLnBrk="1" hangingPunct="1">
              <a:defRPr/>
            </a:pPr>
            <a:r>
              <a:rPr lang="en-GB" i="1"/>
              <a:t>Creation</a:t>
            </a:r>
            <a:r>
              <a:rPr lang="en-GB"/>
              <a:t> magazine 21:1 (Dec. 1998-Feb. 1999), pp. 24-27. </a:t>
            </a:r>
          </a:p>
          <a:p>
            <a:pPr eaLnBrk="1" hangingPunct="1">
              <a:defRPr/>
            </a:pPr>
            <a:r>
              <a:rPr lang="en-GB"/>
              <a:t>Source of the information: Dennis Fields, former missionary to the Kuku Yalanji people in the rainforest region of far north Queensland.  </a:t>
            </a:r>
            <a:endParaRPr lang="en-AU" altLang="ja-JP"/>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9DE3DCC-76C1-F349-AE36-40620E204FEF}" type="slidenum">
              <a:rPr lang="en-US" smtClean="0">
                <a:solidFill>
                  <a:srgbClr val="000000"/>
                </a:solidFill>
              </a:rPr>
              <a:pPr>
                <a:defRPr/>
              </a:pPr>
              <a:t>100</a:t>
            </a:fld>
            <a:endParaRPr lang="en-US" smtClean="0">
              <a:solidFill>
                <a:srgbClr val="000000"/>
              </a:solidFill>
            </a:endParaRPr>
          </a:p>
        </p:txBody>
      </p:sp>
      <p:sp>
        <p:nvSpPr>
          <p:cNvPr id="995330" name="Rectangle 2"/>
          <p:cNvSpPr>
            <a:spLocks noGrp="1" noRot="1" noChangeAspect="1" noChangeArrowheads="1" noTextEdit="1"/>
          </p:cNvSpPr>
          <p:nvPr>
            <p:ph type="sldImg"/>
          </p:nvPr>
        </p:nvSpPr>
        <p:spPr>
          <a:ln/>
        </p:spPr>
      </p:sp>
      <p:sp>
        <p:nvSpPr>
          <p:cNvPr id="995331" name="Rectangle 3"/>
          <p:cNvSpPr>
            <a:spLocks noGrp="1" noChangeArrowheads="1"/>
          </p:cNvSpPr>
          <p:nvPr>
            <p:ph type="body" idx="1"/>
          </p:nvPr>
        </p:nvSpPr>
        <p:spPr/>
        <p:txBody>
          <a:bodyPr/>
          <a:lstStyle/>
          <a:p>
            <a:pPr eaLnBrk="1" hangingPunct="1">
              <a:defRPr/>
            </a:pPr>
            <a:r>
              <a:rPr lang="en-AU" b="1"/>
              <a:t>Also has leaves and hunting dogs engraved on the brass plate.</a:t>
            </a:r>
            <a:endParaRPr lang="en-US" altLang="ja-JP"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1B3FEF-FFA3-A44E-A837-EFB4ACF2363F}" type="slidenum">
              <a:rPr lang="en-US"/>
              <a:pPr>
                <a:defRPr/>
              </a:pPr>
              <a:t>‹#›</a:t>
            </a:fld>
            <a:endParaRPr lang="en-US"/>
          </a:p>
        </p:txBody>
      </p:sp>
    </p:spTree>
    <p:extLst>
      <p:ext uri="{BB962C8B-B14F-4D97-AF65-F5344CB8AC3E}">
        <p14:creationId xmlns:p14="http://schemas.microsoft.com/office/powerpoint/2010/main" val="1319435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C77541-4173-144F-825A-0710C87B1732}" type="slidenum">
              <a:rPr lang="en-US"/>
              <a:pPr>
                <a:defRPr/>
              </a:pPr>
              <a:t>‹#›</a:t>
            </a:fld>
            <a:endParaRPr lang="en-US"/>
          </a:p>
        </p:txBody>
      </p:sp>
    </p:spTree>
    <p:extLst>
      <p:ext uri="{BB962C8B-B14F-4D97-AF65-F5344CB8AC3E}">
        <p14:creationId xmlns:p14="http://schemas.microsoft.com/office/powerpoint/2010/main" val="41727436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0115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65156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76758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09581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900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300215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4876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0245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99016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6393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CBFBE9-4FE8-AD4F-AC8A-C43375D67BB4}" type="slidenum">
              <a:rPr lang="en-US"/>
              <a:pPr>
                <a:defRPr/>
              </a:pPr>
              <a:t>‹#›</a:t>
            </a:fld>
            <a:endParaRPr lang="en-US"/>
          </a:p>
        </p:txBody>
      </p:sp>
    </p:spTree>
    <p:extLst>
      <p:ext uri="{BB962C8B-B14F-4D97-AF65-F5344CB8AC3E}">
        <p14:creationId xmlns:p14="http://schemas.microsoft.com/office/powerpoint/2010/main" val="887723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187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00523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7101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70601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71269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30948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48213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2147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61282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4857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773D063-66F4-D545-84AC-DFA63EA7BFBD}" type="slidenum">
              <a:rPr lang="en-US"/>
              <a:pPr>
                <a:defRPr/>
              </a:pPr>
              <a:t>‹#›</a:t>
            </a:fld>
            <a:endParaRPr lang="en-US"/>
          </a:p>
        </p:txBody>
      </p:sp>
    </p:spTree>
    <p:extLst>
      <p:ext uri="{BB962C8B-B14F-4D97-AF65-F5344CB8AC3E}">
        <p14:creationId xmlns:p14="http://schemas.microsoft.com/office/powerpoint/2010/main" val="2921349767"/>
      </p:ext>
    </p:extLst>
  </p:cSld>
  <p:clrMapOvr>
    <a:masterClrMapping/>
  </p:clrMapOvr>
  <p:transition xmlns:p14="http://schemas.microsoft.com/office/powerpoint/2010/mai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73240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67433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26044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1816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82303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8711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35429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07761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4241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8853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F6327C6-B76B-EF43-A642-EECDA4D736E7}" type="slidenum">
              <a:rPr lang="en-US"/>
              <a:pPr>
                <a:defRPr/>
              </a:pPr>
              <a:t>‹#›</a:t>
            </a:fld>
            <a:endParaRPr lang="en-US"/>
          </a:p>
        </p:txBody>
      </p:sp>
    </p:spTree>
    <p:extLst>
      <p:ext uri="{BB962C8B-B14F-4D97-AF65-F5344CB8AC3E}">
        <p14:creationId xmlns:p14="http://schemas.microsoft.com/office/powerpoint/2010/main" val="34528819"/>
      </p:ext>
    </p:extLst>
  </p:cSld>
  <p:clrMapOvr>
    <a:masterClrMapping/>
  </p:clrMapOvr>
  <p:transition xmlns:p14="http://schemas.microsoft.com/office/powerpoint/2010/mai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35605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71603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54865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85357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31704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27498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72990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54670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521451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164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1F1A479-2CB1-F849-A964-6D4A6758D4A0}" type="slidenum">
              <a:rPr lang="en-US"/>
              <a:pPr>
                <a:defRPr/>
              </a:pPr>
              <a:t>‹#›</a:t>
            </a:fld>
            <a:endParaRPr lang="en-US"/>
          </a:p>
        </p:txBody>
      </p:sp>
    </p:spTree>
    <p:extLst>
      <p:ext uri="{BB962C8B-B14F-4D97-AF65-F5344CB8AC3E}">
        <p14:creationId xmlns:p14="http://schemas.microsoft.com/office/powerpoint/2010/main" val="3945196151"/>
      </p:ext>
    </p:extLst>
  </p:cSld>
  <p:clrMapOvr>
    <a:masterClrMapping/>
  </p:clrMapOvr>
  <p:transition xmlns:p14="http://schemas.microsoft.com/office/powerpoint/2010/mai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46459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845563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02171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11764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057020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17160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37330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12388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16154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6999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C73E4E8B-5275-AC4B-AA01-D9B15EB89BB8}" type="slidenum">
              <a:rPr lang="en-US"/>
              <a:pPr>
                <a:defRPr/>
              </a:pPr>
              <a:t>‹#›</a:t>
            </a:fld>
            <a:endParaRPr lang="en-US"/>
          </a:p>
        </p:txBody>
      </p:sp>
    </p:spTree>
    <p:extLst>
      <p:ext uri="{BB962C8B-B14F-4D97-AF65-F5344CB8AC3E}">
        <p14:creationId xmlns:p14="http://schemas.microsoft.com/office/powerpoint/2010/main" val="1340163326"/>
      </p:ext>
    </p:extLst>
  </p:cSld>
  <p:clrMapOvr>
    <a:masterClrMapping/>
  </p:clrMapOvr>
  <p:transition xmlns:p14="http://schemas.microsoft.com/office/powerpoint/2010/mai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5864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04740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17117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39319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56198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529672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04037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507123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589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7678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77965EFB-B607-C14C-AF13-9EC4675F78CB}" type="slidenum">
              <a:rPr lang="en-US"/>
              <a:pPr>
                <a:defRPr/>
              </a:pPr>
              <a:t>‹#›</a:t>
            </a:fld>
            <a:endParaRPr lang="en-US"/>
          </a:p>
        </p:txBody>
      </p:sp>
    </p:spTree>
    <p:extLst>
      <p:ext uri="{BB962C8B-B14F-4D97-AF65-F5344CB8AC3E}">
        <p14:creationId xmlns:p14="http://schemas.microsoft.com/office/powerpoint/2010/main" val="407306614"/>
      </p:ext>
    </p:extLst>
  </p:cSld>
  <p:clrMapOvr>
    <a:masterClrMapping/>
  </p:clrMapOvr>
  <p:transition xmlns:p14="http://schemas.microsoft.com/office/powerpoint/2010/mai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7354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5996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38402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77916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15791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122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24787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78106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527559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2735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EB97B9AA-4A0A-5645-B1B7-4CD688D4EC97}" type="slidenum">
              <a:rPr lang="en-US"/>
              <a:pPr>
                <a:defRPr/>
              </a:pPr>
              <a:t>‹#›</a:t>
            </a:fld>
            <a:endParaRPr lang="en-US"/>
          </a:p>
        </p:txBody>
      </p:sp>
    </p:spTree>
    <p:extLst>
      <p:ext uri="{BB962C8B-B14F-4D97-AF65-F5344CB8AC3E}">
        <p14:creationId xmlns:p14="http://schemas.microsoft.com/office/powerpoint/2010/main" val="1303645684"/>
      </p:ext>
    </p:extLst>
  </p:cSld>
  <p:clrMapOvr>
    <a:masterClrMapping/>
  </p:clrMapOvr>
  <p:transition xmlns:p14="http://schemas.microsoft.com/office/powerpoint/2010/mai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6879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96510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6218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746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74935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5829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48754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269383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18806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8405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4CFD69E-8517-004D-A641-6F69E126CDB8}" type="slidenum">
              <a:rPr lang="en-US"/>
              <a:pPr>
                <a:defRPr/>
              </a:pPr>
              <a:t>‹#›</a:t>
            </a:fld>
            <a:endParaRPr lang="en-US"/>
          </a:p>
        </p:txBody>
      </p:sp>
    </p:spTree>
    <p:extLst>
      <p:ext uri="{BB962C8B-B14F-4D97-AF65-F5344CB8AC3E}">
        <p14:creationId xmlns:p14="http://schemas.microsoft.com/office/powerpoint/2010/main" val="4086972948"/>
      </p:ext>
    </p:extLst>
  </p:cSld>
  <p:clrMapOvr>
    <a:masterClrMapping/>
  </p:clrMapOvr>
  <p:transition xmlns:p14="http://schemas.microsoft.com/office/powerpoint/2010/mai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94545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93519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70767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3169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39943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14432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4160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4390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066988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6060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6F7E5FD-75A2-E547-883E-72273453954B}" type="slidenum">
              <a:rPr lang="en-US"/>
              <a:pPr>
                <a:defRPr/>
              </a:pPr>
              <a:t>‹#›</a:t>
            </a:fld>
            <a:endParaRPr lang="en-US"/>
          </a:p>
        </p:txBody>
      </p:sp>
    </p:spTree>
    <p:extLst>
      <p:ext uri="{BB962C8B-B14F-4D97-AF65-F5344CB8AC3E}">
        <p14:creationId xmlns:p14="http://schemas.microsoft.com/office/powerpoint/2010/main" val="805467845"/>
      </p:ext>
    </p:extLst>
  </p:cSld>
  <p:clrMapOvr>
    <a:masterClrMapping/>
  </p:clrMapOvr>
  <p:transition xmlns:p14="http://schemas.microsoft.com/office/powerpoint/2010/mai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98479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85444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1598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709664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9623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85214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81131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3353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28074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7650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7F31F-87B1-D844-A4A4-DC8DF837A845}" type="slidenum">
              <a:rPr lang="en-US"/>
              <a:pPr>
                <a:defRPr/>
              </a:pPr>
              <a:t>‹#›</a:t>
            </a:fld>
            <a:endParaRPr lang="en-US"/>
          </a:p>
        </p:txBody>
      </p:sp>
    </p:spTree>
    <p:extLst>
      <p:ext uri="{BB962C8B-B14F-4D97-AF65-F5344CB8AC3E}">
        <p14:creationId xmlns:p14="http://schemas.microsoft.com/office/powerpoint/2010/main" val="82559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83C8708-4712-784C-AA39-0491746FD8F9}" type="slidenum">
              <a:rPr lang="en-US"/>
              <a:pPr>
                <a:defRPr/>
              </a:pPr>
              <a:t>‹#›</a:t>
            </a:fld>
            <a:endParaRPr lang="en-US"/>
          </a:p>
        </p:txBody>
      </p:sp>
    </p:spTree>
    <p:extLst>
      <p:ext uri="{BB962C8B-B14F-4D97-AF65-F5344CB8AC3E}">
        <p14:creationId xmlns:p14="http://schemas.microsoft.com/office/powerpoint/2010/main" val="3514043035"/>
      </p:ext>
    </p:extLst>
  </p:cSld>
  <p:clrMapOvr>
    <a:masterClrMapping/>
  </p:clrMapOvr>
  <p:transition xmlns:p14="http://schemas.microsoft.com/office/powerpoint/2010/mai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68818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87862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39301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07768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1910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27610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61482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99866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0504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FBC01E2-2F84-AA4C-A3DC-F083DABB3D64}" type="slidenum">
              <a:rPr lang="en-US"/>
              <a:pPr>
                <a:defRPr/>
              </a:pPr>
              <a:t>‹#›</a:t>
            </a:fld>
            <a:endParaRPr lang="en-US"/>
          </a:p>
        </p:txBody>
      </p:sp>
    </p:spTree>
    <p:extLst>
      <p:ext uri="{BB962C8B-B14F-4D97-AF65-F5344CB8AC3E}">
        <p14:creationId xmlns:p14="http://schemas.microsoft.com/office/powerpoint/2010/main" val="3093623890"/>
      </p:ext>
    </p:extLst>
  </p:cSld>
  <p:clrMapOvr>
    <a:masterClrMapping/>
  </p:clrMapOvr>
  <p:transition xmlns:p14="http://schemas.microsoft.com/office/powerpoint/2010/mai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96957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48919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40999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13080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46926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53644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8131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36791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98043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23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967109F-2E20-C247-ACF5-16DBA64D5FA5}" type="slidenum">
              <a:rPr lang="en-US"/>
              <a:pPr>
                <a:defRPr/>
              </a:pPr>
              <a:t>‹#›</a:t>
            </a:fld>
            <a:endParaRPr lang="en-US"/>
          </a:p>
        </p:txBody>
      </p:sp>
    </p:spTree>
    <p:extLst>
      <p:ext uri="{BB962C8B-B14F-4D97-AF65-F5344CB8AC3E}">
        <p14:creationId xmlns:p14="http://schemas.microsoft.com/office/powerpoint/2010/main" val="2269811334"/>
      </p:ext>
    </p:extLst>
  </p:cSld>
  <p:clrMapOvr>
    <a:masterClrMapping/>
  </p:clrMapOvr>
  <p:transition xmlns:p14="http://schemas.microsoft.com/office/powerpoint/2010/mai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08999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449893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0737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80054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36220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73150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00225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4583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75249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4442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66935720"/>
      </p:ext>
    </p:extLst>
  </p:cSld>
  <p:clrMapOvr>
    <a:masterClrMapping/>
  </p:clrMapOvr>
  <p:transition xmlns:p14="http://schemas.microsoft.com/office/powerpoint/2010/mai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15564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94877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491047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49305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917403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34055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44813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411327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0077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034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9690150"/>
      </p:ext>
    </p:extLst>
  </p:cSld>
  <p:clrMapOvr>
    <a:masterClrMapping/>
  </p:clrMapOvr>
  <p:transition xmlns:p14="http://schemas.microsoft.com/office/powerpoint/2010/mai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54521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82789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89598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825760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84871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141672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42193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93907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44409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287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2547541"/>
      </p:ext>
    </p:extLst>
  </p:cSld>
  <p:clrMapOvr>
    <a:masterClrMapping/>
  </p:clrMapOvr>
  <p:transition xmlns:p14="http://schemas.microsoft.com/office/powerpoint/2010/mai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40212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68733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2226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83178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31574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38587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983867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92270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67243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9135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3477348"/>
      </p:ext>
    </p:extLst>
  </p:cSld>
  <p:clrMapOvr>
    <a:masterClrMapping/>
  </p:clrMapOvr>
  <p:transition xmlns:p14="http://schemas.microsoft.com/office/powerpoint/2010/mai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216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03363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11342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43623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65366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529601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71427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757415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82061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664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1275748"/>
      </p:ext>
    </p:extLst>
  </p:cSld>
  <p:clrMapOvr>
    <a:masterClrMapping/>
  </p:clrMapOvr>
  <p:transition xmlns:p14="http://schemas.microsoft.com/office/powerpoint/2010/mai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589478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5938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85504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729568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6337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343725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6763197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899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5827768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013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2994783"/>
      </p:ext>
    </p:extLst>
  </p:cSld>
  <p:clrMapOvr>
    <a:masterClrMapping/>
  </p:clrMapOvr>
  <p:transition xmlns:p14="http://schemas.microsoft.com/office/powerpoint/2010/mai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8875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90304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8393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57821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92095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71975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7310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658366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2969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64471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29081"/>
      </p:ext>
    </p:extLst>
  </p:cSld>
  <p:clrMapOvr>
    <a:masterClrMapping/>
  </p:clrMapOvr>
  <p:transition xmlns:p14="http://schemas.microsoft.com/office/powerpoint/2010/mai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896113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88234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95400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531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80707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97522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5738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67341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3986831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93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137C18-BB2C-F749-B271-2A49A54AD96E}" type="slidenum">
              <a:rPr lang="en-US"/>
              <a:pPr>
                <a:defRPr/>
              </a:pPr>
              <a:t>‹#›</a:t>
            </a:fld>
            <a:endParaRPr lang="en-US"/>
          </a:p>
        </p:txBody>
      </p:sp>
    </p:spTree>
    <p:extLst>
      <p:ext uri="{BB962C8B-B14F-4D97-AF65-F5344CB8AC3E}">
        <p14:creationId xmlns:p14="http://schemas.microsoft.com/office/powerpoint/2010/main" val="2589138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9035444"/>
      </p:ext>
    </p:extLst>
  </p:cSld>
  <p:clrMapOvr>
    <a:masterClrMapping/>
  </p:clrMapOvr>
  <p:transition xmlns:p14="http://schemas.microsoft.com/office/powerpoint/2010/mai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692532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3740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42757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16908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91329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129332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96185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18962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266744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C5BDF9BB-87E8-BA46-A88A-F7FD842F0F7E}" type="slidenum">
              <a:rPr lang="en-US"/>
              <a:pPr>
                <a:defRPr/>
              </a:pPr>
              <a:t>‹#›</a:t>
            </a:fld>
            <a:endParaRPr lang="en-US"/>
          </a:p>
        </p:txBody>
      </p:sp>
    </p:spTree>
    <p:extLst>
      <p:ext uri="{BB962C8B-B14F-4D97-AF65-F5344CB8AC3E}">
        <p14:creationId xmlns:p14="http://schemas.microsoft.com/office/powerpoint/2010/main" val="360398463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2637096"/>
      </p:ext>
    </p:extLst>
  </p:cSld>
  <p:clrMapOvr>
    <a:masterClrMapping/>
  </p:clrMapOvr>
  <p:transition xmlns:p14="http://schemas.microsoft.com/office/powerpoint/2010/mai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48D7510-66F7-8B4F-A1C2-335CB2FF5790}" type="slidenum">
              <a:rPr lang="en-US"/>
              <a:pPr>
                <a:defRPr/>
              </a:pPr>
              <a:t>‹#›</a:t>
            </a:fld>
            <a:endParaRPr lang="en-US"/>
          </a:p>
        </p:txBody>
      </p:sp>
    </p:spTree>
    <p:extLst>
      <p:ext uri="{BB962C8B-B14F-4D97-AF65-F5344CB8AC3E}">
        <p14:creationId xmlns:p14="http://schemas.microsoft.com/office/powerpoint/2010/main" val="1164687488"/>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41332FDD-4056-094F-BDB5-B12DF5DBC9E5}" type="slidenum">
              <a:rPr lang="en-US"/>
              <a:pPr>
                <a:defRPr/>
              </a:pPr>
              <a:t>‹#›</a:t>
            </a:fld>
            <a:endParaRPr lang="en-US"/>
          </a:p>
        </p:txBody>
      </p:sp>
    </p:spTree>
    <p:extLst>
      <p:ext uri="{BB962C8B-B14F-4D97-AF65-F5344CB8AC3E}">
        <p14:creationId xmlns:p14="http://schemas.microsoft.com/office/powerpoint/2010/main" val="1399257926"/>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pPr>
              <a:defRPr/>
            </a:pPr>
            <a:fld id="{FC322AE2-B85D-AE43-9E96-19F4E3D64137}" type="slidenum">
              <a:rPr lang="en-US"/>
              <a:pPr>
                <a:defRPr/>
              </a:pPr>
              <a:t>‹#›</a:t>
            </a:fld>
            <a:endParaRPr lang="en-US"/>
          </a:p>
        </p:txBody>
      </p:sp>
    </p:spTree>
    <p:extLst>
      <p:ext uri="{BB962C8B-B14F-4D97-AF65-F5344CB8AC3E}">
        <p14:creationId xmlns:p14="http://schemas.microsoft.com/office/powerpoint/2010/main" val="1070356387"/>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pPr>
              <a:defRPr/>
            </a:pPr>
            <a:fld id="{DBC3AFE4-74BF-C849-BAA0-2C1EA98648F5}" type="slidenum">
              <a:rPr lang="en-US"/>
              <a:pPr>
                <a:defRPr/>
              </a:pPr>
              <a:t>‹#›</a:t>
            </a:fld>
            <a:endParaRPr lang="en-US"/>
          </a:p>
        </p:txBody>
      </p:sp>
    </p:spTree>
    <p:extLst>
      <p:ext uri="{BB962C8B-B14F-4D97-AF65-F5344CB8AC3E}">
        <p14:creationId xmlns:p14="http://schemas.microsoft.com/office/powerpoint/2010/main" val="4003320092"/>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pPr>
              <a:defRPr/>
            </a:pPr>
            <a:fld id="{479BB13C-F8E3-FC40-A25A-90073D80E68C}" type="slidenum">
              <a:rPr lang="en-US"/>
              <a:pPr>
                <a:defRPr/>
              </a:pPr>
              <a:t>‹#›</a:t>
            </a:fld>
            <a:endParaRPr lang="en-US"/>
          </a:p>
        </p:txBody>
      </p:sp>
    </p:spTree>
    <p:extLst>
      <p:ext uri="{BB962C8B-B14F-4D97-AF65-F5344CB8AC3E}">
        <p14:creationId xmlns:p14="http://schemas.microsoft.com/office/powerpoint/2010/main" val="399032541"/>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6E019C68-039D-4843-8C9E-C959A1A6FD97}" type="slidenum">
              <a:rPr lang="en-US"/>
              <a:pPr>
                <a:defRPr/>
              </a:pPr>
              <a:t>‹#›</a:t>
            </a:fld>
            <a:endParaRPr lang="en-US"/>
          </a:p>
        </p:txBody>
      </p:sp>
    </p:spTree>
    <p:extLst>
      <p:ext uri="{BB962C8B-B14F-4D97-AF65-F5344CB8AC3E}">
        <p14:creationId xmlns:p14="http://schemas.microsoft.com/office/powerpoint/2010/main" val="3554875535"/>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68C72865-81F0-8B41-A608-7A7B6DAE35FC}" type="slidenum">
              <a:rPr lang="en-US"/>
              <a:pPr>
                <a:defRPr/>
              </a:pPr>
              <a:t>‹#›</a:t>
            </a:fld>
            <a:endParaRPr lang="en-US"/>
          </a:p>
        </p:txBody>
      </p:sp>
    </p:spTree>
    <p:extLst>
      <p:ext uri="{BB962C8B-B14F-4D97-AF65-F5344CB8AC3E}">
        <p14:creationId xmlns:p14="http://schemas.microsoft.com/office/powerpoint/2010/main" val="1032934606"/>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83764830-770B-A841-8C84-A12D1D70329B}" type="slidenum">
              <a:rPr lang="en-US"/>
              <a:pPr>
                <a:defRPr/>
              </a:pPr>
              <a:t>‹#›</a:t>
            </a:fld>
            <a:endParaRPr lang="en-US"/>
          </a:p>
        </p:txBody>
      </p:sp>
    </p:spTree>
    <p:extLst>
      <p:ext uri="{BB962C8B-B14F-4D97-AF65-F5344CB8AC3E}">
        <p14:creationId xmlns:p14="http://schemas.microsoft.com/office/powerpoint/2010/main" val="3444634416"/>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A2DC09AC-28AF-DE47-93F6-F55933463A17}" type="slidenum">
              <a:rPr lang="en-US"/>
              <a:pPr>
                <a:defRPr/>
              </a:pPr>
              <a:t>‹#›</a:t>
            </a:fld>
            <a:endParaRPr lang="en-US"/>
          </a:p>
        </p:txBody>
      </p:sp>
    </p:spTree>
    <p:extLst>
      <p:ext uri="{BB962C8B-B14F-4D97-AF65-F5344CB8AC3E}">
        <p14:creationId xmlns:p14="http://schemas.microsoft.com/office/powerpoint/2010/main" val="2841229702"/>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11DCD10-1842-1647-AA8E-D802A1A46899}" type="slidenum">
              <a:rPr lang="en-US"/>
              <a:pPr>
                <a:defRPr/>
              </a:pPr>
              <a:t>‹#›</a:t>
            </a:fld>
            <a:endParaRPr lang="en-US"/>
          </a:p>
        </p:txBody>
      </p:sp>
    </p:spTree>
    <p:extLst>
      <p:ext uri="{BB962C8B-B14F-4D97-AF65-F5344CB8AC3E}">
        <p14:creationId xmlns:p14="http://schemas.microsoft.com/office/powerpoint/2010/main" val="328115123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519621"/>
      </p:ext>
    </p:extLst>
  </p:cSld>
  <p:clrMapOvr>
    <a:masterClrMapping/>
  </p:clrMapOvr>
  <p:transition xmlns:p14="http://schemas.microsoft.com/office/powerpoint/2010/mai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1511220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73469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90236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03309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4747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88088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6188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13204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59682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2702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2191836"/>
      </p:ext>
    </p:extLst>
  </p:cSld>
  <p:clrMapOvr>
    <a:masterClrMapping/>
  </p:clrMapOvr>
  <p:transition xmlns:p14="http://schemas.microsoft.com/office/powerpoint/2010/mai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58184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461927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976170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340152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47954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08865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281448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4091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05361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1729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3286810"/>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21441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32004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805BE-43EF-DA40-B080-BE436647E95C}" type="slidenum">
              <a:rPr lang="en-US"/>
              <a:pPr>
                <a:defRPr/>
              </a:pPr>
              <a:t>‹#›</a:t>
            </a:fld>
            <a:endParaRPr lang="en-US"/>
          </a:p>
        </p:txBody>
      </p:sp>
    </p:spTree>
    <p:extLst>
      <p:ext uri="{BB962C8B-B14F-4D97-AF65-F5344CB8AC3E}">
        <p14:creationId xmlns:p14="http://schemas.microsoft.com/office/powerpoint/2010/main" val="24115184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37AC65-EE4F-814A-BA15-DAA84A6BA2E0}" type="slidenum">
              <a:rPr lang="en-US"/>
              <a:pPr>
                <a:defRPr/>
              </a:pPr>
              <a:t>‹#›</a:t>
            </a:fld>
            <a:endParaRPr lang="en-US"/>
          </a:p>
        </p:txBody>
      </p:sp>
    </p:spTree>
    <p:extLst>
      <p:ext uri="{BB962C8B-B14F-4D97-AF65-F5344CB8AC3E}">
        <p14:creationId xmlns:p14="http://schemas.microsoft.com/office/powerpoint/2010/main" val="18950987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13CA2B-7316-7447-B193-6A9821B92FD3}" type="slidenum">
              <a:rPr lang="en-US"/>
              <a:pPr>
                <a:defRPr/>
              </a:pPr>
              <a:t>‹#›</a:t>
            </a:fld>
            <a:endParaRPr lang="en-US"/>
          </a:p>
        </p:txBody>
      </p:sp>
    </p:spTree>
    <p:extLst>
      <p:ext uri="{BB962C8B-B14F-4D97-AF65-F5344CB8AC3E}">
        <p14:creationId xmlns:p14="http://schemas.microsoft.com/office/powerpoint/2010/main" val="390513629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5054C7-E027-1144-AE23-048E3C19FDF6}" type="slidenum">
              <a:rPr lang="en-US"/>
              <a:pPr>
                <a:defRPr/>
              </a:pPr>
              <a:t>‹#›</a:t>
            </a:fld>
            <a:endParaRPr lang="en-US"/>
          </a:p>
        </p:txBody>
      </p:sp>
    </p:spTree>
    <p:extLst>
      <p:ext uri="{BB962C8B-B14F-4D97-AF65-F5344CB8AC3E}">
        <p14:creationId xmlns:p14="http://schemas.microsoft.com/office/powerpoint/2010/main" val="35156588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B1A4CAE-682B-BD4C-AEAF-D81C6A976F7C}" type="slidenum">
              <a:rPr lang="en-US"/>
              <a:pPr>
                <a:defRPr/>
              </a:pPr>
              <a:t>‹#›</a:t>
            </a:fld>
            <a:endParaRPr lang="en-US"/>
          </a:p>
        </p:txBody>
      </p:sp>
    </p:spTree>
    <p:extLst>
      <p:ext uri="{BB962C8B-B14F-4D97-AF65-F5344CB8AC3E}">
        <p14:creationId xmlns:p14="http://schemas.microsoft.com/office/powerpoint/2010/main" val="7893005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F6765D-238D-394C-9825-55527B676049}" type="slidenum">
              <a:rPr lang="en-US"/>
              <a:pPr>
                <a:defRPr/>
              </a:pPr>
              <a:t>‹#›</a:t>
            </a:fld>
            <a:endParaRPr lang="en-US"/>
          </a:p>
        </p:txBody>
      </p:sp>
    </p:spTree>
    <p:extLst>
      <p:ext uri="{BB962C8B-B14F-4D97-AF65-F5344CB8AC3E}">
        <p14:creationId xmlns:p14="http://schemas.microsoft.com/office/powerpoint/2010/main" val="14732559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98A158-4D3C-3849-9D71-F08600060BD8}" type="slidenum">
              <a:rPr lang="en-US"/>
              <a:pPr>
                <a:defRPr/>
              </a:pPr>
              <a:t>‹#›</a:t>
            </a:fld>
            <a:endParaRPr lang="en-US"/>
          </a:p>
        </p:txBody>
      </p:sp>
    </p:spTree>
    <p:extLst>
      <p:ext uri="{BB962C8B-B14F-4D97-AF65-F5344CB8AC3E}">
        <p14:creationId xmlns:p14="http://schemas.microsoft.com/office/powerpoint/2010/main" val="104853143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44A8E8-C045-9D4F-A811-EB6282FB494D}" type="slidenum">
              <a:rPr lang="en-US"/>
              <a:pPr>
                <a:defRPr/>
              </a:pPr>
              <a:t>‹#›</a:t>
            </a:fld>
            <a:endParaRPr lang="en-US"/>
          </a:p>
        </p:txBody>
      </p:sp>
    </p:spTree>
    <p:extLst>
      <p:ext uri="{BB962C8B-B14F-4D97-AF65-F5344CB8AC3E}">
        <p14:creationId xmlns:p14="http://schemas.microsoft.com/office/powerpoint/2010/main" val="9041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8994525"/>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B1C49B-9677-1A4D-954B-74B0A390D360}" type="slidenum">
              <a:rPr lang="en-US"/>
              <a:pPr>
                <a:defRPr/>
              </a:pPr>
              <a:t>‹#›</a:t>
            </a:fld>
            <a:endParaRPr lang="en-US"/>
          </a:p>
        </p:txBody>
      </p:sp>
    </p:spTree>
    <p:extLst>
      <p:ext uri="{BB962C8B-B14F-4D97-AF65-F5344CB8AC3E}">
        <p14:creationId xmlns:p14="http://schemas.microsoft.com/office/powerpoint/2010/main" val="225499414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3683DC-01C7-3D40-85D4-1A6F14A79201}" type="slidenum">
              <a:rPr lang="en-US"/>
              <a:pPr>
                <a:defRPr/>
              </a:pPr>
              <a:t>‹#›</a:t>
            </a:fld>
            <a:endParaRPr lang="en-US"/>
          </a:p>
        </p:txBody>
      </p:sp>
    </p:spTree>
    <p:extLst>
      <p:ext uri="{BB962C8B-B14F-4D97-AF65-F5344CB8AC3E}">
        <p14:creationId xmlns:p14="http://schemas.microsoft.com/office/powerpoint/2010/main" val="350020947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FB8328-40CD-3A4D-9982-F0206F95FAD4}" type="slidenum">
              <a:rPr lang="en-US"/>
              <a:pPr>
                <a:defRPr/>
              </a:pPr>
              <a:t>‹#›</a:t>
            </a:fld>
            <a:endParaRPr lang="en-US"/>
          </a:p>
        </p:txBody>
      </p:sp>
    </p:spTree>
    <p:extLst>
      <p:ext uri="{BB962C8B-B14F-4D97-AF65-F5344CB8AC3E}">
        <p14:creationId xmlns:p14="http://schemas.microsoft.com/office/powerpoint/2010/main" val="192258576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4D84EF-62C7-A946-B92D-8AFF4CF2FD61}" type="slidenum">
              <a:rPr lang="en-US"/>
              <a:pPr>
                <a:defRPr/>
              </a:pPr>
              <a:t>‹#›</a:t>
            </a:fld>
            <a:endParaRPr lang="en-US"/>
          </a:p>
        </p:txBody>
      </p:sp>
    </p:spTree>
    <p:extLst>
      <p:ext uri="{BB962C8B-B14F-4D97-AF65-F5344CB8AC3E}">
        <p14:creationId xmlns:p14="http://schemas.microsoft.com/office/powerpoint/2010/main" val="163800757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2B9BE-EAB8-4A4A-B94E-A4B8B576E260}" type="slidenum">
              <a:rPr lang="en-US"/>
              <a:pPr>
                <a:defRPr/>
              </a:pPr>
              <a:t>‹#›</a:t>
            </a:fld>
            <a:endParaRPr lang="en-US"/>
          </a:p>
        </p:txBody>
      </p:sp>
    </p:spTree>
    <p:extLst>
      <p:ext uri="{BB962C8B-B14F-4D97-AF65-F5344CB8AC3E}">
        <p14:creationId xmlns:p14="http://schemas.microsoft.com/office/powerpoint/2010/main" val="214416611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9A8493-6381-9C4E-8365-E2858C5B7F26}" type="slidenum">
              <a:rPr lang="en-US"/>
              <a:pPr>
                <a:defRPr/>
              </a:pPr>
              <a:t>‹#›</a:t>
            </a:fld>
            <a:endParaRPr lang="en-US"/>
          </a:p>
        </p:txBody>
      </p:sp>
    </p:spTree>
    <p:extLst>
      <p:ext uri="{BB962C8B-B14F-4D97-AF65-F5344CB8AC3E}">
        <p14:creationId xmlns:p14="http://schemas.microsoft.com/office/powerpoint/2010/main" val="55105350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2EF398-0DF0-D642-8851-D633EB71ECEE}" type="slidenum">
              <a:rPr lang="en-US"/>
              <a:pPr>
                <a:defRPr/>
              </a:pPr>
              <a:t>‹#›</a:t>
            </a:fld>
            <a:endParaRPr lang="en-US"/>
          </a:p>
        </p:txBody>
      </p:sp>
    </p:spTree>
    <p:extLst>
      <p:ext uri="{BB962C8B-B14F-4D97-AF65-F5344CB8AC3E}">
        <p14:creationId xmlns:p14="http://schemas.microsoft.com/office/powerpoint/2010/main" val="95642161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6FDD94-CF9E-1C45-B89D-2E145795B9BE}" type="slidenum">
              <a:rPr lang="en-US"/>
              <a:pPr>
                <a:defRPr/>
              </a:pPr>
              <a:t>‹#›</a:t>
            </a:fld>
            <a:endParaRPr lang="en-US"/>
          </a:p>
        </p:txBody>
      </p:sp>
    </p:spTree>
    <p:extLst>
      <p:ext uri="{BB962C8B-B14F-4D97-AF65-F5344CB8AC3E}">
        <p14:creationId xmlns:p14="http://schemas.microsoft.com/office/powerpoint/2010/main" val="406222079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1CCA19-7076-8449-9E6C-1BD518A9BABA}" type="slidenum">
              <a:rPr lang="en-US"/>
              <a:pPr>
                <a:defRPr/>
              </a:pPr>
              <a:t>‹#›</a:t>
            </a:fld>
            <a:endParaRPr lang="en-US"/>
          </a:p>
        </p:txBody>
      </p:sp>
    </p:spTree>
    <p:extLst>
      <p:ext uri="{BB962C8B-B14F-4D97-AF65-F5344CB8AC3E}">
        <p14:creationId xmlns:p14="http://schemas.microsoft.com/office/powerpoint/2010/main" val="3305101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BB3B61-B8B8-F149-8AD8-A161D7E2BE6D}" type="slidenum">
              <a:rPr lang="en-US"/>
              <a:pPr>
                <a:defRPr/>
              </a:pPr>
              <a:t>‹#›</a:t>
            </a:fld>
            <a:endParaRPr lang="en-US"/>
          </a:p>
        </p:txBody>
      </p:sp>
    </p:spTree>
    <p:extLst>
      <p:ext uri="{BB962C8B-B14F-4D97-AF65-F5344CB8AC3E}">
        <p14:creationId xmlns:p14="http://schemas.microsoft.com/office/powerpoint/2010/main" val="3074392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20708267"/>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80DDA7-C777-5749-87BF-6CC7461A4F8E}" type="slidenum">
              <a:rPr lang="en-US"/>
              <a:pPr>
                <a:defRPr/>
              </a:pPr>
              <a:t>‹#›</a:t>
            </a:fld>
            <a:endParaRPr lang="en-US"/>
          </a:p>
        </p:txBody>
      </p:sp>
    </p:spTree>
    <p:extLst>
      <p:ext uri="{BB962C8B-B14F-4D97-AF65-F5344CB8AC3E}">
        <p14:creationId xmlns:p14="http://schemas.microsoft.com/office/powerpoint/2010/main" val="342600542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13EA2-B055-FD41-98C6-F7D175F04D80}" type="slidenum">
              <a:rPr lang="en-US"/>
              <a:pPr>
                <a:defRPr/>
              </a:pPr>
              <a:t>‹#›</a:t>
            </a:fld>
            <a:endParaRPr lang="en-US"/>
          </a:p>
        </p:txBody>
      </p:sp>
    </p:spTree>
    <p:extLst>
      <p:ext uri="{BB962C8B-B14F-4D97-AF65-F5344CB8AC3E}">
        <p14:creationId xmlns:p14="http://schemas.microsoft.com/office/powerpoint/2010/main" val="232307474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FE9398-558B-B54A-AC0B-FE94DDAD58CD}" type="slidenum">
              <a:rPr lang="en-US"/>
              <a:pPr>
                <a:defRPr/>
              </a:pPr>
              <a:t>‹#›</a:t>
            </a:fld>
            <a:endParaRPr lang="en-US"/>
          </a:p>
        </p:txBody>
      </p:sp>
    </p:spTree>
    <p:extLst>
      <p:ext uri="{BB962C8B-B14F-4D97-AF65-F5344CB8AC3E}">
        <p14:creationId xmlns:p14="http://schemas.microsoft.com/office/powerpoint/2010/main" val="5113146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7D4202-A99A-374B-8233-D98A9194E5B5}" type="slidenum">
              <a:rPr lang="en-US"/>
              <a:pPr>
                <a:defRPr/>
              </a:pPr>
              <a:t>‹#›</a:t>
            </a:fld>
            <a:endParaRPr lang="en-US"/>
          </a:p>
        </p:txBody>
      </p:sp>
    </p:spTree>
    <p:extLst>
      <p:ext uri="{BB962C8B-B14F-4D97-AF65-F5344CB8AC3E}">
        <p14:creationId xmlns:p14="http://schemas.microsoft.com/office/powerpoint/2010/main" val="12100058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15855-D8D1-544A-A0C2-7348C1711745}" type="slidenum">
              <a:rPr lang="en-US"/>
              <a:pPr>
                <a:defRPr/>
              </a:pPr>
              <a:t>‹#›</a:t>
            </a:fld>
            <a:endParaRPr lang="en-US"/>
          </a:p>
        </p:txBody>
      </p:sp>
    </p:spTree>
    <p:extLst>
      <p:ext uri="{BB962C8B-B14F-4D97-AF65-F5344CB8AC3E}">
        <p14:creationId xmlns:p14="http://schemas.microsoft.com/office/powerpoint/2010/main" val="208373283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77047C-73C4-2E4D-B559-527CA0292E8C}" type="slidenum">
              <a:rPr lang="en-US"/>
              <a:pPr>
                <a:defRPr/>
              </a:pPr>
              <a:t>‹#›</a:t>
            </a:fld>
            <a:endParaRPr lang="en-US"/>
          </a:p>
        </p:txBody>
      </p:sp>
    </p:spTree>
    <p:extLst>
      <p:ext uri="{BB962C8B-B14F-4D97-AF65-F5344CB8AC3E}">
        <p14:creationId xmlns:p14="http://schemas.microsoft.com/office/powerpoint/2010/main" val="83970119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D5DD88-7EA2-BA4C-ACEB-E91DAACC2A04}" type="slidenum">
              <a:rPr lang="en-US"/>
              <a:pPr>
                <a:defRPr/>
              </a:pPr>
              <a:t>‹#›</a:t>
            </a:fld>
            <a:endParaRPr lang="en-US"/>
          </a:p>
        </p:txBody>
      </p:sp>
    </p:spTree>
    <p:extLst>
      <p:ext uri="{BB962C8B-B14F-4D97-AF65-F5344CB8AC3E}">
        <p14:creationId xmlns:p14="http://schemas.microsoft.com/office/powerpoint/2010/main" val="26370685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C042B3-A2ED-E741-9629-197918AA9BB3}" type="slidenum">
              <a:rPr lang="en-US"/>
              <a:pPr>
                <a:defRPr/>
              </a:pPr>
              <a:t>‹#›</a:t>
            </a:fld>
            <a:endParaRPr lang="en-US"/>
          </a:p>
        </p:txBody>
      </p:sp>
    </p:spTree>
    <p:extLst>
      <p:ext uri="{BB962C8B-B14F-4D97-AF65-F5344CB8AC3E}">
        <p14:creationId xmlns:p14="http://schemas.microsoft.com/office/powerpoint/2010/main" val="426539681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ECF651-D118-D542-B553-3BF7EE317D77}" type="slidenum">
              <a:rPr lang="en-US"/>
              <a:pPr>
                <a:defRPr/>
              </a:pPr>
              <a:t>‹#›</a:t>
            </a:fld>
            <a:endParaRPr lang="en-US"/>
          </a:p>
        </p:txBody>
      </p:sp>
    </p:spTree>
    <p:extLst>
      <p:ext uri="{BB962C8B-B14F-4D97-AF65-F5344CB8AC3E}">
        <p14:creationId xmlns:p14="http://schemas.microsoft.com/office/powerpoint/2010/main" val="16362638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AC248E-72F8-8B4C-B938-EA2E82094314}" type="slidenum">
              <a:rPr lang="en-US"/>
              <a:pPr>
                <a:defRPr/>
              </a:pPr>
              <a:t>‹#›</a:t>
            </a:fld>
            <a:endParaRPr lang="en-US"/>
          </a:p>
        </p:txBody>
      </p:sp>
    </p:spTree>
    <p:extLst>
      <p:ext uri="{BB962C8B-B14F-4D97-AF65-F5344CB8AC3E}">
        <p14:creationId xmlns:p14="http://schemas.microsoft.com/office/powerpoint/2010/main" val="2999515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385716"/>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C0BF16-EF72-214E-A420-2BD91A6EA5EC}" type="slidenum">
              <a:rPr lang="en-US"/>
              <a:pPr>
                <a:defRPr/>
              </a:pPr>
              <a:t>‹#›</a:t>
            </a:fld>
            <a:endParaRPr lang="en-US"/>
          </a:p>
        </p:txBody>
      </p:sp>
    </p:spTree>
    <p:extLst>
      <p:ext uri="{BB962C8B-B14F-4D97-AF65-F5344CB8AC3E}">
        <p14:creationId xmlns:p14="http://schemas.microsoft.com/office/powerpoint/2010/main" val="379993623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8E75AE-353C-3D41-BB1A-F9170DE1A174}" type="slidenum">
              <a:rPr lang="en-US"/>
              <a:pPr>
                <a:defRPr/>
              </a:pPr>
              <a:t>‹#›</a:t>
            </a:fld>
            <a:endParaRPr lang="en-US"/>
          </a:p>
        </p:txBody>
      </p:sp>
    </p:spTree>
    <p:extLst>
      <p:ext uri="{BB962C8B-B14F-4D97-AF65-F5344CB8AC3E}">
        <p14:creationId xmlns:p14="http://schemas.microsoft.com/office/powerpoint/2010/main" val="192333405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D5E8EB-0FFA-3241-918D-8CA8CF72B5C8}" type="slidenum">
              <a:rPr lang="en-US"/>
              <a:pPr>
                <a:defRPr/>
              </a:pPr>
              <a:t>‹#›</a:t>
            </a:fld>
            <a:endParaRPr lang="en-US"/>
          </a:p>
        </p:txBody>
      </p:sp>
    </p:spTree>
    <p:extLst>
      <p:ext uri="{BB962C8B-B14F-4D97-AF65-F5344CB8AC3E}">
        <p14:creationId xmlns:p14="http://schemas.microsoft.com/office/powerpoint/2010/main" val="139954159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52515A-5BF6-5148-92AB-5BA519847B51}" type="slidenum">
              <a:rPr lang="en-US"/>
              <a:pPr>
                <a:defRPr/>
              </a:pPr>
              <a:t>‹#›</a:t>
            </a:fld>
            <a:endParaRPr lang="en-US"/>
          </a:p>
        </p:txBody>
      </p:sp>
    </p:spTree>
    <p:extLst>
      <p:ext uri="{BB962C8B-B14F-4D97-AF65-F5344CB8AC3E}">
        <p14:creationId xmlns:p14="http://schemas.microsoft.com/office/powerpoint/2010/main" val="16645412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3F8FF-075A-2948-B9D0-8FCDEC359E87}" type="slidenum">
              <a:rPr lang="en-US"/>
              <a:pPr>
                <a:defRPr/>
              </a:pPr>
              <a:t>‹#›</a:t>
            </a:fld>
            <a:endParaRPr lang="en-US"/>
          </a:p>
        </p:txBody>
      </p:sp>
    </p:spTree>
    <p:extLst>
      <p:ext uri="{BB962C8B-B14F-4D97-AF65-F5344CB8AC3E}">
        <p14:creationId xmlns:p14="http://schemas.microsoft.com/office/powerpoint/2010/main" val="24931933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5F117-0C72-FA44-AA1B-539B895FF1E4}" type="slidenum">
              <a:rPr lang="en-US"/>
              <a:pPr>
                <a:defRPr/>
              </a:pPr>
              <a:t>‹#›</a:t>
            </a:fld>
            <a:endParaRPr lang="en-US"/>
          </a:p>
        </p:txBody>
      </p:sp>
    </p:spTree>
    <p:extLst>
      <p:ext uri="{BB962C8B-B14F-4D97-AF65-F5344CB8AC3E}">
        <p14:creationId xmlns:p14="http://schemas.microsoft.com/office/powerpoint/2010/main" val="25541689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3CA51-44FA-C64D-8602-D616FF713DCB}" type="slidenum">
              <a:rPr lang="en-US"/>
              <a:pPr>
                <a:defRPr/>
              </a:pPr>
              <a:t>‹#›</a:t>
            </a:fld>
            <a:endParaRPr lang="en-US"/>
          </a:p>
        </p:txBody>
      </p:sp>
    </p:spTree>
    <p:extLst>
      <p:ext uri="{BB962C8B-B14F-4D97-AF65-F5344CB8AC3E}">
        <p14:creationId xmlns:p14="http://schemas.microsoft.com/office/powerpoint/2010/main" val="39231830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C73108-CE69-D74E-ACBE-C839AD80DE91}" type="slidenum">
              <a:rPr lang="en-US"/>
              <a:pPr>
                <a:defRPr/>
              </a:pPr>
              <a:t>‹#›</a:t>
            </a:fld>
            <a:endParaRPr lang="en-US"/>
          </a:p>
        </p:txBody>
      </p:sp>
    </p:spTree>
    <p:extLst>
      <p:ext uri="{BB962C8B-B14F-4D97-AF65-F5344CB8AC3E}">
        <p14:creationId xmlns:p14="http://schemas.microsoft.com/office/powerpoint/2010/main" val="111249059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B6D963-925A-3C4E-AA24-D9C287D9496A}" type="slidenum">
              <a:rPr lang="en-US"/>
              <a:pPr>
                <a:defRPr/>
              </a:pPr>
              <a:t>‹#›</a:t>
            </a:fld>
            <a:endParaRPr lang="en-US"/>
          </a:p>
        </p:txBody>
      </p:sp>
    </p:spTree>
    <p:extLst>
      <p:ext uri="{BB962C8B-B14F-4D97-AF65-F5344CB8AC3E}">
        <p14:creationId xmlns:p14="http://schemas.microsoft.com/office/powerpoint/2010/main" val="14989935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C4F480-8204-B74E-856D-2726438FC0E8}" type="slidenum">
              <a:rPr lang="en-US"/>
              <a:pPr>
                <a:defRPr/>
              </a:pPr>
              <a:t>‹#›</a:t>
            </a:fld>
            <a:endParaRPr lang="en-US"/>
          </a:p>
        </p:txBody>
      </p:sp>
    </p:spTree>
    <p:extLst>
      <p:ext uri="{BB962C8B-B14F-4D97-AF65-F5344CB8AC3E}">
        <p14:creationId xmlns:p14="http://schemas.microsoft.com/office/powerpoint/2010/main" val="2769661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7603944"/>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186E1E-9CE7-5B4A-AC82-BA2186C97C49}" type="slidenum">
              <a:rPr lang="en-US"/>
              <a:pPr>
                <a:defRPr/>
              </a:pPr>
              <a:t>‹#›</a:t>
            </a:fld>
            <a:endParaRPr lang="en-US"/>
          </a:p>
        </p:txBody>
      </p:sp>
    </p:spTree>
    <p:extLst>
      <p:ext uri="{BB962C8B-B14F-4D97-AF65-F5344CB8AC3E}">
        <p14:creationId xmlns:p14="http://schemas.microsoft.com/office/powerpoint/2010/main" val="337601840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9DD321-D560-5C4A-A264-34018C5112FA}" type="slidenum">
              <a:rPr lang="en-US"/>
              <a:pPr>
                <a:defRPr/>
              </a:pPr>
              <a:t>‹#›</a:t>
            </a:fld>
            <a:endParaRPr lang="en-US"/>
          </a:p>
        </p:txBody>
      </p:sp>
    </p:spTree>
    <p:extLst>
      <p:ext uri="{BB962C8B-B14F-4D97-AF65-F5344CB8AC3E}">
        <p14:creationId xmlns:p14="http://schemas.microsoft.com/office/powerpoint/2010/main" val="23022501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82EB92-3FD3-F843-A0F6-EB1DACEFE41E}" type="slidenum">
              <a:rPr lang="en-US"/>
              <a:pPr>
                <a:defRPr/>
              </a:pPr>
              <a:t>‹#›</a:t>
            </a:fld>
            <a:endParaRPr lang="en-US"/>
          </a:p>
        </p:txBody>
      </p:sp>
    </p:spTree>
    <p:extLst>
      <p:ext uri="{BB962C8B-B14F-4D97-AF65-F5344CB8AC3E}">
        <p14:creationId xmlns:p14="http://schemas.microsoft.com/office/powerpoint/2010/main" val="269220040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6A6784-B75C-1A43-9937-DDA40FC16BE1}" type="slidenum">
              <a:rPr lang="en-US"/>
              <a:pPr>
                <a:defRPr/>
              </a:pPr>
              <a:t>‹#›</a:t>
            </a:fld>
            <a:endParaRPr lang="en-US"/>
          </a:p>
        </p:txBody>
      </p:sp>
    </p:spTree>
    <p:extLst>
      <p:ext uri="{BB962C8B-B14F-4D97-AF65-F5344CB8AC3E}">
        <p14:creationId xmlns:p14="http://schemas.microsoft.com/office/powerpoint/2010/main" val="42641783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D15247-AAA4-5142-BC36-7124EEEE2EE6}" type="slidenum">
              <a:rPr lang="en-US"/>
              <a:pPr>
                <a:defRPr/>
              </a:pPr>
              <a:t>‹#›</a:t>
            </a:fld>
            <a:endParaRPr lang="en-US"/>
          </a:p>
        </p:txBody>
      </p:sp>
    </p:spTree>
    <p:extLst>
      <p:ext uri="{BB962C8B-B14F-4D97-AF65-F5344CB8AC3E}">
        <p14:creationId xmlns:p14="http://schemas.microsoft.com/office/powerpoint/2010/main" val="68722100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5198E-F3D3-684D-A65A-F78B8374DDE6}" type="slidenum">
              <a:rPr lang="en-US"/>
              <a:pPr>
                <a:defRPr/>
              </a:pPr>
              <a:t>‹#›</a:t>
            </a:fld>
            <a:endParaRPr lang="en-US"/>
          </a:p>
        </p:txBody>
      </p:sp>
    </p:spTree>
    <p:extLst>
      <p:ext uri="{BB962C8B-B14F-4D97-AF65-F5344CB8AC3E}">
        <p14:creationId xmlns:p14="http://schemas.microsoft.com/office/powerpoint/2010/main" val="85803272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8327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30832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4A82DE9-C014-4F4E-AF47-C2F7F0E038A1}" type="slidenum">
              <a:rPr lang="en-US"/>
              <a:pPr>
                <a:defRPr/>
              </a:pPr>
              <a:t>‹#›</a:t>
            </a:fld>
            <a:endParaRPr lang="en-US"/>
          </a:p>
        </p:txBody>
      </p:sp>
    </p:spTree>
    <p:extLst>
      <p:ext uri="{BB962C8B-B14F-4D97-AF65-F5344CB8AC3E}">
        <p14:creationId xmlns:p14="http://schemas.microsoft.com/office/powerpoint/2010/main" val="359172466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D35BE4B-E0C9-2C43-A265-E46D511A23B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486388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959CAC9-C6FC-214E-A611-4B89C8255A8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14707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5E70129-2F84-A446-817F-91C68406322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26008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6815207"/>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45E9072-B935-FD40-A341-67B2F7BF5DB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935256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F978F0B-4FDB-824C-B66D-E875CB3FD326}"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725209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011A581-7E75-D04B-BA03-563F6EB4EFD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7077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2A6F0CD-1E66-0044-871A-D20FA2B3747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98182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DEC069-CD3D-624D-BDEF-984BF87D972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876159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51EBDFA-D633-204D-8CD9-C8A53E0D3CB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15479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3735970-EAD5-084C-942A-B6E060BC100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882602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AAE287-5CA6-B248-B5D9-DC559D7722C8}" type="slidenum">
              <a:rPr lang="en-US"/>
              <a:pPr>
                <a:defRPr/>
              </a:pPr>
              <a:t>‹#›</a:t>
            </a:fld>
            <a:endParaRPr lang="en-US"/>
          </a:p>
        </p:txBody>
      </p:sp>
    </p:spTree>
    <p:extLst>
      <p:ext uri="{BB962C8B-B14F-4D97-AF65-F5344CB8AC3E}">
        <p14:creationId xmlns:p14="http://schemas.microsoft.com/office/powerpoint/2010/main" val="44722867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359435-433F-E945-B4AF-B2ED61CC0FC5}" type="slidenum">
              <a:rPr lang="en-US"/>
              <a:pPr>
                <a:defRPr/>
              </a:pPr>
              <a:t>‹#›</a:t>
            </a:fld>
            <a:endParaRPr lang="en-US"/>
          </a:p>
        </p:txBody>
      </p:sp>
    </p:spTree>
    <p:extLst>
      <p:ext uri="{BB962C8B-B14F-4D97-AF65-F5344CB8AC3E}">
        <p14:creationId xmlns:p14="http://schemas.microsoft.com/office/powerpoint/2010/main" val="497274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10B097-4596-1D4B-8251-2DDFFD6414CA}" type="slidenum">
              <a:rPr lang="en-US"/>
              <a:pPr>
                <a:defRPr/>
              </a:pPr>
              <a:t>‹#›</a:t>
            </a:fld>
            <a:endParaRPr lang="en-US"/>
          </a:p>
        </p:txBody>
      </p:sp>
    </p:spTree>
    <p:extLst>
      <p:ext uri="{BB962C8B-B14F-4D97-AF65-F5344CB8AC3E}">
        <p14:creationId xmlns:p14="http://schemas.microsoft.com/office/powerpoint/2010/main" val="128908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56D9E2-8FD8-C24C-ACB7-16F870669E06}" type="slidenum">
              <a:rPr lang="en-US"/>
              <a:pPr>
                <a:defRPr/>
              </a:pPr>
              <a:t>‹#›</a:t>
            </a:fld>
            <a:endParaRPr lang="en-US"/>
          </a:p>
        </p:txBody>
      </p:sp>
    </p:spTree>
    <p:extLst>
      <p:ext uri="{BB962C8B-B14F-4D97-AF65-F5344CB8AC3E}">
        <p14:creationId xmlns:p14="http://schemas.microsoft.com/office/powerpoint/2010/main" val="893419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995077"/>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F10C63-08A9-4B43-952F-64FC82E10B2A}" type="slidenum">
              <a:rPr lang="en-US"/>
              <a:pPr>
                <a:defRPr/>
              </a:pPr>
              <a:t>‹#›</a:t>
            </a:fld>
            <a:endParaRPr lang="en-US"/>
          </a:p>
        </p:txBody>
      </p:sp>
    </p:spTree>
    <p:extLst>
      <p:ext uri="{BB962C8B-B14F-4D97-AF65-F5344CB8AC3E}">
        <p14:creationId xmlns:p14="http://schemas.microsoft.com/office/powerpoint/2010/main" val="409508278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44F01F-6139-1D4C-B877-377073909DCF}" type="slidenum">
              <a:rPr lang="en-US"/>
              <a:pPr>
                <a:defRPr/>
              </a:pPr>
              <a:t>‹#›</a:t>
            </a:fld>
            <a:endParaRPr lang="en-US"/>
          </a:p>
        </p:txBody>
      </p:sp>
    </p:spTree>
    <p:extLst>
      <p:ext uri="{BB962C8B-B14F-4D97-AF65-F5344CB8AC3E}">
        <p14:creationId xmlns:p14="http://schemas.microsoft.com/office/powerpoint/2010/main" val="41621089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FAB766-A27B-294E-AD34-170720F6282C}" type="slidenum">
              <a:rPr lang="en-US"/>
              <a:pPr>
                <a:defRPr/>
              </a:pPr>
              <a:t>‹#›</a:t>
            </a:fld>
            <a:endParaRPr lang="en-US"/>
          </a:p>
        </p:txBody>
      </p:sp>
    </p:spTree>
    <p:extLst>
      <p:ext uri="{BB962C8B-B14F-4D97-AF65-F5344CB8AC3E}">
        <p14:creationId xmlns:p14="http://schemas.microsoft.com/office/powerpoint/2010/main" val="350185152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B2DAAB-FEF2-DE41-9876-5491C30C14E0}" type="slidenum">
              <a:rPr lang="en-US"/>
              <a:pPr>
                <a:defRPr/>
              </a:pPr>
              <a:t>‹#›</a:t>
            </a:fld>
            <a:endParaRPr lang="en-US"/>
          </a:p>
        </p:txBody>
      </p:sp>
    </p:spTree>
    <p:extLst>
      <p:ext uri="{BB962C8B-B14F-4D97-AF65-F5344CB8AC3E}">
        <p14:creationId xmlns:p14="http://schemas.microsoft.com/office/powerpoint/2010/main" val="8574367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FF478A-DDBE-AC4F-8E2C-41B4FEBCD4BA}" type="slidenum">
              <a:rPr lang="en-US"/>
              <a:pPr>
                <a:defRPr/>
              </a:pPr>
              <a:t>‹#›</a:t>
            </a:fld>
            <a:endParaRPr lang="en-US"/>
          </a:p>
        </p:txBody>
      </p:sp>
    </p:spTree>
    <p:extLst>
      <p:ext uri="{BB962C8B-B14F-4D97-AF65-F5344CB8AC3E}">
        <p14:creationId xmlns:p14="http://schemas.microsoft.com/office/powerpoint/2010/main" val="31720508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01EB0-BA04-3947-986E-46C753DC9DB4}" type="slidenum">
              <a:rPr lang="en-US"/>
              <a:pPr>
                <a:defRPr/>
              </a:pPr>
              <a:t>‹#›</a:t>
            </a:fld>
            <a:endParaRPr lang="en-US"/>
          </a:p>
        </p:txBody>
      </p:sp>
    </p:spTree>
    <p:extLst>
      <p:ext uri="{BB962C8B-B14F-4D97-AF65-F5344CB8AC3E}">
        <p14:creationId xmlns:p14="http://schemas.microsoft.com/office/powerpoint/2010/main" val="17104053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1CD2CC-D13E-324E-9AB2-C3D9F1309620}" type="slidenum">
              <a:rPr lang="en-US"/>
              <a:pPr>
                <a:defRPr/>
              </a:pPr>
              <a:t>‹#›</a:t>
            </a:fld>
            <a:endParaRPr lang="en-US"/>
          </a:p>
        </p:txBody>
      </p:sp>
    </p:spTree>
    <p:extLst>
      <p:ext uri="{BB962C8B-B14F-4D97-AF65-F5344CB8AC3E}">
        <p14:creationId xmlns:p14="http://schemas.microsoft.com/office/powerpoint/2010/main" val="30560129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23AF17-284F-B94B-BAC1-67BD0838478A}" type="slidenum">
              <a:rPr lang="en-US"/>
              <a:pPr>
                <a:defRPr/>
              </a:pPr>
              <a:t>‹#›</a:t>
            </a:fld>
            <a:endParaRPr lang="en-US"/>
          </a:p>
        </p:txBody>
      </p:sp>
    </p:spTree>
    <p:extLst>
      <p:ext uri="{BB962C8B-B14F-4D97-AF65-F5344CB8AC3E}">
        <p14:creationId xmlns:p14="http://schemas.microsoft.com/office/powerpoint/2010/main" val="265856368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41DDC74-71A9-1E45-BCB9-E3513C85AB4B}" type="slidenum">
              <a:rPr lang="en-US"/>
              <a:pPr>
                <a:defRPr/>
              </a:pPr>
              <a:t>‹#›</a:t>
            </a:fld>
            <a:endParaRPr lang="en-US"/>
          </a:p>
        </p:txBody>
      </p:sp>
    </p:spTree>
    <p:extLst>
      <p:ext uri="{BB962C8B-B14F-4D97-AF65-F5344CB8AC3E}">
        <p14:creationId xmlns:p14="http://schemas.microsoft.com/office/powerpoint/2010/main" val="1999531782"/>
      </p:ext>
    </p:extLst>
  </p:cSld>
  <p:clrMapOvr>
    <a:masterClrMapping/>
  </p:clrMapOvr>
  <p:transition xmlns:p14="http://schemas.microsoft.com/office/powerpoint/2010/mai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7C13949-993F-F04C-A6D1-30C602BAD549}" type="slidenum">
              <a:rPr lang="en-US"/>
              <a:pPr>
                <a:defRPr/>
              </a:pPr>
              <a:t>‹#›</a:t>
            </a:fld>
            <a:endParaRPr lang="en-US"/>
          </a:p>
        </p:txBody>
      </p:sp>
    </p:spTree>
    <p:extLst>
      <p:ext uri="{BB962C8B-B14F-4D97-AF65-F5344CB8AC3E}">
        <p14:creationId xmlns:p14="http://schemas.microsoft.com/office/powerpoint/2010/main" val="3002735614"/>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6093554"/>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70A048D-D46C-1648-8C98-55B1D3C7A559}" type="slidenum">
              <a:rPr lang="en-US"/>
              <a:pPr>
                <a:defRPr/>
              </a:pPr>
              <a:t>‹#›</a:t>
            </a:fld>
            <a:endParaRPr lang="en-US"/>
          </a:p>
        </p:txBody>
      </p:sp>
    </p:spTree>
    <p:extLst>
      <p:ext uri="{BB962C8B-B14F-4D97-AF65-F5344CB8AC3E}">
        <p14:creationId xmlns:p14="http://schemas.microsoft.com/office/powerpoint/2010/main" val="143079882"/>
      </p:ext>
    </p:extLst>
  </p:cSld>
  <p:clrMapOvr>
    <a:masterClrMapping/>
  </p:clrMapOvr>
  <p:transition xmlns:p14="http://schemas.microsoft.com/office/powerpoint/2010/mai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CF6B0262-16BC-B044-9D57-42E1E7B3B25D}" type="slidenum">
              <a:rPr lang="en-US"/>
              <a:pPr>
                <a:defRPr/>
              </a:pPr>
              <a:t>‹#›</a:t>
            </a:fld>
            <a:endParaRPr lang="en-US"/>
          </a:p>
        </p:txBody>
      </p:sp>
    </p:spTree>
    <p:extLst>
      <p:ext uri="{BB962C8B-B14F-4D97-AF65-F5344CB8AC3E}">
        <p14:creationId xmlns:p14="http://schemas.microsoft.com/office/powerpoint/2010/main" val="1398649433"/>
      </p:ext>
    </p:extLst>
  </p:cSld>
  <p:clrMapOvr>
    <a:masterClrMapping/>
  </p:clrMapOvr>
  <p:transition xmlns:p14="http://schemas.microsoft.com/office/powerpoint/2010/mai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24843114-F034-5643-8600-3D70CB410F49}" type="slidenum">
              <a:rPr lang="en-US"/>
              <a:pPr>
                <a:defRPr/>
              </a:pPr>
              <a:t>‹#›</a:t>
            </a:fld>
            <a:endParaRPr lang="en-US"/>
          </a:p>
        </p:txBody>
      </p:sp>
    </p:spTree>
    <p:extLst>
      <p:ext uri="{BB962C8B-B14F-4D97-AF65-F5344CB8AC3E}">
        <p14:creationId xmlns:p14="http://schemas.microsoft.com/office/powerpoint/2010/main" val="506386539"/>
      </p:ext>
    </p:extLst>
  </p:cSld>
  <p:clrMapOvr>
    <a:masterClrMapping/>
  </p:clrMapOvr>
  <p:transition xmlns:p14="http://schemas.microsoft.com/office/powerpoint/2010/mai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34817CBE-32B9-FB4E-8AFE-FB5EC9D4BB3A}" type="slidenum">
              <a:rPr lang="en-US"/>
              <a:pPr>
                <a:defRPr/>
              </a:pPr>
              <a:t>‹#›</a:t>
            </a:fld>
            <a:endParaRPr lang="en-US"/>
          </a:p>
        </p:txBody>
      </p:sp>
    </p:spTree>
    <p:extLst>
      <p:ext uri="{BB962C8B-B14F-4D97-AF65-F5344CB8AC3E}">
        <p14:creationId xmlns:p14="http://schemas.microsoft.com/office/powerpoint/2010/main" val="3418120996"/>
      </p:ext>
    </p:extLst>
  </p:cSld>
  <p:clrMapOvr>
    <a:masterClrMapping/>
  </p:clrMapOvr>
  <p:transition xmlns:p14="http://schemas.microsoft.com/office/powerpoint/2010/mai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C06D966-9BFF-ED47-811E-FB825AD67D38}" type="slidenum">
              <a:rPr lang="en-US"/>
              <a:pPr>
                <a:defRPr/>
              </a:pPr>
              <a:t>‹#›</a:t>
            </a:fld>
            <a:endParaRPr lang="en-US"/>
          </a:p>
        </p:txBody>
      </p:sp>
    </p:spTree>
    <p:extLst>
      <p:ext uri="{BB962C8B-B14F-4D97-AF65-F5344CB8AC3E}">
        <p14:creationId xmlns:p14="http://schemas.microsoft.com/office/powerpoint/2010/main" val="2768386993"/>
      </p:ext>
    </p:extLst>
  </p:cSld>
  <p:clrMapOvr>
    <a:masterClrMapping/>
  </p:clrMapOvr>
  <p:transition xmlns:p14="http://schemas.microsoft.com/office/powerpoint/2010/mai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B1A3404-9008-4D4A-B82C-0E9D561FC094}" type="slidenum">
              <a:rPr lang="en-US"/>
              <a:pPr>
                <a:defRPr/>
              </a:pPr>
              <a:t>‹#›</a:t>
            </a:fld>
            <a:endParaRPr lang="en-US"/>
          </a:p>
        </p:txBody>
      </p:sp>
    </p:spTree>
    <p:extLst>
      <p:ext uri="{BB962C8B-B14F-4D97-AF65-F5344CB8AC3E}">
        <p14:creationId xmlns:p14="http://schemas.microsoft.com/office/powerpoint/2010/main" val="912791914"/>
      </p:ext>
    </p:extLst>
  </p:cSld>
  <p:clrMapOvr>
    <a:masterClrMapping/>
  </p:clrMapOvr>
  <p:transition xmlns:p14="http://schemas.microsoft.com/office/powerpoint/2010/mai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CBADCB0-80CC-8B4C-AACF-3316C739B215}" type="slidenum">
              <a:rPr lang="en-US"/>
              <a:pPr>
                <a:defRPr/>
              </a:pPr>
              <a:t>‹#›</a:t>
            </a:fld>
            <a:endParaRPr lang="en-US"/>
          </a:p>
        </p:txBody>
      </p:sp>
    </p:spTree>
    <p:extLst>
      <p:ext uri="{BB962C8B-B14F-4D97-AF65-F5344CB8AC3E}">
        <p14:creationId xmlns:p14="http://schemas.microsoft.com/office/powerpoint/2010/main" val="1587425145"/>
      </p:ext>
    </p:extLst>
  </p:cSld>
  <p:clrMapOvr>
    <a:masterClrMapping/>
  </p:clrMapOvr>
  <p:transition xmlns:p14="http://schemas.microsoft.com/office/powerpoint/2010/mai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52AAAAE-76FA-C34F-A3EB-43D5E39DF4DE}" type="slidenum">
              <a:rPr lang="en-US"/>
              <a:pPr>
                <a:defRPr/>
              </a:pPr>
              <a:t>‹#›</a:t>
            </a:fld>
            <a:endParaRPr lang="en-US"/>
          </a:p>
        </p:txBody>
      </p:sp>
    </p:spTree>
    <p:extLst>
      <p:ext uri="{BB962C8B-B14F-4D97-AF65-F5344CB8AC3E}">
        <p14:creationId xmlns:p14="http://schemas.microsoft.com/office/powerpoint/2010/main" val="3327407975"/>
      </p:ext>
    </p:extLst>
  </p:cSld>
  <p:clrMapOvr>
    <a:masterClrMapping/>
  </p:clrMapOvr>
  <p:transition xmlns:p14="http://schemas.microsoft.com/office/powerpoint/2010/mai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55C9869-135E-734D-95CE-AEE73CB7000A}" type="slidenum">
              <a:rPr lang="en-US"/>
              <a:pPr>
                <a:defRPr/>
              </a:pPr>
              <a:t>‹#›</a:t>
            </a:fld>
            <a:endParaRPr lang="en-US"/>
          </a:p>
        </p:txBody>
      </p:sp>
    </p:spTree>
    <p:extLst>
      <p:ext uri="{BB962C8B-B14F-4D97-AF65-F5344CB8AC3E}">
        <p14:creationId xmlns:p14="http://schemas.microsoft.com/office/powerpoint/2010/main" val="306540742"/>
      </p:ext>
    </p:extLst>
  </p:cSld>
  <p:clrMapOvr>
    <a:masterClrMapping/>
  </p:clrMapOvr>
  <p:transition xmlns:p14="http://schemas.microsoft.com/office/powerpoint/2010/mai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440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2953454"/>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56786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327796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85614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82102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12440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17561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24418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97759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88676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8301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617193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346340D-45EB-B348-B82F-AB9F6D4D5DD2}" type="slidenum">
              <a:rPr lang="en-US"/>
              <a:pPr>
                <a:defRPr/>
              </a:pPr>
              <a:t>‹#›</a:t>
            </a:fld>
            <a:endParaRPr lang="en-US"/>
          </a:p>
        </p:txBody>
      </p:sp>
    </p:spTree>
    <p:extLst>
      <p:ext uri="{BB962C8B-B14F-4D97-AF65-F5344CB8AC3E}">
        <p14:creationId xmlns:p14="http://schemas.microsoft.com/office/powerpoint/2010/main" val="59588173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1524502-2BF9-AC46-8F27-F87731242281}" type="slidenum">
              <a:rPr lang="en-US"/>
              <a:pPr>
                <a:defRPr/>
              </a:pPr>
              <a:t>‹#›</a:t>
            </a:fld>
            <a:endParaRPr lang="en-US"/>
          </a:p>
        </p:txBody>
      </p:sp>
    </p:spTree>
    <p:extLst>
      <p:ext uri="{BB962C8B-B14F-4D97-AF65-F5344CB8AC3E}">
        <p14:creationId xmlns:p14="http://schemas.microsoft.com/office/powerpoint/2010/main" val="160656022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E117D58-A780-4E4B-A756-69C6E68A8F62}" type="slidenum">
              <a:rPr lang="en-US"/>
              <a:pPr>
                <a:defRPr/>
              </a:pPr>
              <a:t>‹#›</a:t>
            </a:fld>
            <a:endParaRPr lang="en-US"/>
          </a:p>
        </p:txBody>
      </p:sp>
    </p:spTree>
    <p:extLst>
      <p:ext uri="{BB962C8B-B14F-4D97-AF65-F5344CB8AC3E}">
        <p14:creationId xmlns:p14="http://schemas.microsoft.com/office/powerpoint/2010/main" val="296742186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DECDEFA-2BBC-CA40-879A-66616ADB4A88}" type="slidenum">
              <a:rPr lang="en-US"/>
              <a:pPr>
                <a:defRPr/>
              </a:pPr>
              <a:t>‹#›</a:t>
            </a:fld>
            <a:endParaRPr lang="en-US"/>
          </a:p>
        </p:txBody>
      </p:sp>
    </p:spTree>
    <p:extLst>
      <p:ext uri="{BB962C8B-B14F-4D97-AF65-F5344CB8AC3E}">
        <p14:creationId xmlns:p14="http://schemas.microsoft.com/office/powerpoint/2010/main" val="146248556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6BA926DC-1216-8441-BA1C-1897278CF6CB}" type="slidenum">
              <a:rPr lang="en-US"/>
              <a:pPr>
                <a:defRPr/>
              </a:pPr>
              <a:t>‹#›</a:t>
            </a:fld>
            <a:endParaRPr lang="en-US"/>
          </a:p>
        </p:txBody>
      </p:sp>
    </p:spTree>
    <p:extLst>
      <p:ext uri="{BB962C8B-B14F-4D97-AF65-F5344CB8AC3E}">
        <p14:creationId xmlns:p14="http://schemas.microsoft.com/office/powerpoint/2010/main" val="117850505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40E621E3-54E0-F247-9130-9C0E9E8016C4}" type="slidenum">
              <a:rPr lang="en-US"/>
              <a:pPr>
                <a:defRPr/>
              </a:pPr>
              <a:t>‹#›</a:t>
            </a:fld>
            <a:endParaRPr lang="en-US"/>
          </a:p>
        </p:txBody>
      </p:sp>
    </p:spTree>
    <p:extLst>
      <p:ext uri="{BB962C8B-B14F-4D97-AF65-F5344CB8AC3E}">
        <p14:creationId xmlns:p14="http://schemas.microsoft.com/office/powerpoint/2010/main" val="166851132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38C065F2-F8D9-0D46-8658-532B6A4DD948}" type="slidenum">
              <a:rPr lang="en-US"/>
              <a:pPr>
                <a:defRPr/>
              </a:pPr>
              <a:t>‹#›</a:t>
            </a:fld>
            <a:endParaRPr lang="en-US"/>
          </a:p>
        </p:txBody>
      </p:sp>
    </p:spTree>
    <p:extLst>
      <p:ext uri="{BB962C8B-B14F-4D97-AF65-F5344CB8AC3E}">
        <p14:creationId xmlns:p14="http://schemas.microsoft.com/office/powerpoint/2010/main" val="31212484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F26CEB5-EC05-0344-93E5-52D81C23AC13}" type="slidenum">
              <a:rPr lang="en-US"/>
              <a:pPr>
                <a:defRPr/>
              </a:pPr>
              <a:t>‹#›</a:t>
            </a:fld>
            <a:endParaRPr lang="en-US"/>
          </a:p>
        </p:txBody>
      </p:sp>
    </p:spTree>
    <p:extLst>
      <p:ext uri="{BB962C8B-B14F-4D97-AF65-F5344CB8AC3E}">
        <p14:creationId xmlns:p14="http://schemas.microsoft.com/office/powerpoint/2010/main" val="3464895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386D5A3-BB53-A946-B505-F51680A24E31}" type="slidenum">
              <a:rPr lang="en-US"/>
              <a:pPr>
                <a:defRPr/>
              </a:pPr>
              <a:t>‹#›</a:t>
            </a:fld>
            <a:endParaRPr lang="en-US"/>
          </a:p>
        </p:txBody>
      </p:sp>
    </p:spTree>
    <p:extLst>
      <p:ext uri="{BB962C8B-B14F-4D97-AF65-F5344CB8AC3E}">
        <p14:creationId xmlns:p14="http://schemas.microsoft.com/office/powerpoint/2010/main" val="151912469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7128678-742B-1541-94B2-4B9F8F15ACAA}" type="slidenum">
              <a:rPr lang="en-US"/>
              <a:pPr>
                <a:defRPr/>
              </a:pPr>
              <a:t>‹#›</a:t>
            </a:fld>
            <a:endParaRPr lang="en-US"/>
          </a:p>
        </p:txBody>
      </p:sp>
    </p:spTree>
    <p:extLst>
      <p:ext uri="{BB962C8B-B14F-4D97-AF65-F5344CB8AC3E}">
        <p14:creationId xmlns:p14="http://schemas.microsoft.com/office/powerpoint/2010/main" val="2977936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581434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11EFABE-8A13-134B-A2B2-441169EF3E73}" type="slidenum">
              <a:rPr lang="en-US"/>
              <a:pPr>
                <a:defRPr/>
              </a:pPr>
              <a:t>‹#›</a:t>
            </a:fld>
            <a:endParaRPr lang="en-US"/>
          </a:p>
        </p:txBody>
      </p:sp>
    </p:spTree>
    <p:extLst>
      <p:ext uri="{BB962C8B-B14F-4D97-AF65-F5344CB8AC3E}">
        <p14:creationId xmlns:p14="http://schemas.microsoft.com/office/powerpoint/2010/main" val="250031033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6DC3182E-3171-744E-84CF-24A4F3743084}" type="slidenum">
              <a:rPr lang="en-US"/>
              <a:pPr>
                <a:defRPr/>
              </a:pPr>
              <a:t>‹#›</a:t>
            </a:fld>
            <a:endParaRPr lang="en-US"/>
          </a:p>
        </p:txBody>
      </p:sp>
    </p:spTree>
    <p:extLst>
      <p:ext uri="{BB962C8B-B14F-4D97-AF65-F5344CB8AC3E}">
        <p14:creationId xmlns:p14="http://schemas.microsoft.com/office/powerpoint/2010/main" val="243377501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1BE5E4B8-CD0D-D945-810C-D5AFA48D92CE}" type="slidenum">
              <a:rPr lang="en-US"/>
              <a:pPr>
                <a:defRPr/>
              </a:pPr>
              <a:t>‹#›</a:t>
            </a:fld>
            <a:endParaRPr lang="en-US"/>
          </a:p>
        </p:txBody>
      </p:sp>
    </p:spTree>
    <p:extLst>
      <p:ext uri="{BB962C8B-B14F-4D97-AF65-F5344CB8AC3E}">
        <p14:creationId xmlns:p14="http://schemas.microsoft.com/office/powerpoint/2010/main" val="404873157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B3AFBBB-4859-7F49-B39E-CDCAB276655C}" type="slidenum">
              <a:rPr lang="en-US"/>
              <a:pPr>
                <a:defRPr/>
              </a:pPr>
              <a:t>‹#›</a:t>
            </a:fld>
            <a:endParaRPr lang="en-US"/>
          </a:p>
        </p:txBody>
      </p:sp>
    </p:spTree>
    <p:extLst>
      <p:ext uri="{BB962C8B-B14F-4D97-AF65-F5344CB8AC3E}">
        <p14:creationId xmlns:p14="http://schemas.microsoft.com/office/powerpoint/2010/main" val="36723047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13F29333-CA32-7C4F-AEFA-E9C4C5C04DDB}" type="slidenum">
              <a:rPr lang="en-US"/>
              <a:pPr>
                <a:defRPr/>
              </a:pPr>
              <a:t>‹#›</a:t>
            </a:fld>
            <a:endParaRPr lang="en-US"/>
          </a:p>
        </p:txBody>
      </p:sp>
    </p:spTree>
    <p:extLst>
      <p:ext uri="{BB962C8B-B14F-4D97-AF65-F5344CB8AC3E}">
        <p14:creationId xmlns:p14="http://schemas.microsoft.com/office/powerpoint/2010/main" val="420508931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9EDC715E-D468-E54A-BE5C-2E8BDE5EA0DC}" type="slidenum">
              <a:rPr lang="en-US"/>
              <a:pPr>
                <a:defRPr/>
              </a:pPr>
              <a:t>‹#›</a:t>
            </a:fld>
            <a:endParaRPr lang="en-US"/>
          </a:p>
        </p:txBody>
      </p:sp>
    </p:spTree>
    <p:extLst>
      <p:ext uri="{BB962C8B-B14F-4D97-AF65-F5344CB8AC3E}">
        <p14:creationId xmlns:p14="http://schemas.microsoft.com/office/powerpoint/2010/main" val="318621070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52B5BD96-03FA-604C-98D2-96D2F0916531}" type="slidenum">
              <a:rPr lang="en-US"/>
              <a:pPr>
                <a:defRPr/>
              </a:pPr>
              <a:t>‹#›</a:t>
            </a:fld>
            <a:endParaRPr lang="en-US"/>
          </a:p>
        </p:txBody>
      </p:sp>
    </p:spTree>
    <p:extLst>
      <p:ext uri="{BB962C8B-B14F-4D97-AF65-F5344CB8AC3E}">
        <p14:creationId xmlns:p14="http://schemas.microsoft.com/office/powerpoint/2010/main" val="323130148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E337956-3CDE-2B4E-875F-33E248BB2B5C}" type="slidenum">
              <a:rPr lang="en-US"/>
              <a:pPr>
                <a:defRPr/>
              </a:pPr>
              <a:t>‹#›</a:t>
            </a:fld>
            <a:endParaRPr lang="en-US"/>
          </a:p>
        </p:txBody>
      </p:sp>
    </p:spTree>
    <p:extLst>
      <p:ext uri="{BB962C8B-B14F-4D97-AF65-F5344CB8AC3E}">
        <p14:creationId xmlns:p14="http://schemas.microsoft.com/office/powerpoint/2010/main" val="11089430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E39157DD-49E7-4F44-A05E-A98B87C73F6F}" type="slidenum">
              <a:rPr lang="en-US"/>
              <a:pPr>
                <a:defRPr/>
              </a:pPr>
              <a:t>‹#›</a:t>
            </a:fld>
            <a:endParaRPr lang="en-US"/>
          </a:p>
        </p:txBody>
      </p:sp>
    </p:spTree>
    <p:extLst>
      <p:ext uri="{BB962C8B-B14F-4D97-AF65-F5344CB8AC3E}">
        <p14:creationId xmlns:p14="http://schemas.microsoft.com/office/powerpoint/2010/main" val="88696618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7EBAA16-404E-2741-BBA1-DC3AC65D2166}" type="slidenum">
              <a:rPr lang="en-US"/>
              <a:pPr>
                <a:defRPr/>
              </a:pPr>
              <a:t>‹#›</a:t>
            </a:fld>
            <a:endParaRPr lang="en-US"/>
          </a:p>
        </p:txBody>
      </p:sp>
    </p:spTree>
    <p:extLst>
      <p:ext uri="{BB962C8B-B14F-4D97-AF65-F5344CB8AC3E}">
        <p14:creationId xmlns:p14="http://schemas.microsoft.com/office/powerpoint/2010/main" val="1481053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16327043"/>
      </p:ext>
    </p:extLst>
  </p:cSld>
  <p:clrMapOvr>
    <a:masterClrMapping/>
  </p:clrMapOvr>
  <p:transition xmlns:p14="http://schemas.microsoft.com/office/powerpoint/2010/mai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0AB019E-8841-6D46-BF56-C8CFD973818B}" type="slidenum">
              <a:rPr lang="en-US"/>
              <a:pPr>
                <a:defRPr/>
              </a:pPr>
              <a:t>‹#›</a:t>
            </a:fld>
            <a:endParaRPr lang="en-US"/>
          </a:p>
        </p:txBody>
      </p:sp>
    </p:spTree>
    <p:extLst>
      <p:ext uri="{BB962C8B-B14F-4D97-AF65-F5344CB8AC3E}">
        <p14:creationId xmlns:p14="http://schemas.microsoft.com/office/powerpoint/2010/main" val="13906551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7C0C7EE2-BF82-C74C-82C2-669A6337AD30}" type="slidenum">
              <a:rPr lang="en-US"/>
              <a:pPr>
                <a:defRPr/>
              </a:pPr>
              <a:t>‹#›</a:t>
            </a:fld>
            <a:endParaRPr lang="en-US"/>
          </a:p>
        </p:txBody>
      </p:sp>
    </p:spTree>
    <p:extLst>
      <p:ext uri="{BB962C8B-B14F-4D97-AF65-F5344CB8AC3E}">
        <p14:creationId xmlns:p14="http://schemas.microsoft.com/office/powerpoint/2010/main" val="7595311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511C780-089B-814D-85D2-3C9DCED8A84C}" type="slidenum">
              <a:rPr lang="en-US"/>
              <a:pPr>
                <a:defRPr/>
              </a:pPr>
              <a:t>‹#›</a:t>
            </a:fld>
            <a:endParaRPr lang="en-US"/>
          </a:p>
        </p:txBody>
      </p:sp>
    </p:spTree>
    <p:extLst>
      <p:ext uri="{BB962C8B-B14F-4D97-AF65-F5344CB8AC3E}">
        <p14:creationId xmlns:p14="http://schemas.microsoft.com/office/powerpoint/2010/main" val="2345258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9253830"/>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93733262"/>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2475124"/>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4323549"/>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413543-95A3-E74F-A5BE-213C87F19D23}" type="slidenum">
              <a:rPr lang="en-US"/>
              <a:pPr>
                <a:defRPr/>
              </a:pPr>
              <a:t>‹#›</a:t>
            </a:fld>
            <a:endParaRPr lang="en-US"/>
          </a:p>
        </p:txBody>
      </p:sp>
    </p:spTree>
    <p:extLst>
      <p:ext uri="{BB962C8B-B14F-4D97-AF65-F5344CB8AC3E}">
        <p14:creationId xmlns:p14="http://schemas.microsoft.com/office/powerpoint/2010/main" val="3838217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8645797"/>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775846"/>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8588908"/>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2068765"/>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2768411"/>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5345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82563"/>
            <a:ext cx="6705600" cy="5345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9248068"/>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958264"/>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893648"/>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88646578"/>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251111"/>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E1C367-1F98-024E-8990-3A4F94D21C4A}" type="slidenum">
              <a:rPr lang="en-US"/>
              <a:pPr>
                <a:defRPr/>
              </a:pPr>
              <a:t>‹#›</a:t>
            </a:fld>
            <a:endParaRPr lang="en-US"/>
          </a:p>
        </p:txBody>
      </p:sp>
    </p:spTree>
    <p:extLst>
      <p:ext uri="{BB962C8B-B14F-4D97-AF65-F5344CB8AC3E}">
        <p14:creationId xmlns:p14="http://schemas.microsoft.com/office/powerpoint/2010/main" val="4230622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4733173"/>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039666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8690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93758675"/>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6220564"/>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2968742"/>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188604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4454250"/>
      </p:ext>
    </p:extLst>
  </p:cSld>
  <p:clrMapOvr>
    <a:masterClrMapping/>
  </p:clrMapOvr>
  <p:transition xmlns:p14="http://schemas.microsoft.com/office/powerpoint/2010/mai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4396240"/>
      </p:ext>
    </p:extLst>
  </p:cSld>
  <p:clrMapOvr>
    <a:masterClrMapping/>
  </p:clrMapOvr>
  <p:transition xmlns:p14="http://schemas.microsoft.com/office/powerpoint/2010/mai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25552142"/>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DFBBD1-A61B-3E47-8A4F-57CF8C2B0BDE}" type="slidenum">
              <a:rPr lang="en-US"/>
              <a:pPr>
                <a:defRPr/>
              </a:pPr>
              <a:t>‹#›</a:t>
            </a:fld>
            <a:endParaRPr lang="en-US"/>
          </a:p>
        </p:txBody>
      </p:sp>
    </p:spTree>
    <p:extLst>
      <p:ext uri="{BB962C8B-B14F-4D97-AF65-F5344CB8AC3E}">
        <p14:creationId xmlns:p14="http://schemas.microsoft.com/office/powerpoint/2010/main" val="30397015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4076483"/>
      </p:ext>
    </p:extLst>
  </p:cSld>
  <p:clrMapOvr>
    <a:masterClrMapping/>
  </p:clrMapOvr>
  <p:transition xmlns:p14="http://schemas.microsoft.com/office/powerpoint/2010/mai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5665379"/>
      </p:ext>
    </p:extLst>
  </p:cSld>
  <p:clrMapOvr>
    <a:masterClrMapping/>
  </p:clrMapOvr>
  <p:transition xmlns:p14="http://schemas.microsoft.com/office/powerpoint/2010/mai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95252006"/>
      </p:ext>
    </p:extLst>
  </p:cSld>
  <p:clrMapOvr>
    <a:masterClrMapping/>
  </p:clrMapOvr>
  <p:transition xmlns:p14="http://schemas.microsoft.com/office/powerpoint/2010/mai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135967"/>
      </p:ext>
    </p:extLst>
  </p:cSld>
  <p:clrMapOvr>
    <a:masterClrMapping/>
  </p:clrMapOvr>
  <p:transition xmlns:p14="http://schemas.microsoft.com/office/powerpoint/2010/mai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3262579"/>
      </p:ext>
    </p:extLst>
  </p:cSld>
  <p:clrMapOvr>
    <a:masterClrMapping/>
  </p:clrMapOvr>
  <p:transition xmlns:p14="http://schemas.microsoft.com/office/powerpoint/2010/mai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9192508"/>
      </p:ext>
    </p:extLst>
  </p:cSld>
  <p:clrMapOvr>
    <a:masterClrMapping/>
  </p:clrMapOvr>
  <p:transition xmlns:p14="http://schemas.microsoft.com/office/powerpoint/2010/mai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1867796"/>
      </p:ext>
    </p:extLst>
  </p:cSld>
  <p:clrMapOvr>
    <a:masterClrMapping/>
  </p:clrMapOvr>
  <p:transition xmlns:p14="http://schemas.microsoft.com/office/powerpoint/2010/mai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5345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82563"/>
            <a:ext cx="6705600" cy="5345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1716196"/>
      </p:ext>
    </p:extLst>
  </p:cSld>
  <p:clrMapOvr>
    <a:masterClrMapping/>
  </p:clrMapOvr>
  <p:transition xmlns:p14="http://schemas.microsoft.com/office/powerpoint/2010/mai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1345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7845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065F8-486F-8140-9513-181355E5DCBB}" type="slidenum">
              <a:rPr lang="en-US"/>
              <a:pPr>
                <a:defRPr/>
              </a:pPr>
              <a:t>‹#›</a:t>
            </a:fld>
            <a:endParaRPr lang="en-US"/>
          </a:p>
        </p:txBody>
      </p:sp>
    </p:spTree>
    <p:extLst>
      <p:ext uri="{BB962C8B-B14F-4D97-AF65-F5344CB8AC3E}">
        <p14:creationId xmlns:p14="http://schemas.microsoft.com/office/powerpoint/2010/main" val="2903588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549760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3637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1222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84096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0595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5329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7070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090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2703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0048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FE86F9-B590-9547-BA91-636F5A70B29A}" type="slidenum">
              <a:rPr lang="en-US"/>
              <a:pPr>
                <a:defRPr/>
              </a:pPr>
              <a:t>‹#›</a:t>
            </a:fld>
            <a:endParaRPr lang="en-US"/>
          </a:p>
        </p:txBody>
      </p:sp>
    </p:spTree>
    <p:extLst>
      <p:ext uri="{BB962C8B-B14F-4D97-AF65-F5344CB8AC3E}">
        <p14:creationId xmlns:p14="http://schemas.microsoft.com/office/powerpoint/2010/main" val="4594406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6505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06253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43622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1388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07870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7085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78750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4897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84723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90884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7.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7.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9.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9.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2.jpeg"/><Relationship Id="rId14" Type="http://schemas.openxmlformats.org/officeDocument/2006/relationships/image" Target="../media/image10.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7.jpeg"/><Relationship Id="rId14" Type="http://schemas.openxmlformats.org/officeDocument/2006/relationships/image" Target="../media/image11.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2.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2.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3.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3.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3.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3.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9.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9.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2.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10.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slideLayout" Target="../slideLayouts/slideLayout441.xml"/><Relationship Id="rId13" Type="http://schemas.openxmlformats.org/officeDocument/2006/relationships/theme" Target="../theme/theme40.xml"/><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2.xml"/><Relationship Id="rId12" Type="http://schemas.openxmlformats.org/officeDocument/2006/relationships/theme" Target="../theme/theme41.xml"/><Relationship Id="rId1" Type="http://schemas.openxmlformats.org/officeDocument/2006/relationships/slideLayout" Target="../slideLayouts/slideLayout442.xml"/><Relationship Id="rId2" Type="http://schemas.openxmlformats.org/officeDocument/2006/relationships/slideLayout" Target="../slideLayouts/slideLayout443.xml"/><Relationship Id="rId3" Type="http://schemas.openxmlformats.org/officeDocument/2006/relationships/slideLayout" Target="../slideLayouts/slideLayout444.xml"/><Relationship Id="rId4" Type="http://schemas.openxmlformats.org/officeDocument/2006/relationships/slideLayout" Target="../slideLayouts/slideLayout445.xml"/><Relationship Id="rId5" Type="http://schemas.openxmlformats.org/officeDocument/2006/relationships/slideLayout" Target="../slideLayouts/slideLayout446.xml"/><Relationship Id="rId6" Type="http://schemas.openxmlformats.org/officeDocument/2006/relationships/slideLayout" Target="../slideLayouts/slideLayout447.xml"/><Relationship Id="rId7" Type="http://schemas.openxmlformats.org/officeDocument/2006/relationships/slideLayout" Target="../slideLayouts/slideLayout448.xml"/><Relationship Id="rId8" Type="http://schemas.openxmlformats.org/officeDocument/2006/relationships/slideLayout" Target="../slideLayouts/slideLayout449.xml"/><Relationship Id="rId9" Type="http://schemas.openxmlformats.org/officeDocument/2006/relationships/slideLayout" Target="../slideLayouts/slideLayout450.xml"/><Relationship Id="rId10" Type="http://schemas.openxmlformats.org/officeDocument/2006/relationships/slideLayout" Target="../slideLayouts/slideLayout45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1CAD082-6B88-BF4B-9ECE-10E2E857F2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26" r:id="rId1"/>
    <p:sldLayoutId id="2147490227" r:id="rId2"/>
    <p:sldLayoutId id="2147490228" r:id="rId3"/>
    <p:sldLayoutId id="2147490229" r:id="rId4"/>
    <p:sldLayoutId id="2147490230" r:id="rId5"/>
    <p:sldLayoutId id="2147490231" r:id="rId6"/>
    <p:sldLayoutId id="2147490232" r:id="rId7"/>
    <p:sldLayoutId id="2147490233" r:id="rId8"/>
    <p:sldLayoutId id="2147490234" r:id="rId9"/>
    <p:sldLayoutId id="2147490235" r:id="rId10"/>
    <p:sldLayoutId id="21474902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327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25" r:id="rId1"/>
    <p:sldLayoutId id="2147490326" r:id="rId2"/>
    <p:sldLayoutId id="2147490327" r:id="rId3"/>
    <p:sldLayoutId id="2147490328" r:id="rId4"/>
    <p:sldLayoutId id="2147490329" r:id="rId5"/>
    <p:sldLayoutId id="2147490330" r:id="rId6"/>
    <p:sldLayoutId id="2147490331" r:id="rId7"/>
    <p:sldLayoutId id="2147490332" r:id="rId8"/>
    <p:sldLayoutId id="2147490333" r:id="rId9"/>
    <p:sldLayoutId id="2147490334" r:id="rId10"/>
    <p:sldLayoutId id="214749033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3379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36" r:id="rId1"/>
    <p:sldLayoutId id="2147490337" r:id="rId2"/>
    <p:sldLayoutId id="2147490338" r:id="rId3"/>
    <p:sldLayoutId id="2147490339" r:id="rId4"/>
    <p:sldLayoutId id="2147490340" r:id="rId5"/>
    <p:sldLayoutId id="2147490341" r:id="rId6"/>
    <p:sldLayoutId id="2147490342" r:id="rId7"/>
    <p:sldLayoutId id="2147490343" r:id="rId8"/>
    <p:sldLayoutId id="2147490344" r:id="rId9"/>
    <p:sldLayoutId id="2147490345" r:id="rId10"/>
    <p:sldLayoutId id="21474903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47" r:id="rId1"/>
    <p:sldLayoutId id="2147490348" r:id="rId2"/>
    <p:sldLayoutId id="2147490349" r:id="rId3"/>
    <p:sldLayoutId id="2147490350" r:id="rId4"/>
    <p:sldLayoutId id="2147490351" r:id="rId5"/>
    <p:sldLayoutId id="2147490352" r:id="rId6"/>
    <p:sldLayoutId id="2147490353" r:id="rId7"/>
    <p:sldLayoutId id="2147490354" r:id="rId8"/>
    <p:sldLayoutId id="2147490355" r:id="rId9"/>
    <p:sldLayoutId id="2147490356" r:id="rId10"/>
    <p:sldLayoutId id="214749035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booklets</a:t>
            </a:r>
          </a:p>
        </p:txBody>
      </p:sp>
      <p:pic>
        <p:nvPicPr>
          <p:cNvPr id="3584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58" r:id="rId1"/>
    <p:sldLayoutId id="2147490359" r:id="rId2"/>
    <p:sldLayoutId id="2147490360" r:id="rId3"/>
    <p:sldLayoutId id="2147490361" r:id="rId4"/>
    <p:sldLayoutId id="2147490362" r:id="rId5"/>
    <p:sldLayoutId id="2147490363" r:id="rId6"/>
    <p:sldLayoutId id="2147490364" r:id="rId7"/>
    <p:sldLayoutId id="2147490365" r:id="rId8"/>
    <p:sldLayoutId id="2147490366" r:id="rId9"/>
    <p:sldLayoutId id="2147490367" r:id="rId10"/>
    <p:sldLayoutId id="214749036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mn-cs"/>
              </a:rPr>
              <a:t>children</a:t>
            </a:r>
            <a:r>
              <a:rPr lang="fr-FR" altLang="ja-JP" sz="3800" b="1" dirty="0" smtClean="0">
                <a:solidFill>
                  <a:srgbClr val="8B999C"/>
                </a:solidFill>
                <a:latin typeface="Candara" charset="0"/>
                <a:cs typeface="+mn-cs"/>
              </a:rPr>
              <a:t>'</a:t>
            </a:r>
            <a:r>
              <a:rPr lang="en-US" sz="3800" b="1" dirty="0" smtClean="0">
                <a:solidFill>
                  <a:srgbClr val="8B999C"/>
                </a:solidFill>
                <a:latin typeface="Candara" charset="0"/>
                <a:cs typeface="+mn-cs"/>
              </a:rPr>
              <a:t>s videos</a:t>
            </a:r>
          </a:p>
        </p:txBody>
      </p:sp>
      <p:pic>
        <p:nvPicPr>
          <p:cNvPr id="3686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69" r:id="rId1"/>
    <p:sldLayoutId id="2147490370" r:id="rId2"/>
    <p:sldLayoutId id="2147490371" r:id="rId3"/>
    <p:sldLayoutId id="2147490372" r:id="rId4"/>
    <p:sldLayoutId id="2147490373" r:id="rId5"/>
    <p:sldLayoutId id="2147490374" r:id="rId6"/>
    <p:sldLayoutId id="2147490375" r:id="rId7"/>
    <p:sldLayoutId id="2147490376" r:id="rId8"/>
    <p:sldLayoutId id="2147490377" r:id="rId9"/>
    <p:sldLayoutId id="2147490378" r:id="rId10"/>
    <p:sldLayoutId id="214749037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3789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80" r:id="rId1"/>
    <p:sldLayoutId id="2147490381" r:id="rId2"/>
    <p:sldLayoutId id="2147490382" r:id="rId3"/>
    <p:sldLayoutId id="2147490383" r:id="rId4"/>
    <p:sldLayoutId id="2147490384" r:id="rId5"/>
    <p:sldLayoutId id="2147490385" r:id="rId6"/>
    <p:sldLayoutId id="2147490386" r:id="rId7"/>
    <p:sldLayoutId id="2147490387" r:id="rId8"/>
    <p:sldLayoutId id="2147490388" r:id="rId9"/>
    <p:sldLayoutId id="2147490389" r:id="rId10"/>
    <p:sldLayoutId id="214749039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891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91" r:id="rId1"/>
    <p:sldLayoutId id="2147490392" r:id="rId2"/>
    <p:sldLayoutId id="2147490393" r:id="rId3"/>
    <p:sldLayoutId id="2147490394" r:id="rId4"/>
    <p:sldLayoutId id="2147490395" r:id="rId5"/>
    <p:sldLayoutId id="2147490396" r:id="rId6"/>
    <p:sldLayoutId id="2147490397" r:id="rId7"/>
    <p:sldLayoutId id="2147490398" r:id="rId8"/>
    <p:sldLayoutId id="2147490399" r:id="rId9"/>
    <p:sldLayoutId id="2147490400" r:id="rId10"/>
    <p:sldLayoutId id="214749040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993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02" r:id="rId1"/>
    <p:sldLayoutId id="2147490403" r:id="rId2"/>
    <p:sldLayoutId id="2147490404" r:id="rId3"/>
    <p:sldLayoutId id="2147490405" r:id="rId4"/>
    <p:sldLayoutId id="2147490406" r:id="rId5"/>
    <p:sldLayoutId id="2147490407" r:id="rId6"/>
    <p:sldLayoutId id="2147490408" r:id="rId7"/>
    <p:sldLayoutId id="2147490409" r:id="rId8"/>
    <p:sldLayoutId id="2147490410" r:id="rId9"/>
    <p:sldLayoutId id="2147490411" r:id="rId10"/>
    <p:sldLayoutId id="214749041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6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4096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13" r:id="rId1"/>
    <p:sldLayoutId id="2147490414" r:id="rId2"/>
    <p:sldLayoutId id="2147490415" r:id="rId3"/>
    <p:sldLayoutId id="2147490416" r:id="rId4"/>
    <p:sldLayoutId id="2147490417" r:id="rId5"/>
    <p:sldLayoutId id="2147490418" r:id="rId6"/>
    <p:sldLayoutId id="2147490419" r:id="rId7"/>
    <p:sldLayoutId id="2147490420" r:id="rId8"/>
    <p:sldLayoutId id="2147490421" r:id="rId9"/>
    <p:sldLayoutId id="2147490422" r:id="rId10"/>
    <p:sldLayoutId id="214749042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198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9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24" r:id="rId1"/>
    <p:sldLayoutId id="2147490425" r:id="rId2"/>
    <p:sldLayoutId id="2147490426" r:id="rId3"/>
    <p:sldLayoutId id="2147490427" r:id="rId4"/>
    <p:sldLayoutId id="2147490428" r:id="rId5"/>
    <p:sldLayoutId id="2147490429" r:id="rId6"/>
    <p:sldLayoutId id="2147490430" r:id="rId7"/>
    <p:sldLayoutId id="2147490431" r:id="rId8"/>
    <p:sldLayoutId id="2147490432" r:id="rId9"/>
    <p:sldLayoutId id="2147490433" r:id="rId10"/>
    <p:sldLayoutId id="214749043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
        <p:nvSpPr>
          <p:cNvPr id="2012163" name="Text Box 3"/>
          <p:cNvSpPr txBox="1">
            <a:spLocks noGrp="1" noChangeArrowheads="1"/>
          </p:cNvSpPr>
          <p:nvPr>
            <p:ph type="sldNum" sz="quarter" idx="4"/>
          </p:nvPr>
        </p:nvSpPr>
        <p:spPr bwMode="auto">
          <a:xfrm>
            <a:off x="7367588" y="6251575"/>
            <a:ext cx="2762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64165" tIns="32078" rIns="64165" bIns="32078" numCol="1" anchor="t" anchorCtr="0" compatLnSpc="1">
            <a:prstTxWarp prst="textNoShape">
              <a:avLst/>
            </a:prstTxWarp>
          </a:bodyPr>
          <a:lstStyle>
            <a:lvl1pPr algn="ctr" defTabSz="642938" eaLnBrk="1" hangingPunct="1">
              <a:defRPr sz="1300">
                <a:solidFill>
                  <a:schemeClr val="tx1"/>
                </a:solidFill>
                <a:latin typeface="Arial" charset="0"/>
                <a:ea typeface="ＭＳ Ｐゴシック" charset="0"/>
                <a:cs typeface="Arial" charset="0"/>
                <a:sym typeface="Arial" charset="0"/>
              </a:defRPr>
            </a:lvl1pPr>
            <a:lvl2pPr marL="742950" indent="-285750" defTabSz="642938">
              <a:defRPr>
                <a:solidFill>
                  <a:schemeClr val="tx1"/>
                </a:solidFill>
                <a:latin typeface="Arial" charset="0"/>
                <a:ea typeface="ＭＳ Ｐゴシック" charset="0"/>
              </a:defRPr>
            </a:lvl2pPr>
            <a:lvl3pPr marL="1143000" indent="-228600" defTabSz="642938">
              <a:defRPr>
                <a:solidFill>
                  <a:schemeClr val="tx1"/>
                </a:solidFill>
                <a:latin typeface="Arial" charset="0"/>
                <a:ea typeface="ＭＳ Ｐゴシック" charset="0"/>
              </a:defRPr>
            </a:lvl3pPr>
            <a:lvl4pPr marL="1600200" indent="-228600" defTabSz="642938">
              <a:defRPr>
                <a:solidFill>
                  <a:schemeClr val="tx1"/>
                </a:solidFill>
                <a:latin typeface="Arial" charset="0"/>
                <a:ea typeface="ＭＳ Ｐゴシック" charset="0"/>
              </a:defRPr>
            </a:lvl4pPr>
            <a:lvl5pPr marL="2057400" indent="-228600" defTabSz="642938">
              <a:defRPr>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a:solidFill>
                  <a:schemeClr val="tx1"/>
                </a:solidFill>
                <a:latin typeface="Arial" charset="0"/>
                <a:ea typeface="ＭＳ Ｐゴシック" charset="0"/>
              </a:defRPr>
            </a:lvl9pPr>
          </a:lstStyle>
          <a:p>
            <a:pPr>
              <a:defRPr/>
            </a:pPr>
            <a:fld id="{E642DBF2-2DB2-3C4C-8770-61CA2FCE4D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37" r:id="rId1"/>
    <p:sldLayoutId id="2147490238" r:id="rId2"/>
    <p:sldLayoutId id="2147490239" r:id="rId3"/>
    <p:sldLayoutId id="2147490240" r:id="rId4"/>
    <p:sldLayoutId id="2147490241" r:id="rId5"/>
    <p:sldLayoutId id="2147490242" r:id="rId6"/>
    <p:sldLayoutId id="2147490243" r:id="rId7"/>
    <p:sldLayoutId id="2147490244" r:id="rId8"/>
    <p:sldLayoutId id="2147490245" r:id="rId9"/>
    <p:sldLayoutId id="2147490246" r:id="rId10"/>
    <p:sldLayoutId id="2147490247"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3010"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35" r:id="rId1"/>
    <p:sldLayoutId id="2147490436" r:id="rId2"/>
    <p:sldLayoutId id="2147490437" r:id="rId3"/>
    <p:sldLayoutId id="2147490438" r:id="rId4"/>
    <p:sldLayoutId id="2147490439" r:id="rId5"/>
    <p:sldLayoutId id="2147490440" r:id="rId6"/>
    <p:sldLayoutId id="2147490441" r:id="rId7"/>
    <p:sldLayoutId id="2147490442" r:id="rId8"/>
    <p:sldLayoutId id="2147490443" r:id="rId9"/>
    <p:sldLayoutId id="2147490444" r:id="rId10"/>
    <p:sldLayoutId id="21474904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403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46" r:id="rId1"/>
    <p:sldLayoutId id="2147490447" r:id="rId2"/>
    <p:sldLayoutId id="2147490448" r:id="rId3"/>
    <p:sldLayoutId id="2147490449" r:id="rId4"/>
    <p:sldLayoutId id="2147490450" r:id="rId5"/>
    <p:sldLayoutId id="2147490451" r:id="rId6"/>
    <p:sldLayoutId id="2147490452" r:id="rId7"/>
    <p:sldLayoutId id="2147490453" r:id="rId8"/>
    <p:sldLayoutId id="2147490454" r:id="rId9"/>
    <p:sldLayoutId id="2147490455" r:id="rId10"/>
    <p:sldLayoutId id="214749045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4505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57" r:id="rId1"/>
    <p:sldLayoutId id="2147490458" r:id="rId2"/>
    <p:sldLayoutId id="2147490459" r:id="rId3"/>
    <p:sldLayoutId id="2147490460" r:id="rId4"/>
    <p:sldLayoutId id="2147490461" r:id="rId5"/>
    <p:sldLayoutId id="2147490462" r:id="rId6"/>
    <p:sldLayoutId id="2147490463" r:id="rId7"/>
    <p:sldLayoutId id="2147490464" r:id="rId8"/>
    <p:sldLayoutId id="2147490465" r:id="rId9"/>
    <p:sldLayoutId id="2147490466" r:id="rId10"/>
    <p:sldLayoutId id="214749046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800" smtClean="0">
                <a:solidFill>
                  <a:srgbClr val="C0C0C0"/>
                </a:solidFill>
                <a:cs typeface="Arial" charset="0"/>
              </a:rPr>
              <a:t>© Answers in Genesis-USA</a:t>
            </a:r>
          </a:p>
        </p:txBody>
      </p:sp>
      <p:pic>
        <p:nvPicPr>
          <p:cNvPr id="46083"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dirty="0" smtClean="0">
                <a:solidFill>
                  <a:srgbClr val="8B999C"/>
                </a:solidFill>
                <a:cs typeface="+mn-cs"/>
              </a:rPr>
              <a:t>children</a:t>
            </a:r>
            <a:r>
              <a:rPr lang="fr-FR" altLang="ja-JP" sz="3800" b="1" dirty="0" smtClean="0">
                <a:solidFill>
                  <a:srgbClr val="8B999C"/>
                </a:solidFill>
                <a:cs typeface="+mn-cs"/>
              </a:rPr>
              <a:t>'</a:t>
            </a:r>
            <a:r>
              <a:rPr lang="en-US" sz="3800" b="1" dirty="0" smtClean="0">
                <a:solidFill>
                  <a:srgbClr val="8B999C"/>
                </a:solidFill>
                <a:cs typeface="+mn-cs"/>
              </a:rPr>
              <a:t>s books</a:t>
            </a:r>
          </a:p>
        </p:txBody>
      </p:sp>
      <p:pic>
        <p:nvPicPr>
          <p:cNvPr id="4608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68" r:id="rId1"/>
    <p:sldLayoutId id="2147490469" r:id="rId2"/>
    <p:sldLayoutId id="2147490470" r:id="rId3"/>
    <p:sldLayoutId id="2147490471" r:id="rId4"/>
    <p:sldLayoutId id="2147490472" r:id="rId5"/>
    <p:sldLayoutId id="2147490473" r:id="rId6"/>
    <p:sldLayoutId id="2147490474" r:id="rId7"/>
    <p:sldLayoutId id="2147490475" r:id="rId8"/>
    <p:sldLayoutId id="2147490476" r:id="rId9"/>
    <p:sldLayoutId id="2147490477" r:id="rId10"/>
    <p:sldLayoutId id="214749047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4710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79" r:id="rId1"/>
    <p:sldLayoutId id="2147490480" r:id="rId2"/>
    <p:sldLayoutId id="2147490481" r:id="rId3"/>
    <p:sldLayoutId id="2147490482" r:id="rId4"/>
    <p:sldLayoutId id="2147490483" r:id="rId5"/>
    <p:sldLayoutId id="2147490484" r:id="rId6"/>
    <p:sldLayoutId id="2147490485" r:id="rId7"/>
    <p:sldLayoutId id="2147490486" r:id="rId8"/>
    <p:sldLayoutId id="2147490487" r:id="rId9"/>
    <p:sldLayoutId id="2147490488" r:id="rId10"/>
    <p:sldLayoutId id="21474904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813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813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90" r:id="rId1"/>
    <p:sldLayoutId id="2147490491" r:id="rId2"/>
    <p:sldLayoutId id="2147490492" r:id="rId3"/>
    <p:sldLayoutId id="2147490493" r:id="rId4"/>
    <p:sldLayoutId id="2147490494" r:id="rId5"/>
    <p:sldLayoutId id="2147490495" r:id="rId6"/>
    <p:sldLayoutId id="2147490496" r:id="rId7"/>
    <p:sldLayoutId id="2147490497" r:id="rId8"/>
    <p:sldLayoutId id="2147490498" r:id="rId9"/>
    <p:sldLayoutId id="2147490499" r:id="rId10"/>
    <p:sldLayoutId id="214749050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4915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91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01" r:id="rId1"/>
    <p:sldLayoutId id="2147490502" r:id="rId2"/>
    <p:sldLayoutId id="2147490503" r:id="rId3"/>
    <p:sldLayoutId id="2147490504" r:id="rId4"/>
    <p:sldLayoutId id="2147490505" r:id="rId5"/>
    <p:sldLayoutId id="2147490506" r:id="rId6"/>
    <p:sldLayoutId id="2147490507" r:id="rId7"/>
    <p:sldLayoutId id="2147490508" r:id="rId8"/>
    <p:sldLayoutId id="2147490509" r:id="rId9"/>
    <p:sldLayoutId id="2147490510" r:id="rId10"/>
    <p:sldLayoutId id="21474905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5017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12" r:id="rId1"/>
    <p:sldLayoutId id="2147490513" r:id="rId2"/>
    <p:sldLayoutId id="2147490514" r:id="rId3"/>
    <p:sldLayoutId id="2147490515" r:id="rId4"/>
    <p:sldLayoutId id="2147490516" r:id="rId5"/>
    <p:sldLayoutId id="2147490517" r:id="rId6"/>
    <p:sldLayoutId id="2147490518" r:id="rId7"/>
    <p:sldLayoutId id="2147490519" r:id="rId8"/>
    <p:sldLayoutId id="2147490520" r:id="rId9"/>
    <p:sldLayoutId id="2147490521" r:id="rId10"/>
    <p:sldLayoutId id="214749052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5120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12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23" r:id="rId1"/>
    <p:sldLayoutId id="2147490524" r:id="rId2"/>
    <p:sldLayoutId id="2147490525" r:id="rId3"/>
    <p:sldLayoutId id="2147490526" r:id="rId4"/>
    <p:sldLayoutId id="2147490527" r:id="rId5"/>
    <p:sldLayoutId id="2147490528" r:id="rId6"/>
    <p:sldLayoutId id="2147490529" r:id="rId7"/>
    <p:sldLayoutId id="2147490530" r:id="rId8"/>
    <p:sldLayoutId id="2147490531" r:id="rId9"/>
    <p:sldLayoutId id="2147490532" r:id="rId10"/>
    <p:sldLayoutId id="214749053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800" smtClean="0">
                <a:solidFill>
                  <a:srgbClr val="C0C0C0"/>
                </a:solidFill>
                <a:cs typeface="Arial" charset="0"/>
              </a:rPr>
              <a:t>© Answers in Genesis-USA</a:t>
            </a:r>
          </a:p>
        </p:txBody>
      </p:sp>
      <p:sp>
        <p:nvSpPr>
          <p:cNvPr id="522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FFFFFF"/>
                </a:solidFill>
                <a:effectLst>
                  <a:outerShdw blurRad="38100" dist="38100" dir="2700000" algn="tl">
                    <a:srgbClr val="000000"/>
                  </a:outerShdw>
                </a:effectLst>
                <a:cs typeface="Arial" charset="0"/>
              </a:defRPr>
            </a:lvl1pPr>
          </a:lstStyle>
          <a:p>
            <a:pPr>
              <a:defRPr/>
            </a:pPr>
            <a:fld id="{C5D91872-A47D-0445-AB9B-32ACA83DE3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534" r:id="rId1"/>
    <p:sldLayoutId id="2147490535" r:id="rId2"/>
    <p:sldLayoutId id="2147490536" r:id="rId3"/>
    <p:sldLayoutId id="2147490537" r:id="rId4"/>
    <p:sldLayoutId id="2147490538" r:id="rId5"/>
    <p:sldLayoutId id="2147490539" r:id="rId6"/>
    <p:sldLayoutId id="2147490540" r:id="rId7"/>
    <p:sldLayoutId id="2147490541" r:id="rId8"/>
    <p:sldLayoutId id="2147490542" r:id="rId9"/>
    <p:sldLayoutId id="2147490543" r:id="rId10"/>
    <p:sldLayoutId id="2147490544"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0248" r:id="rId1"/>
    <p:sldLayoutId id="2147490249" r:id="rId2"/>
    <p:sldLayoutId id="2147490250" r:id="rId3"/>
    <p:sldLayoutId id="2147490251" r:id="rId4"/>
    <p:sldLayoutId id="2147490252" r:id="rId5"/>
    <p:sldLayoutId id="2147490253" r:id="rId6"/>
    <p:sldLayoutId id="2147490254" r:id="rId7"/>
    <p:sldLayoutId id="2147490255" r:id="rId8"/>
    <p:sldLayoutId id="2147490256" r:id="rId9"/>
    <p:sldLayoutId id="2147490257" r:id="rId10"/>
    <p:sldLayoutId id="2147490258"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451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45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45" r:id="rId1"/>
    <p:sldLayoutId id="2147490546" r:id="rId2"/>
    <p:sldLayoutId id="2147490547" r:id="rId3"/>
    <p:sldLayoutId id="2147490548" r:id="rId4"/>
    <p:sldLayoutId id="2147490549" r:id="rId5"/>
    <p:sldLayoutId id="2147490550" r:id="rId6"/>
    <p:sldLayoutId id="2147490551" r:id="rId7"/>
    <p:sldLayoutId id="2147490552" r:id="rId8"/>
    <p:sldLayoutId id="2147490553" r:id="rId9"/>
    <p:sldLayoutId id="2147490554" r:id="rId10"/>
    <p:sldLayoutId id="214749055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553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6554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56" r:id="rId1"/>
    <p:sldLayoutId id="2147490557" r:id="rId2"/>
    <p:sldLayoutId id="2147490558" r:id="rId3"/>
    <p:sldLayoutId id="2147490559" r:id="rId4"/>
    <p:sldLayoutId id="2147490560" r:id="rId5"/>
    <p:sldLayoutId id="2147490561" r:id="rId6"/>
    <p:sldLayoutId id="2147490562" r:id="rId7"/>
    <p:sldLayoutId id="2147490563" r:id="rId8"/>
    <p:sldLayoutId id="2147490564" r:id="rId9"/>
    <p:sldLayoutId id="2147490565" r:id="rId10"/>
    <p:sldLayoutId id="21474905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C03909D-743B-0E46-A838-8DD5E32656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567" r:id="rId1"/>
    <p:sldLayoutId id="2147490568" r:id="rId2"/>
    <p:sldLayoutId id="2147490569" r:id="rId3"/>
    <p:sldLayoutId id="2147490570" r:id="rId4"/>
    <p:sldLayoutId id="2147490571" r:id="rId5"/>
    <p:sldLayoutId id="2147490572" r:id="rId6"/>
    <p:sldLayoutId id="2147490573" r:id="rId7"/>
    <p:sldLayoutId id="2147490574" r:id="rId8"/>
    <p:sldLayoutId id="2147490575" r:id="rId9"/>
    <p:sldLayoutId id="2147490576" r:id="rId10"/>
    <p:sldLayoutId id="214749057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25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25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2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1262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1262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DB712CF8-4909-A84D-9748-EFB3044374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578" r:id="rId1"/>
    <p:sldLayoutId id="2147490579" r:id="rId2"/>
    <p:sldLayoutId id="2147490580" r:id="rId3"/>
    <p:sldLayoutId id="2147490581" r:id="rId4"/>
    <p:sldLayoutId id="2147490582" r:id="rId5"/>
    <p:sldLayoutId id="2147490583" r:id="rId6"/>
    <p:sldLayoutId id="2147490584" r:id="rId7"/>
    <p:sldLayoutId id="2147490585" r:id="rId8"/>
    <p:sldLayoutId id="2147490586" r:id="rId9"/>
    <p:sldLayoutId id="2147490587" r:id="rId10"/>
    <p:sldLayoutId id="21474905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7987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7987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0D70DDDA-81BE-7943-86AD-45626B93B6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589" r:id="rId1"/>
    <p:sldLayoutId id="2147490590" r:id="rId2"/>
    <p:sldLayoutId id="2147490591" r:id="rId3"/>
    <p:sldLayoutId id="2147490592" r:id="rId4"/>
    <p:sldLayoutId id="2147490593" r:id="rId5"/>
    <p:sldLayoutId id="2147490594" r:id="rId6"/>
    <p:sldLayoutId id="2147490595" r:id="rId7"/>
    <p:sldLayoutId id="2147490596" r:id="rId8"/>
    <p:sldLayoutId id="2147490597" r:id="rId9"/>
    <p:sldLayoutId id="2147490598" r:id="rId10"/>
    <p:sldLayoutId id="21474905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2102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102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102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cs typeface="Arial" charset="0"/>
              </a:defRPr>
            </a:lvl1pPr>
          </a:lstStyle>
          <a:p>
            <a:pPr>
              <a:defRPr/>
            </a:pPr>
            <a:endParaRPr lang="en-US"/>
          </a:p>
        </p:txBody>
      </p:sp>
      <p:sp>
        <p:nvSpPr>
          <p:cNvPr id="32102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charset="0"/>
                <a:cs typeface="Arial" charset="0"/>
              </a:defRPr>
            </a:lvl1pPr>
          </a:lstStyle>
          <a:p>
            <a:pPr>
              <a:defRPr/>
            </a:pPr>
            <a:endParaRPr lang="en-US"/>
          </a:p>
        </p:txBody>
      </p:sp>
      <p:sp>
        <p:nvSpPr>
          <p:cNvPr id="32102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cs typeface="Arial" charset="0"/>
              </a:defRPr>
            </a:lvl1pPr>
          </a:lstStyle>
          <a:p>
            <a:pPr>
              <a:defRPr/>
            </a:pPr>
            <a:fld id="{D8509898-CEBC-634C-B405-D40C8DAF85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00" r:id="rId1"/>
    <p:sldLayoutId id="2147490601" r:id="rId2"/>
    <p:sldLayoutId id="2147490602" r:id="rId3"/>
    <p:sldLayoutId id="2147490603" r:id="rId4"/>
    <p:sldLayoutId id="2147490604" r:id="rId5"/>
    <p:sldLayoutId id="2147490605" r:id="rId6"/>
    <p:sldLayoutId id="2147490606" r:id="rId7"/>
    <p:sldLayoutId id="2147490607" r:id="rId8"/>
    <p:sldLayoutId id="2147490608" r:id="rId9"/>
    <p:sldLayoutId id="2147490609" r:id="rId10"/>
    <p:sldLayoutId id="21474906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4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cs typeface="Arial" charset="0"/>
              </a:defRPr>
            </a:lvl1pPr>
          </a:lstStyle>
          <a:p>
            <a:pPr>
              <a:defRPr/>
            </a:pPr>
            <a:endParaRPr lang="en-US"/>
          </a:p>
        </p:txBody>
      </p:sp>
      <p:sp>
        <p:nvSpPr>
          <p:cNvPr id="308224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cs typeface="Arial" charset="0"/>
              </a:defRPr>
            </a:lvl1pPr>
          </a:lstStyle>
          <a:p>
            <a:pPr>
              <a:defRPr/>
            </a:pPr>
            <a:fld id="{E6F713D2-7761-004F-BE12-D35D45EE56C8}" type="slidenum">
              <a:rPr lang="en-US"/>
              <a:pPr>
                <a:defRPr/>
              </a:pPr>
              <a:t>‹#›</a:t>
            </a:fld>
            <a:endParaRPr lang="en-US"/>
          </a:p>
        </p:txBody>
      </p:sp>
      <p:grpSp>
        <p:nvGrpSpPr>
          <p:cNvPr id="115716" name="Group 4"/>
          <p:cNvGrpSpPr>
            <a:grpSpLocks/>
          </p:cNvGrpSpPr>
          <p:nvPr/>
        </p:nvGrpSpPr>
        <p:grpSpPr bwMode="auto">
          <a:xfrm>
            <a:off x="0" y="0"/>
            <a:ext cx="9140825" cy="6850063"/>
            <a:chOff x="0" y="0"/>
            <a:chExt cx="5758" cy="4315"/>
          </a:xfrm>
        </p:grpSpPr>
        <p:grpSp>
          <p:nvGrpSpPr>
            <p:cNvPr id="115720" name="Group 5"/>
            <p:cNvGrpSpPr>
              <a:grpSpLocks/>
            </p:cNvGrpSpPr>
            <p:nvPr userDrawn="1"/>
          </p:nvGrpSpPr>
          <p:grpSpPr bwMode="auto">
            <a:xfrm>
              <a:off x="1728" y="2230"/>
              <a:ext cx="4027" cy="2085"/>
              <a:chOff x="1728" y="2230"/>
              <a:chExt cx="4027" cy="2085"/>
            </a:xfrm>
          </p:grpSpPr>
          <p:sp>
            <p:nvSpPr>
              <p:cNvPr id="308224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308224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308224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1157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25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grpSp>
        <p:sp>
          <p:nvSpPr>
            <p:cNvPr id="308225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115722" name="Freeform 12"/>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8225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5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cs typeface="Arial" charset="0"/>
              </a:defRPr>
            </a:lvl1pPr>
          </a:lstStyle>
          <a:p>
            <a:pPr>
              <a:defRPr/>
            </a:pPr>
            <a:endParaRPr lang="en-US"/>
          </a:p>
        </p:txBody>
      </p:sp>
      <p:sp>
        <p:nvSpPr>
          <p:cNvPr id="308225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54" r:id="rId1"/>
    <p:sldLayoutId id="2147490611" r:id="rId2"/>
    <p:sldLayoutId id="2147490612" r:id="rId3"/>
    <p:sldLayoutId id="2147490613" r:id="rId4"/>
    <p:sldLayoutId id="2147490614" r:id="rId5"/>
    <p:sldLayoutId id="2147490615" r:id="rId6"/>
    <p:sldLayoutId id="2147490616" r:id="rId7"/>
    <p:sldLayoutId id="2147490617" r:id="rId8"/>
    <p:sldLayoutId id="2147490618" r:id="rId9"/>
    <p:sldLayoutId id="2147490619" r:id="rId10"/>
    <p:sldLayoutId id="2147490620"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575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575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7A02D5DB-CD0D-A647-8E6D-A5E9EFA5C8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21" r:id="rId1"/>
    <p:sldLayoutId id="2147490622" r:id="rId2"/>
    <p:sldLayoutId id="2147490623" r:id="rId3"/>
    <p:sldLayoutId id="2147490624" r:id="rId4"/>
    <p:sldLayoutId id="2147490625" r:id="rId5"/>
    <p:sldLayoutId id="2147490626" r:id="rId6"/>
    <p:sldLayoutId id="2147490627" r:id="rId7"/>
    <p:sldLayoutId id="2147490628" r:id="rId8"/>
    <p:sldLayoutId id="2147490629" r:id="rId9"/>
    <p:sldLayoutId id="2147490630" r:id="rId10"/>
    <p:sldLayoutId id="2147490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
        <p:nvSpPr>
          <p:cNvPr id="2012163" name="Text Box 3"/>
          <p:cNvSpPr txBox="1">
            <a:spLocks noGrp="1" noChangeArrowheads="1"/>
          </p:cNvSpPr>
          <p:nvPr>
            <p:ph type="sldNum" sz="quarter" idx="4"/>
          </p:nvPr>
        </p:nvSpPr>
        <p:spPr bwMode="auto">
          <a:xfrm>
            <a:off x="7367588" y="6251575"/>
            <a:ext cx="2762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64165" tIns="32078" rIns="64165" bIns="32078" numCol="1" anchor="t" anchorCtr="0" compatLnSpc="1">
            <a:prstTxWarp prst="textNoShape">
              <a:avLst/>
            </a:prstTxWarp>
          </a:bodyPr>
          <a:lstStyle>
            <a:lvl1pPr algn="ctr" defTabSz="642938" eaLnBrk="1" hangingPunct="1">
              <a:defRPr sz="1300">
                <a:solidFill>
                  <a:srgbClr val="000000"/>
                </a:solidFill>
                <a:latin typeface="Arial" charset="0"/>
                <a:ea typeface="ＭＳ Ｐゴシック" charset="0"/>
                <a:cs typeface="Arial" charset="0"/>
                <a:sym typeface="Arial" charset="0"/>
              </a:defRPr>
            </a:lvl1pPr>
            <a:lvl2pPr marL="742950" indent="-285750" defTabSz="642938">
              <a:defRPr>
                <a:solidFill>
                  <a:schemeClr val="tx1"/>
                </a:solidFill>
                <a:latin typeface="Arial" charset="0"/>
                <a:ea typeface="ＭＳ Ｐゴシック" charset="0"/>
              </a:defRPr>
            </a:lvl2pPr>
            <a:lvl3pPr marL="1143000" indent="-228600" defTabSz="642938">
              <a:defRPr>
                <a:solidFill>
                  <a:schemeClr val="tx1"/>
                </a:solidFill>
                <a:latin typeface="Arial" charset="0"/>
                <a:ea typeface="ＭＳ Ｐゴシック" charset="0"/>
              </a:defRPr>
            </a:lvl3pPr>
            <a:lvl4pPr marL="1600200" indent="-228600" defTabSz="642938">
              <a:defRPr>
                <a:solidFill>
                  <a:schemeClr val="tx1"/>
                </a:solidFill>
                <a:latin typeface="Arial" charset="0"/>
                <a:ea typeface="ＭＳ Ｐゴシック" charset="0"/>
              </a:defRPr>
            </a:lvl4pPr>
            <a:lvl5pPr marL="2057400" indent="-228600" defTabSz="642938">
              <a:defRPr>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a:solidFill>
                  <a:schemeClr val="tx1"/>
                </a:solidFill>
                <a:latin typeface="Arial" charset="0"/>
                <a:ea typeface="ＭＳ Ｐゴシック" charset="0"/>
              </a:defRPr>
            </a:lvl9pPr>
          </a:lstStyle>
          <a:p>
            <a:pPr>
              <a:defRPr/>
            </a:pPr>
            <a:fld id="{5EBECAFC-7D92-DD41-A790-A508BD318D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32" r:id="rId1"/>
    <p:sldLayoutId id="2147490633" r:id="rId2"/>
    <p:sldLayoutId id="2147490634" r:id="rId3"/>
    <p:sldLayoutId id="2147490635" r:id="rId4"/>
    <p:sldLayoutId id="2147490636" r:id="rId5"/>
    <p:sldLayoutId id="2147490637" r:id="rId6"/>
    <p:sldLayoutId id="2147490638" r:id="rId7"/>
    <p:sldLayoutId id="2147490639" r:id="rId8"/>
    <p:sldLayoutId id="2147490640" r:id="rId9"/>
    <p:sldLayoutId id="2147490641" r:id="rId10"/>
    <p:sldLayoutId id="2147490642"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0643" r:id="rId1"/>
    <p:sldLayoutId id="2147490644" r:id="rId2"/>
    <p:sldLayoutId id="2147490645" r:id="rId3"/>
    <p:sldLayoutId id="2147490646" r:id="rId4"/>
    <p:sldLayoutId id="2147490647" r:id="rId5"/>
    <p:sldLayoutId id="2147490648" r:id="rId6"/>
    <p:sldLayoutId id="2147490649" r:id="rId7"/>
    <p:sldLayoutId id="2147490650" r:id="rId8"/>
    <p:sldLayoutId id="2147490651" r:id="rId9"/>
    <p:sldLayoutId id="2147490652" r:id="rId10"/>
    <p:sldLayoutId id="214749065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arzana Wide OT"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arzana Wide OT"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arzana Wide OT"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arzana Wide OT" charset="0"/>
          <a:ea typeface="ＭＳ Ｐゴシック" charset="0"/>
          <a:cs typeface="Arial" charset="0"/>
        </a:defRPr>
      </a:lvl5pPr>
      <a:lvl6pPr marL="457200" algn="ctr" rtl="0" fontAlgn="base">
        <a:spcBef>
          <a:spcPct val="0"/>
        </a:spcBef>
        <a:spcAft>
          <a:spcPct val="0"/>
        </a:spcAft>
        <a:defRPr sz="4400">
          <a:solidFill>
            <a:schemeClr val="bg1"/>
          </a:solidFill>
          <a:latin typeface="Tarzana Wide OT" charset="0"/>
          <a:ea typeface="ＭＳ Ｐゴシック" charset="0"/>
          <a:cs typeface="Arial" charset="0"/>
        </a:defRPr>
      </a:lvl6pPr>
      <a:lvl7pPr marL="914400" algn="ctr" rtl="0" fontAlgn="base">
        <a:spcBef>
          <a:spcPct val="0"/>
        </a:spcBef>
        <a:spcAft>
          <a:spcPct val="0"/>
        </a:spcAft>
        <a:defRPr sz="4400">
          <a:solidFill>
            <a:schemeClr val="bg1"/>
          </a:solidFill>
          <a:latin typeface="Tarzana Wide OT" charset="0"/>
          <a:ea typeface="ＭＳ Ｐゴシック" charset="0"/>
          <a:cs typeface="Arial" charset="0"/>
        </a:defRPr>
      </a:lvl7pPr>
      <a:lvl8pPr marL="1371600" algn="ctr" rtl="0" fontAlgn="base">
        <a:spcBef>
          <a:spcPct val="0"/>
        </a:spcBef>
        <a:spcAft>
          <a:spcPct val="0"/>
        </a:spcAft>
        <a:defRPr sz="4400">
          <a:solidFill>
            <a:schemeClr val="bg1"/>
          </a:solidFill>
          <a:latin typeface="Tarzana Wide OT" charset="0"/>
          <a:ea typeface="ＭＳ Ｐゴシック" charset="0"/>
          <a:cs typeface="Arial" charset="0"/>
        </a:defRPr>
      </a:lvl8pPr>
      <a:lvl9pPr marL="1828800" algn="ctr" rtl="0" fontAlgn="base">
        <a:spcBef>
          <a:spcPct val="0"/>
        </a:spcBef>
        <a:spcAft>
          <a:spcPct val="0"/>
        </a:spcAft>
        <a:defRPr sz="4400">
          <a:solidFill>
            <a:schemeClr val="bg1"/>
          </a:solidFill>
          <a:latin typeface="Tarzana Wide OT"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ea typeface="Arial" charset="0"/>
          <a:cs typeface="+mn-cs"/>
        </a:defRPr>
      </a:lvl5pPr>
      <a:lvl6pPr marL="2514600" indent="-228600" algn="l" rtl="0" fontAlgn="base">
        <a:spcBef>
          <a:spcPct val="20000"/>
        </a:spcBef>
        <a:spcAft>
          <a:spcPct val="0"/>
        </a:spcAft>
        <a:buFont typeface="Arial" charset="0"/>
        <a:buChar char="»"/>
        <a:defRPr sz="2000">
          <a:solidFill>
            <a:schemeClr val="bg1"/>
          </a:solidFill>
          <a:latin typeface="+mn-lt"/>
          <a:ea typeface="Arial" charset="0"/>
          <a:cs typeface="+mn-cs"/>
        </a:defRPr>
      </a:lvl6pPr>
      <a:lvl7pPr marL="2971800" indent="-228600" algn="l" rtl="0" fontAlgn="base">
        <a:spcBef>
          <a:spcPct val="20000"/>
        </a:spcBef>
        <a:spcAft>
          <a:spcPct val="0"/>
        </a:spcAft>
        <a:buFont typeface="Arial" charset="0"/>
        <a:buChar char="»"/>
        <a:defRPr sz="2000">
          <a:solidFill>
            <a:schemeClr val="bg1"/>
          </a:solidFill>
          <a:latin typeface="+mn-lt"/>
          <a:ea typeface="Arial" charset="0"/>
          <a:cs typeface="+mn-cs"/>
        </a:defRPr>
      </a:lvl7pPr>
      <a:lvl8pPr marL="3429000" indent="-228600" algn="l" rtl="0" fontAlgn="base">
        <a:spcBef>
          <a:spcPct val="20000"/>
        </a:spcBef>
        <a:spcAft>
          <a:spcPct val="0"/>
        </a:spcAft>
        <a:buFont typeface="Arial" charset="0"/>
        <a:buChar char="»"/>
        <a:defRPr sz="2000">
          <a:solidFill>
            <a:schemeClr val="bg1"/>
          </a:solidFill>
          <a:latin typeface="+mn-lt"/>
          <a:ea typeface="Arial" charset="0"/>
          <a:cs typeface="+mn-cs"/>
        </a:defRPr>
      </a:lvl8pPr>
      <a:lvl9pPr marL="3886200" indent="-228600" algn="l" rtl="0" fontAlgn="base">
        <a:spcBef>
          <a:spcPct val="20000"/>
        </a:spcBef>
        <a:spcAft>
          <a:spcPct val="0"/>
        </a:spcAft>
        <a:buFont typeface="Arial" charset="0"/>
        <a:buChar char="»"/>
        <a:defRPr sz="2000">
          <a:solidFill>
            <a:schemeClr val="bg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8786"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0259" r:id="rId1"/>
    <p:sldLayoutId id="2147490260" r:id="rId2"/>
    <p:sldLayoutId id="2147490261" r:id="rId3"/>
    <p:sldLayoutId id="2147490262" r:id="rId4"/>
    <p:sldLayoutId id="2147490263" r:id="rId5"/>
    <p:sldLayoutId id="2147490264" r:id="rId6"/>
    <p:sldLayoutId id="2147490265" r:id="rId7"/>
    <p:sldLayoutId id="2147490266" r:id="rId8"/>
    <p:sldLayoutId id="2147490267" r:id="rId9"/>
    <p:sldLayoutId id="2147490268" r:id="rId10"/>
    <p:sldLayoutId id="2147490269"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cs typeface="Arial" charset="0"/>
              </a:defRPr>
            </a:lvl1pPr>
          </a:lstStyle>
          <a:p>
            <a:pPr>
              <a:defRPr/>
            </a:pPr>
            <a:fld id="{E1EAB188-874F-F44A-9F24-1EB2F3A9E2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55" r:id="rId1"/>
    <p:sldLayoutId id="2147490656" r:id="rId2"/>
    <p:sldLayoutId id="2147490657" r:id="rId3"/>
    <p:sldLayoutId id="2147490658" r:id="rId4"/>
    <p:sldLayoutId id="2147490659" r:id="rId5"/>
    <p:sldLayoutId id="2147490660" r:id="rId6"/>
    <p:sldLayoutId id="2147490661" r:id="rId7"/>
    <p:sldLayoutId id="2147490662" r:id="rId8"/>
    <p:sldLayoutId id="2147490663" r:id="rId9"/>
    <p:sldLayoutId id="2147490664" r:id="rId10"/>
    <p:sldLayoutId id="2147490665" r:id="rId11"/>
    <p:sldLayoutId id="2147490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6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a typeface="MS PGothic" charset="0"/>
                <a:cs typeface="MS PGothic" charset="0"/>
              </a:defRPr>
            </a:lvl1pPr>
          </a:lstStyle>
          <a:p>
            <a:pPr>
              <a:defRPr/>
            </a:pPr>
            <a:fld id="{82C2A9F5-1C9B-8349-8DC2-9832CCF0EB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67" r:id="rId1"/>
    <p:sldLayoutId id="2147490668" r:id="rId2"/>
    <p:sldLayoutId id="2147490669" r:id="rId3"/>
    <p:sldLayoutId id="2147490670" r:id="rId4"/>
    <p:sldLayoutId id="2147490671" r:id="rId5"/>
    <p:sldLayoutId id="2147490672" r:id="rId6"/>
    <p:sldLayoutId id="2147490673" r:id="rId7"/>
    <p:sldLayoutId id="2147490674" r:id="rId8"/>
    <p:sldLayoutId id="2147490675" r:id="rId9"/>
    <p:sldLayoutId id="2147490676" r:id="rId10"/>
    <p:sldLayoutId id="2147490677"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002" name="Rectangle 2"/>
          <p:cNvSpPr>
            <a:spLocks noGrp="1" noChangeArrowheads="1"/>
          </p:cNvSpPr>
          <p:nvPr>
            <p:ph type="body" idx="1"/>
          </p:nvPr>
        </p:nvSpPr>
        <p:spPr bwMode="auto">
          <a:xfrm>
            <a:off x="685800" y="457200"/>
            <a:ext cx="7772400" cy="4705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003" name="Rectangle 3"/>
          <p:cNvSpPr>
            <a:spLocks noGrp="1" noChangeArrowheads="1"/>
          </p:cNvSpPr>
          <p:nvPr>
            <p:ph type="title"/>
          </p:nvPr>
        </p:nvSpPr>
        <p:spPr bwMode="auto">
          <a:xfrm>
            <a:off x="0" y="-182563"/>
            <a:ext cx="91440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90270" r:id="rId1"/>
    <p:sldLayoutId id="2147490271" r:id="rId2"/>
    <p:sldLayoutId id="2147490272" r:id="rId3"/>
    <p:sldLayoutId id="2147490273" r:id="rId4"/>
    <p:sldLayoutId id="2147490274" r:id="rId5"/>
    <p:sldLayoutId id="2147490275" r:id="rId6"/>
    <p:sldLayoutId id="2147490276" r:id="rId7"/>
    <p:sldLayoutId id="2147490277" r:id="rId8"/>
    <p:sldLayoutId id="2147490278" r:id="rId9"/>
    <p:sldLayoutId id="2147490279" r:id="rId10"/>
    <p:sldLayoutId id="2147490280"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17463" indent="-17463" algn="l" defTabSz="642938" rtl="0" eaLnBrk="0" fontAlgn="base" hangingPunct="0">
        <a:spcBef>
          <a:spcPct val="0"/>
        </a:spcBef>
        <a:spcAft>
          <a:spcPct val="0"/>
        </a:spcAft>
        <a:defRPr sz="1000">
          <a:solidFill>
            <a:schemeClr val="tx1"/>
          </a:solidFill>
          <a:latin typeface="+mj-lt"/>
          <a:ea typeface="+mj-ea"/>
          <a:cs typeface="ＭＳ Ｐゴシック" charset="0"/>
          <a:sym typeface="Gill Sans" charset="0"/>
        </a:defRPr>
      </a:lvl1pPr>
      <a:lvl2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ＭＳ Ｐゴシック" charset="0"/>
          <a:sym typeface="Gill Sans" charset="0"/>
        </a:defRPr>
      </a:lvl2pPr>
      <a:lvl3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ＭＳ Ｐゴシック" charset="0"/>
          <a:sym typeface="Gill Sans" charset="0"/>
        </a:defRPr>
      </a:lvl3pPr>
      <a:lvl4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ＭＳ Ｐゴシック" charset="0"/>
          <a:sym typeface="Gill Sans" charset="0"/>
        </a:defRPr>
      </a:lvl4pPr>
      <a:lvl5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ＭＳ Ｐゴシック" charset="0"/>
          <a:sym typeface="Gill Sans" charset="0"/>
        </a:defRPr>
      </a:lvl5pPr>
      <a:lvl6pPr marL="474663" algn="l" defTabSz="642938" rtl="0" fontAlgn="base">
        <a:spcBef>
          <a:spcPct val="0"/>
        </a:spcBef>
        <a:spcAft>
          <a:spcPct val="0"/>
        </a:spcAft>
        <a:defRPr sz="1000">
          <a:solidFill>
            <a:schemeClr val="tx1"/>
          </a:solidFill>
          <a:latin typeface="Gill Sans" charset="0"/>
          <a:ea typeface="ＭＳ Ｐゴシック" charset="0"/>
          <a:sym typeface="Gill Sans" charset="0"/>
        </a:defRPr>
      </a:lvl6pPr>
      <a:lvl7pPr marL="931863" algn="l" defTabSz="642938" rtl="0" fontAlgn="base">
        <a:spcBef>
          <a:spcPct val="0"/>
        </a:spcBef>
        <a:spcAft>
          <a:spcPct val="0"/>
        </a:spcAft>
        <a:defRPr sz="1000">
          <a:solidFill>
            <a:schemeClr val="tx1"/>
          </a:solidFill>
          <a:latin typeface="Gill Sans" charset="0"/>
          <a:ea typeface="ＭＳ Ｐゴシック" charset="0"/>
          <a:sym typeface="Gill Sans" charset="0"/>
        </a:defRPr>
      </a:lvl7pPr>
      <a:lvl8pPr marL="1389063" algn="l" defTabSz="642938" rtl="0" fontAlgn="base">
        <a:spcBef>
          <a:spcPct val="0"/>
        </a:spcBef>
        <a:spcAft>
          <a:spcPct val="0"/>
        </a:spcAft>
        <a:defRPr sz="1000">
          <a:solidFill>
            <a:schemeClr val="tx1"/>
          </a:solidFill>
          <a:latin typeface="Gill Sans" charset="0"/>
          <a:ea typeface="ＭＳ Ｐゴシック" charset="0"/>
          <a:sym typeface="Gill Sans" charset="0"/>
        </a:defRPr>
      </a:lvl8pPr>
      <a:lvl9pPr marL="1846263" algn="l" defTabSz="642938" rtl="0" fontAlgn="base">
        <a:spcBef>
          <a:spcPct val="0"/>
        </a:spcBef>
        <a:spcAft>
          <a:spcPct val="0"/>
        </a:spcAft>
        <a:defRPr sz="1000">
          <a:solidFill>
            <a:schemeClr val="tx1"/>
          </a:solidFill>
          <a:latin typeface="Gill Sans" charset="0"/>
          <a:ea typeface="ＭＳ Ｐゴシック" charset="0"/>
          <a:sym typeface="Gill Sans" charset="0"/>
        </a:defRPr>
      </a:lvl9pPr>
    </p:titleStyle>
    <p:bodyStyle>
      <a:lvl1pPr marL="342900" indent="-342900" algn="l" defTabSz="642938" rtl="0" eaLnBrk="0" fontAlgn="base" hangingPunct="0">
        <a:spcBef>
          <a:spcPct val="0"/>
        </a:spcBef>
        <a:spcAft>
          <a:spcPct val="0"/>
        </a:spcAft>
        <a:buClr>
          <a:srgbClr val="FFFFFF"/>
        </a:buClr>
        <a:buSzPct val="171000"/>
        <a:buFont typeface="Lucida Grande" charset="0"/>
        <a:defRPr sz="7200" b="1">
          <a:solidFill>
            <a:srgbClr val="00FF8B"/>
          </a:solidFill>
          <a:latin typeface="+mn-lt"/>
          <a:ea typeface="+mn-ea"/>
          <a:cs typeface="ＭＳ Ｐゴシック" charset="0"/>
          <a:sym typeface="Gill Sans" charset="0"/>
        </a:defRPr>
      </a:lvl1pPr>
      <a:lvl2pPr marL="228600" indent="2286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2pPr>
      <a:lvl3pPr marL="457200" indent="4572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3pPr>
      <a:lvl4pPr marL="685800" indent="6858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4pPr>
      <a:lvl5pPr marL="971550" indent="85725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5pPr>
      <a:lvl6pPr marL="14287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6pPr>
      <a:lvl7pPr marL="18859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7pPr>
      <a:lvl8pPr marL="23431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8pPr>
      <a:lvl9pPr marL="28003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101250"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87266" name="Rectangle 2"/>
          <p:cNvSpPr>
            <a:spLocks noGrp="1" noChangeArrowheads="1"/>
          </p:cNvSpPr>
          <p:nvPr>
            <p:ph type="body" idx="1"/>
          </p:nvPr>
        </p:nvSpPr>
        <p:spPr bwMode="auto">
          <a:xfrm>
            <a:off x="685800" y="457200"/>
            <a:ext cx="7772400" cy="4705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87267" name="Rectangle 3"/>
          <p:cNvSpPr>
            <a:spLocks noGrp="1" noChangeArrowheads="1"/>
          </p:cNvSpPr>
          <p:nvPr>
            <p:ph type="title"/>
          </p:nvPr>
        </p:nvSpPr>
        <p:spPr bwMode="auto">
          <a:xfrm>
            <a:off x="0" y="-182563"/>
            <a:ext cx="91440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90292" r:id="rId1"/>
    <p:sldLayoutId id="2147490293" r:id="rId2"/>
    <p:sldLayoutId id="2147490294" r:id="rId3"/>
    <p:sldLayoutId id="2147490295" r:id="rId4"/>
    <p:sldLayoutId id="2147490296" r:id="rId5"/>
    <p:sldLayoutId id="2147490297" r:id="rId6"/>
    <p:sldLayoutId id="2147490298" r:id="rId7"/>
    <p:sldLayoutId id="2147490299" r:id="rId8"/>
    <p:sldLayoutId id="2147490300" r:id="rId9"/>
    <p:sldLayoutId id="2147490301" r:id="rId10"/>
    <p:sldLayoutId id="2147490302"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17463" indent="-17463" algn="l" defTabSz="642938" rtl="0" eaLnBrk="0" fontAlgn="base" hangingPunct="0">
        <a:spcBef>
          <a:spcPct val="0"/>
        </a:spcBef>
        <a:spcAft>
          <a:spcPct val="0"/>
        </a:spcAft>
        <a:defRPr sz="1000">
          <a:solidFill>
            <a:schemeClr val="tx1"/>
          </a:solidFill>
          <a:latin typeface="+mj-lt"/>
          <a:ea typeface="+mj-ea"/>
          <a:cs typeface="+mj-cs"/>
          <a:sym typeface="Gill Sans" charset="0"/>
        </a:defRPr>
      </a:lvl1pPr>
      <a:lvl2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2pPr>
      <a:lvl3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3pPr>
      <a:lvl4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4pPr>
      <a:lvl5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5pPr>
      <a:lvl6pPr marL="4746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6pPr>
      <a:lvl7pPr marL="9318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7pPr>
      <a:lvl8pPr marL="13890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8pPr>
      <a:lvl9pPr marL="18462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9pPr>
    </p:titleStyle>
    <p:bodyStyle>
      <a:lvl1pPr marL="342900" indent="-342900" algn="l" defTabSz="642938" rtl="0" eaLnBrk="0" fontAlgn="base" hangingPunct="0">
        <a:spcBef>
          <a:spcPct val="0"/>
        </a:spcBef>
        <a:spcAft>
          <a:spcPct val="0"/>
        </a:spcAft>
        <a:buClr>
          <a:srgbClr val="FFFFFF"/>
        </a:buClr>
        <a:buSzPct val="171000"/>
        <a:buFont typeface="Lucida Grande" charset="0"/>
        <a:defRPr sz="7200" b="1">
          <a:solidFill>
            <a:srgbClr val="00FF8B"/>
          </a:solidFill>
          <a:latin typeface="+mn-lt"/>
          <a:ea typeface="+mn-ea"/>
          <a:cs typeface="+mn-cs"/>
          <a:sym typeface="Gill Sans" charset="0"/>
        </a:defRPr>
      </a:lvl1pPr>
      <a:lvl2pPr marL="228600" indent="2286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2pPr>
      <a:lvl3pPr marL="457200" indent="4572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3pPr>
      <a:lvl4pPr marL="685800" indent="6858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4pPr>
      <a:lvl5pPr marL="971550" indent="85725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5pPr>
      <a:lvl6pPr marL="14287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6pPr>
      <a:lvl7pPr marL="18859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7pPr>
      <a:lvl8pPr marL="23431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8pPr>
      <a:lvl9pPr marL="28003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2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dirty="0" smtClean="0">
                <a:solidFill>
                  <a:srgbClr val="8B999C"/>
                </a:solidFill>
                <a:latin typeface="Candara" charset="0"/>
                <a:cs typeface="+mn-cs"/>
              </a:rPr>
              <a:t>children</a:t>
            </a:r>
            <a:r>
              <a:rPr lang="fr-FR" altLang="ja-JP" sz="3800" b="1" dirty="0" smtClean="0">
                <a:solidFill>
                  <a:srgbClr val="8B999C"/>
                </a:solidFill>
                <a:latin typeface="Candara" charset="0"/>
                <a:cs typeface="+mn-cs"/>
              </a:rPr>
              <a:t>'</a:t>
            </a:r>
            <a:r>
              <a:rPr lang="en-US" sz="3800" b="1" dirty="0" smtClean="0">
                <a:solidFill>
                  <a:srgbClr val="8B999C"/>
                </a:solidFill>
                <a:latin typeface="Candara" charset="0"/>
                <a:cs typeface="+mn-cs"/>
              </a:rPr>
              <a:t>s books</a:t>
            </a:r>
          </a:p>
        </p:txBody>
      </p:sp>
      <p:pic>
        <p:nvPicPr>
          <p:cNvPr id="307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03" r:id="rId1"/>
    <p:sldLayoutId id="2147490304" r:id="rId2"/>
    <p:sldLayoutId id="2147490305" r:id="rId3"/>
    <p:sldLayoutId id="2147490306" r:id="rId4"/>
    <p:sldLayoutId id="2147490307" r:id="rId5"/>
    <p:sldLayoutId id="2147490308" r:id="rId6"/>
    <p:sldLayoutId id="2147490309" r:id="rId7"/>
    <p:sldLayoutId id="2147490310" r:id="rId8"/>
    <p:sldLayoutId id="2147490311" r:id="rId9"/>
    <p:sldLayoutId id="2147490312" r:id="rId10"/>
    <p:sldLayoutId id="21474903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3174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14" r:id="rId1"/>
    <p:sldLayoutId id="2147490315" r:id="rId2"/>
    <p:sldLayoutId id="2147490316" r:id="rId3"/>
    <p:sldLayoutId id="2147490317" r:id="rId4"/>
    <p:sldLayoutId id="2147490318" r:id="rId5"/>
    <p:sldLayoutId id="2147490319" r:id="rId6"/>
    <p:sldLayoutId id="2147490320" r:id="rId7"/>
    <p:sldLayoutId id="2147490321" r:id="rId8"/>
    <p:sldLayoutId id="2147490322" r:id="rId9"/>
    <p:sldLayoutId id="2147490323" r:id="rId10"/>
    <p:sldLayoutId id="214749032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2.xml"/><Relationship Id="rId4" Type="http://schemas.openxmlformats.org/officeDocument/2006/relationships/notesSlide" Target="../notesSlides/notesSlide1.xml"/><Relationship Id="rId5" Type="http://schemas.openxmlformats.org/officeDocument/2006/relationships/image" Target="../media/image14.jpeg"/><Relationship Id="rId6" Type="http://schemas.openxmlformats.org/officeDocument/2006/relationships/image" Target="../media/image4.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99.xml"/><Relationship Id="rId3" Type="http://schemas.openxmlformats.org/officeDocument/2006/relationships/image" Target="../media/image11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100.xml"/><Relationship Id="rId3" Type="http://schemas.openxmlformats.org/officeDocument/2006/relationships/image" Target="../media/image2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101.xml"/><Relationship Id="rId3" Type="http://schemas.openxmlformats.org/officeDocument/2006/relationships/image" Target="../media/image11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102.xml"/><Relationship Id="rId3" Type="http://schemas.openxmlformats.org/officeDocument/2006/relationships/image" Target="../media/image11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1" Type="http://schemas.openxmlformats.org/officeDocument/2006/relationships/slideLayout" Target="../slideLayouts/slideLayout365.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20.jpeg"/><Relationship Id="rId1" Type="http://schemas.openxmlformats.org/officeDocument/2006/relationships/slideLayout" Target="../slideLayouts/slideLayout369.xml"/><Relationship Id="rId2" Type="http://schemas.openxmlformats.org/officeDocument/2006/relationships/notesSlide" Target="../notesSlides/notesSlide10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105.xml"/><Relationship Id="rId3" Type="http://schemas.openxmlformats.org/officeDocument/2006/relationships/image" Target="../media/image12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1.jpeg"/><Relationship Id="rId1" Type="http://schemas.openxmlformats.org/officeDocument/2006/relationships/slideLayout" Target="../slideLayouts/slideLayout347.xml"/><Relationship Id="rId2" Type="http://schemas.openxmlformats.org/officeDocument/2006/relationships/notesSlide" Target="../notesSlides/notesSlide10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107.xml"/><Relationship Id="rId3" Type="http://schemas.openxmlformats.org/officeDocument/2006/relationships/image" Target="../media/image2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108.xml"/><Relationship Id="rId3" Type="http://schemas.openxmlformats.org/officeDocument/2006/relationships/image" Target="../media/image1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1" Type="http://schemas.openxmlformats.org/officeDocument/2006/relationships/slideLayout" Target="../slideLayouts/slideLayout348.xml"/><Relationship Id="rId2" Type="http://schemas.openxmlformats.org/officeDocument/2006/relationships/notesSlide" Target="../notesSlides/notesSlide10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31.png"/><Relationship Id="rId7" Type="http://schemas.openxmlformats.org/officeDocument/2006/relationships/image" Target="../media/image132.png"/><Relationship Id="rId8" Type="http://schemas.openxmlformats.org/officeDocument/2006/relationships/image" Target="../media/image133.png"/><Relationship Id="rId9" Type="http://schemas.openxmlformats.org/officeDocument/2006/relationships/image" Target="../media/image134.jpeg"/><Relationship Id="rId10" Type="http://schemas.openxmlformats.org/officeDocument/2006/relationships/image" Target="../media/image135.jpeg"/><Relationship Id="rId1" Type="http://schemas.openxmlformats.org/officeDocument/2006/relationships/tags" Target="../tags/tag12.xml"/><Relationship Id="rId2" Type="http://schemas.openxmlformats.org/officeDocument/2006/relationships/slideLayout" Target="../slideLayouts/slideLayout34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1" Type="http://schemas.openxmlformats.org/officeDocument/2006/relationships/slideLayout" Target="../slideLayouts/slideLayout342.xml"/><Relationship Id="rId2"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21.jpeg"/><Relationship Id="rId1" Type="http://schemas.openxmlformats.org/officeDocument/2006/relationships/slideLayout" Target="../slideLayouts/slideLayout343.xml"/><Relationship Id="rId2" Type="http://schemas.openxmlformats.org/officeDocument/2006/relationships/notesSlide" Target="../notesSlides/notesSlide1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21.jpeg"/><Relationship Id="rId1" Type="http://schemas.openxmlformats.org/officeDocument/2006/relationships/slideLayout" Target="../slideLayouts/slideLayout343.xml"/><Relationship Id="rId2" Type="http://schemas.openxmlformats.org/officeDocument/2006/relationships/notesSlide" Target="../notesSlides/notesSlide11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4" Type="http://schemas.openxmlformats.org/officeDocument/2006/relationships/image" Target="../media/image15.jpeg"/><Relationship Id="rId5" Type="http://schemas.openxmlformats.org/officeDocument/2006/relationships/image" Target="../media/image140.jpeg"/><Relationship Id="rId1" Type="http://schemas.openxmlformats.org/officeDocument/2006/relationships/tags" Target="../tags/tag13.xml"/><Relationship Id="rId2" Type="http://schemas.openxmlformats.org/officeDocument/2006/relationships/slideLayout" Target="../slideLayouts/slideLayout34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115.xml"/><Relationship Id="rId3" Type="http://schemas.openxmlformats.org/officeDocument/2006/relationships/image" Target="../media/image14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116.xml"/><Relationship Id="rId3" Type="http://schemas.openxmlformats.org/officeDocument/2006/relationships/image" Target="../media/image14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117.xml"/><Relationship Id="rId3" Type="http://schemas.openxmlformats.org/officeDocument/2006/relationships/image" Target="../media/image14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118.xml"/><Relationship Id="rId3" Type="http://schemas.openxmlformats.org/officeDocument/2006/relationships/image" Target="../media/image14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5.jpeg"/><Relationship Id="rId1" Type="http://schemas.openxmlformats.org/officeDocument/2006/relationships/tags" Target="../tags/tag4.xml"/><Relationship Id="rId2" Type="http://schemas.openxmlformats.org/officeDocument/2006/relationships/slideLayout" Target="../slideLayouts/slideLayout34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119.xml"/><Relationship Id="rId3" Type="http://schemas.openxmlformats.org/officeDocument/2006/relationships/image" Target="../media/image145.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4" Type="http://schemas.openxmlformats.org/officeDocument/2006/relationships/image" Target="../media/image26.jpeg"/><Relationship Id="rId1" Type="http://schemas.openxmlformats.org/officeDocument/2006/relationships/tags" Target="../tags/tag14.xml"/><Relationship Id="rId2" Type="http://schemas.openxmlformats.org/officeDocument/2006/relationships/slideLayout" Target="../slideLayouts/slideLayout34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121.xml"/><Relationship Id="rId3" Type="http://schemas.openxmlformats.org/officeDocument/2006/relationships/image" Target="../media/image14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12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4" Type="http://schemas.openxmlformats.org/officeDocument/2006/relationships/image" Target="../media/image107.jpeg"/><Relationship Id="rId5" Type="http://schemas.openxmlformats.org/officeDocument/2006/relationships/image" Target="../media/image147.png"/><Relationship Id="rId1" Type="http://schemas.openxmlformats.org/officeDocument/2006/relationships/tags" Target="../tags/tag15.xml"/><Relationship Id="rId2" Type="http://schemas.openxmlformats.org/officeDocument/2006/relationships/slideLayout" Target="../slideLayouts/slideLayout36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7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124.xml"/><Relationship Id="rId3" Type="http://schemas.openxmlformats.org/officeDocument/2006/relationships/image" Target="../media/image14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31.xml"/><Relationship Id="rId2" Type="http://schemas.openxmlformats.org/officeDocument/2006/relationships/notesSlide" Target="../notesSlides/notesSlide125.xml"/></Relationships>
</file>

<file path=ppt/slides/_rels/slide128.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442.xml"/><Relationship Id="rId2" Type="http://schemas.openxmlformats.org/officeDocument/2006/relationships/notesSlide" Target="../notesSlides/notesSlide1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5.jpeg"/><Relationship Id="rId1" Type="http://schemas.openxmlformats.org/officeDocument/2006/relationships/tags" Target="../tags/tag5.xml"/><Relationship Id="rId2" Type="http://schemas.openxmlformats.org/officeDocument/2006/relationships/slideLayout" Target="../slideLayouts/slideLayout34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6.jpeg"/><Relationship Id="rId1" Type="http://schemas.openxmlformats.org/officeDocument/2006/relationships/tags" Target="../tags/tag6.xml"/><Relationship Id="rId2" Type="http://schemas.openxmlformats.org/officeDocument/2006/relationships/slideLayout" Target="../slideLayouts/slideLayout3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36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1.jpeg"/><Relationship Id="rId1" Type="http://schemas.openxmlformats.org/officeDocument/2006/relationships/slideLayout" Target="../slideLayouts/slideLayout36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19.xml"/><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5.jpeg"/><Relationship Id="rId1" Type="http://schemas.openxmlformats.org/officeDocument/2006/relationships/tags" Target="../tags/tag3.xml"/><Relationship Id="rId2" Type="http://schemas.openxmlformats.org/officeDocument/2006/relationships/slideLayout" Target="../slideLayouts/slideLayout3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20.xml"/><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21.xml"/><Relationship Id="rId3"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34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24.xml"/><Relationship Id="rId3"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25.xml"/><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26.xml"/><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0.xml"/><Relationship Id="rId2" Type="http://schemas.openxmlformats.org/officeDocument/2006/relationships/notesSlide" Target="../notesSlides/notesSlide27.xml"/><Relationship Id="rId3"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28.xml"/><Relationship Id="rId3"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36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31.xml"/><Relationship Id="rId3"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32.xml"/><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33.xml"/><Relationship Id="rId3"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44.jpeg"/><Relationship Id="rId1" Type="http://schemas.openxmlformats.org/officeDocument/2006/relationships/tags" Target="../tags/tag7.xml"/><Relationship Id="rId2" Type="http://schemas.openxmlformats.org/officeDocument/2006/relationships/slideLayout" Target="../slideLayouts/slideLayout403.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jpeg"/><Relationship Id="rId1" Type="http://schemas.openxmlformats.org/officeDocument/2006/relationships/slideLayout" Target="../slideLayouts/slideLayout34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26.jpeg"/><Relationship Id="rId1" Type="http://schemas.openxmlformats.org/officeDocument/2006/relationships/tags" Target="../tags/tag8.xml"/><Relationship Id="rId2" Type="http://schemas.openxmlformats.org/officeDocument/2006/relationships/slideLayout" Target="../slideLayouts/slideLayout369.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slideLayout" Target="../slideLayouts/slideLayout36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41.xml"/><Relationship Id="rId3" Type="http://schemas.openxmlformats.org/officeDocument/2006/relationships/image" Target="../media/image5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42.xml"/><Relationship Id="rId3" Type="http://schemas.openxmlformats.org/officeDocument/2006/relationships/image" Target="../media/image5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43.xml"/><Relationship Id="rId3" Type="http://schemas.openxmlformats.org/officeDocument/2006/relationships/image" Target="../media/image5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44.xml"/><Relationship Id="rId3" Type="http://schemas.openxmlformats.org/officeDocument/2006/relationships/image" Target="../media/image5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45.xml"/><Relationship Id="rId3" Type="http://schemas.openxmlformats.org/officeDocument/2006/relationships/image" Target="../media/image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46.xml"/><Relationship Id="rId3"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47.xml"/><Relationship Id="rId3"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48.xml"/><Relationship Id="rId3"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file://localhost/%5Chttp/%5Cwww.hitchams.suffolk.sch.uk%5Cskeletons%5Cimages%5Cbat_skull.jpg" TargetMode="External"/><Relationship Id="rId1" Type="http://schemas.openxmlformats.org/officeDocument/2006/relationships/slideLayout" Target="../slideLayouts/slideLayout36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65.jpeg"/><Relationship Id="rId1" Type="http://schemas.openxmlformats.org/officeDocument/2006/relationships/slideLayout" Target="../slideLayouts/slideLayout36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51.xml"/><Relationship Id="rId3" Type="http://schemas.openxmlformats.org/officeDocument/2006/relationships/image" Target="../media/image6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2.xml"/><Relationship Id="rId3" Type="http://schemas.openxmlformats.org/officeDocument/2006/relationships/image" Target="../media/image6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3.xml"/><Relationship Id="rId3" Type="http://schemas.openxmlformats.org/officeDocument/2006/relationships/image" Target="../media/image6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4.xml"/><Relationship Id="rId3" Type="http://schemas.openxmlformats.org/officeDocument/2006/relationships/image" Target="../media/image6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5.xml"/><Relationship Id="rId3" Type="http://schemas.openxmlformats.org/officeDocument/2006/relationships/image" Target="../media/image7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56.xml"/><Relationship Id="rId3" Type="http://schemas.openxmlformats.org/officeDocument/2006/relationships/image" Target="../media/image7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57.xml"/><Relationship Id="rId3"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72.jpeg"/><Relationship Id="rId5" Type="http://schemas.openxmlformats.org/officeDocument/2006/relationships/image" Target="../media/image73.png"/><Relationship Id="rId1" Type="http://schemas.openxmlformats.org/officeDocument/2006/relationships/tags" Target="../tags/tag9.xml"/><Relationship Id="rId2" Type="http://schemas.openxmlformats.org/officeDocument/2006/relationships/slideLayout" Target="../slideLayouts/slideLayout3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59.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74.jpeg"/><Relationship Id="rId1" Type="http://schemas.openxmlformats.org/officeDocument/2006/relationships/tags" Target="../tags/tag10.xml"/><Relationship Id="rId2" Type="http://schemas.openxmlformats.org/officeDocument/2006/relationships/slideLayout" Target="../slideLayouts/slideLayout3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61.xml"/><Relationship Id="rId3" Type="http://schemas.openxmlformats.org/officeDocument/2006/relationships/image" Target="../media/image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62.xml"/><Relationship Id="rId3" Type="http://schemas.openxmlformats.org/officeDocument/2006/relationships/image" Target="../media/image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63.xml"/><Relationship Id="rId3" Type="http://schemas.openxmlformats.org/officeDocument/2006/relationships/image" Target="../media/image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64.xml"/><Relationship Id="rId3"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41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66.xml"/><Relationship Id="rId3" Type="http://schemas.openxmlformats.org/officeDocument/2006/relationships/image" Target="../media/image8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67.xml"/><Relationship Id="rId3" Type="http://schemas.openxmlformats.org/officeDocument/2006/relationships/image" Target="../media/image8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8.xml"/><Relationship Id="rId3" Type="http://schemas.openxmlformats.org/officeDocument/2006/relationships/image" Target="../media/image8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image" Target="../media/image8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69.xml"/><Relationship Id="rId3" Type="http://schemas.openxmlformats.org/officeDocument/2006/relationships/image" Target="../media/image8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70.xml"/><Relationship Id="rId3" Type="http://schemas.openxmlformats.org/officeDocument/2006/relationships/image" Target="../media/image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71.xml"/><Relationship Id="rId3" Type="http://schemas.openxmlformats.org/officeDocument/2006/relationships/image" Target="../media/image8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72.xml"/><Relationship Id="rId3" Type="http://schemas.openxmlformats.org/officeDocument/2006/relationships/image" Target="../media/image8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73.xml"/><Relationship Id="rId3" Type="http://schemas.openxmlformats.org/officeDocument/2006/relationships/image" Target="../media/image87.jpeg"/></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369.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75.xml"/><Relationship Id="rId3" Type="http://schemas.openxmlformats.org/officeDocument/2006/relationships/image" Target="../media/image9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76.xml"/><Relationship Id="rId3" Type="http://schemas.openxmlformats.org/officeDocument/2006/relationships/image" Target="../media/image9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77.xml"/><Relationship Id="rId3" Type="http://schemas.openxmlformats.org/officeDocument/2006/relationships/image" Target="../media/image9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78.xml"/><Relationship Id="rId3" Type="http://schemas.openxmlformats.org/officeDocument/2006/relationships/image" Target="../media/image9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79.xml"/><Relationship Id="rId3"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47.xml"/><Relationship Id="rId4" Type="http://schemas.openxmlformats.org/officeDocument/2006/relationships/notesSlide" Target="../notesSlides/notesSlide80.xml"/><Relationship Id="rId5" Type="http://schemas.openxmlformats.org/officeDocument/2006/relationships/image" Target="../media/image95.png"/><Relationship Id="rId6" Type="http://schemas.openxmlformats.org/officeDocument/2006/relationships/image" Target="../media/image96.png"/><Relationship Id="rId1" Type="http://schemas.microsoft.com/office/2007/relationships/media" Target="Dinosaurs%20for%20Kids%20N.ppt288.WAV" TargetMode="External"/><Relationship Id="rId2" Type="http://schemas.openxmlformats.org/officeDocument/2006/relationships/audio" Target="Dinosaurs%20for%20Kids%20N.ppt288.WAV" TargetMode="Externa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47.xml"/><Relationship Id="rId4" Type="http://schemas.openxmlformats.org/officeDocument/2006/relationships/notesSlide" Target="../notesSlides/notesSlide81.xml"/><Relationship Id="rId5" Type="http://schemas.openxmlformats.org/officeDocument/2006/relationships/image" Target="../media/image97.png"/><Relationship Id="rId6" Type="http://schemas.openxmlformats.org/officeDocument/2006/relationships/image" Target="../media/image96.png"/><Relationship Id="rId1" Type="http://schemas.microsoft.com/office/2007/relationships/media" Target="Dinosaurs%20for%20Kids%20N.ppt282.WAV" TargetMode="External"/><Relationship Id="rId2" Type="http://schemas.openxmlformats.org/officeDocument/2006/relationships/audio" Target="Dinosaurs%20for%20Kids%20N.ppt282.WAV"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82.xml"/><Relationship Id="rId3" Type="http://schemas.openxmlformats.org/officeDocument/2006/relationships/image" Target="../media/image9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83.xml"/><Relationship Id="rId3" Type="http://schemas.openxmlformats.org/officeDocument/2006/relationships/image" Target="../media/image9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84.xml"/><Relationship Id="rId3" Type="http://schemas.openxmlformats.org/officeDocument/2006/relationships/image" Target="../media/image10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85.xml"/><Relationship Id="rId3" Type="http://schemas.openxmlformats.org/officeDocument/2006/relationships/image" Target="../media/image10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86.xml"/><Relationship Id="rId3" Type="http://schemas.openxmlformats.org/officeDocument/2006/relationships/image" Target="../media/image10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87.xml"/><Relationship Id="rId3" Type="http://schemas.openxmlformats.org/officeDocument/2006/relationships/image" Target="../media/image10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88.xml"/><Relationship Id="rId3" Type="http://schemas.openxmlformats.org/officeDocument/2006/relationships/image" Target="../media/image10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89.xml"/><Relationship Id="rId3" Type="http://schemas.openxmlformats.org/officeDocument/2006/relationships/image" Target="../media/image10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90.xml"/><Relationship Id="rId3" Type="http://schemas.openxmlformats.org/officeDocument/2006/relationships/image" Target="../media/image106.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image" Target="../media/image107.jpeg"/><Relationship Id="rId1" Type="http://schemas.openxmlformats.org/officeDocument/2006/relationships/tags" Target="../tags/tag11.xml"/><Relationship Id="rId2" Type="http://schemas.openxmlformats.org/officeDocument/2006/relationships/slideLayout" Target="../slideLayouts/slideLayout36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92.xml"/><Relationship Id="rId3"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09.jpeg"/><Relationship Id="rId1" Type="http://schemas.openxmlformats.org/officeDocument/2006/relationships/slideLayout" Target="../slideLayouts/slideLayout343.xml"/><Relationship Id="rId2"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10.jpeg"/><Relationship Id="rId1" Type="http://schemas.openxmlformats.org/officeDocument/2006/relationships/slideLayout" Target="../slideLayouts/slideLayout343.xml"/><Relationship Id="rId2"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11.png"/><Relationship Id="rId1" Type="http://schemas.openxmlformats.org/officeDocument/2006/relationships/slideLayout" Target="../slideLayouts/slideLayout343.xml"/><Relationship Id="rId2"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96.xml"/><Relationship Id="rId3" Type="http://schemas.openxmlformats.org/officeDocument/2006/relationships/image" Target="../media/image11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97.xml"/><Relationship Id="rId3" Type="http://schemas.openxmlformats.org/officeDocument/2006/relationships/image" Target="../media/image11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98.xml"/><Relationship Id="rId3" Type="http://schemas.openxmlformats.org/officeDocument/2006/relationships/image" Target="../media/image1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1618"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951619" name="Rectangle 3" hidden="1"/>
          <p:cNvSpPr>
            <a:spLocks noGrp="1" noChangeArrowheads="1"/>
          </p:cNvSpPr>
          <p:nvPr>
            <p:ph type="ctrTitle"/>
          </p:nvPr>
        </p:nvSpPr>
        <p:spPr/>
        <p:txBody>
          <a:bodyPr/>
          <a:lstStyle/>
          <a:p>
            <a:pPr eaLnBrk="1" hangingPunct="1">
              <a:defRPr/>
            </a:pPr>
            <a:r>
              <a:rPr lang="en-US" dirty="0" smtClean="0">
                <a:cs typeface="+mj-cs"/>
              </a:rPr>
              <a:t>Template Suite 1-Title 01359</a:t>
            </a:r>
          </a:p>
        </p:txBody>
      </p:sp>
      <p:sp>
        <p:nvSpPr>
          <p:cNvPr id="3951621" name="Text Box 5"/>
          <p:cNvSpPr txBox="1">
            <a:spLocks noChangeArrowheads="1"/>
          </p:cNvSpPr>
          <p:nvPr/>
        </p:nvSpPr>
        <p:spPr bwMode="auto">
          <a:xfrm>
            <a:off x="3886200" y="533400"/>
            <a:ext cx="4419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3200" b="1">
                <a:solidFill>
                  <a:srgbClr val="FFFF00"/>
                </a:solidFill>
                <a:latin typeface="SimHei" charset="0"/>
                <a:ea typeface="SimHei" charset="0"/>
                <a:cs typeface="SimHei" charset="0"/>
              </a:rPr>
              <a:t>特里</a:t>
            </a:r>
            <a:r>
              <a:rPr lang="en-US" altLang="zh-CN" sz="3200" b="1">
                <a:solidFill>
                  <a:srgbClr val="FFFF00"/>
                </a:solidFill>
                <a:latin typeface="SimHei" charset="0"/>
                <a:cs typeface="Arial" charset="0"/>
              </a:rPr>
              <a:t> </a:t>
            </a:r>
            <a:r>
              <a:rPr lang="zh-CN" altLang="en-US" sz="3200" b="1">
                <a:solidFill>
                  <a:srgbClr val="FFFF00"/>
                </a:solidFill>
                <a:latin typeface="SimHei" charset="0"/>
                <a:ea typeface="SimHei" charset="0"/>
                <a:cs typeface="SimHei" charset="0"/>
              </a:rPr>
              <a:t>莫特森</a:t>
            </a:r>
            <a:r>
              <a:rPr lang="en-US" altLang="zh-CN" sz="3200" b="1">
                <a:solidFill>
                  <a:srgbClr val="FFFF00"/>
                </a:solidFill>
                <a:latin typeface="SimHei" charset="0"/>
                <a:cs typeface="Arial" charset="0"/>
              </a:rPr>
              <a:t> </a:t>
            </a:r>
            <a:r>
              <a:rPr lang="zh-CN" altLang="en-US" sz="3200" b="1">
                <a:solidFill>
                  <a:srgbClr val="FFFF00"/>
                </a:solidFill>
                <a:latin typeface="SimHei" charset="0"/>
                <a:ea typeface="SimHei" charset="0"/>
                <a:cs typeface="SimHei" charset="0"/>
              </a:rPr>
              <a:t>博士</a:t>
            </a:r>
            <a:endParaRPr lang="en-US" sz="3200" b="1">
              <a:solidFill>
                <a:srgbClr val="FFFF00"/>
              </a:solidFill>
              <a:latin typeface="SimHei" charset="0"/>
              <a:ea typeface="SimHei" charset="0"/>
              <a:cs typeface="SimHei" charset="0"/>
            </a:endParaRPr>
          </a:p>
        </p:txBody>
      </p:sp>
      <p:sp>
        <p:nvSpPr>
          <p:cNvPr id="3951622" name="Text Box 6"/>
          <p:cNvSpPr txBox="1">
            <a:spLocks noChangeArrowheads="1"/>
          </p:cNvSpPr>
          <p:nvPr>
            <p:custDataLst>
              <p:tags r:id="rId2"/>
            </p:custDataLst>
          </p:nvPr>
        </p:nvSpPr>
        <p:spPr bwMode="auto">
          <a:xfrm>
            <a:off x="762000" y="1828800"/>
            <a:ext cx="6553200" cy="193833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6000" b="1" i="1">
                <a:solidFill>
                  <a:srgbClr val="FFFFFF"/>
                </a:solidFill>
                <a:latin typeface="SimHei" charset="0"/>
                <a:ea typeface="SimHei" charset="0"/>
                <a:cs typeface="SimHei" charset="0"/>
              </a:rPr>
              <a:t>恐龙</a:t>
            </a:r>
            <a:r>
              <a:rPr lang="en-US" altLang="ja-JP" sz="6000" b="1" i="1">
                <a:solidFill>
                  <a:srgbClr val="FFFFFF"/>
                </a:solidFill>
                <a:latin typeface="SimHei" charset="0"/>
                <a:cs typeface="Arial" charset="0"/>
              </a:rPr>
              <a:t>:</a:t>
            </a:r>
          </a:p>
          <a:p>
            <a:pPr eaLnBrk="1" hangingPunct="1"/>
            <a:r>
              <a:rPr lang="zh-CN" altLang="en-US" sz="6000" b="1" i="1">
                <a:solidFill>
                  <a:srgbClr val="FFFFFF"/>
                </a:solidFill>
                <a:latin typeface="SimHei" charset="0"/>
                <a:ea typeface="SimHei" charset="0"/>
                <a:cs typeface="SimHei" charset="0"/>
              </a:rPr>
              <a:t>你被洗脑了吗？</a:t>
            </a:r>
            <a:endParaRPr lang="en-US" sz="6000" b="1" i="1">
              <a:solidFill>
                <a:srgbClr val="FFFFFF"/>
              </a:solidFill>
              <a:latin typeface="SimHei" charset="0"/>
              <a:ea typeface="SimHei" charset="0"/>
              <a:cs typeface="SimHei" charset="0"/>
            </a:endParaRPr>
          </a:p>
        </p:txBody>
      </p:sp>
      <p:sp>
        <p:nvSpPr>
          <p:cNvPr id="9" name="TextBox 8"/>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10"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p:cNvSpPr>
            <a:spLocks noGrp="1" noChangeArrowheads="1"/>
          </p:cNvSpPr>
          <p:nvPr>
            <p:ph type="title"/>
          </p:nvPr>
        </p:nvSpPr>
        <p:spPr/>
        <p:txBody>
          <a:bodyPr/>
          <a:lstStyle/>
          <a:p>
            <a:pPr eaLnBrk="1" hangingPunct="1">
              <a:defRPr/>
            </a:pPr>
            <a:r>
              <a:rPr lang="en-US" smtClean="0">
                <a:cs typeface="+mj-cs"/>
              </a:rPr>
              <a:t>Triceratops</a:t>
            </a:r>
          </a:p>
        </p:txBody>
      </p:sp>
      <p:sp>
        <p:nvSpPr>
          <p:cNvPr id="198658" name="WordArt 3"/>
          <p:cNvSpPr>
            <a:spLocks noChangeArrowheads="1" noChangeShapeType="1" noTextEdit="1"/>
          </p:cNvSpPr>
          <p:nvPr/>
        </p:nvSpPr>
        <p:spPr bwMode="auto">
          <a:xfrm>
            <a:off x="2355850" y="5975350"/>
            <a:ext cx="4710113" cy="571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Triceratops</a:t>
            </a:r>
          </a:p>
        </p:txBody>
      </p:sp>
      <p:pic>
        <p:nvPicPr>
          <p:cNvPr id="198659" name="Picture 4" descr="Nat Geo Cover July 19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33400"/>
            <a:ext cx="40560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1765" name="Text Box 5"/>
          <p:cNvSpPr txBox="1">
            <a:spLocks noChangeArrowheads="1"/>
          </p:cNvSpPr>
          <p:nvPr/>
        </p:nvSpPr>
        <p:spPr bwMode="auto">
          <a:xfrm>
            <a:off x="5638800" y="1752600"/>
            <a:ext cx="2819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000" b="1">
                <a:solidFill>
                  <a:srgbClr val="FFFF00"/>
                </a:solidFill>
                <a:latin typeface="SimHei" charset="0"/>
                <a:ea typeface="SimHei" charset="0"/>
                <a:cs typeface="SimHei" charset="0"/>
              </a:rPr>
              <a:t>1998</a:t>
            </a:r>
            <a:r>
              <a:rPr lang="zh-CN" altLang="en-US" sz="4000" b="1">
                <a:solidFill>
                  <a:srgbClr val="FFFF00"/>
                </a:solidFill>
                <a:latin typeface="SimHei" charset="0"/>
                <a:ea typeface="SimHei" charset="0"/>
                <a:cs typeface="SimHei" charset="0"/>
              </a:rPr>
              <a:t>年</a:t>
            </a:r>
            <a:r>
              <a:rPr lang="en-US" altLang="zh-CN" sz="4000" b="1">
                <a:solidFill>
                  <a:srgbClr val="FFFF00"/>
                </a:solidFill>
                <a:latin typeface="SimHei" charset="0"/>
                <a:ea typeface="SimHei" charset="0"/>
                <a:cs typeface="SimHei" charset="0"/>
              </a:rPr>
              <a:t>7</a:t>
            </a:r>
            <a:r>
              <a:rPr lang="zh-CN" altLang="en-US" sz="4000" b="1">
                <a:solidFill>
                  <a:srgbClr val="FFFF00"/>
                </a:solidFill>
                <a:latin typeface="SimHei" charset="0"/>
                <a:ea typeface="SimHei" charset="0"/>
                <a:cs typeface="SimHei" charset="0"/>
              </a:rPr>
              <a:t>月</a:t>
            </a:r>
            <a:endParaRPr lang="en-US" sz="4000" b="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p:txBody>
          <a:bodyPr/>
          <a:lstStyle/>
          <a:p>
            <a:pPr eaLnBrk="1" hangingPunct="1">
              <a:defRPr/>
            </a:pPr>
            <a:r>
              <a:rPr lang="en-US" altLang="ja-JP" smtClean="0">
                <a:solidFill>
                  <a:schemeClr val="tx1"/>
                </a:solidFill>
                <a:cs typeface="MS PGothic" charset="0"/>
              </a:rPr>
              <a:t>Carlisle Cathedral engraving</a:t>
            </a:r>
          </a:p>
        </p:txBody>
      </p:sp>
      <p:pic>
        <p:nvPicPr>
          <p:cNvPr id="994307" name="Picture 3" descr="Dinosaur_Colour_Photo"/>
          <p:cNvPicPr>
            <a:picLocks noGrp="1" noChangeAspect="1" noChangeArrowheads="1"/>
          </p:cNvPicPr>
          <p:nvPr>
            <p:ph idx="1"/>
          </p:nvPr>
        </p:nvPicPr>
        <p:blipFill>
          <a:blip r:embed="rId3">
            <a:lum bright="6000" contrast="-6000"/>
          </a:blip>
          <a:srcRect l="15794" r="3705"/>
          <a:stretch>
            <a:fillRect/>
          </a:stretch>
        </p:blipFill>
        <p:spPr>
          <a:xfrm>
            <a:off x="250825" y="1981200"/>
            <a:ext cx="8893175" cy="1411288"/>
          </a:xfrm>
        </p:spPr>
      </p:pic>
      <p:sp>
        <p:nvSpPr>
          <p:cNvPr id="994308" name="Text Box 4"/>
          <p:cNvSpPr txBox="1">
            <a:spLocks noChangeArrowheads="1"/>
          </p:cNvSpPr>
          <p:nvPr/>
        </p:nvSpPr>
        <p:spPr bwMode="auto">
          <a:xfrm>
            <a:off x="468313" y="4292600"/>
            <a:ext cx="79914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kumimoji="1" lang="zh-CN" altLang="en-US" sz="4400">
                <a:solidFill>
                  <a:srgbClr val="FFFF00"/>
                </a:solidFill>
                <a:latin typeface="SimHei" charset="0"/>
                <a:ea typeface="SimHei" charset="0"/>
                <a:cs typeface="SimHei" charset="0"/>
              </a:rPr>
              <a:t>贝尔主教（卒于</a:t>
            </a:r>
            <a:r>
              <a:rPr kumimoji="1" lang="en-US" altLang="zh-CN" sz="4400">
                <a:solidFill>
                  <a:srgbClr val="FFFF00"/>
                </a:solidFill>
                <a:latin typeface="SimHei" charset="0"/>
                <a:ea typeface="SimHei" charset="0"/>
                <a:cs typeface="SimHei" charset="0"/>
              </a:rPr>
              <a:t>1496</a:t>
            </a:r>
            <a:r>
              <a:rPr kumimoji="1" lang="zh-CN" altLang="en-US" sz="4400">
                <a:solidFill>
                  <a:srgbClr val="FFFF00"/>
                </a:solidFill>
                <a:latin typeface="SimHei" charset="0"/>
                <a:ea typeface="SimHei" charset="0"/>
                <a:cs typeface="SimHei" charset="0"/>
              </a:rPr>
              <a:t>年）坟墓上的黄铜板，在英国卡莱尔大教堂的地板</a:t>
            </a:r>
            <a:endParaRPr kumimoji="1" lang="en-US" sz="4400">
              <a:solidFill>
                <a:srgbClr val="FFFF00"/>
              </a:solidFill>
              <a:latin typeface="SimHei" charset="0"/>
              <a:ea typeface="SimHei" charset="0"/>
              <a:cs typeface="SimHei" charset="0"/>
            </a:endParaRPr>
          </a:p>
        </p:txBody>
      </p:sp>
      <p:sp>
        <p:nvSpPr>
          <p:cNvPr id="994309" name="Oval 5"/>
          <p:cNvSpPr>
            <a:spLocks noChangeArrowheads="1"/>
          </p:cNvSpPr>
          <p:nvPr/>
        </p:nvSpPr>
        <p:spPr bwMode="auto">
          <a:xfrm>
            <a:off x="1600200" y="1752600"/>
            <a:ext cx="6248400" cy="19812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eaLnBrk="1" hangingPunct="1">
              <a:defRPr/>
            </a:pPr>
            <a:endParaRPr lang="en-US">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94309"/>
                                        </p:tgtEl>
                                        <p:attrNameLst>
                                          <p:attrName>style.visibility</p:attrName>
                                        </p:attrNameLst>
                                      </p:cBhvr>
                                      <p:to>
                                        <p:strVal val="visible"/>
                                      </p:to>
                                    </p:set>
                                    <p:anim calcmode="lin" valueType="num">
                                      <p:cBhvr>
                                        <p:cTn id="7" dur="500" fill="hold"/>
                                        <p:tgtEl>
                                          <p:spTgt spid="994309"/>
                                        </p:tgtEl>
                                        <p:attrNameLst>
                                          <p:attrName>ppt_w</p:attrName>
                                        </p:attrNameLst>
                                      </p:cBhvr>
                                      <p:tavLst>
                                        <p:tav tm="0">
                                          <p:val>
                                            <p:fltVal val="0"/>
                                          </p:val>
                                        </p:tav>
                                        <p:tav tm="100000">
                                          <p:val>
                                            <p:strVal val="#ppt_w"/>
                                          </p:val>
                                        </p:tav>
                                      </p:tavLst>
                                    </p:anim>
                                    <p:anim calcmode="lin" valueType="num">
                                      <p:cBhvr>
                                        <p:cTn id="8" dur="500" fill="hold"/>
                                        <p:tgtEl>
                                          <p:spTgt spid="994309"/>
                                        </p:tgtEl>
                                        <p:attrNameLst>
                                          <p:attrName>ppt_h</p:attrName>
                                        </p:attrNameLst>
                                      </p:cBhvr>
                                      <p:tavLst>
                                        <p:tav tm="0">
                                          <p:val>
                                            <p:fltVal val="0"/>
                                          </p:val>
                                        </p:tav>
                                        <p:tav tm="100000">
                                          <p:val>
                                            <p:strVal val="#ppt_h"/>
                                          </p:val>
                                        </p:tav>
                                      </p:tavLst>
                                    </p:anim>
                                    <p:animEffect transition="in" filter="fade">
                                      <p:cBhvr>
                                        <p:cTn id="9" dur="500"/>
                                        <p:tgtEl>
                                          <p:spTgt spid="994309"/>
                                        </p:tgtEl>
                                      </p:cBhvr>
                                    </p:animEffect>
                                  </p:childTnLst>
                                </p:cTn>
                              </p:par>
                              <p:par>
                                <p:cTn id="10" presetID="53" presetClass="entr" presetSubtype="0" fill="hold" nodeType="withEffect">
                                  <p:stCondLst>
                                    <p:cond delay="0"/>
                                  </p:stCondLst>
                                  <p:childTnLst>
                                    <p:set>
                                      <p:cBhvr>
                                        <p:cTn id="11" dur="1" fill="hold">
                                          <p:stCondLst>
                                            <p:cond delay="0"/>
                                          </p:stCondLst>
                                        </p:cTn>
                                        <p:tgtEl>
                                          <p:spTgt spid="994307"/>
                                        </p:tgtEl>
                                        <p:attrNameLst>
                                          <p:attrName>style.visibility</p:attrName>
                                        </p:attrNameLst>
                                      </p:cBhvr>
                                      <p:to>
                                        <p:strVal val="visible"/>
                                      </p:to>
                                    </p:set>
                                    <p:anim calcmode="lin" valueType="num">
                                      <p:cBhvr>
                                        <p:cTn id="12" dur="500" fill="hold"/>
                                        <p:tgtEl>
                                          <p:spTgt spid="994307"/>
                                        </p:tgtEl>
                                        <p:attrNameLst>
                                          <p:attrName>ppt_w</p:attrName>
                                        </p:attrNameLst>
                                      </p:cBhvr>
                                      <p:tavLst>
                                        <p:tav tm="0">
                                          <p:val>
                                            <p:fltVal val="0"/>
                                          </p:val>
                                        </p:tav>
                                        <p:tav tm="100000">
                                          <p:val>
                                            <p:strVal val="#ppt_w"/>
                                          </p:val>
                                        </p:tav>
                                      </p:tavLst>
                                    </p:anim>
                                    <p:anim calcmode="lin" valueType="num">
                                      <p:cBhvr>
                                        <p:cTn id="13" dur="500" fill="hold"/>
                                        <p:tgtEl>
                                          <p:spTgt spid="994307"/>
                                        </p:tgtEl>
                                        <p:attrNameLst>
                                          <p:attrName>ppt_h</p:attrName>
                                        </p:attrNameLst>
                                      </p:cBhvr>
                                      <p:tavLst>
                                        <p:tav tm="0">
                                          <p:val>
                                            <p:fltVal val="0"/>
                                          </p:val>
                                        </p:tav>
                                        <p:tav tm="100000">
                                          <p:val>
                                            <p:strVal val="#ppt_h"/>
                                          </p:val>
                                        </p:tav>
                                      </p:tavLst>
                                    </p:anim>
                                    <p:animEffect transition="in" filter="fade">
                                      <p:cBhvr>
                                        <p:cTn id="14" dur="500"/>
                                        <p:tgtEl>
                                          <p:spTgt spid="994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0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02" name="Picture 2"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044803" name="Rectangle 3"/>
          <p:cNvSpPr>
            <a:spLocks noGrp="1" noChangeArrowheads="1"/>
          </p:cNvSpPr>
          <p:nvPr>
            <p:ph type="title"/>
          </p:nvPr>
        </p:nvSpPr>
        <p:spPr>
          <a:xfrm>
            <a:off x="457200" y="-914400"/>
            <a:ext cx="8229600" cy="1143000"/>
          </a:xfrm>
        </p:spPr>
        <p:txBody>
          <a:bodyPr/>
          <a:lstStyle/>
          <a:p>
            <a:pPr algn="l" eaLnBrk="1" hangingPunct="1">
              <a:defRPr/>
            </a:pPr>
            <a:r>
              <a:rPr lang="en-US" sz="2200">
                <a:latin typeface="Arial" charset="0"/>
                <a:ea typeface="ＭＳ Ｐゴシック" charset="0"/>
              </a:rPr>
              <a:t>Q 606 Barnes—rock art</a:t>
            </a:r>
          </a:p>
        </p:txBody>
      </p:sp>
      <p:sp>
        <p:nvSpPr>
          <p:cNvPr id="4044804" name="Text Box 4"/>
          <p:cNvSpPr txBox="1">
            <a:spLocks noChangeArrowheads="1"/>
          </p:cNvSpPr>
          <p:nvPr/>
        </p:nvSpPr>
        <p:spPr bwMode="auto">
          <a:xfrm>
            <a:off x="914400" y="500063"/>
            <a:ext cx="7315200" cy="24320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3800" b="1">
                <a:solidFill>
                  <a:srgbClr val="FFFFFF"/>
                </a:solidFill>
                <a:latin typeface="SimHei" charset="0"/>
                <a:ea typeface="SimHei" charset="0"/>
                <a:cs typeface="SimHei" charset="0"/>
              </a:rPr>
              <a:t>“</a:t>
            </a:r>
            <a:r>
              <a:rPr lang="zh-CN" altLang="en-US" sz="3800" b="1">
                <a:solidFill>
                  <a:srgbClr val="FFFFFF"/>
                </a:solidFill>
                <a:latin typeface="SimHei" charset="0"/>
                <a:ea typeface="SimHei" charset="0"/>
                <a:cs typeface="SimHei" charset="0"/>
              </a:rPr>
              <a:t>在天然桥国家纪念碑有一个</a:t>
            </a:r>
            <a:r>
              <a:rPr lang="zh-CN" altLang="en-US" sz="3800" b="1">
                <a:solidFill>
                  <a:srgbClr val="FFFF00"/>
                </a:solidFill>
                <a:latin typeface="SimHei" charset="0"/>
                <a:ea typeface="SimHei" charset="0"/>
                <a:cs typeface="SimHei" charset="0"/>
              </a:rPr>
              <a:t>岩石雕刻</a:t>
            </a:r>
            <a:r>
              <a:rPr lang="zh-CN" altLang="en-US" sz="3800" b="1">
                <a:solidFill>
                  <a:srgbClr val="FFFFFF"/>
                </a:solidFill>
                <a:latin typeface="SimHei" charset="0"/>
                <a:ea typeface="SimHei" charset="0"/>
                <a:cs typeface="SimHei" charset="0"/>
              </a:rPr>
              <a:t>，</a:t>
            </a:r>
            <a:r>
              <a:rPr lang="zh-CN" altLang="en-US" sz="3800" b="1">
                <a:solidFill>
                  <a:srgbClr val="FFFF00"/>
                </a:solidFill>
                <a:latin typeface="SimHei" charset="0"/>
                <a:ea typeface="SimHei" charset="0"/>
                <a:cs typeface="SimHei" charset="0"/>
              </a:rPr>
              <a:t>有着于恐龙惊人的相似度</a:t>
            </a:r>
            <a:r>
              <a:rPr lang="zh-CN" altLang="en-US" sz="3800" b="1">
                <a:solidFill>
                  <a:srgbClr val="FFFFFF"/>
                </a:solidFill>
                <a:latin typeface="SimHei" charset="0"/>
                <a:ea typeface="SimHei" charset="0"/>
                <a:cs typeface="SimHei" charset="0"/>
              </a:rPr>
              <a:t>，有着一条长长的尾巴和脖子，小脑袋等，尤其是雷龙</a:t>
            </a:r>
            <a:r>
              <a:rPr lang="ja-JP" altLang="en-US" sz="3800" b="1">
                <a:solidFill>
                  <a:srgbClr val="FFFFFF"/>
                </a:solidFill>
                <a:latin typeface="SimHei" charset="0"/>
                <a:ea typeface="SimHei" charset="0"/>
                <a:cs typeface="SimHei" charset="0"/>
              </a:rPr>
              <a:t>”</a:t>
            </a:r>
            <a:endParaRPr lang="en-US" sz="3800" b="1">
              <a:solidFill>
                <a:srgbClr val="FFFFFF"/>
              </a:solidFill>
              <a:latin typeface="SimHei" charset="0"/>
              <a:ea typeface="SimHei" charset="0"/>
              <a:cs typeface="SimHei" charset="0"/>
            </a:endParaRPr>
          </a:p>
        </p:txBody>
      </p:sp>
      <p:sp>
        <p:nvSpPr>
          <p:cNvPr id="4044805" name="Text Box 5"/>
          <p:cNvSpPr txBox="1">
            <a:spLocks noChangeArrowheads="1"/>
          </p:cNvSpPr>
          <p:nvPr/>
        </p:nvSpPr>
        <p:spPr bwMode="auto">
          <a:xfrm>
            <a:off x="914400" y="5181600"/>
            <a:ext cx="7391400" cy="7207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pPr>
            <a:r>
              <a:rPr lang="zh-CN" altLang="en-US" b="1">
                <a:solidFill>
                  <a:srgbClr val="FFFFFF"/>
                </a:solidFill>
                <a:latin typeface="SimHei" charset="0"/>
                <a:ea typeface="SimHei" charset="0"/>
                <a:cs typeface="SimHei" charset="0"/>
              </a:rPr>
              <a:t>弗兰</a:t>
            </a:r>
            <a:r>
              <a:rPr lang="en-US" altLang="zh-CN" b="1">
                <a:solidFill>
                  <a:srgbClr val="FFFFFF"/>
                </a:solidFill>
                <a:latin typeface="SimHei" charset="0"/>
                <a:ea typeface="SimHei" charset="0"/>
                <a:cs typeface="SimHei" charset="0"/>
              </a:rPr>
              <a:t>·</a:t>
            </a:r>
            <a:r>
              <a:rPr lang="zh-CN" altLang="en-US" b="1">
                <a:solidFill>
                  <a:srgbClr val="FFFFFF"/>
                </a:solidFill>
                <a:latin typeface="SimHei" charset="0"/>
                <a:ea typeface="SimHei" charset="0"/>
                <a:cs typeface="SimHei" charset="0"/>
              </a:rPr>
              <a:t>巴恩斯（权威西南地区的岩石艺术）“在石头上的消息”创造无中生有 </a:t>
            </a:r>
            <a:r>
              <a:rPr lang="en-US" altLang="zh-CN" b="1">
                <a:solidFill>
                  <a:srgbClr val="FFFFFF"/>
                </a:solidFill>
                <a:latin typeface="SimHei" charset="0"/>
                <a:ea typeface="SimHei" charset="0"/>
                <a:cs typeface="SimHei" charset="0"/>
              </a:rPr>
              <a:t>19:2</a:t>
            </a:r>
            <a:r>
              <a:rPr lang="zh-CN" altLang="en-US" b="1">
                <a:solidFill>
                  <a:srgbClr val="FFFFFF"/>
                </a:solidFill>
                <a:latin typeface="SimHei" charset="0"/>
                <a:ea typeface="SimHei" charset="0"/>
                <a:cs typeface="SimHei" charset="0"/>
              </a:rPr>
              <a:t>版，第</a:t>
            </a:r>
            <a:r>
              <a:rPr lang="en-US" altLang="zh-CN" b="1">
                <a:solidFill>
                  <a:srgbClr val="FFFFFF"/>
                </a:solidFill>
                <a:latin typeface="SimHei" charset="0"/>
                <a:ea typeface="SimHei" charset="0"/>
                <a:cs typeface="SimHei" charset="0"/>
              </a:rPr>
              <a:t>23</a:t>
            </a:r>
            <a:r>
              <a:rPr lang="zh-CN" altLang="en-US" b="1">
                <a:solidFill>
                  <a:srgbClr val="FFFFFF"/>
                </a:solidFill>
                <a:latin typeface="SimHei" charset="0"/>
                <a:ea typeface="SimHei" charset="0"/>
                <a:cs typeface="SimHei" charset="0"/>
              </a:rPr>
              <a:t>页</a:t>
            </a:r>
            <a:endParaRPr lang="en-US"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5202" name="Rectangle 2"/>
          <p:cNvSpPr>
            <a:spLocks noGrp="1" noChangeArrowheads="1"/>
          </p:cNvSpPr>
          <p:nvPr>
            <p:ph type="title"/>
          </p:nvPr>
        </p:nvSpPr>
        <p:spPr/>
        <p:txBody>
          <a:bodyPr/>
          <a:lstStyle/>
          <a:p>
            <a:pPr eaLnBrk="1" hangingPunct="1">
              <a:defRPr/>
            </a:pPr>
            <a:r>
              <a:rPr lang="en-US">
                <a:latin typeface="Arial" charset="0"/>
                <a:ea typeface="ＭＳ Ｐゴシック" charset="0"/>
              </a:rPr>
              <a:t>Petroglyph – sauropod single frame</a:t>
            </a:r>
          </a:p>
        </p:txBody>
      </p:sp>
      <p:pic>
        <p:nvPicPr>
          <p:cNvPr id="386050" name="Picture 3" descr="161 Petro-dino outline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5204" name="Oval 4"/>
          <p:cNvSpPr>
            <a:spLocks noChangeArrowheads="1"/>
          </p:cNvSpPr>
          <p:nvPr/>
        </p:nvSpPr>
        <p:spPr bwMode="auto">
          <a:xfrm>
            <a:off x="168275" y="152400"/>
            <a:ext cx="8839200" cy="6400800"/>
          </a:xfrm>
          <a:prstGeom prst="ellipse">
            <a:avLst/>
          </a:prstGeom>
          <a:noFill/>
          <a:ln w="152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4275205" name="Text Box 5"/>
          <p:cNvSpPr txBox="1">
            <a:spLocks noChangeArrowheads="1"/>
          </p:cNvSpPr>
          <p:nvPr/>
        </p:nvSpPr>
        <p:spPr bwMode="auto">
          <a:xfrm>
            <a:off x="2286000" y="746125"/>
            <a:ext cx="47244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Hei" charset="0"/>
                <a:ea typeface="SimHei" charset="0"/>
                <a:cs typeface="SimHei" charset="0"/>
              </a:rPr>
              <a:t>刻在岩石上的文字</a:t>
            </a:r>
            <a:endParaRPr lang="en-US" sz="44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275204"/>
                                        </p:tgtEl>
                                        <p:attrNameLst>
                                          <p:attrName>style.visibility</p:attrName>
                                        </p:attrNameLst>
                                      </p:cBhvr>
                                      <p:to>
                                        <p:strVal val="visible"/>
                                      </p:to>
                                    </p:set>
                                    <p:animEffect transition="in" filter="wipe(right)">
                                      <p:cBhvr>
                                        <p:cTn id="7" dur="500"/>
                                        <p:tgtEl>
                                          <p:spTgt spid="4275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520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1810" name="Rectangle 2"/>
          <p:cNvSpPr>
            <a:spLocks noGrp="1" noChangeArrowheads="1"/>
          </p:cNvSpPr>
          <p:nvPr>
            <p:ph type="title"/>
          </p:nvPr>
        </p:nvSpPr>
        <p:spPr/>
        <p:txBody>
          <a:bodyPr/>
          <a:lstStyle/>
          <a:p>
            <a:pPr eaLnBrk="1" hangingPunct="1">
              <a:defRPr/>
            </a:pPr>
            <a:r>
              <a:rPr lang="en-US" smtClean="0">
                <a:cs typeface="+mj-cs"/>
              </a:rPr>
              <a:t>Petroglyph - rubbing</a:t>
            </a:r>
          </a:p>
        </p:txBody>
      </p:sp>
      <p:pic>
        <p:nvPicPr>
          <p:cNvPr id="388098" name="Picture 3" descr="151 man w dino petroglyph"/>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Angkor dinosaur with C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69900"/>
            <a:ext cx="65532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6867" name="Text Box 3"/>
          <p:cNvSpPr txBox="1">
            <a:spLocks noChangeArrowheads="1"/>
          </p:cNvSpPr>
          <p:nvPr/>
        </p:nvSpPr>
        <p:spPr bwMode="auto">
          <a:xfrm>
            <a:off x="990600" y="5486400"/>
            <a:ext cx="72390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2800" b="1">
                <a:solidFill>
                  <a:srgbClr val="FFFFFF"/>
                </a:solidFill>
                <a:latin typeface="SimHei" charset="0"/>
                <a:ea typeface="SimHei" charset="0"/>
                <a:cs typeface="SimHei" charset="0"/>
              </a:rPr>
              <a:t>吴哥寺，柬埔寨</a:t>
            </a:r>
          </a:p>
          <a:p>
            <a:pPr algn="ctr" eaLnBrk="1" hangingPunct="1">
              <a:lnSpc>
                <a:spcPct val="90000"/>
              </a:lnSpc>
            </a:pPr>
            <a:r>
              <a:rPr lang="en-US" altLang="zh-CN" sz="2800" b="1">
                <a:solidFill>
                  <a:srgbClr val="FFFFFF"/>
                </a:solidFill>
                <a:latin typeface="SimHei" charset="0"/>
                <a:cs typeface="Arial" charset="0"/>
              </a:rPr>
              <a:t>12</a:t>
            </a:r>
            <a:r>
              <a:rPr lang="zh-CN" altLang="en-US" sz="2800" b="1">
                <a:solidFill>
                  <a:srgbClr val="FFFFFF"/>
                </a:solidFill>
                <a:latin typeface="SimHei" charset="0"/>
                <a:ea typeface="SimHei" charset="0"/>
                <a:cs typeface="SimHei" charset="0"/>
              </a:rPr>
              <a:t>世纪的高棉文明遗址</a:t>
            </a:r>
            <a:endParaRPr lang="en-US" sz="2800" b="1">
              <a:solidFill>
                <a:srgbClr val="FFFFFF"/>
              </a:solidFill>
              <a:latin typeface="SimHei" charset="0"/>
              <a:ea typeface="SimHei" charset="0"/>
              <a:cs typeface="SimHei" charset="0"/>
            </a:endParaRPr>
          </a:p>
        </p:txBody>
      </p:sp>
      <p:sp>
        <p:nvSpPr>
          <p:cNvPr id="3876868" name="Rectangle 4"/>
          <p:cNvSpPr>
            <a:spLocks noChangeArrowheads="1"/>
          </p:cNvSpPr>
          <p:nvPr/>
        </p:nvSpPr>
        <p:spPr bwMode="auto">
          <a:xfrm>
            <a:off x="5791200" y="762000"/>
            <a:ext cx="3048000" cy="2819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pic>
        <p:nvPicPr>
          <p:cNvPr id="3876869" name="Picture 5" descr="Angkor stegasaurus--Cambo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854075"/>
            <a:ext cx="2921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5181600" cy="685800"/>
          </a:xfrm>
          <a:solidFill>
            <a:srgbClr val="000090"/>
          </a:solidFill>
        </p:spPr>
        <p:txBody>
          <a:bodyPr/>
          <a:lstStyle/>
          <a:p>
            <a:r>
              <a:rPr lang="en-US" sz="2800" b="1">
                <a:solidFill>
                  <a:srgbClr val="FFFFFF"/>
                </a:solidFill>
                <a:latin typeface="SimHei" charset="0"/>
                <a:ea typeface="SimHei" charset="0"/>
                <a:cs typeface="SimHei" charset="0"/>
              </a:rPr>
              <a:t>900</a:t>
            </a:r>
            <a:r>
              <a:rPr lang="zh-CN" altLang="en-US" sz="2800" b="1">
                <a:solidFill>
                  <a:srgbClr val="FFFFFF"/>
                </a:solidFill>
                <a:latin typeface="SimHei" charset="0"/>
                <a:ea typeface="SimHei" charset="0"/>
                <a:cs typeface="SimHei" charset="0"/>
              </a:rPr>
              <a:t>年前的恐龙</a:t>
            </a:r>
            <a:endParaRPr lang="en-US" sz="28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76868"/>
                                        </p:tgtEl>
                                        <p:attrNameLst>
                                          <p:attrName>style.visibility</p:attrName>
                                        </p:attrNameLst>
                                      </p:cBhvr>
                                      <p:to>
                                        <p:strVal val="visible"/>
                                      </p:to>
                                    </p:set>
                                    <p:anim calcmode="lin" valueType="num">
                                      <p:cBhvr>
                                        <p:cTn id="7" dur="500" fill="hold"/>
                                        <p:tgtEl>
                                          <p:spTgt spid="3876868"/>
                                        </p:tgtEl>
                                        <p:attrNameLst>
                                          <p:attrName>ppt_w</p:attrName>
                                        </p:attrNameLst>
                                      </p:cBhvr>
                                      <p:tavLst>
                                        <p:tav tm="0">
                                          <p:val>
                                            <p:fltVal val="0"/>
                                          </p:val>
                                        </p:tav>
                                        <p:tav tm="100000">
                                          <p:val>
                                            <p:strVal val="#ppt_w"/>
                                          </p:val>
                                        </p:tav>
                                      </p:tavLst>
                                    </p:anim>
                                    <p:anim calcmode="lin" valueType="num">
                                      <p:cBhvr>
                                        <p:cTn id="8" dur="500" fill="hold"/>
                                        <p:tgtEl>
                                          <p:spTgt spid="3876868"/>
                                        </p:tgtEl>
                                        <p:attrNameLst>
                                          <p:attrName>ppt_h</p:attrName>
                                        </p:attrNameLst>
                                      </p:cBhvr>
                                      <p:tavLst>
                                        <p:tav tm="0">
                                          <p:val>
                                            <p:fltVal val="0"/>
                                          </p:val>
                                        </p:tav>
                                        <p:tav tm="100000">
                                          <p:val>
                                            <p:strVal val="#ppt_h"/>
                                          </p:val>
                                        </p:tav>
                                      </p:tavLst>
                                    </p:anim>
                                    <p:animEffect transition="in" filter="fade">
                                      <p:cBhvr>
                                        <p:cTn id="9" dur="500"/>
                                        <p:tgtEl>
                                          <p:spTgt spid="3876868"/>
                                        </p:tgtEl>
                                      </p:cBhvr>
                                    </p:animEffect>
                                  </p:childTnLst>
                                </p:cTn>
                              </p:par>
                              <p:par>
                                <p:cTn id="10" presetID="53" presetClass="entr" presetSubtype="0" fill="hold" nodeType="withEffect">
                                  <p:stCondLst>
                                    <p:cond delay="0"/>
                                  </p:stCondLst>
                                  <p:childTnLst>
                                    <p:set>
                                      <p:cBhvr>
                                        <p:cTn id="11" dur="1" fill="hold">
                                          <p:stCondLst>
                                            <p:cond delay="0"/>
                                          </p:stCondLst>
                                        </p:cTn>
                                        <p:tgtEl>
                                          <p:spTgt spid="3876869"/>
                                        </p:tgtEl>
                                        <p:attrNameLst>
                                          <p:attrName>style.visibility</p:attrName>
                                        </p:attrNameLst>
                                      </p:cBhvr>
                                      <p:to>
                                        <p:strVal val="visible"/>
                                      </p:to>
                                    </p:set>
                                    <p:anim calcmode="lin" valueType="num">
                                      <p:cBhvr>
                                        <p:cTn id="12" dur="500" fill="hold"/>
                                        <p:tgtEl>
                                          <p:spTgt spid="3876869"/>
                                        </p:tgtEl>
                                        <p:attrNameLst>
                                          <p:attrName>ppt_w</p:attrName>
                                        </p:attrNameLst>
                                      </p:cBhvr>
                                      <p:tavLst>
                                        <p:tav tm="0">
                                          <p:val>
                                            <p:fltVal val="0"/>
                                          </p:val>
                                        </p:tav>
                                        <p:tav tm="100000">
                                          <p:val>
                                            <p:strVal val="#ppt_w"/>
                                          </p:val>
                                        </p:tav>
                                      </p:tavLst>
                                    </p:anim>
                                    <p:anim calcmode="lin" valueType="num">
                                      <p:cBhvr>
                                        <p:cTn id="13" dur="500" fill="hold"/>
                                        <p:tgtEl>
                                          <p:spTgt spid="3876869"/>
                                        </p:tgtEl>
                                        <p:attrNameLst>
                                          <p:attrName>ppt_h</p:attrName>
                                        </p:attrNameLst>
                                      </p:cBhvr>
                                      <p:tavLst>
                                        <p:tav tm="0">
                                          <p:val>
                                            <p:fltVal val="0"/>
                                          </p:val>
                                        </p:tav>
                                        <p:tav tm="100000">
                                          <p:val>
                                            <p:strVal val="#ppt_h"/>
                                          </p:val>
                                        </p:tav>
                                      </p:tavLst>
                                    </p:anim>
                                    <p:animEffect transition="in" filter="fade">
                                      <p:cBhvr>
                                        <p:cTn id="14" dur="500"/>
                                        <p:tgtEl>
                                          <p:spTgt spid="387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686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850" name="Rectangle 2"/>
          <p:cNvSpPr>
            <a:spLocks noGrp="1" noChangeArrowheads="1"/>
          </p:cNvSpPr>
          <p:nvPr>
            <p:ph type="title"/>
          </p:nvPr>
        </p:nvSpPr>
        <p:spPr/>
        <p:txBody>
          <a:bodyPr/>
          <a:lstStyle/>
          <a:p>
            <a:pPr eaLnBrk="1" hangingPunct="1">
              <a:defRPr/>
            </a:pPr>
            <a:r>
              <a:rPr lang="en-US" smtClean="0"/>
              <a:t>Wollemi Pine</a:t>
            </a:r>
          </a:p>
        </p:txBody>
      </p:sp>
      <p:sp>
        <p:nvSpPr>
          <p:cNvPr id="4302851" name="Text Box 3"/>
          <p:cNvSpPr txBox="1">
            <a:spLocks noChangeArrowheads="1"/>
          </p:cNvSpPr>
          <p:nvPr/>
        </p:nvSpPr>
        <p:spPr bwMode="auto">
          <a:xfrm>
            <a:off x="4648200" y="1817688"/>
            <a:ext cx="38100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lnSpc>
                <a:spcPct val="90000"/>
              </a:lnSpc>
              <a:spcBef>
                <a:spcPct val="50000"/>
              </a:spcBef>
              <a:defRPr/>
            </a:pPr>
            <a:r>
              <a:rPr lang="en-US" sz="4400" b="1" dirty="0">
                <a:solidFill>
                  <a:srgbClr val="FFFF00"/>
                </a:solidFill>
                <a:cs typeface="+mn-cs"/>
              </a:rPr>
              <a:t>Wollemi </a:t>
            </a:r>
            <a:r>
              <a:rPr lang="zh-CN" altLang="en-US" sz="4400" b="1" dirty="0">
                <a:solidFill>
                  <a:srgbClr val="FFFF00"/>
                </a:solidFill>
                <a:cs typeface="+mn-cs"/>
              </a:rPr>
              <a:t>松</a:t>
            </a:r>
            <a:endParaRPr lang="en-US" sz="4400" b="1" dirty="0">
              <a:solidFill>
                <a:srgbClr val="FFFF00"/>
              </a:solidFill>
              <a:cs typeface="+mn-cs"/>
            </a:endParaRPr>
          </a:p>
        </p:txBody>
      </p:sp>
      <p:pic>
        <p:nvPicPr>
          <p:cNvPr id="392195" name="Picture 4" descr="Wollemi Pine to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68425"/>
            <a:ext cx="35433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53" name="Text Box 5"/>
          <p:cNvSpPr txBox="1">
            <a:spLocks noChangeArrowheads="1"/>
          </p:cNvSpPr>
          <p:nvPr/>
        </p:nvSpPr>
        <p:spPr bwMode="auto">
          <a:xfrm>
            <a:off x="4495800" y="3565525"/>
            <a:ext cx="48006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3200" b="1">
                <a:solidFill>
                  <a:srgbClr val="FFFFFF"/>
                </a:solidFill>
                <a:latin typeface="SimHei" charset="0"/>
                <a:ea typeface="SimHei" charset="0"/>
                <a:cs typeface="SimHei" charset="0"/>
              </a:rPr>
              <a:t>“</a:t>
            </a:r>
            <a:r>
              <a:rPr lang="en-US" altLang="zh-CN" sz="3200" b="1">
                <a:solidFill>
                  <a:srgbClr val="FFFFFF"/>
                </a:solidFill>
                <a:latin typeface="SimHei" charset="0"/>
                <a:ea typeface="SimHei" charset="0"/>
                <a:cs typeface="SimHei" charset="0"/>
              </a:rPr>
              <a:t>1</a:t>
            </a:r>
            <a:r>
              <a:rPr lang="zh-CN" altLang="en-US" sz="3200" b="1">
                <a:solidFill>
                  <a:srgbClr val="FFFFFF"/>
                </a:solidFill>
                <a:latin typeface="SimHei" charset="0"/>
                <a:ea typeface="SimHei" charset="0"/>
                <a:cs typeface="SimHei" charset="0"/>
              </a:rPr>
              <a:t>亿</a:t>
            </a:r>
            <a:r>
              <a:rPr lang="en-US" altLang="zh-CN" sz="3200" b="1">
                <a:solidFill>
                  <a:srgbClr val="FFFFFF"/>
                </a:solidFill>
                <a:latin typeface="SimHei" charset="0"/>
                <a:ea typeface="SimHei" charset="0"/>
                <a:cs typeface="SimHei" charset="0"/>
              </a:rPr>
              <a:t>5</a:t>
            </a:r>
            <a:r>
              <a:rPr lang="zh-CN" altLang="en-US" sz="3200" b="1">
                <a:solidFill>
                  <a:srgbClr val="FFFFFF"/>
                </a:solidFill>
                <a:latin typeface="SimHei" charset="0"/>
                <a:ea typeface="SimHei" charset="0"/>
                <a:cs typeface="SimHei" charset="0"/>
              </a:rPr>
              <a:t>千万年前灭年绝</a:t>
            </a:r>
            <a:r>
              <a:rPr lang="ja-JP" altLang="en-US" sz="3200" b="1">
                <a:solidFill>
                  <a:srgbClr val="FFFFFF"/>
                </a:solidFill>
                <a:latin typeface="SimHei" charset="0"/>
                <a:ea typeface="SimHei" charset="0"/>
                <a:cs typeface="SimHei" charset="0"/>
              </a:rPr>
              <a:t>”</a:t>
            </a:r>
            <a:endParaRPr lang="en-US" altLang="ja-JP" sz="3200" b="1">
              <a:solidFill>
                <a:srgbClr val="FFFFFF"/>
              </a:solidFill>
              <a:latin typeface="SimHei" charset="0"/>
              <a:ea typeface="SimHei" charset="0"/>
              <a:cs typeface="SimHei" charset="0"/>
            </a:endParaRPr>
          </a:p>
          <a:p>
            <a:pPr eaLnBrk="1" hangingPunct="1">
              <a:spcBef>
                <a:spcPct val="50000"/>
              </a:spcBef>
            </a:pPr>
            <a:r>
              <a:rPr lang="en-US" altLang="zh-TW" sz="3200" b="1">
                <a:solidFill>
                  <a:srgbClr val="FFFFFF"/>
                </a:solidFill>
                <a:latin typeface="SimHei" charset="0"/>
                <a:ea typeface="SimHei" charset="0"/>
                <a:cs typeface="SimHei" charset="0"/>
              </a:rPr>
              <a:t>1994</a:t>
            </a:r>
            <a:r>
              <a:rPr lang="zh-TW" altLang="en-US" sz="3200" b="1">
                <a:solidFill>
                  <a:srgbClr val="FFFFFF"/>
                </a:solidFill>
                <a:latin typeface="SimHei" charset="0"/>
                <a:ea typeface="SimHei" charset="0"/>
                <a:cs typeface="SimHei" charset="0"/>
              </a:rPr>
              <a:t>年</a:t>
            </a:r>
            <a:r>
              <a:rPr lang="zh-CN" altLang="en-US" sz="3200" b="1">
                <a:solidFill>
                  <a:srgbClr val="FFFFFF"/>
                </a:solidFill>
                <a:latin typeface="SimHei" charset="0"/>
                <a:ea typeface="SimHei" charset="0"/>
                <a:cs typeface="SimHei" charset="0"/>
              </a:rPr>
              <a:t>再次被发现还存活着</a:t>
            </a:r>
            <a:endParaRPr lang="en-US" sz="3200" b="1">
              <a:solidFill>
                <a:srgbClr val="FFFFFF"/>
              </a:solidFill>
              <a:latin typeface="SimHei" charset="0"/>
              <a:ea typeface="SimHei" charset="0"/>
              <a:cs typeface="SimHei" charset="0"/>
            </a:endParaRPr>
          </a:p>
        </p:txBody>
      </p:sp>
      <p:sp>
        <p:nvSpPr>
          <p:cNvPr id="4302854" name="Text Box 6"/>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BBE0E3"/>
                </a:solidFill>
                <a:latin typeface="SimHei" charset="0"/>
                <a:ea typeface="SimHei" charset="0"/>
                <a:cs typeface="SimHei" charset="0"/>
              </a:rPr>
              <a:t>活化石</a:t>
            </a:r>
            <a:endParaRPr lang="en-US" sz="4000" b="1">
              <a:solidFill>
                <a:srgbClr val="BBE0E3"/>
              </a:solidFill>
              <a:latin typeface="SimHei" charset="0"/>
              <a:ea typeface="SimHei" charset="0"/>
              <a:cs typeface="SimHei" charset="0"/>
            </a:endParaRPr>
          </a:p>
        </p:txBody>
      </p:sp>
      <p:pic>
        <p:nvPicPr>
          <p:cNvPr id="4302855" name="Picture 7" descr="Wollemi Pine 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3" y="477838"/>
            <a:ext cx="877411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9" name="Text Box 3"/>
          <p:cNvSpPr txBox="1">
            <a:spLocks noChangeArrowheads="1"/>
          </p:cNvSpPr>
          <p:nvPr/>
        </p:nvSpPr>
        <p:spPr bwMode="auto">
          <a:xfrm>
            <a:off x="9144000" y="2133600"/>
            <a:ext cx="5181600" cy="253523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b="1">
                <a:solidFill>
                  <a:srgbClr val="FFFFFF"/>
                </a:solidFill>
                <a:cs typeface="Arial" charset="0"/>
              </a:rPr>
              <a:t>"The discovery of the Wollemi Pine is the equivalent of finding a small dinosaur still alive on earth"</a:t>
            </a:r>
          </a:p>
          <a:p>
            <a:pPr algn="ctr" eaLnBrk="1" hangingPunct="1">
              <a:lnSpc>
                <a:spcPct val="90000"/>
              </a:lnSpc>
            </a:pPr>
            <a:endParaRPr lang="en-US" sz="2800" b="1">
              <a:solidFill>
                <a:srgbClr val="FFFFFF"/>
              </a:solidFill>
              <a:cs typeface="Arial" charset="0"/>
            </a:endParaRPr>
          </a:p>
          <a:p>
            <a:pPr algn="r" eaLnBrk="1" hangingPunct="1">
              <a:lnSpc>
                <a:spcPct val="90000"/>
              </a:lnSpc>
            </a:pPr>
            <a:r>
              <a:rPr lang="en-US" sz="1800" b="1">
                <a:solidFill>
                  <a:srgbClr val="FFFFFF"/>
                </a:solidFill>
                <a:cs typeface="Arial" charset="0"/>
              </a:rPr>
              <a:t>Professor Carrick Chambers</a:t>
            </a:r>
          </a:p>
          <a:p>
            <a:pPr algn="r" eaLnBrk="1" hangingPunct="1">
              <a:lnSpc>
                <a:spcPct val="90000"/>
              </a:lnSpc>
            </a:pPr>
            <a:r>
              <a:rPr lang="en-US" sz="1800" b="1">
                <a:solidFill>
                  <a:srgbClr val="FFFFFF"/>
                </a:solidFill>
                <a:cs typeface="Arial" charset="0"/>
              </a:rPr>
              <a:t>Royal Botanical Gardens, Sydney, 1994</a:t>
            </a:r>
            <a:endParaRPr lang="en-US" sz="2800" b="1">
              <a:solidFill>
                <a:srgbClr val="FFFFFF"/>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302855"/>
                                        </p:tgtEl>
                                        <p:attrNameLst>
                                          <p:attrName>style.visibility</p:attrName>
                                        </p:attrNameLst>
                                      </p:cBhvr>
                                      <p:to>
                                        <p:strVal val="visible"/>
                                      </p:to>
                                    </p:set>
                                    <p:anim calcmode="lin" valueType="num">
                                      <p:cBhvr>
                                        <p:cTn id="7" dur="500" fill="hold"/>
                                        <p:tgtEl>
                                          <p:spTgt spid="4302855"/>
                                        </p:tgtEl>
                                        <p:attrNameLst>
                                          <p:attrName>ppt_w</p:attrName>
                                        </p:attrNameLst>
                                      </p:cBhvr>
                                      <p:tavLst>
                                        <p:tav tm="0">
                                          <p:val>
                                            <p:fltVal val="0"/>
                                          </p:val>
                                        </p:tav>
                                        <p:tav tm="100000">
                                          <p:val>
                                            <p:strVal val="#ppt_w"/>
                                          </p:val>
                                        </p:tav>
                                      </p:tavLst>
                                    </p:anim>
                                    <p:anim calcmode="lin" valueType="num">
                                      <p:cBhvr>
                                        <p:cTn id="8" dur="500" fill="hold"/>
                                        <p:tgtEl>
                                          <p:spTgt spid="4302855"/>
                                        </p:tgtEl>
                                        <p:attrNameLst>
                                          <p:attrName>ppt_h</p:attrName>
                                        </p:attrNameLst>
                                      </p:cBhvr>
                                      <p:tavLst>
                                        <p:tav tm="0">
                                          <p:val>
                                            <p:fltVal val="0"/>
                                          </p:val>
                                        </p:tav>
                                        <p:tav tm="100000">
                                          <p:val>
                                            <p:strVal val="#ppt_h"/>
                                          </p:val>
                                        </p:tav>
                                      </p:tavLst>
                                    </p:anim>
                                    <p:animEffect transition="in" filter="fade">
                                      <p:cBhvr>
                                        <p:cTn id="9" dur="500"/>
                                        <p:tgtEl>
                                          <p:spTgt spid="4302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6850" name="Rectangle 2"/>
          <p:cNvSpPr>
            <a:spLocks noGrp="1" noChangeArrowheads="1"/>
          </p:cNvSpPr>
          <p:nvPr>
            <p:ph type="title"/>
          </p:nvPr>
        </p:nvSpPr>
        <p:spPr/>
        <p:txBody>
          <a:bodyPr/>
          <a:lstStyle/>
          <a:p>
            <a:pPr eaLnBrk="1" hangingPunct="1">
              <a:defRPr/>
            </a:pPr>
            <a:r>
              <a:rPr lang="en-US" smtClean="0">
                <a:cs typeface="+mj-cs"/>
              </a:rPr>
              <a:t>War of the World 1 00041</a:t>
            </a:r>
          </a:p>
        </p:txBody>
      </p:sp>
      <p:pic>
        <p:nvPicPr>
          <p:cNvPr id="4686851" name="Picture 3" descr="War of the World 1 0004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86852" name="Text Box 4"/>
          <p:cNvSpPr txBox="1">
            <a:spLocks noChangeArrowheads="1"/>
          </p:cNvSpPr>
          <p:nvPr/>
        </p:nvSpPr>
        <p:spPr bwMode="auto">
          <a:xfrm>
            <a:off x="533400" y="1371600"/>
            <a:ext cx="3352800" cy="75723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000000"/>
                </a:solidFill>
                <a:latin typeface="SimHei" charset="0"/>
                <a:ea typeface="SimHei" charset="0"/>
                <a:cs typeface="SimHei" charset="0"/>
              </a:rPr>
              <a:t>圣经在这属于科学的时代是不可信的。</a:t>
            </a:r>
            <a:endParaRPr lang="en-US" b="1">
              <a:solidFill>
                <a:srgbClr val="000000"/>
              </a:solidFill>
              <a:latin typeface="SimHei" charset="0"/>
              <a:ea typeface="SimHei" charset="0"/>
              <a:cs typeface="SimHei" charset="0"/>
            </a:endParaRPr>
          </a:p>
        </p:txBody>
      </p:sp>
      <p:pic>
        <p:nvPicPr>
          <p:cNvPr id="6" name="Picture 3" descr="War of the World 1 00041"/>
          <p:cNvPicPr>
            <a:picLocks noChangeAspect="1" noChangeArrowheads="1"/>
          </p:cNvPicPr>
          <p:nvPr/>
        </p:nvPicPr>
        <p:blipFill rotWithShape="1">
          <a:blip r:embed="rId3">
            <a:extLst>
              <a:ext uri="{28A0092B-C50C-407E-A947-70E740481C1C}">
                <a14:useLocalDpi xmlns:a14="http://schemas.microsoft.com/office/drawing/2010/main" val="0"/>
              </a:ext>
            </a:extLst>
          </a:blip>
          <a:srcRect l="57471" t="58715" r="23698" b="29974"/>
          <a:stretch/>
        </p:blipFill>
        <p:spPr bwMode="auto">
          <a:xfrm rot="21175551">
            <a:off x="4189413" y="3579813"/>
            <a:ext cx="169068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8" name="Picture 3" descr="War of the World 1 00041"/>
          <p:cNvPicPr>
            <a:picLocks noChangeAspect="1" noChangeArrowheads="1"/>
          </p:cNvPicPr>
          <p:nvPr/>
        </p:nvPicPr>
        <p:blipFill rotWithShape="1">
          <a:blip r:embed="rId3">
            <a:extLst>
              <a:ext uri="{28A0092B-C50C-407E-A947-70E740481C1C}">
                <a14:useLocalDpi xmlns:a14="http://schemas.microsoft.com/office/drawing/2010/main" val="0"/>
              </a:ext>
            </a:extLst>
          </a:blip>
          <a:srcRect l="57471" t="58715" r="23698" b="29974"/>
          <a:stretch/>
        </p:blipFill>
        <p:spPr bwMode="auto">
          <a:xfrm rot="738129">
            <a:off x="3036888" y="3997325"/>
            <a:ext cx="401637"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9" name="Picture 3" descr="War of the World 1 00041"/>
          <p:cNvPicPr>
            <a:picLocks noChangeAspect="1" noChangeArrowheads="1"/>
          </p:cNvPicPr>
          <p:nvPr/>
        </p:nvPicPr>
        <p:blipFill rotWithShape="1">
          <a:blip r:embed="rId3">
            <a:extLst>
              <a:ext uri="{28A0092B-C50C-407E-A947-70E740481C1C}">
                <a14:useLocalDpi xmlns:a14="http://schemas.microsoft.com/office/drawing/2010/main" val="0"/>
              </a:ext>
            </a:extLst>
          </a:blip>
          <a:srcRect l="57471" t="58715" r="23698" b="29974"/>
          <a:stretch/>
        </p:blipFill>
        <p:spPr bwMode="auto">
          <a:xfrm rot="738129">
            <a:off x="3265488" y="4186238"/>
            <a:ext cx="401637" cy="65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sp>
        <p:nvSpPr>
          <p:cNvPr id="10" name="Text Box 4"/>
          <p:cNvSpPr txBox="1">
            <a:spLocks noChangeArrowheads="1"/>
          </p:cNvSpPr>
          <p:nvPr/>
        </p:nvSpPr>
        <p:spPr bwMode="auto">
          <a:xfrm rot="21302223">
            <a:off x="4289745" y="3582884"/>
            <a:ext cx="1821944" cy="600164"/>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3600" b="1" dirty="0">
                <a:solidFill>
                  <a:schemeClr val="bg1"/>
                </a:solidFill>
                <a:latin typeface="SimHei" charset="0"/>
                <a:ea typeface="SimHei" charset="0"/>
                <a:cs typeface="SimHei" charset="0"/>
              </a:rPr>
              <a:t>圣经</a:t>
            </a:r>
            <a:endParaRPr lang="en-US" sz="3600" b="1" dirty="0" smtClean="0">
              <a:solidFill>
                <a:schemeClr val="bg1"/>
              </a:solidFill>
              <a:latin typeface="SimHei" charset="0"/>
              <a:ea typeface="SimHei" charset="0"/>
              <a:cs typeface="SimHei" charset="0"/>
            </a:endParaRPr>
          </a:p>
        </p:txBody>
      </p:sp>
      <p:sp>
        <p:nvSpPr>
          <p:cNvPr id="11" name="Text Box 4"/>
          <p:cNvSpPr txBox="1">
            <a:spLocks noChangeArrowheads="1"/>
          </p:cNvSpPr>
          <p:nvPr/>
        </p:nvSpPr>
        <p:spPr bwMode="auto">
          <a:xfrm rot="1831846">
            <a:off x="2946847" y="4268582"/>
            <a:ext cx="1126241" cy="4873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dirty="0">
                <a:solidFill>
                  <a:schemeClr val="bg1"/>
                </a:solidFill>
                <a:latin typeface="SimHei" charset="0"/>
                <a:ea typeface="SimHei" charset="0"/>
                <a:cs typeface="SimHei" charset="0"/>
              </a:rPr>
              <a:t>圣经</a:t>
            </a:r>
            <a:endParaRPr lang="en-US" sz="2800" b="1" dirty="0" smtClean="0">
              <a:solidFill>
                <a:schemeClr val="bg1"/>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0946" name="Rectangle 2"/>
          <p:cNvSpPr>
            <a:spLocks noGrp="1" noChangeArrowheads="1"/>
          </p:cNvSpPr>
          <p:nvPr>
            <p:ph type="title"/>
          </p:nvPr>
        </p:nvSpPr>
        <p:spPr/>
        <p:txBody>
          <a:bodyPr/>
          <a:lstStyle/>
          <a:p>
            <a:pPr eaLnBrk="1" hangingPunct="1">
              <a:defRPr/>
            </a:pPr>
            <a:r>
              <a:rPr lang="en-US" smtClean="0">
                <a:cs typeface="+mj-cs"/>
              </a:rPr>
              <a:t>War of the World 2 00042</a:t>
            </a:r>
          </a:p>
        </p:txBody>
      </p:sp>
      <p:pic>
        <p:nvPicPr>
          <p:cNvPr id="396290" name="Picture 3" descr="War of World 2 0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90948" name="Text Box 4"/>
          <p:cNvSpPr txBox="1">
            <a:spLocks noChangeArrowheads="1"/>
          </p:cNvSpPr>
          <p:nvPr/>
        </p:nvSpPr>
        <p:spPr bwMode="auto">
          <a:xfrm>
            <a:off x="2324100" y="8763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zh-CN" altLang="en-US" sz="2400" b="1" dirty="0">
                <a:solidFill>
                  <a:srgbClr val="FFFFFF"/>
                </a:solidFill>
                <a:latin typeface="Arial Black" charset="0"/>
              </a:rPr>
              <a:t>世界</a:t>
            </a:r>
            <a:endParaRPr lang="en-US" sz="2400" b="1" dirty="0">
              <a:solidFill>
                <a:srgbClr val="FFFFFF"/>
              </a:solidFill>
              <a:latin typeface="Arial Black" charset="0"/>
            </a:endParaRPr>
          </a:p>
        </p:txBody>
      </p:sp>
      <p:sp>
        <p:nvSpPr>
          <p:cNvPr id="4690949" name="Text Box 5"/>
          <p:cNvSpPr txBox="1">
            <a:spLocks noChangeArrowheads="1"/>
          </p:cNvSpPr>
          <p:nvPr/>
        </p:nvSpPr>
        <p:spPr bwMode="auto">
          <a:xfrm>
            <a:off x="3733800" y="3581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000000"/>
                </a:solidFill>
                <a:latin typeface="SimHei" charset="0"/>
                <a:ea typeface="SimHei" charset="0"/>
                <a:cs typeface="SimHei" charset="0"/>
              </a:rPr>
              <a:t>猿男人</a:t>
            </a:r>
            <a:endParaRPr lang="en-US" b="1">
              <a:solidFill>
                <a:srgbClr val="000000"/>
              </a:solidFill>
              <a:latin typeface="SimHei" charset="0"/>
              <a:ea typeface="SimHei" charset="0"/>
              <a:cs typeface="SimHei" charset="0"/>
            </a:endParaRPr>
          </a:p>
        </p:txBody>
      </p:sp>
      <p:sp>
        <p:nvSpPr>
          <p:cNvPr id="4690950" name="Text Box 6"/>
          <p:cNvSpPr txBox="1">
            <a:spLocks noChangeArrowheads="1"/>
          </p:cNvSpPr>
          <p:nvPr/>
        </p:nvSpPr>
        <p:spPr bwMode="auto">
          <a:xfrm>
            <a:off x="4895850" y="2743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b="1">
                <a:solidFill>
                  <a:srgbClr val="000000"/>
                </a:solidFill>
                <a:latin typeface="SimHei" charset="0"/>
                <a:ea typeface="SimHei" charset="0"/>
                <a:cs typeface="SimHei" charset="0"/>
              </a:rPr>
              <a:t>进化</a:t>
            </a:r>
            <a:endParaRPr lang="en-US" b="1">
              <a:solidFill>
                <a:srgbClr val="000000"/>
              </a:solidFill>
              <a:latin typeface="SimHei" charset="0"/>
              <a:ea typeface="SimHei" charset="0"/>
              <a:cs typeface="SimHei" charset="0"/>
            </a:endParaRPr>
          </a:p>
        </p:txBody>
      </p:sp>
      <p:sp>
        <p:nvSpPr>
          <p:cNvPr id="4690951" name="Text Box 7"/>
          <p:cNvSpPr txBox="1">
            <a:spLocks noChangeArrowheads="1"/>
          </p:cNvSpPr>
          <p:nvPr/>
        </p:nvSpPr>
        <p:spPr bwMode="auto">
          <a:xfrm>
            <a:off x="6172200" y="2895600"/>
            <a:ext cx="1600200"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b="1">
                <a:solidFill>
                  <a:srgbClr val="000000"/>
                </a:solidFill>
                <a:latin typeface="SimHei" charset="0"/>
                <a:ea typeface="SimHei" charset="0"/>
                <a:cs typeface="SimHei" charset="0"/>
              </a:rPr>
              <a:t>年龄测定方法</a:t>
            </a:r>
            <a:endParaRPr lang="en-US" b="1">
              <a:solidFill>
                <a:srgbClr val="000000"/>
              </a:solidFill>
              <a:latin typeface="SimHei" charset="0"/>
              <a:ea typeface="SimHei" charset="0"/>
              <a:cs typeface="SimHei" charset="0"/>
            </a:endParaRPr>
          </a:p>
        </p:txBody>
      </p:sp>
      <p:sp>
        <p:nvSpPr>
          <p:cNvPr id="4690952" name="Text Box 8"/>
          <p:cNvSpPr txBox="1">
            <a:spLocks noChangeArrowheads="1"/>
          </p:cNvSpPr>
          <p:nvPr/>
        </p:nvSpPr>
        <p:spPr bwMode="auto">
          <a:xfrm>
            <a:off x="5029200" y="3886200"/>
            <a:ext cx="152400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000000"/>
                </a:solidFill>
                <a:latin typeface="SimHei" charset="0"/>
                <a:ea typeface="SimHei" charset="0"/>
                <a:cs typeface="SimHei" charset="0"/>
              </a:rPr>
              <a:t>数百万年</a:t>
            </a:r>
            <a:endParaRPr lang="en-US" b="1">
              <a:solidFill>
                <a:srgbClr val="000000"/>
              </a:solidFill>
              <a:latin typeface="SimHei" charset="0"/>
              <a:ea typeface="SimHei" charset="0"/>
              <a:cs typeface="SimHei" charset="0"/>
            </a:endParaRPr>
          </a:p>
        </p:txBody>
      </p:sp>
      <p:sp>
        <p:nvSpPr>
          <p:cNvPr id="4690953" name="Text Box 9"/>
          <p:cNvSpPr txBox="1">
            <a:spLocks noChangeArrowheads="1"/>
          </p:cNvSpPr>
          <p:nvPr/>
        </p:nvSpPr>
        <p:spPr bwMode="auto">
          <a:xfrm>
            <a:off x="5943600" y="4572000"/>
            <a:ext cx="1295400"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000000"/>
                </a:solidFill>
                <a:latin typeface="SimHei" charset="0"/>
                <a:ea typeface="SimHei" charset="0"/>
                <a:cs typeface="SimHei" charset="0"/>
              </a:rPr>
              <a:t>没有全球性的洪水</a:t>
            </a:r>
            <a:endParaRPr lang="en-US" b="1">
              <a:solidFill>
                <a:srgbClr val="000000"/>
              </a:solidFill>
              <a:latin typeface="SimHei" charset="0"/>
              <a:ea typeface="SimHei" charset="0"/>
              <a:cs typeface="SimHei" charset="0"/>
            </a:endParaRPr>
          </a:p>
        </p:txBody>
      </p:sp>
      <p:pic>
        <p:nvPicPr>
          <p:cNvPr id="10"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2727325" y="4033838"/>
            <a:ext cx="401638" cy="65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11"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2955925" y="4262438"/>
            <a:ext cx="401638" cy="65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sp>
        <p:nvSpPr>
          <p:cNvPr id="12" name="Text Box 4"/>
          <p:cNvSpPr txBox="1">
            <a:spLocks noChangeArrowheads="1"/>
          </p:cNvSpPr>
          <p:nvPr/>
        </p:nvSpPr>
        <p:spPr bwMode="auto">
          <a:xfrm rot="1831846">
            <a:off x="2560305" y="4290885"/>
            <a:ext cx="1126241" cy="4873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dirty="0">
                <a:solidFill>
                  <a:schemeClr val="bg1"/>
                </a:solidFill>
                <a:latin typeface="SimHei" charset="0"/>
                <a:ea typeface="SimHei" charset="0"/>
                <a:cs typeface="SimHei" charset="0"/>
              </a:rPr>
              <a:t>圣经</a:t>
            </a:r>
            <a:endParaRPr lang="en-US" sz="2800" b="1" dirty="0" smtClean="0">
              <a:solidFill>
                <a:schemeClr val="bg1"/>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ChangeArrowheads="1"/>
          </p:cNvSpPr>
          <p:nvPr>
            <p:ph type="ctrTitle"/>
          </p:nvPr>
        </p:nvSpPr>
        <p:spPr/>
        <p:txBody>
          <a:bodyPr/>
          <a:lstStyle/>
          <a:p>
            <a:pPr eaLnBrk="1" hangingPunct="1">
              <a:defRPr/>
            </a:pPr>
            <a:r>
              <a:rPr lang="en-US" smtClean="0">
                <a:cs typeface="+mj-cs"/>
              </a:rPr>
              <a:t>Dinosaurs &amp; Kids - 6</a:t>
            </a:r>
          </a:p>
        </p:txBody>
      </p:sp>
      <p:pic>
        <p:nvPicPr>
          <p:cNvPr id="398338" name="Picture 3" descr="DinoBooks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3012" name="Rectangle 4"/>
          <p:cNvSpPr>
            <a:spLocks noChangeArrowheads="1"/>
          </p:cNvSpPr>
          <p:nvPr/>
        </p:nvSpPr>
        <p:spPr bwMode="auto">
          <a:xfrm>
            <a:off x="6705600" y="4495800"/>
            <a:ext cx="2438400" cy="23622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1323013" name="Text Box 5"/>
          <p:cNvSpPr txBox="1">
            <a:spLocks noChangeArrowheads="1"/>
          </p:cNvSpPr>
          <p:nvPr/>
        </p:nvSpPr>
        <p:spPr bwMode="auto">
          <a:xfrm>
            <a:off x="6858000" y="4800600"/>
            <a:ext cx="2209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而这仅仅是开始！</a:t>
            </a:r>
            <a:endParaRPr lang="en-US" sz="36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Jurassic P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90600" y="0"/>
            <a:ext cx="7772400" cy="688975"/>
          </a:xfrm>
        </p:spPr>
        <p:txBody>
          <a:bodyPr/>
          <a:lstStyle/>
          <a:p>
            <a:r>
              <a:rPr lang="zh-CN" altLang="en-US">
                <a:solidFill>
                  <a:srgbClr val="FFFFFF"/>
                </a:solidFill>
                <a:latin typeface="SimHei" charset="0"/>
                <a:ea typeface="SimHei" charset="0"/>
                <a:cs typeface="SimHei" charset="0"/>
              </a:rPr>
              <a:t>侏罗纪公园</a:t>
            </a:r>
            <a:endParaRPr lang="en-US">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2"/>
          <p:cNvSpPr>
            <a:spLocks noGrp="1" noChangeArrowheads="1"/>
          </p:cNvSpPr>
          <p:nvPr>
            <p:ph type="title"/>
          </p:nvPr>
        </p:nvSpPr>
        <p:spPr/>
        <p:txBody>
          <a:bodyPr/>
          <a:lstStyle/>
          <a:p>
            <a:pPr eaLnBrk="1" hangingPunct="1">
              <a:defRPr/>
            </a:pPr>
            <a:r>
              <a:rPr lang="en-US">
                <a:latin typeface="Arial" charset="0"/>
                <a:ea typeface="ＭＳ Ｐゴシック" charset="0"/>
              </a:rPr>
              <a:t>NG dino-bird –Feathers for T Rex picture</a:t>
            </a:r>
          </a:p>
        </p:txBody>
      </p:sp>
      <p:pic>
        <p:nvPicPr>
          <p:cNvPr id="1399811" name="Picture 3" descr="feathered Trex"/>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62013" y="685800"/>
            <a:ext cx="4395787" cy="556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399812" name="Text Box 4"/>
          <p:cNvSpPr txBox="1">
            <a:spLocks noChangeArrowheads="1"/>
          </p:cNvSpPr>
          <p:nvPr/>
        </p:nvSpPr>
        <p:spPr bwMode="auto">
          <a:xfrm>
            <a:off x="5486400" y="685800"/>
            <a:ext cx="2895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4200" b="1">
                <a:solidFill>
                  <a:srgbClr val="FFFF00"/>
                </a:solidFill>
                <a:latin typeface="SimHei" charset="0"/>
                <a:ea typeface="SimHei" charset="0"/>
                <a:cs typeface="SimHei" charset="0"/>
              </a:rPr>
              <a:t>“</a:t>
            </a:r>
            <a:r>
              <a:rPr lang="zh-CN" altLang="en-US" sz="4200" b="1">
                <a:solidFill>
                  <a:srgbClr val="FFFF00"/>
                </a:solidFill>
                <a:latin typeface="SimHei" charset="0"/>
                <a:ea typeface="SimHei" charset="0"/>
                <a:cs typeface="SimHei" charset="0"/>
              </a:rPr>
              <a:t>霸王龙的羽毛</a:t>
            </a:r>
            <a:r>
              <a:rPr lang="en-US" altLang="ja-JP" sz="4200" b="1">
                <a:solidFill>
                  <a:srgbClr val="FFFF00"/>
                </a:solidFill>
                <a:latin typeface="SimHei" charset="0"/>
                <a:ea typeface="SimHei" charset="0"/>
                <a:cs typeface="SimHei" charset="0"/>
              </a:rPr>
              <a:t>?</a:t>
            </a:r>
            <a:r>
              <a:rPr lang="ja-JP" altLang="en-US" sz="4200" b="1">
                <a:solidFill>
                  <a:srgbClr val="FFFF00"/>
                </a:solidFill>
                <a:latin typeface="SimHei" charset="0"/>
                <a:ea typeface="SimHei" charset="0"/>
                <a:cs typeface="SimHei" charset="0"/>
              </a:rPr>
              <a:t>”</a:t>
            </a:r>
            <a:endParaRPr lang="en-US" sz="4200" b="1">
              <a:solidFill>
                <a:srgbClr val="FFFF00"/>
              </a:solidFill>
              <a:latin typeface="SimHei" charset="0"/>
              <a:ea typeface="SimHei" charset="0"/>
              <a:cs typeface="SimHei" charset="0"/>
            </a:endParaRPr>
          </a:p>
        </p:txBody>
      </p:sp>
      <p:sp>
        <p:nvSpPr>
          <p:cNvPr id="1399813" name="Text Box 5"/>
          <p:cNvSpPr txBox="1">
            <a:spLocks noChangeArrowheads="1"/>
          </p:cNvSpPr>
          <p:nvPr/>
        </p:nvSpPr>
        <p:spPr bwMode="auto">
          <a:xfrm>
            <a:off x="5486400" y="3657600"/>
            <a:ext cx="2743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00"/>
                </a:solidFill>
                <a:latin typeface="SimHei" charset="0"/>
                <a:ea typeface="SimHei" charset="0"/>
                <a:cs typeface="SimHei" charset="0"/>
              </a:rPr>
              <a:t>国家地理</a:t>
            </a:r>
            <a:r>
              <a:rPr lang="en-US" altLang="ja-JP" sz="3600" b="1">
                <a:solidFill>
                  <a:srgbClr val="FFFF00"/>
                </a:solidFill>
                <a:latin typeface="SimHei" charset="0"/>
                <a:ea typeface="SimHei" charset="0"/>
                <a:cs typeface="SimHei" charset="0"/>
              </a:rPr>
              <a:t> 1999</a:t>
            </a:r>
            <a:r>
              <a:rPr lang="zh-CN" altLang="en-US" sz="3600" b="1">
                <a:solidFill>
                  <a:srgbClr val="FFFF00"/>
                </a:solidFill>
                <a:latin typeface="SimHei" charset="0"/>
                <a:ea typeface="SimHei" charset="0"/>
                <a:cs typeface="SimHei" charset="0"/>
              </a:rPr>
              <a:t>年</a:t>
            </a:r>
            <a:r>
              <a:rPr lang="en-US" altLang="zh-CN" sz="3600" b="1">
                <a:solidFill>
                  <a:srgbClr val="FFFF00"/>
                </a:solidFill>
                <a:latin typeface="SimHei" charset="0"/>
                <a:ea typeface="SimHei" charset="0"/>
                <a:cs typeface="SimHei" charset="0"/>
              </a:rPr>
              <a:t>11</a:t>
            </a:r>
            <a:r>
              <a:rPr lang="zh-CN" altLang="en-US" sz="3600" b="1">
                <a:solidFill>
                  <a:srgbClr val="FFFF00"/>
                </a:solidFill>
                <a:latin typeface="SimHei" charset="0"/>
                <a:ea typeface="SimHei" charset="0"/>
                <a:cs typeface="SimHei" charset="0"/>
              </a:rPr>
              <a:t>月</a:t>
            </a:r>
            <a:endParaRPr lang="en-US" sz="3600" b="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4914" name="Rectangle 2"/>
          <p:cNvSpPr>
            <a:spLocks noGrp="1" noChangeArrowheads="1"/>
          </p:cNvSpPr>
          <p:nvPr>
            <p:ph type="title" idx="4294967295"/>
          </p:nvPr>
        </p:nvSpPr>
        <p:spPr/>
        <p:txBody>
          <a:bodyPr/>
          <a:lstStyle/>
          <a:p>
            <a:pPr eaLnBrk="1" hangingPunct="1">
              <a:defRPr/>
            </a:pPr>
            <a:r>
              <a:rPr lang="en-US">
                <a:latin typeface="Arial" charset="0"/>
                <a:ea typeface="ＭＳ Ｐゴシック" charset="0"/>
              </a:rPr>
              <a:t>Turning </a:t>
            </a:r>
            <a:r>
              <a:rPr lang="ja-JP" altLang="en-US">
                <a:latin typeface="Arial" charset="0"/>
                <a:ea typeface="ＭＳ Ｐゴシック" charset="0"/>
              </a:rPr>
              <a:t>“</a:t>
            </a:r>
            <a:r>
              <a:rPr lang="en-US" altLang="ja-JP">
                <a:latin typeface="Arial" charset="0"/>
                <a:ea typeface="ＭＳ Ｐゴシック" charset="0"/>
              </a:rPr>
              <a:t>Jews</a:t>
            </a:r>
            <a:r>
              <a:rPr lang="ja-JP" altLang="en-US">
                <a:latin typeface="Arial" charset="0"/>
                <a:ea typeface="ＭＳ Ｐゴシック" charset="0"/>
              </a:rPr>
              <a:t>”</a:t>
            </a:r>
            <a:r>
              <a:rPr lang="en-US" altLang="ja-JP">
                <a:latin typeface="Arial" charset="0"/>
                <a:ea typeface="ＭＳ Ｐゴシック" charset="0"/>
              </a:rPr>
              <a:t> into </a:t>
            </a:r>
            <a:r>
              <a:rPr lang="ja-JP" altLang="en-US">
                <a:latin typeface="Arial" charset="0"/>
                <a:ea typeface="ＭＳ Ｐゴシック" charset="0"/>
              </a:rPr>
              <a:t>“</a:t>
            </a:r>
            <a:r>
              <a:rPr lang="en-US" altLang="ja-JP">
                <a:latin typeface="Arial" charset="0"/>
                <a:ea typeface="ＭＳ Ｐゴシック" charset="0"/>
              </a:rPr>
              <a:t>Greeks</a:t>
            </a:r>
            <a:r>
              <a:rPr lang="ja-JP" altLang="en-US">
                <a:latin typeface="Arial" charset="0"/>
                <a:ea typeface="ＭＳ Ｐゴシック" charset="0"/>
              </a:rPr>
              <a:t>”</a:t>
            </a:r>
            <a:r>
              <a:rPr lang="en-US" altLang="ja-JP">
                <a:latin typeface="Arial" charset="0"/>
                <a:ea typeface="ＭＳ Ｐゴシック" charset="0"/>
              </a:rPr>
              <a:t> 02027</a:t>
            </a:r>
            <a:endParaRPr lang="en-US">
              <a:latin typeface="Arial" charset="0"/>
              <a:ea typeface="ＭＳ Ｐゴシック" charset="0"/>
            </a:endParaRPr>
          </a:p>
        </p:txBody>
      </p:sp>
      <p:pic>
        <p:nvPicPr>
          <p:cNvPr id="402434"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5" name="Picture 4"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4919" name="Text Box 7"/>
          <p:cNvSpPr txBox="1">
            <a:spLocks noChangeArrowheads="1"/>
          </p:cNvSpPr>
          <p:nvPr/>
        </p:nvSpPr>
        <p:spPr bwMode="auto">
          <a:xfrm>
            <a:off x="914400" y="533400"/>
            <a:ext cx="7315200" cy="1422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4800" b="1">
                <a:solidFill>
                  <a:srgbClr val="FFFF00"/>
                </a:solidFill>
                <a:latin typeface="SimHei" charset="0"/>
                <a:ea typeface="SimHei" charset="0"/>
                <a:cs typeface="SimHei" charset="0"/>
              </a:rPr>
              <a:t>将上教堂的孩子变成持有怀疑态度的人</a:t>
            </a:r>
            <a:endParaRPr lang="en-US" sz="4800" b="1">
              <a:solidFill>
                <a:srgbClr val="FFFF00"/>
              </a:solidFill>
              <a:latin typeface="SimHei" charset="0"/>
              <a:ea typeface="SimHei" charset="0"/>
              <a:cs typeface="SimHei" charset="0"/>
            </a:endParaRPr>
          </a:p>
        </p:txBody>
      </p:sp>
      <p:grpSp>
        <p:nvGrpSpPr>
          <p:cNvPr id="2056" name="Group 3"/>
          <p:cNvGrpSpPr>
            <a:grpSpLocks/>
          </p:cNvGrpSpPr>
          <p:nvPr/>
        </p:nvGrpSpPr>
        <p:grpSpPr bwMode="auto">
          <a:xfrm>
            <a:off x="6934200" y="4470400"/>
            <a:ext cx="2052638" cy="1835150"/>
            <a:chOff x="6929780" y="4495800"/>
            <a:chExt cx="2052295" cy="1834610"/>
          </a:xfrm>
        </p:grpSpPr>
        <p:pic>
          <p:nvPicPr>
            <p:cNvPr id="402442" name="Picture 10" descr="\\.psf\Host\Volumes\PresTeam\Maria Murphy\Keynote\TM_reworked_Slides\Greeks into Jews\Ape_Wo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43" name="Picture 11" descr="\\.psf\Host\Volumes\PresTeam\Maria Murphy\Keynote\TM_reworked_Slides\Greeks into Jews\Ape_M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44" name="Picture 12" descr="\\.psf\Host\Volumes\PresTeam\Maria Murphy\Keynote\TM_reworked_Slides\Greeks into Jews\Ape_b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2438"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algn="ctr" eaLnBrk="1" hangingPunct="1"/>
            <a:endParaRPr lang="en-US">
              <a:solidFill>
                <a:srgbClr val="FFFFFF"/>
              </a:solidFill>
            </a:endParaRPr>
          </a:p>
        </p:txBody>
      </p:sp>
      <p:sp>
        <p:nvSpPr>
          <p:cNvPr id="7176" name="Text Box 8"/>
          <p:cNvSpPr txBox="1">
            <a:spLocks noChangeArrowheads="1"/>
          </p:cNvSpPr>
          <p:nvPr/>
        </p:nvSpPr>
        <p:spPr bwMode="auto">
          <a:xfrm>
            <a:off x="2819400" y="3784600"/>
            <a:ext cx="3733800" cy="158171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世俗</a:t>
            </a:r>
          </a:p>
          <a:p>
            <a:pPr algn="ctr" eaLnBrk="1" hangingPunct="1">
              <a:lnSpc>
                <a:spcPct val="80000"/>
              </a:lnSpc>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媒体和</a:t>
            </a:r>
          </a:p>
          <a:p>
            <a:pPr algn="ctr" eaLnBrk="1" hangingPunct="1">
              <a:lnSpc>
                <a:spcPct val="80000"/>
              </a:lnSpc>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教育</a:t>
            </a:r>
            <a:endPar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3" name="TextBox 2"/>
          <p:cNvSpPr txBox="1"/>
          <p:nvPr/>
        </p:nvSpPr>
        <p:spPr>
          <a:xfrm>
            <a:off x="76200" y="2590800"/>
            <a:ext cx="2133600" cy="646113"/>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solidFill>
                  <a:schemeClr val="bg1"/>
                </a:solidFill>
                <a:effectLst>
                  <a:outerShdw blurRad="38100" dist="38100" dir="2700000" algn="tl">
                    <a:srgbClr val="808080"/>
                  </a:outerShdw>
                </a:effectLst>
                <a:latin typeface="SimHei" charset="0"/>
                <a:ea typeface="SimHei" charset="0"/>
                <a:cs typeface="SimHei" charset="0"/>
              </a:rPr>
              <a:t>相信圣经</a:t>
            </a:r>
            <a:endParaRPr lang="en-US" sz="3600" b="1">
              <a:solidFill>
                <a:schemeClr val="bg1"/>
              </a:solidFill>
              <a:effectLst>
                <a:outerShdw blurRad="38100" dist="38100" dir="2700000" algn="tl">
                  <a:srgbClr val="808080"/>
                </a:outerShdw>
              </a:effectLst>
              <a:latin typeface="SimHei" charset="0"/>
              <a:ea typeface="SimHei" charset="0"/>
              <a:cs typeface="SimHei" charset="0"/>
            </a:endParaRPr>
          </a:p>
        </p:txBody>
      </p:sp>
      <p:sp>
        <p:nvSpPr>
          <p:cNvPr id="4" name="TextBox 3"/>
          <p:cNvSpPr txBox="1"/>
          <p:nvPr/>
        </p:nvSpPr>
        <p:spPr>
          <a:xfrm>
            <a:off x="7162800" y="2590800"/>
            <a:ext cx="2057400" cy="646113"/>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solidFill>
                  <a:schemeClr val="bg1"/>
                </a:solidFill>
                <a:effectLst>
                  <a:outerShdw blurRad="38100" dist="38100" dir="2700000" algn="tl">
                    <a:srgbClr val="808080"/>
                  </a:outerShdw>
                </a:effectLst>
                <a:latin typeface="SimHei" charset="0"/>
                <a:ea typeface="SimHei" charset="0"/>
                <a:cs typeface="SimHei" charset="0"/>
              </a:rPr>
              <a:t>进化论</a:t>
            </a:r>
            <a:endParaRPr lang="en-US" sz="3600" b="1">
              <a:solidFill>
                <a:schemeClr val="bg1"/>
              </a:solidFill>
              <a:effectLst>
                <a:outerShdw blurRad="38100" dist="38100" dir="2700000" algn="tl">
                  <a:srgbClr val="808080"/>
                </a:outerShdw>
              </a:effectLst>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1186" name="Rectangle 2" hidden="1"/>
          <p:cNvSpPr>
            <a:spLocks noGrp="1" noChangeArrowheads="1"/>
          </p:cNvSpPr>
          <p:nvPr>
            <p:ph type="title"/>
          </p:nvPr>
        </p:nvSpPr>
        <p:spPr/>
        <p:txBody>
          <a:bodyPr/>
          <a:lstStyle/>
          <a:p>
            <a:pPr eaLnBrk="1" hangingPunct="1">
              <a:defRPr/>
            </a:pPr>
            <a:r>
              <a:rPr lang="en-US" sz="4000" smtClean="0">
                <a:cs typeface="+mj-cs"/>
              </a:rPr>
              <a:t>Fish Emblem Battle-Progression 01588</a:t>
            </a:r>
          </a:p>
        </p:txBody>
      </p:sp>
      <p:pic>
        <p:nvPicPr>
          <p:cNvPr id="404482" name="Picture 3" descr="Fish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200400"/>
            <a:ext cx="38909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3" name="Picture 4" descr="Din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535488"/>
            <a:ext cx="27162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4" name="Picture 5" descr="Dino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572000"/>
            <a:ext cx="35052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5" name="Picture 6" descr="Fish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13" y="1905000"/>
            <a:ext cx="27066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6" name="Picture 7" descr="Fish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905000"/>
            <a:ext cx="26987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7" name="Picture 8" descr="Fish Emblem Battle-Progressionn 015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1193" name="Picture 9" descr="Fish Emblem Battle-Progression 01590"/>
          <p:cNvPicPr preferRelativeResize="0">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t="24445"/>
          <a:stretch>
            <a:fillRect/>
          </a:stretch>
        </p:blipFill>
        <p:spPr bwMode="auto">
          <a:xfrm>
            <a:off x="0" y="1676400"/>
            <a:ext cx="9144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404489" name="Picture 10" descr="Fish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9513" y="1905000"/>
            <a:ext cx="27066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1195" name="Picture 11" descr="Fish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200400"/>
            <a:ext cx="38909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1196" name="Picture 12" descr="Din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535488"/>
            <a:ext cx="27162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1197" name="Picture 13" descr="Dino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572000"/>
            <a:ext cx="35052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1198" name="Picture 14" descr="Fish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1905000"/>
            <a:ext cx="26987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1199" name="Text Box 15"/>
          <p:cNvSpPr txBox="1">
            <a:spLocks noChangeArrowheads="1"/>
          </p:cNvSpPr>
          <p:nvPr/>
        </p:nvSpPr>
        <p:spPr bwMode="auto">
          <a:xfrm>
            <a:off x="533400" y="228600"/>
            <a:ext cx="10668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00"/>
                </a:solidFill>
                <a:latin typeface="SimHei" charset="0"/>
                <a:ea typeface="SimHei" charset="0"/>
                <a:cs typeface="SimHei" charset="0"/>
              </a:rPr>
              <a:t>为您</a:t>
            </a:r>
            <a:endParaRPr lang="en-US" sz="3200" b="1">
              <a:solidFill>
                <a:srgbClr val="FFFF00"/>
              </a:solidFill>
              <a:latin typeface="SimHei" charset="0"/>
              <a:ea typeface="SimHei" charset="0"/>
              <a:cs typeface="SimHei" charset="0"/>
            </a:endParaRPr>
          </a:p>
        </p:txBody>
      </p:sp>
      <p:sp>
        <p:nvSpPr>
          <p:cNvPr id="4701201" name="Text Box 17"/>
          <p:cNvSpPr txBox="1">
            <a:spLocks noChangeArrowheads="1"/>
          </p:cNvSpPr>
          <p:nvPr/>
        </p:nvSpPr>
        <p:spPr bwMode="auto">
          <a:xfrm>
            <a:off x="4114800" y="0"/>
            <a:ext cx="43434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9600" i="1">
                <a:solidFill>
                  <a:srgbClr val="FFFFFF"/>
                </a:solidFill>
                <a:latin typeface="SimHei" charset="0"/>
                <a:ea typeface="SimHei" charset="0"/>
                <a:cs typeface="SimHei" charset="0"/>
              </a:rPr>
              <a:t>的战斗</a:t>
            </a:r>
            <a:endParaRPr lang="en-US" sz="9600" i="1">
              <a:solidFill>
                <a:srgbClr val="FFFFFF"/>
              </a:solidFill>
              <a:latin typeface="SimHei" charset="0"/>
              <a:ea typeface="SimHei" charset="0"/>
              <a:cs typeface="SimHei" charset="0"/>
            </a:endParaRPr>
          </a:p>
        </p:txBody>
      </p:sp>
      <p:sp>
        <p:nvSpPr>
          <p:cNvPr id="4701202" name="Text Box 18"/>
          <p:cNvSpPr txBox="1">
            <a:spLocks noChangeArrowheads="1"/>
          </p:cNvSpPr>
          <p:nvPr/>
        </p:nvSpPr>
        <p:spPr bwMode="auto">
          <a:xfrm>
            <a:off x="868363" y="812800"/>
            <a:ext cx="3657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4000" b="1" i="1">
                <a:solidFill>
                  <a:srgbClr val="FFFF00"/>
                </a:solidFill>
                <a:latin typeface="SimHei" charset="0"/>
                <a:ea typeface="SimHei" charset="0"/>
                <a:cs typeface="SimHei" charset="0"/>
              </a:rPr>
              <a:t>汽车保险杠的</a:t>
            </a:r>
            <a:endParaRPr lang="en-US" sz="4000" b="1" i="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701198"/>
                                        </p:tgtEl>
                                        <p:attrNameLst>
                                          <p:attrName>style.visibility</p:attrName>
                                        </p:attrNameLst>
                                      </p:cBhvr>
                                      <p:to>
                                        <p:strVal val="visible"/>
                                      </p:to>
                                    </p:set>
                                    <p:anim calcmode="lin" valueType="num">
                                      <p:cBhvr>
                                        <p:cTn id="7" dur="500" fill="hold"/>
                                        <p:tgtEl>
                                          <p:spTgt spid="4701198"/>
                                        </p:tgtEl>
                                        <p:attrNameLst>
                                          <p:attrName>ppt_w</p:attrName>
                                        </p:attrNameLst>
                                      </p:cBhvr>
                                      <p:tavLst>
                                        <p:tav tm="0">
                                          <p:val>
                                            <p:fltVal val="0"/>
                                          </p:val>
                                        </p:tav>
                                        <p:tav tm="100000">
                                          <p:val>
                                            <p:strVal val="#ppt_w"/>
                                          </p:val>
                                        </p:tav>
                                      </p:tavLst>
                                    </p:anim>
                                    <p:anim calcmode="lin" valueType="num">
                                      <p:cBhvr>
                                        <p:cTn id="8" dur="500" fill="hold"/>
                                        <p:tgtEl>
                                          <p:spTgt spid="4701198"/>
                                        </p:tgtEl>
                                        <p:attrNameLst>
                                          <p:attrName>ppt_h</p:attrName>
                                        </p:attrNameLst>
                                      </p:cBhvr>
                                      <p:tavLst>
                                        <p:tav tm="0">
                                          <p:val>
                                            <p:fltVal val="0"/>
                                          </p:val>
                                        </p:tav>
                                        <p:tav tm="100000">
                                          <p:val>
                                            <p:strVal val="#ppt_h"/>
                                          </p:val>
                                        </p:tav>
                                      </p:tavLst>
                                    </p:anim>
                                    <p:animEffect transition="in" filter="fade">
                                      <p:cBhvr>
                                        <p:cTn id="9" dur="500"/>
                                        <p:tgtEl>
                                          <p:spTgt spid="47011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4" fill="hold" nodeType="clickEffect">
                                  <p:stCondLst>
                                    <p:cond delay="0"/>
                                  </p:stCondLst>
                                  <p:childTnLst>
                                    <p:set>
                                      <p:cBhvr>
                                        <p:cTn id="13" dur="1" fill="hold">
                                          <p:stCondLst>
                                            <p:cond delay="0"/>
                                          </p:stCondLst>
                                        </p:cTn>
                                        <p:tgtEl>
                                          <p:spTgt spid="4701195"/>
                                        </p:tgtEl>
                                        <p:attrNameLst>
                                          <p:attrName>style.visibility</p:attrName>
                                        </p:attrNameLst>
                                      </p:cBhvr>
                                      <p:to>
                                        <p:strVal val="visible"/>
                                      </p:to>
                                    </p:set>
                                    <p:anim calcmode="lin" valueType="num">
                                      <p:cBhvr additive="base">
                                        <p:cTn id="14" dur="500" fill="hold"/>
                                        <p:tgtEl>
                                          <p:spTgt spid="4701195"/>
                                        </p:tgtEl>
                                        <p:attrNameLst>
                                          <p:attrName>ppt_x</p:attrName>
                                        </p:attrNameLst>
                                      </p:cBhvr>
                                      <p:tavLst>
                                        <p:tav tm="0">
                                          <p:val>
                                            <p:strVal val="#ppt_x"/>
                                          </p:val>
                                        </p:tav>
                                        <p:tav tm="100000">
                                          <p:val>
                                            <p:strVal val="#ppt_x"/>
                                          </p:val>
                                        </p:tav>
                                      </p:tavLst>
                                    </p:anim>
                                    <p:anim calcmode="lin" valueType="num">
                                      <p:cBhvr additive="base">
                                        <p:cTn id="15" dur="500" fill="hold"/>
                                        <p:tgtEl>
                                          <p:spTgt spid="470119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7" presetClass="entr" presetSubtype="8" fill="hold" nodeType="clickEffect">
                                  <p:stCondLst>
                                    <p:cond delay="0"/>
                                  </p:stCondLst>
                                  <p:childTnLst>
                                    <p:set>
                                      <p:cBhvr>
                                        <p:cTn id="19" dur="1" fill="hold">
                                          <p:stCondLst>
                                            <p:cond delay="0"/>
                                          </p:stCondLst>
                                        </p:cTn>
                                        <p:tgtEl>
                                          <p:spTgt spid="4701196"/>
                                        </p:tgtEl>
                                        <p:attrNameLst>
                                          <p:attrName>style.visibility</p:attrName>
                                        </p:attrNameLst>
                                      </p:cBhvr>
                                      <p:to>
                                        <p:strVal val="visible"/>
                                      </p:to>
                                    </p:set>
                                    <p:anim calcmode="lin" valueType="num">
                                      <p:cBhvr additive="base">
                                        <p:cTn id="20" dur="500" fill="hold"/>
                                        <p:tgtEl>
                                          <p:spTgt spid="4701196"/>
                                        </p:tgtEl>
                                        <p:attrNameLst>
                                          <p:attrName>ppt_x</p:attrName>
                                        </p:attrNameLst>
                                      </p:cBhvr>
                                      <p:tavLst>
                                        <p:tav tm="0">
                                          <p:val>
                                            <p:strVal val="0-#ppt_w/2"/>
                                          </p:val>
                                        </p:tav>
                                        <p:tav tm="100000">
                                          <p:val>
                                            <p:strVal val="#ppt_x"/>
                                          </p:val>
                                        </p:tav>
                                      </p:tavLst>
                                    </p:anim>
                                    <p:anim calcmode="lin" valueType="num">
                                      <p:cBhvr additive="base">
                                        <p:cTn id="21" dur="500" fill="hold"/>
                                        <p:tgtEl>
                                          <p:spTgt spid="470119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2" fill="hold" nodeType="clickEffect">
                                  <p:stCondLst>
                                    <p:cond delay="0"/>
                                  </p:stCondLst>
                                  <p:childTnLst>
                                    <p:set>
                                      <p:cBhvr>
                                        <p:cTn id="25" dur="1" fill="hold">
                                          <p:stCondLst>
                                            <p:cond delay="0"/>
                                          </p:stCondLst>
                                        </p:cTn>
                                        <p:tgtEl>
                                          <p:spTgt spid="4701197"/>
                                        </p:tgtEl>
                                        <p:attrNameLst>
                                          <p:attrName>style.visibility</p:attrName>
                                        </p:attrNameLst>
                                      </p:cBhvr>
                                      <p:to>
                                        <p:strVal val="visible"/>
                                      </p:to>
                                    </p:set>
                                    <p:anim calcmode="lin" valueType="num">
                                      <p:cBhvr additive="base">
                                        <p:cTn id="26" dur="500" fill="hold"/>
                                        <p:tgtEl>
                                          <p:spTgt spid="4701197"/>
                                        </p:tgtEl>
                                        <p:attrNameLst>
                                          <p:attrName>ppt_x</p:attrName>
                                        </p:attrNameLst>
                                      </p:cBhvr>
                                      <p:tavLst>
                                        <p:tav tm="0">
                                          <p:val>
                                            <p:strVal val="1+#ppt_w/2"/>
                                          </p:val>
                                        </p:tav>
                                        <p:tav tm="100000">
                                          <p:val>
                                            <p:strVal val="#ppt_x"/>
                                          </p:val>
                                        </p:tav>
                                      </p:tavLst>
                                    </p:anim>
                                    <p:anim calcmode="lin" valueType="num">
                                      <p:cBhvr additive="base">
                                        <p:cTn id="27" dur="500" fill="hold"/>
                                        <p:tgtEl>
                                          <p:spTgt spid="4701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Darwin-Christian fishes--both true 1"/>
          <p:cNvPicPr>
            <a:picLocks noChangeAspect="1" noChangeArrowheads="1"/>
          </p:cNvPicPr>
          <p:nvPr/>
        </p:nvPicPr>
        <p:blipFill>
          <a:blip r:embed="rId3">
            <a:extLst>
              <a:ext uri="{28A0092B-C50C-407E-A947-70E740481C1C}">
                <a14:useLocalDpi xmlns:a14="http://schemas.microsoft.com/office/drawing/2010/main" val="0"/>
              </a:ext>
            </a:extLst>
          </a:blip>
          <a:srcRect l="8000" t="25002" r="8000" b="24998"/>
          <a:stretch>
            <a:fillRect/>
          </a:stretch>
        </p:blipFill>
        <p:spPr bwMode="auto">
          <a:xfrm>
            <a:off x="914400" y="685800"/>
            <a:ext cx="44196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7795" name="Picture 3" descr="Bumper Darwin-Xian fishes--no controversy"/>
          <p:cNvPicPr>
            <a:picLocks noChangeAspect="1" noChangeArrowheads="1"/>
          </p:cNvPicPr>
          <p:nvPr/>
        </p:nvPicPr>
        <p:blipFill>
          <a:blip r:embed="rId4">
            <a:extLst>
              <a:ext uri="{28A0092B-C50C-407E-A947-70E740481C1C}">
                <a14:useLocalDpi xmlns:a14="http://schemas.microsoft.com/office/drawing/2010/main" val="0"/>
              </a:ext>
            </a:extLst>
          </a:blip>
          <a:srcRect t="30000" b="30000"/>
          <a:stretch>
            <a:fillRect/>
          </a:stretch>
        </p:blipFill>
        <p:spPr bwMode="auto">
          <a:xfrm>
            <a:off x="1981200" y="3673475"/>
            <a:ext cx="624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7796" name="Rectangle 4"/>
          <p:cNvSpPr>
            <a:spLocks noGrp="1" noChangeArrowheads="1"/>
          </p:cNvSpPr>
          <p:nvPr>
            <p:ph type="ctrTitle"/>
          </p:nvPr>
        </p:nvSpPr>
        <p:spPr>
          <a:xfrm>
            <a:off x="685800" y="-838200"/>
            <a:ext cx="7772400" cy="1470025"/>
          </a:xfrm>
        </p:spPr>
        <p:txBody>
          <a:bodyPr/>
          <a:lstStyle/>
          <a:p>
            <a:pPr eaLnBrk="1" hangingPunct="1">
              <a:defRPr/>
            </a:pPr>
            <a:r>
              <a:rPr lang="en-US" sz="1800" smtClean="0">
                <a:cs typeface="+mj-cs"/>
              </a:rPr>
              <a:t>Bumper stickers: Darwin and Christianity</a:t>
            </a:r>
          </a:p>
        </p:txBody>
      </p:sp>
      <p:sp>
        <p:nvSpPr>
          <p:cNvPr id="4257797" name="Text Box 5"/>
          <p:cNvSpPr txBox="1">
            <a:spLocks noChangeArrowheads="1"/>
          </p:cNvSpPr>
          <p:nvPr/>
        </p:nvSpPr>
        <p:spPr bwMode="auto">
          <a:xfrm>
            <a:off x="5334000" y="1208088"/>
            <a:ext cx="25146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00"/>
                </a:solidFill>
                <a:latin typeface="SimHei" charset="0"/>
                <a:ea typeface="SimHei" charset="0"/>
                <a:cs typeface="SimHei" charset="0"/>
              </a:rPr>
              <a:t>给中立的“基督徒”</a:t>
            </a:r>
            <a:endParaRPr lang="en-US" sz="3200" b="1">
              <a:solidFill>
                <a:srgbClr val="FFFF00"/>
              </a:solidFill>
              <a:latin typeface="SimHei" charset="0"/>
              <a:ea typeface="SimHei" charset="0"/>
              <a:cs typeface="SimHe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257795"/>
                                        </p:tgtEl>
                                        <p:attrNameLst>
                                          <p:attrName>style.visibility</p:attrName>
                                        </p:attrNameLst>
                                      </p:cBhvr>
                                      <p:to>
                                        <p:strVal val="visible"/>
                                      </p:to>
                                    </p:set>
                                    <p:anim calcmode="lin" valueType="num">
                                      <p:cBhvr>
                                        <p:cTn id="7" dur="500" fill="hold"/>
                                        <p:tgtEl>
                                          <p:spTgt spid="4257795"/>
                                        </p:tgtEl>
                                        <p:attrNameLst>
                                          <p:attrName>ppt_w</p:attrName>
                                        </p:attrNameLst>
                                      </p:cBhvr>
                                      <p:tavLst>
                                        <p:tav tm="0">
                                          <p:val>
                                            <p:fltVal val="0"/>
                                          </p:val>
                                        </p:tav>
                                        <p:tav tm="100000">
                                          <p:val>
                                            <p:strVal val="#ppt_w"/>
                                          </p:val>
                                        </p:tav>
                                      </p:tavLst>
                                    </p:anim>
                                    <p:anim calcmode="lin" valueType="num">
                                      <p:cBhvr>
                                        <p:cTn id="8" dur="500" fill="hold"/>
                                        <p:tgtEl>
                                          <p:spTgt spid="4257795"/>
                                        </p:tgtEl>
                                        <p:attrNameLst>
                                          <p:attrName>ppt_h</p:attrName>
                                        </p:attrNameLst>
                                      </p:cBhvr>
                                      <p:tavLst>
                                        <p:tav tm="0">
                                          <p:val>
                                            <p:fltVal val="0"/>
                                          </p:val>
                                        </p:tav>
                                        <p:tav tm="100000">
                                          <p:val>
                                            <p:strVal val="#ppt_h"/>
                                          </p:val>
                                        </p:tav>
                                      </p:tavLst>
                                    </p:anim>
                                    <p:animEffect transition="in" filter="fade">
                                      <p:cBhvr>
                                        <p:cTn id="9" dur="500"/>
                                        <p:tgtEl>
                                          <p:spTgt spid="4257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0706" name="Rectangle 2"/>
          <p:cNvSpPr>
            <a:spLocks noGrp="1" noChangeArrowheads="1"/>
          </p:cNvSpPr>
          <p:nvPr>
            <p:ph type="title"/>
          </p:nvPr>
        </p:nvSpPr>
        <p:spPr/>
        <p:txBody>
          <a:bodyPr/>
          <a:lstStyle/>
          <a:p>
            <a:pPr eaLnBrk="1" hangingPunct="1">
              <a:defRPr/>
            </a:pPr>
            <a:r>
              <a:rPr lang="en-US" smtClean="0">
                <a:cs typeface="+mj-cs"/>
              </a:rPr>
              <a:t>War of the World 3 00043</a:t>
            </a:r>
          </a:p>
        </p:txBody>
      </p:sp>
      <p:pic>
        <p:nvPicPr>
          <p:cNvPr id="4680707" name="Picture 3" descr="War of the World 3 0004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80708" name="Text Box 4"/>
          <p:cNvSpPr txBox="1">
            <a:spLocks noChangeArrowheads="1"/>
          </p:cNvSpPr>
          <p:nvPr/>
        </p:nvSpPr>
        <p:spPr bwMode="auto">
          <a:xfrm>
            <a:off x="533400" y="1833563"/>
            <a:ext cx="3352800" cy="75723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000000"/>
                </a:solidFill>
                <a:latin typeface="SimHei" charset="0"/>
                <a:ea typeface="SimHei" charset="0"/>
                <a:cs typeface="SimHei" charset="0"/>
              </a:rPr>
              <a:t>我想了解教会在这方面能做点什么！</a:t>
            </a:r>
            <a:endParaRPr lang="en-US" b="1">
              <a:solidFill>
                <a:srgbClr val="000000"/>
              </a:solidFill>
              <a:latin typeface="SimHei" charset="0"/>
              <a:ea typeface="SimHei" charset="0"/>
              <a:cs typeface="SimHei" charset="0"/>
            </a:endParaRPr>
          </a:p>
        </p:txBody>
      </p:sp>
      <p:pic>
        <p:nvPicPr>
          <p:cNvPr id="5"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21175551">
            <a:off x="4189413" y="3579813"/>
            <a:ext cx="169068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6"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3036888" y="3997325"/>
            <a:ext cx="401637"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7"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3265488" y="4186238"/>
            <a:ext cx="401637" cy="65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sp>
        <p:nvSpPr>
          <p:cNvPr id="8" name="Text Box 4"/>
          <p:cNvSpPr txBox="1">
            <a:spLocks noChangeArrowheads="1"/>
          </p:cNvSpPr>
          <p:nvPr/>
        </p:nvSpPr>
        <p:spPr bwMode="auto">
          <a:xfrm rot="21302223">
            <a:off x="4289745" y="3582884"/>
            <a:ext cx="1821944" cy="600164"/>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3600" b="1" dirty="0">
                <a:solidFill>
                  <a:schemeClr val="bg1"/>
                </a:solidFill>
                <a:latin typeface="SimHei" charset="0"/>
                <a:ea typeface="SimHei" charset="0"/>
                <a:cs typeface="SimHei" charset="0"/>
              </a:rPr>
              <a:t>圣经</a:t>
            </a:r>
            <a:endParaRPr lang="en-US" sz="3600" b="1" dirty="0" smtClean="0">
              <a:solidFill>
                <a:schemeClr val="bg1"/>
              </a:solidFill>
              <a:latin typeface="SimHei" charset="0"/>
              <a:ea typeface="SimHei" charset="0"/>
              <a:cs typeface="SimHei" charset="0"/>
            </a:endParaRPr>
          </a:p>
        </p:txBody>
      </p:sp>
      <p:sp>
        <p:nvSpPr>
          <p:cNvPr id="9" name="Text Box 4"/>
          <p:cNvSpPr txBox="1">
            <a:spLocks noChangeArrowheads="1"/>
          </p:cNvSpPr>
          <p:nvPr/>
        </p:nvSpPr>
        <p:spPr bwMode="auto">
          <a:xfrm rot="1831846">
            <a:off x="2946847" y="4268582"/>
            <a:ext cx="1126241" cy="4873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dirty="0">
                <a:solidFill>
                  <a:schemeClr val="bg1"/>
                </a:solidFill>
                <a:latin typeface="SimHei" charset="0"/>
                <a:ea typeface="SimHei" charset="0"/>
                <a:cs typeface="SimHei" charset="0"/>
              </a:rPr>
              <a:t>圣经</a:t>
            </a:r>
            <a:endParaRPr lang="en-US" sz="2800" b="1" dirty="0" smtClean="0">
              <a:solidFill>
                <a:schemeClr val="bg1"/>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2754" name="Rectangle 2"/>
          <p:cNvSpPr>
            <a:spLocks noGrp="1" noChangeArrowheads="1"/>
          </p:cNvSpPr>
          <p:nvPr>
            <p:ph type="title"/>
          </p:nvPr>
        </p:nvSpPr>
        <p:spPr/>
        <p:txBody>
          <a:bodyPr/>
          <a:lstStyle/>
          <a:p>
            <a:pPr eaLnBrk="1" hangingPunct="1">
              <a:defRPr/>
            </a:pPr>
            <a:r>
              <a:rPr lang="en-US" smtClean="0">
                <a:cs typeface="+mj-cs"/>
              </a:rPr>
              <a:t>War of the World 4 00044</a:t>
            </a:r>
          </a:p>
        </p:txBody>
      </p:sp>
      <p:pic>
        <p:nvPicPr>
          <p:cNvPr id="4682755" name="Picture 3" descr="War of the World 4 0004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82756" name="Text Box 4"/>
          <p:cNvSpPr txBox="1">
            <a:spLocks noChangeArrowheads="1"/>
          </p:cNvSpPr>
          <p:nvPr/>
        </p:nvSpPr>
        <p:spPr bwMode="auto">
          <a:xfrm>
            <a:off x="5092700" y="1327150"/>
            <a:ext cx="2057400" cy="4254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FFFFFF"/>
                </a:solidFill>
                <a:latin typeface="SimHei" charset="0"/>
                <a:ea typeface="SimHei" charset="0"/>
                <a:cs typeface="SimHei" charset="0"/>
              </a:rPr>
              <a:t>教会</a:t>
            </a:r>
            <a:endParaRPr lang="en-US" b="1">
              <a:solidFill>
                <a:srgbClr val="FFFFFF"/>
              </a:solidFill>
              <a:latin typeface="SimHei" charset="0"/>
              <a:ea typeface="SimHei" charset="0"/>
              <a:cs typeface="SimHei" charset="0"/>
            </a:endParaRPr>
          </a:p>
        </p:txBody>
      </p:sp>
      <p:sp>
        <p:nvSpPr>
          <p:cNvPr id="410628" name="WordArt 5"/>
          <p:cNvSpPr>
            <a:spLocks noChangeArrowheads="1" noChangeShapeType="1" noTextEdit="1"/>
          </p:cNvSpPr>
          <p:nvPr/>
        </p:nvSpPr>
        <p:spPr bwMode="auto">
          <a:xfrm>
            <a:off x="1066800" y="1619250"/>
            <a:ext cx="3429000" cy="666750"/>
          </a:xfrm>
          <a:prstGeom prst="rect">
            <a:avLst/>
          </a:prstGeom>
        </p:spPr>
        <p:txBody>
          <a:bodyPr spcFirstLastPara="1" wrap="none" fromWordArt="1">
            <a:prstTxWarp prst="textArchUp">
              <a:avLst>
                <a:gd name="adj" fmla="val 11776768"/>
              </a:avLst>
            </a:prstTxWarp>
          </a:bodyPr>
          <a:lstStyle/>
          <a:p>
            <a:pPr algn="ctr"/>
            <a:r>
              <a:rPr lang="zh-CHT" altLang="en-US" sz="1600" kern="10">
                <a:ln w="9525">
                  <a:solidFill>
                    <a:srgbClr val="000000"/>
                  </a:solidFill>
                  <a:round/>
                  <a:headEnd/>
                  <a:tailEnd/>
                </a:ln>
                <a:solidFill>
                  <a:srgbClr val="000000"/>
                </a:solidFill>
                <a:latin typeface="SimHei"/>
                <a:ea typeface="SimHei"/>
                <a:cs typeface="SimHei"/>
              </a:rPr>
              <a:t>相信耶稣</a:t>
            </a:r>
            <a:endParaRPr lang="en-US" sz="1600" kern="10">
              <a:ln w="9525">
                <a:solidFill>
                  <a:srgbClr val="000000"/>
                </a:solidFill>
                <a:round/>
                <a:headEnd/>
                <a:tailEnd/>
              </a:ln>
              <a:solidFill>
                <a:srgbClr val="000000"/>
              </a:solidFill>
              <a:latin typeface="SimHei"/>
              <a:ea typeface="SimHei"/>
              <a:cs typeface="SimHei"/>
            </a:endParaRPr>
          </a:p>
        </p:txBody>
      </p:sp>
      <p:pic>
        <p:nvPicPr>
          <p:cNvPr id="6"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21175551">
            <a:off x="4189413" y="3579813"/>
            <a:ext cx="169068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7"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3036888" y="3997325"/>
            <a:ext cx="401637"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8"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3265488" y="4186238"/>
            <a:ext cx="401637" cy="65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sp>
        <p:nvSpPr>
          <p:cNvPr id="9" name="Text Box 4"/>
          <p:cNvSpPr txBox="1">
            <a:spLocks noChangeArrowheads="1"/>
          </p:cNvSpPr>
          <p:nvPr/>
        </p:nvSpPr>
        <p:spPr bwMode="auto">
          <a:xfrm rot="21302223">
            <a:off x="4289745" y="3582884"/>
            <a:ext cx="1821944" cy="600164"/>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3600" b="1" dirty="0">
                <a:solidFill>
                  <a:schemeClr val="bg1"/>
                </a:solidFill>
                <a:latin typeface="SimHei" charset="0"/>
                <a:ea typeface="SimHei" charset="0"/>
                <a:cs typeface="SimHei" charset="0"/>
              </a:rPr>
              <a:t>圣经</a:t>
            </a:r>
            <a:endParaRPr lang="en-US" sz="3600" b="1" dirty="0" smtClean="0">
              <a:solidFill>
                <a:schemeClr val="bg1"/>
              </a:solidFill>
              <a:latin typeface="SimHei" charset="0"/>
              <a:ea typeface="SimHei" charset="0"/>
              <a:cs typeface="SimHei" charset="0"/>
            </a:endParaRPr>
          </a:p>
        </p:txBody>
      </p:sp>
      <p:sp>
        <p:nvSpPr>
          <p:cNvPr id="10" name="Text Box 4"/>
          <p:cNvSpPr txBox="1">
            <a:spLocks noChangeArrowheads="1"/>
          </p:cNvSpPr>
          <p:nvPr/>
        </p:nvSpPr>
        <p:spPr bwMode="auto">
          <a:xfrm rot="1831846">
            <a:off x="2946847" y="4268582"/>
            <a:ext cx="1126241" cy="4873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dirty="0">
                <a:solidFill>
                  <a:schemeClr val="bg1"/>
                </a:solidFill>
                <a:latin typeface="SimHei" charset="0"/>
                <a:ea typeface="SimHei" charset="0"/>
                <a:cs typeface="SimHei" charset="0"/>
              </a:rPr>
              <a:t>圣经</a:t>
            </a:r>
            <a:endParaRPr lang="en-US" sz="2800" b="1" dirty="0" smtClean="0">
              <a:solidFill>
                <a:schemeClr val="bg1"/>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20512"/>
          <a:stretch>
            <a:fillRect/>
          </a:stretch>
        </p:blipFill>
        <p:spPr bwMode="auto">
          <a:xfrm>
            <a:off x="609600" y="-304800"/>
            <a:ext cx="7924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9011" name="Rectangle 4" hidden="1"/>
          <p:cNvSpPr>
            <a:spLocks noGrp="1"/>
          </p:cNvSpPr>
          <p:nvPr>
            <p:ph type="title" idx="4294967295"/>
          </p:nvPr>
        </p:nvSpPr>
        <p:spPr/>
        <p:txBody>
          <a:bodyPr/>
          <a:lstStyle/>
          <a:p>
            <a:pPr eaLnBrk="1" hangingPunct="1">
              <a:defRPr/>
            </a:pPr>
            <a:r>
              <a:rPr lang="en-US" smtClean="0">
                <a:cs typeface="+mj-cs"/>
              </a:rPr>
              <a:t>AiG web site #1</a:t>
            </a:r>
          </a:p>
        </p:txBody>
      </p:sp>
      <p:pic>
        <p:nvPicPr>
          <p:cNvPr id="4779012" name="Picture 4" descr="HN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4035425"/>
            <a:ext cx="84582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9013" name="Rectangle 5"/>
          <p:cNvSpPr>
            <a:spLocks noChangeArrowheads="1"/>
          </p:cNvSpPr>
          <p:nvPr/>
        </p:nvSpPr>
        <p:spPr bwMode="auto">
          <a:xfrm>
            <a:off x="0" y="55467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defRPr/>
            </a:pPr>
            <a:r>
              <a:rPr lang="en-US" sz="4000" b="1">
                <a:solidFill>
                  <a:srgbClr val="FFFF00"/>
                </a:solidFill>
                <a:latin typeface="Arial Narrow" charset="0"/>
              </a:rPr>
              <a:t>www.ScienceAndApologetics.org</a:t>
            </a:r>
            <a:endParaRPr lang="ru-RU" sz="4000" b="1">
              <a:solidFill>
                <a:srgbClr val="FFFF00"/>
              </a:solidFill>
              <a:latin typeface="Arial Narrow"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779012"/>
                                        </p:tgtEl>
                                        <p:attrNameLst>
                                          <p:attrName>style.visibility</p:attrName>
                                        </p:attrNameLst>
                                      </p:cBhvr>
                                      <p:to>
                                        <p:strVal val="visible"/>
                                      </p:to>
                                    </p:set>
                                    <p:anim calcmode="lin" valueType="num">
                                      <p:cBhvr additive="base">
                                        <p:cTn id="7" dur="500" fill="hold"/>
                                        <p:tgtEl>
                                          <p:spTgt spid="4779012"/>
                                        </p:tgtEl>
                                        <p:attrNameLst>
                                          <p:attrName>ppt_x</p:attrName>
                                        </p:attrNameLst>
                                      </p:cBhvr>
                                      <p:tavLst>
                                        <p:tav tm="0">
                                          <p:val>
                                            <p:strVal val="0-#ppt_w/2"/>
                                          </p:val>
                                        </p:tav>
                                        <p:tav tm="100000">
                                          <p:val>
                                            <p:strVal val="#ppt_x"/>
                                          </p:val>
                                        </p:tav>
                                      </p:tavLst>
                                    </p:anim>
                                    <p:anim calcmode="lin" valueType="num">
                                      <p:cBhvr additive="base">
                                        <p:cTn id="8" dur="500" fill="hold"/>
                                        <p:tgtEl>
                                          <p:spTgt spid="47790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79013"/>
                                        </p:tgtEl>
                                        <p:attrNameLst>
                                          <p:attrName>style.visibility</p:attrName>
                                        </p:attrNameLst>
                                      </p:cBhvr>
                                      <p:to>
                                        <p:strVal val="visible"/>
                                      </p:to>
                                    </p:set>
                                    <p:anim calcmode="lin" valueType="num">
                                      <p:cBhvr additive="base">
                                        <p:cTn id="13" dur="500" fill="hold"/>
                                        <p:tgtEl>
                                          <p:spTgt spid="4779013"/>
                                        </p:tgtEl>
                                        <p:attrNameLst>
                                          <p:attrName>ppt_x</p:attrName>
                                        </p:attrNameLst>
                                      </p:cBhvr>
                                      <p:tavLst>
                                        <p:tav tm="0">
                                          <p:val>
                                            <p:strVal val="0-#ppt_w/2"/>
                                          </p:val>
                                        </p:tav>
                                        <p:tav tm="100000">
                                          <p:val>
                                            <p:strVal val="#ppt_x"/>
                                          </p:val>
                                        </p:tav>
                                      </p:tavLst>
                                    </p:anim>
                                    <p:anim calcmode="lin" valueType="num">
                                      <p:cBhvr additive="base">
                                        <p:cTn id="14" dur="500" fill="hold"/>
                                        <p:tgtEl>
                                          <p:spTgt spid="4779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9013"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descr="View from across the 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5059" name="Rectangle 3"/>
          <p:cNvSpPr>
            <a:spLocks noChangeArrowheads="1"/>
          </p:cNvSpPr>
          <p:nvPr/>
        </p:nvSpPr>
        <p:spPr bwMode="auto">
          <a:xfrm>
            <a:off x="184150" y="5899150"/>
            <a:ext cx="5943600" cy="79375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3885061" name="Text Box 5"/>
          <p:cNvSpPr txBox="1">
            <a:spLocks noChangeArrowheads="1"/>
          </p:cNvSpPr>
          <p:nvPr/>
        </p:nvSpPr>
        <p:spPr bwMode="auto">
          <a:xfrm>
            <a:off x="152400" y="212725"/>
            <a:ext cx="4800600" cy="70802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50000"/>
              </a:spcBef>
            </a:pPr>
            <a:r>
              <a:rPr lang="zh-CN" altLang="en-US" sz="4000" b="1">
                <a:solidFill>
                  <a:srgbClr val="FFFF00"/>
                </a:solidFill>
                <a:latin typeface="SimHei" charset="0"/>
                <a:ea typeface="SimHei" charset="0"/>
                <a:cs typeface="SimHei" charset="0"/>
              </a:rPr>
              <a:t>俄亥俄州辛辛那提市</a:t>
            </a:r>
            <a:endParaRPr lang="en-US" sz="4000" b="1">
              <a:solidFill>
                <a:srgbClr val="FFFF00"/>
              </a:solidFill>
              <a:latin typeface="SimHei" charset="0"/>
              <a:ea typeface="SimHei" charset="0"/>
              <a:cs typeface="SimHei" charset="0"/>
            </a:endParaRPr>
          </a:p>
        </p:txBody>
      </p:sp>
      <p:sp>
        <p:nvSpPr>
          <p:cNvPr id="2" name="Title 1"/>
          <p:cNvSpPr>
            <a:spLocks noGrp="1"/>
          </p:cNvSpPr>
          <p:nvPr>
            <p:ph type="title" idx="4294967295"/>
          </p:nvPr>
        </p:nvSpPr>
        <p:spPr>
          <a:xfrm>
            <a:off x="152400" y="5867400"/>
            <a:ext cx="6019800" cy="868363"/>
          </a:xfrm>
        </p:spPr>
        <p:txBody>
          <a:bodyPr/>
          <a:lstStyle/>
          <a:p>
            <a:r>
              <a:rPr lang="zh-CN" altLang="en-US" b="1">
                <a:solidFill>
                  <a:srgbClr val="FFFFFF"/>
                </a:solidFill>
                <a:effectLst>
                  <a:outerShdw blurRad="38100" dist="38100" dir="2700000" algn="tl">
                    <a:srgbClr val="808080"/>
                  </a:outerShdw>
                </a:effectLst>
                <a:latin typeface="SimHei" charset="0"/>
                <a:ea typeface="SimHei" charset="0"/>
                <a:cs typeface="SimHei" charset="0"/>
              </a:rPr>
              <a:t>创新博物馆</a:t>
            </a:r>
            <a:endParaRPr lang="en-US" b="1">
              <a:solidFill>
                <a:srgbClr val="FFFFFF"/>
              </a:solidFill>
              <a:effectLst>
                <a:outerShdw blurRad="38100" dist="38100" dir="2700000" algn="tl">
                  <a:srgbClr val="808080"/>
                </a:outerShdw>
              </a:effectLst>
              <a:latin typeface="SimHei" charset="0"/>
              <a:ea typeface="SimHei" charset="0"/>
              <a:cs typeface="SimHe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1" descr="HDR 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457200" y="6019800"/>
            <a:ext cx="8229600" cy="838200"/>
          </a:xfrm>
        </p:spPr>
        <p:txBody>
          <a:bodyPr anchor="t">
            <a:normAutofit/>
          </a:bodyPr>
          <a:lstStyle/>
          <a:p>
            <a:pPr eaLnBrk="1" hangingPunct="1"/>
            <a:r>
              <a:rPr lang="zh-CN" altLang="en-US">
                <a:solidFill>
                  <a:srgbClr val="BFBFBF"/>
                </a:solidFill>
                <a:latin typeface="SimHei" charset="0"/>
                <a:ea typeface="SimHei" charset="0"/>
                <a:cs typeface="SimHei" charset="0"/>
              </a:rPr>
              <a:t>主堂</a:t>
            </a:r>
            <a:endParaRPr lang="en-US">
              <a:solidFill>
                <a:srgbClr val="BFBFBF"/>
              </a:solidFill>
              <a:latin typeface="SimHei" charset="0"/>
              <a:ea typeface="SimHei" charset="0"/>
              <a:cs typeface="SimHei"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Title 2"/>
          <p:cNvSpPr>
            <a:spLocks noGrp="1"/>
          </p:cNvSpPr>
          <p:nvPr>
            <p:ph type="title" idx="4294967295"/>
          </p:nvPr>
        </p:nvSpPr>
        <p:spPr>
          <a:xfrm>
            <a:off x="457200" y="6019800"/>
            <a:ext cx="8229600" cy="838200"/>
          </a:xfrm>
        </p:spPr>
        <p:txBody>
          <a:bodyPr anchor="t"/>
          <a:lstStyle/>
          <a:p>
            <a:pPr eaLnBrk="1" hangingPunct="1"/>
            <a:r>
              <a:rPr lang="zh-CN" altLang="en-US">
                <a:solidFill>
                  <a:srgbClr val="BFBFBF"/>
                </a:solidFill>
                <a:latin typeface="SimHei" charset="0"/>
                <a:ea typeface="SimHei" charset="0"/>
                <a:cs typeface="SimHei" charset="0"/>
              </a:rPr>
              <a:t>恐龙坛</a:t>
            </a:r>
            <a:endParaRPr lang="en-US">
              <a:solidFill>
                <a:srgbClr val="BFBFBF"/>
              </a:solidFill>
              <a:latin typeface="SimHei" charset="0"/>
              <a:ea typeface="SimHei" charset="0"/>
              <a:cs typeface="SimHei" charset="0"/>
            </a:endParaRPr>
          </a:p>
        </p:txBody>
      </p:sp>
      <p:pic>
        <p:nvPicPr>
          <p:cNvPr id="418818" name="Picture 3" descr="T-r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0"/>
            <a:ext cx="406717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2274" name="Rectangle 2"/>
          <p:cNvSpPr>
            <a:spLocks noGrp="1" noChangeArrowheads="1"/>
          </p:cNvSpPr>
          <p:nvPr>
            <p:ph type="title"/>
          </p:nvPr>
        </p:nvSpPr>
        <p:spPr/>
        <p:txBody>
          <a:bodyPr/>
          <a:lstStyle/>
          <a:p>
            <a:pPr eaLnBrk="1" hangingPunct="1">
              <a:defRPr/>
            </a:pPr>
            <a:r>
              <a:rPr lang="en-US" smtClean="0">
                <a:cs typeface="+mj-cs"/>
              </a:rPr>
              <a:t>Dino Missionary Lizards!</a:t>
            </a:r>
          </a:p>
        </p:txBody>
      </p:sp>
      <p:pic>
        <p:nvPicPr>
          <p:cNvPr id="4662275" name="Picture 3" descr="Dino Missionary Lizard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39925" y="0"/>
            <a:ext cx="5233988"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62276" name="Text Box 4"/>
          <p:cNvSpPr txBox="1">
            <a:spLocks noChangeArrowheads="1"/>
          </p:cNvSpPr>
          <p:nvPr/>
        </p:nvSpPr>
        <p:spPr bwMode="auto">
          <a:xfrm>
            <a:off x="2492375" y="304800"/>
            <a:ext cx="419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a:solidFill>
                  <a:srgbClr val="000000"/>
                </a:solidFill>
                <a:latin typeface="SimHei" charset="0"/>
                <a:ea typeface="SimHei" charset="0"/>
                <a:cs typeface="SimHei" charset="0"/>
              </a:rPr>
              <a:t>恐龙</a:t>
            </a:r>
            <a:r>
              <a:rPr lang="en-US" altLang="ja-JP" sz="3200">
                <a:solidFill>
                  <a:srgbClr val="000000"/>
                </a:solidFill>
                <a:latin typeface="SimHei" charset="0"/>
                <a:ea typeface="SimHei" charset="0"/>
                <a:cs typeface="SimHei" charset="0"/>
              </a:rPr>
              <a:t> …</a:t>
            </a:r>
            <a:endParaRPr lang="en-US" sz="3200">
              <a:solidFill>
                <a:srgbClr val="000000"/>
              </a:solidFill>
              <a:latin typeface="SimHei" charset="0"/>
              <a:ea typeface="SimHei" charset="0"/>
              <a:cs typeface="SimHei" charset="0"/>
            </a:endParaRPr>
          </a:p>
        </p:txBody>
      </p:sp>
      <p:sp>
        <p:nvSpPr>
          <p:cNvPr id="4662277" name="Text Box 5"/>
          <p:cNvSpPr txBox="1">
            <a:spLocks noChangeArrowheads="1"/>
          </p:cNvSpPr>
          <p:nvPr/>
        </p:nvSpPr>
        <p:spPr bwMode="auto">
          <a:xfrm>
            <a:off x="1981200" y="6019800"/>
            <a:ext cx="518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a:solidFill>
                  <a:srgbClr val="000000"/>
                </a:solidFill>
                <a:latin typeface="SimHei" charset="0"/>
                <a:ea typeface="SimHei" charset="0"/>
                <a:cs typeface="SimHei" charset="0"/>
              </a:rPr>
              <a:t>传教的蜥蜴！</a:t>
            </a:r>
            <a:endParaRPr lang="en-US" sz="3200">
              <a:solidFill>
                <a:srgbClr val="0000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5346" name="Picture 2" descr="Fit Dino-How 0026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105347" name="Rectangle 3" hidden="1"/>
          <p:cNvSpPr>
            <a:spLocks noGrp="1" noChangeArrowheads="1"/>
          </p:cNvSpPr>
          <p:nvPr>
            <p:ph type="title"/>
          </p:nvPr>
        </p:nvSpPr>
        <p:spPr/>
        <p:txBody>
          <a:bodyPr/>
          <a:lstStyle/>
          <a:p>
            <a:pPr eaLnBrk="1" hangingPunct="1">
              <a:defRPr/>
            </a:pPr>
            <a:r>
              <a:rPr lang="en-US" smtClean="0">
                <a:cs typeface="+mj-cs"/>
              </a:rPr>
              <a:t>Fit Dino-How 00265</a:t>
            </a:r>
          </a:p>
        </p:txBody>
      </p:sp>
      <p:sp>
        <p:nvSpPr>
          <p:cNvPr id="2105348" name="Text Box 4"/>
          <p:cNvSpPr txBox="1">
            <a:spLocks noChangeArrowheads="1"/>
          </p:cNvSpPr>
          <p:nvPr/>
        </p:nvSpPr>
        <p:spPr bwMode="auto">
          <a:xfrm>
            <a:off x="1905000" y="531813"/>
            <a:ext cx="2438400" cy="175418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你该如何将恐龙融入圣经中？</a:t>
            </a:r>
            <a:endParaRPr lang="en-US" sz="3600" b="1">
              <a:solidFill>
                <a:srgbClr val="FFFFFF"/>
              </a:solidFill>
              <a:latin typeface="SimHei" charset="0"/>
              <a:ea typeface="SimHei" charset="0"/>
              <a:cs typeface="SimHei" charset="0"/>
            </a:endParaRPr>
          </a:p>
        </p:txBody>
      </p:sp>
      <p:sp>
        <p:nvSpPr>
          <p:cNvPr id="2105349" name="Rectangle 5"/>
          <p:cNvSpPr>
            <a:spLocks noChangeArrowheads="1"/>
          </p:cNvSpPr>
          <p:nvPr/>
        </p:nvSpPr>
        <p:spPr bwMode="auto">
          <a:xfrm>
            <a:off x="-22225" y="0"/>
            <a:ext cx="9188450" cy="6892925"/>
          </a:xfrm>
          <a:prstGeom prst="rect">
            <a:avLst/>
          </a:prstGeom>
          <a:solidFill>
            <a:schemeClr val="bg1">
              <a:alpha val="70195"/>
            </a:schemeClr>
          </a:solidFill>
          <a:ln>
            <a:noFill/>
          </a:ln>
          <a:extLst>
            <a:ext uri="{91240B29-F687-4f45-9708-019B960494DF}">
              <a14:hiddenLine xmlns:a14="http://schemas.microsoft.com/office/drawing/2010/main" w="25400">
                <a:solidFill>
                  <a:srgbClr val="000000">
                    <a:alpha val="79999"/>
                  </a:srgbClr>
                </a:solidFill>
                <a:miter lim="800000"/>
                <a:headEnd/>
                <a:tailEnd/>
              </a14:hiddenLine>
            </a:ext>
          </a:extLst>
        </p:spPr>
        <p:txBody>
          <a:bodyPr/>
          <a:lstStyle/>
          <a:p>
            <a:pPr eaLnBrk="1" hangingPunct="1"/>
            <a:endParaRPr lang="en-US">
              <a:solidFill>
                <a:srgbClr val="000000"/>
              </a:solidFill>
            </a:endParaRPr>
          </a:p>
        </p:txBody>
      </p:sp>
      <p:sp>
        <p:nvSpPr>
          <p:cNvPr id="2105350" name="Rectangle 6"/>
          <p:cNvSpPr>
            <a:spLocks noChangeArrowheads="1"/>
          </p:cNvSpPr>
          <p:nvPr/>
        </p:nvSpPr>
        <p:spPr bwMode="auto">
          <a:xfrm>
            <a:off x="685800" y="1395413"/>
            <a:ext cx="7766050" cy="4022725"/>
          </a:xfrm>
          <a:prstGeom prst="rect">
            <a:avLst/>
          </a:prstGeom>
          <a:noFill/>
          <a:ln>
            <a:noFill/>
          </a:ln>
          <a:effectLst>
            <a:outerShdw blurRad="63500" dist="761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defTabSz="642938" eaLnBrk="1" hangingPunct="1">
              <a:lnSpc>
                <a:spcPct val="80000"/>
              </a:lnSpc>
              <a:defRPr/>
            </a:pPr>
            <a:r>
              <a:rPr lang="zh-CN" altLang="en-US" sz="16000">
                <a:solidFill>
                  <a:srgbClr val="FFC800"/>
                </a:solidFill>
                <a:latin typeface="SimHei" charset="0"/>
                <a:ea typeface="SimHei" charset="0"/>
                <a:cs typeface="SimHei" charset="0"/>
                <a:sym typeface="Myriad Pro Black" charset="0"/>
              </a:rPr>
              <a:t>你不该这么做！</a:t>
            </a:r>
            <a:endParaRPr lang="en-US" sz="16000">
              <a:solidFill>
                <a:srgbClr val="FFC800"/>
              </a:solidFill>
              <a:latin typeface="SimHei" charset="0"/>
              <a:ea typeface="SimHei" charset="0"/>
              <a:cs typeface="SimHei" charset="0"/>
              <a:sym typeface="Myriad Pro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5349"/>
                                        </p:tgtEl>
                                        <p:attrNameLst>
                                          <p:attrName>style.visibility</p:attrName>
                                        </p:attrNameLst>
                                      </p:cBhvr>
                                      <p:to>
                                        <p:strVal val="visible"/>
                                      </p:to>
                                    </p:set>
                                    <p:animEffect transition="in" filter="fade">
                                      <p:cBhvr>
                                        <p:cTn id="7" dur="500"/>
                                        <p:tgtEl>
                                          <p:spTgt spid="2105349"/>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105350"/>
                                        </p:tgtEl>
                                        <p:attrNameLst>
                                          <p:attrName>style.visibility</p:attrName>
                                        </p:attrNameLst>
                                      </p:cBhvr>
                                      <p:to>
                                        <p:strVal val="visible"/>
                                      </p:to>
                                    </p:set>
                                    <p:anim calcmode="lin" valueType="num">
                                      <p:cBhvr>
                                        <p:cTn id="10" dur="500" fill="hold"/>
                                        <p:tgtEl>
                                          <p:spTgt spid="2105350"/>
                                        </p:tgtEl>
                                        <p:attrNameLst>
                                          <p:attrName>ppt_w</p:attrName>
                                        </p:attrNameLst>
                                      </p:cBhvr>
                                      <p:tavLst>
                                        <p:tav tm="0">
                                          <p:val>
                                            <p:fltVal val="0"/>
                                          </p:val>
                                        </p:tav>
                                        <p:tav tm="100000">
                                          <p:val>
                                            <p:strVal val="#ppt_w"/>
                                          </p:val>
                                        </p:tav>
                                      </p:tavLst>
                                    </p:anim>
                                    <p:anim calcmode="lin" valueType="num">
                                      <p:cBhvr>
                                        <p:cTn id="11" dur="500" fill="hold"/>
                                        <p:tgtEl>
                                          <p:spTgt spid="2105350"/>
                                        </p:tgtEl>
                                        <p:attrNameLst>
                                          <p:attrName>ppt_h</p:attrName>
                                        </p:attrNameLst>
                                      </p:cBhvr>
                                      <p:tavLst>
                                        <p:tav tm="0">
                                          <p:val>
                                            <p:fltVal val="0"/>
                                          </p:val>
                                        </p:tav>
                                        <p:tav tm="100000">
                                          <p:val>
                                            <p:strVal val="#ppt_h"/>
                                          </p:val>
                                        </p:tav>
                                      </p:tavLst>
                                    </p:anim>
                                    <p:animEffect transition="in" filter="fade">
                                      <p:cBhvr>
                                        <p:cTn id="12" dur="500"/>
                                        <p:tgtEl>
                                          <p:spTgt spid="2105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5349" grpId="0" animBg="1"/>
      <p:bldP spid="210535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4322" name="Rectangle 2"/>
          <p:cNvSpPr>
            <a:spLocks noGrp="1" noChangeArrowheads="1"/>
          </p:cNvSpPr>
          <p:nvPr>
            <p:ph type="title"/>
          </p:nvPr>
        </p:nvSpPr>
        <p:spPr/>
        <p:txBody>
          <a:bodyPr/>
          <a:lstStyle/>
          <a:p>
            <a:pPr eaLnBrk="1" hangingPunct="1">
              <a:defRPr/>
            </a:pPr>
            <a:r>
              <a:rPr lang="en-US" smtClean="0">
                <a:cs typeface="+mj-cs"/>
              </a:rPr>
              <a:t>Gospel Message</a:t>
            </a:r>
          </a:p>
        </p:txBody>
      </p:sp>
      <p:pic>
        <p:nvPicPr>
          <p:cNvPr id="422914" name="Picture 3" descr="Gosp Message Death Sin 002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4324" name="Text Box 4"/>
          <p:cNvSpPr txBox="1">
            <a:spLocks noChangeArrowheads="1"/>
          </p:cNvSpPr>
          <p:nvPr/>
        </p:nvSpPr>
        <p:spPr bwMode="auto">
          <a:xfrm>
            <a:off x="2514600" y="717550"/>
            <a:ext cx="39624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a:solidFill>
                  <a:srgbClr val="FFFFFF"/>
                </a:solidFill>
                <a:latin typeface="SimHei" charset="0"/>
                <a:ea typeface="SimHei" charset="0"/>
                <a:cs typeface="SimHei" charset="0"/>
              </a:rPr>
              <a:t>福音的信息</a:t>
            </a:r>
            <a:endParaRPr lang="en-US" sz="2800">
              <a:solidFill>
                <a:srgbClr val="FFFFFF"/>
              </a:solidFill>
              <a:latin typeface="SimHei" charset="0"/>
              <a:ea typeface="SimHei" charset="0"/>
              <a:cs typeface="SimHei" charset="0"/>
            </a:endParaRPr>
          </a:p>
        </p:txBody>
      </p:sp>
      <p:sp>
        <p:nvSpPr>
          <p:cNvPr id="4664325" name="Text Box 5"/>
          <p:cNvSpPr txBox="1">
            <a:spLocks noChangeArrowheads="1"/>
          </p:cNvSpPr>
          <p:nvPr/>
        </p:nvSpPr>
        <p:spPr bwMode="auto">
          <a:xfrm>
            <a:off x="2667000" y="4267200"/>
            <a:ext cx="3733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6600" b="1">
                <a:solidFill>
                  <a:srgbClr val="000000"/>
                </a:solidFill>
                <a:latin typeface="SimHei" charset="0"/>
                <a:ea typeface="SimHei" charset="0"/>
                <a:cs typeface="SimHei" charset="0"/>
              </a:rPr>
              <a:t>死亡</a:t>
            </a:r>
            <a:endParaRPr lang="en-US" altLang="zh-CN" sz="6600" b="1">
              <a:solidFill>
                <a:srgbClr val="000000"/>
              </a:solidFill>
              <a:latin typeface="SimHei" charset="0"/>
              <a:ea typeface="SimHei" charset="0"/>
              <a:cs typeface="SimHei" charset="0"/>
            </a:endParaRPr>
          </a:p>
          <a:p>
            <a:pPr algn="ctr" eaLnBrk="1" hangingPunct="1">
              <a:lnSpc>
                <a:spcPct val="90000"/>
              </a:lnSpc>
            </a:pPr>
            <a:r>
              <a:rPr lang="zh-CN" altLang="en-US" sz="6600" b="1">
                <a:solidFill>
                  <a:srgbClr val="000000"/>
                </a:solidFill>
                <a:latin typeface="SimHei" charset="0"/>
                <a:ea typeface="SimHei" charset="0"/>
                <a:cs typeface="SimHei" charset="0"/>
              </a:rPr>
              <a:t>罪</a:t>
            </a:r>
            <a:endParaRPr lang="en-US" sz="6600" b="1">
              <a:solidFill>
                <a:srgbClr val="0000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2866" name="Picture 2" descr="Dinos fit Bible 006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852867" name="Rectangle 3" hidden="1"/>
          <p:cNvSpPr>
            <a:spLocks noGrp="1" noChangeArrowheads="1"/>
          </p:cNvSpPr>
          <p:nvPr>
            <p:ph type="title"/>
          </p:nvPr>
        </p:nvSpPr>
        <p:spPr/>
        <p:txBody>
          <a:bodyPr/>
          <a:lstStyle/>
          <a:p>
            <a:pPr eaLnBrk="1" hangingPunct="1">
              <a:defRPr/>
            </a:pPr>
            <a:r>
              <a:rPr lang="en-US" smtClean="0">
                <a:cs typeface="+mj-cs"/>
              </a:rPr>
              <a:t>Dinos fit Bible 00617</a:t>
            </a:r>
          </a:p>
        </p:txBody>
      </p:sp>
      <p:sp>
        <p:nvSpPr>
          <p:cNvPr id="2852868" name="Text Box 4"/>
          <p:cNvSpPr txBox="1">
            <a:spLocks noChangeArrowheads="1"/>
          </p:cNvSpPr>
          <p:nvPr/>
        </p:nvSpPr>
        <p:spPr bwMode="auto">
          <a:xfrm>
            <a:off x="1862138" y="628650"/>
            <a:ext cx="2590800" cy="1200150"/>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使用圣经来解释恐龙</a:t>
            </a:r>
            <a:r>
              <a:rPr lang="en-US" altLang="ja-JP" sz="3600" b="1">
                <a:solidFill>
                  <a:srgbClr val="FFFFFF"/>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sp>
        <p:nvSpPr>
          <p:cNvPr id="2852869" name="Rectangle 5"/>
          <p:cNvSpPr>
            <a:spLocks noChangeArrowheads="1"/>
          </p:cNvSpPr>
          <p:nvPr/>
        </p:nvSpPr>
        <p:spPr bwMode="auto">
          <a:xfrm>
            <a:off x="0" y="4191000"/>
            <a:ext cx="5562600" cy="2667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2852870" name="Text Box 6"/>
          <p:cNvSpPr txBox="1">
            <a:spLocks noChangeArrowheads="1"/>
          </p:cNvSpPr>
          <p:nvPr/>
        </p:nvSpPr>
        <p:spPr bwMode="auto">
          <a:xfrm>
            <a:off x="304800" y="4343400"/>
            <a:ext cx="5029200" cy="24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spcBef>
                <a:spcPct val="20000"/>
              </a:spcBef>
            </a:pPr>
            <a:r>
              <a:rPr lang="zh-CN" altLang="en-US" sz="3000" b="1">
                <a:solidFill>
                  <a:srgbClr val="000000"/>
                </a:solidFill>
                <a:latin typeface="SimHei" charset="0"/>
                <a:ea typeface="SimHei" charset="0"/>
                <a:cs typeface="SimHei" charset="0"/>
              </a:rPr>
              <a:t>无夏季前的死亡</a:t>
            </a:r>
          </a:p>
          <a:p>
            <a:pPr eaLnBrk="1" hangingPunct="1">
              <a:lnSpc>
                <a:spcPct val="85000"/>
              </a:lnSpc>
              <a:spcBef>
                <a:spcPct val="20000"/>
              </a:spcBef>
            </a:pPr>
            <a:r>
              <a:rPr lang="zh-CN" altLang="en-US" sz="3000" b="1">
                <a:solidFill>
                  <a:srgbClr val="000000"/>
                </a:solidFill>
                <a:latin typeface="SimHei" charset="0"/>
                <a:ea typeface="SimHei" charset="0"/>
                <a:cs typeface="SimHei" charset="0"/>
              </a:rPr>
              <a:t>千百年来</a:t>
            </a:r>
          </a:p>
          <a:p>
            <a:pPr eaLnBrk="1" hangingPunct="1">
              <a:lnSpc>
                <a:spcPct val="85000"/>
              </a:lnSpc>
              <a:spcBef>
                <a:spcPct val="20000"/>
              </a:spcBef>
            </a:pPr>
            <a:r>
              <a:rPr lang="zh-CN" altLang="en-US" sz="3000" b="1">
                <a:solidFill>
                  <a:srgbClr val="000000"/>
                </a:solidFill>
                <a:latin typeface="SimHei" charset="0"/>
                <a:ea typeface="SimHei" charset="0"/>
                <a:cs typeface="SimHei" charset="0"/>
              </a:rPr>
              <a:t>恐龙和人在第</a:t>
            </a:r>
            <a:r>
              <a:rPr lang="en-US" altLang="zh-CN" sz="3000" b="1">
                <a:solidFill>
                  <a:srgbClr val="000000"/>
                </a:solidFill>
                <a:latin typeface="SimHei" charset="0"/>
                <a:ea typeface="SimHei" charset="0"/>
                <a:cs typeface="SimHei" charset="0"/>
              </a:rPr>
              <a:t>6</a:t>
            </a:r>
            <a:r>
              <a:rPr lang="zh-CN" altLang="en-US" sz="3000" b="1">
                <a:solidFill>
                  <a:srgbClr val="000000"/>
                </a:solidFill>
                <a:latin typeface="SimHei" charset="0"/>
                <a:ea typeface="SimHei" charset="0"/>
                <a:cs typeface="SimHei" charset="0"/>
              </a:rPr>
              <a:t>天</a:t>
            </a:r>
          </a:p>
          <a:p>
            <a:pPr eaLnBrk="1" hangingPunct="1">
              <a:lnSpc>
                <a:spcPct val="85000"/>
              </a:lnSpc>
              <a:spcBef>
                <a:spcPct val="20000"/>
              </a:spcBef>
            </a:pPr>
            <a:r>
              <a:rPr lang="zh-CN" altLang="en-US" sz="3000" b="1">
                <a:solidFill>
                  <a:srgbClr val="000000"/>
                </a:solidFill>
                <a:latin typeface="SimHei" charset="0"/>
                <a:ea typeface="SimHei" charset="0"/>
                <a:cs typeface="SimHei" charset="0"/>
              </a:rPr>
              <a:t>原本都是素食主义者</a:t>
            </a:r>
          </a:p>
          <a:p>
            <a:pPr eaLnBrk="1" hangingPunct="1">
              <a:lnSpc>
                <a:spcPct val="85000"/>
              </a:lnSpc>
              <a:spcBef>
                <a:spcPct val="20000"/>
              </a:spcBef>
            </a:pPr>
            <a:r>
              <a:rPr lang="zh-CN" altLang="en-US" sz="3000" b="1">
                <a:solidFill>
                  <a:srgbClr val="000000"/>
                </a:solidFill>
                <a:latin typeface="SimHei" charset="0"/>
                <a:ea typeface="SimHei" charset="0"/>
                <a:cs typeface="SimHei" charset="0"/>
              </a:rPr>
              <a:t>诺亚的洪水化石</a:t>
            </a:r>
            <a:endParaRPr lang="en-US" altLang="zh-CN" sz="3000" b="1">
              <a:solidFill>
                <a:srgbClr val="0000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52869"/>
                                        </p:tgtEl>
                                        <p:attrNameLst>
                                          <p:attrName>style.visibility</p:attrName>
                                        </p:attrNameLst>
                                      </p:cBhvr>
                                      <p:to>
                                        <p:strVal val="visible"/>
                                      </p:to>
                                    </p:set>
                                    <p:animEffect transition="in" filter="wipe(up)">
                                      <p:cBhvr>
                                        <p:cTn id="7" dur="500"/>
                                        <p:tgtEl>
                                          <p:spTgt spid="285286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52870"/>
                                        </p:tgtEl>
                                        <p:attrNameLst>
                                          <p:attrName>style.visibility</p:attrName>
                                        </p:attrNameLst>
                                      </p:cBhvr>
                                      <p:to>
                                        <p:strVal val="visible"/>
                                      </p:to>
                                    </p:set>
                                    <p:animEffect transition="in" filter="wipe(up)">
                                      <p:cBhvr>
                                        <p:cTn id="10" dur="500"/>
                                        <p:tgtEl>
                                          <p:spTgt spid="285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2869" grpId="0" animBg="1"/>
      <p:bldP spid="285287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6370" name="Rectangle 2"/>
          <p:cNvSpPr>
            <a:spLocks noGrp="1" noChangeArrowheads="1"/>
          </p:cNvSpPr>
          <p:nvPr>
            <p:ph type="title" idx="4294967295"/>
          </p:nvPr>
        </p:nvSpPr>
        <p:spPr/>
        <p:txBody>
          <a:bodyPr/>
          <a:lstStyle/>
          <a:p>
            <a:pPr eaLnBrk="1" hangingPunct="1">
              <a:defRPr/>
            </a:pPr>
            <a:r>
              <a:rPr lang="en-US" smtClean="0">
                <a:cs typeface="+mj-cs"/>
              </a:rPr>
              <a:t>Cross With roots</a:t>
            </a:r>
          </a:p>
        </p:txBody>
      </p:sp>
      <p:pic>
        <p:nvPicPr>
          <p:cNvPr id="427010" name="Picture 3" descr="Cross With ro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6372" name="Text Box 4"/>
          <p:cNvSpPr txBox="1">
            <a:spLocks noChangeArrowheads="1"/>
          </p:cNvSpPr>
          <p:nvPr/>
        </p:nvSpPr>
        <p:spPr bwMode="auto">
          <a:xfrm>
            <a:off x="1219200" y="5224463"/>
            <a:ext cx="67056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9600">
                <a:solidFill>
                  <a:srgbClr val="FFFFFF"/>
                </a:solidFill>
                <a:latin typeface="SimHei" charset="0"/>
                <a:ea typeface="SimHei" charset="0"/>
                <a:cs typeface="SimHei" charset="0"/>
              </a:rPr>
              <a:t>创世纪</a:t>
            </a:r>
            <a:endParaRPr lang="en-US" sz="9600">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p:nvPr>
        </p:nvSpPr>
        <p:spPr/>
        <p:txBody>
          <a:bodyPr/>
          <a:lstStyle/>
          <a:p>
            <a:pPr eaLnBrk="1" hangingPunct="1">
              <a:defRPr/>
            </a:pPr>
            <a:r>
              <a:rPr lang="en-US" smtClean="0">
                <a:cs typeface="+mj-cs"/>
              </a:rPr>
              <a:t>Black blank------------extras</a:t>
            </a:r>
          </a:p>
        </p:txBody>
      </p:sp>
      <p:sp>
        <p:nvSpPr>
          <p:cNvPr id="1082372" name="Text Box 4"/>
          <p:cNvSpPr txBox="1">
            <a:spLocks noChangeArrowheads="1"/>
          </p:cNvSpPr>
          <p:nvPr/>
        </p:nvSpPr>
        <p:spPr bwMode="auto">
          <a:xfrm>
            <a:off x="990600" y="2286000"/>
            <a:ext cx="71628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9600" b="1">
                <a:solidFill>
                  <a:srgbClr val="FFFFFF"/>
                </a:solidFill>
                <a:latin typeface="SimHei" charset="0"/>
                <a:ea typeface="SimHei" charset="0"/>
                <a:cs typeface="SimHei" charset="0"/>
              </a:rPr>
              <a:t>终</a:t>
            </a:r>
            <a:endParaRPr lang="en-US" altLang="zh-CN" sz="96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986" name="Rectangle 2"/>
          <p:cNvSpPr>
            <a:spLocks noGrp="1" noChangeArrowheads="1"/>
          </p:cNvSpPr>
          <p:nvPr>
            <p:ph type="ctrTitle"/>
          </p:nvPr>
        </p:nvSpPr>
        <p:spPr/>
        <p:txBody>
          <a:bodyPr/>
          <a:lstStyle/>
          <a:p>
            <a:pPr eaLnBrk="1" hangingPunct="1">
              <a:defRPr/>
            </a:pPr>
            <a:r>
              <a:rPr lang="en-US" b="1" smtClean="0">
                <a:latin typeface="Myriad Pro" charset="0"/>
              </a:rPr>
              <a:t>Template Suite 1-Special 01361</a:t>
            </a:r>
          </a:p>
        </p:txBody>
      </p:sp>
      <p:pic>
        <p:nvPicPr>
          <p:cNvPr id="4521987" name="Picture 3" descr="Template Suite 1-Special 0136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521988" name="Rectangle 4"/>
          <p:cNvSpPr>
            <a:spLocks noGrp="1" noChangeArrowheads="1"/>
          </p:cNvSpPr>
          <p:nvPr>
            <p:ph type="subTitle" idx="1"/>
          </p:nvPr>
        </p:nvSpPr>
        <p:spPr>
          <a:xfrm>
            <a:off x="1371600" y="2362200"/>
            <a:ext cx="6400800" cy="762000"/>
          </a:xfrm>
        </p:spPr>
        <p:txBody>
          <a:bodyPr/>
          <a:lstStyle/>
          <a:p>
            <a:pPr eaLnBrk="1" hangingPunct="1"/>
            <a:r>
              <a:rPr lang="zh-CN" altLang="en-US" sz="5400" b="1">
                <a:solidFill>
                  <a:schemeClr val="bg1"/>
                </a:solidFill>
                <a:latin typeface="SimHei" charset="0"/>
                <a:ea typeface="SimHei" charset="0"/>
                <a:cs typeface="SimHei" charset="0"/>
              </a:rPr>
              <a:t>它们为什么会灭绝？</a:t>
            </a:r>
            <a:endParaRPr lang="en-US" sz="5400" b="1">
              <a:solidFill>
                <a:schemeClr val="bg1"/>
              </a:solidFill>
              <a:latin typeface="SimHei" charset="0"/>
              <a:ea typeface="SimHei" charset="0"/>
              <a:cs typeface="SimHei" charset="0"/>
            </a:endParaRPr>
          </a:p>
        </p:txBody>
      </p:sp>
      <p:pic>
        <p:nvPicPr>
          <p:cNvPr id="431108" name="Picture 5"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524034" name="Rectangle 2"/>
          <p:cNvSpPr>
            <a:spLocks noGrp="1" noChangeArrowheads="1"/>
          </p:cNvSpPr>
          <p:nvPr>
            <p:ph type="title" idx="4294967295"/>
          </p:nvPr>
        </p:nvSpPr>
        <p:spPr/>
        <p:txBody>
          <a:bodyPr/>
          <a:lstStyle/>
          <a:p>
            <a:pPr eaLnBrk="1" hangingPunct="1"/>
            <a:r>
              <a:rPr lang="zh-CN" altLang="en-US" sz="4000" b="1">
                <a:solidFill>
                  <a:srgbClr val="FFFF00"/>
                </a:solidFill>
                <a:effectLst>
                  <a:outerShdw blurRad="38100" dist="38100" dir="2700000" algn="tl">
                    <a:srgbClr val="000000"/>
                  </a:outerShdw>
                </a:effectLst>
                <a:latin typeface="SimHei" charset="0"/>
                <a:ea typeface="SimHei" charset="0"/>
                <a:cs typeface="SimHei" charset="0"/>
              </a:rPr>
              <a:t>可能的灭亡原因</a:t>
            </a:r>
            <a:endParaRPr lang="en-US" sz="4000" b="1">
              <a:solidFill>
                <a:srgbClr val="FFFF00"/>
              </a:solidFill>
              <a:effectLst>
                <a:outerShdw blurRad="38100" dist="38100" dir="2700000" algn="tl">
                  <a:srgbClr val="000000"/>
                </a:outerShdw>
              </a:effectLst>
              <a:latin typeface="SimHei" charset="0"/>
              <a:ea typeface="SimHei" charset="0"/>
              <a:cs typeface="SimHei" charset="0"/>
            </a:endParaRPr>
          </a:p>
        </p:txBody>
      </p:sp>
      <p:sp>
        <p:nvSpPr>
          <p:cNvPr id="4524035" name="Text Box 3"/>
          <p:cNvSpPr txBox="1">
            <a:spLocks noChangeArrowheads="1"/>
          </p:cNvSpPr>
          <p:nvPr/>
        </p:nvSpPr>
        <p:spPr bwMode="auto">
          <a:xfrm>
            <a:off x="914400" y="1371600"/>
            <a:ext cx="7315200" cy="275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60000"/>
              </a:spcBef>
              <a:buClr>
                <a:srgbClr val="FFFF00"/>
              </a:buClr>
              <a:buFont typeface="Wingdings" charset="0"/>
              <a:buChar char="Ø"/>
            </a:pPr>
            <a:r>
              <a:rPr lang="zh-CN" altLang="en-US" sz="3200" b="1">
                <a:solidFill>
                  <a:srgbClr val="FFFFFF"/>
                </a:solidFill>
                <a:effectLst>
                  <a:outerShdw blurRad="38100" dist="38100" dir="2700000" algn="tl">
                    <a:srgbClr val="000000"/>
                  </a:outerShdw>
                </a:effectLst>
                <a:latin typeface="SimHei" charset="0"/>
                <a:ea typeface="SimHei" charset="0"/>
                <a:cs typeface="SimHei" charset="0"/>
              </a:rPr>
              <a:t>人类过渡的捕猎</a:t>
            </a:r>
            <a:endParaRPr lang="en-US" altLang="ja-JP" sz="32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60000"/>
              </a:spcBef>
              <a:buClr>
                <a:srgbClr val="FFFF00"/>
              </a:buClr>
              <a:buFont typeface="Wingdings" charset="0"/>
              <a:buChar char="Ø"/>
            </a:pPr>
            <a:r>
              <a:rPr lang="zh-CN" altLang="en-US" sz="3200" b="1">
                <a:solidFill>
                  <a:srgbClr val="FFFFFF"/>
                </a:solidFill>
                <a:effectLst>
                  <a:outerShdw blurRad="38100" dist="38100" dir="2700000" algn="tl">
                    <a:srgbClr val="000000"/>
                  </a:outerShdw>
                </a:effectLst>
                <a:latin typeface="SimHei" charset="0"/>
                <a:ea typeface="SimHei" charset="0"/>
                <a:cs typeface="SimHei" charset="0"/>
              </a:rPr>
              <a:t>人类摧毁了它们的栖息地</a:t>
            </a:r>
            <a:endParaRPr lang="en-US" altLang="ja-JP" sz="32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60000"/>
              </a:spcBef>
              <a:buClr>
                <a:srgbClr val="FFFF00"/>
              </a:buClr>
              <a:buFont typeface="Wingdings" charset="0"/>
              <a:buChar char="Ø"/>
            </a:pPr>
            <a:r>
              <a:rPr lang="zh-CN" altLang="en-US" sz="3200" b="1">
                <a:solidFill>
                  <a:srgbClr val="FFFFFF"/>
                </a:solidFill>
                <a:effectLst>
                  <a:outerShdw blurRad="38100" dist="38100" dir="2700000" algn="tl">
                    <a:srgbClr val="000000"/>
                  </a:outerShdw>
                </a:effectLst>
                <a:latin typeface="SimHei" charset="0"/>
                <a:ea typeface="SimHei" charset="0"/>
                <a:cs typeface="SimHei" charset="0"/>
              </a:rPr>
              <a:t>人类带入的疾病</a:t>
            </a:r>
            <a:endParaRPr lang="en-US" altLang="ja-JP" sz="32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60000"/>
              </a:spcBef>
              <a:buClr>
                <a:srgbClr val="FFFF00"/>
              </a:buClr>
              <a:buFont typeface="Wingdings" charset="0"/>
              <a:buChar char="Ø"/>
            </a:pPr>
            <a:r>
              <a:rPr lang="zh-CN" altLang="en-US" sz="3200" b="1">
                <a:solidFill>
                  <a:srgbClr val="FFFFFF"/>
                </a:solidFill>
                <a:effectLst>
                  <a:outerShdw blurRad="38100" dist="38100" dir="2700000" algn="tl">
                    <a:srgbClr val="000000"/>
                  </a:outerShdw>
                </a:effectLst>
                <a:latin typeface="SimHei" charset="0"/>
                <a:ea typeface="SimHei" charset="0"/>
                <a:cs typeface="SimHei" charset="0"/>
              </a:rPr>
              <a:t>在洪水后的世界气候快速变化。</a:t>
            </a:r>
            <a:endParaRPr lang="en-US" sz="3200" b="1">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4524036" name="Text Box 4"/>
          <p:cNvSpPr txBox="1">
            <a:spLocks noChangeArrowheads="1"/>
          </p:cNvSpPr>
          <p:nvPr/>
        </p:nvSpPr>
        <p:spPr bwMode="auto">
          <a:xfrm>
            <a:off x="914400" y="5133975"/>
            <a:ext cx="7543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600" b="1">
                <a:solidFill>
                  <a:srgbClr val="66FF33"/>
                </a:solidFill>
                <a:effectLst>
                  <a:outerShdw blurRad="38100" dist="38100" dir="2700000" algn="tl">
                    <a:srgbClr val="000000"/>
                  </a:outerShdw>
                </a:effectLst>
                <a:latin typeface="SimHei" charset="0"/>
                <a:ea typeface="SimHei" charset="0"/>
                <a:cs typeface="SimHei" charset="0"/>
              </a:rPr>
              <a:t>但它们未必已灭绝 </a:t>
            </a:r>
            <a:r>
              <a:rPr lang="en-US" altLang="zh-CN" sz="3600" b="1">
                <a:solidFill>
                  <a:srgbClr val="66FF33"/>
                </a:solidFill>
                <a:effectLst>
                  <a:outerShdw blurRad="38100" dist="38100" dir="2700000" algn="tl">
                    <a:srgbClr val="000000"/>
                  </a:outerShdw>
                </a:effectLst>
                <a:latin typeface="SimHei" charset="0"/>
                <a:ea typeface="SimHei" charset="0"/>
                <a:cs typeface="SimHei" charset="0"/>
              </a:rPr>
              <a:t>–</a:t>
            </a:r>
            <a:r>
              <a:rPr lang="zh-CN" altLang="en-US" sz="3600" b="1">
                <a:solidFill>
                  <a:srgbClr val="66FF33"/>
                </a:solidFill>
                <a:effectLst>
                  <a:outerShdw blurRad="38100" dist="38100" dir="2700000" algn="tl">
                    <a:srgbClr val="000000"/>
                  </a:outerShdw>
                </a:effectLst>
                <a:latin typeface="SimHei" charset="0"/>
                <a:ea typeface="SimHei" charset="0"/>
                <a:cs typeface="SimHei" charset="0"/>
              </a:rPr>
              <a:t> 还记得腔棘鱼</a:t>
            </a:r>
            <a:endParaRPr lang="en-US" sz="3600" b="1">
              <a:solidFill>
                <a:srgbClr val="66FF33"/>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24035">
                                            <p:txEl>
                                              <p:pRg st="0" end="0"/>
                                            </p:txEl>
                                          </p:spTgt>
                                        </p:tgtEl>
                                        <p:attrNameLst>
                                          <p:attrName>style.visibility</p:attrName>
                                        </p:attrNameLst>
                                      </p:cBhvr>
                                      <p:to>
                                        <p:strVal val="visible"/>
                                      </p:to>
                                    </p:set>
                                    <p:animEffect transition="in" filter="wipe(left)">
                                      <p:cBhvr>
                                        <p:cTn id="7" dur="500"/>
                                        <p:tgtEl>
                                          <p:spTgt spid="452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524035">
                                            <p:txEl>
                                              <p:pRg st="1" end="1"/>
                                            </p:txEl>
                                          </p:spTgt>
                                        </p:tgtEl>
                                        <p:attrNameLst>
                                          <p:attrName>style.visibility</p:attrName>
                                        </p:attrNameLst>
                                      </p:cBhvr>
                                      <p:to>
                                        <p:strVal val="visible"/>
                                      </p:to>
                                    </p:set>
                                    <p:animEffect transition="in" filter="wipe(left)">
                                      <p:cBhvr>
                                        <p:cTn id="12" dur="500"/>
                                        <p:tgtEl>
                                          <p:spTgt spid="452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524035">
                                            <p:txEl>
                                              <p:pRg st="2" end="2"/>
                                            </p:txEl>
                                          </p:spTgt>
                                        </p:tgtEl>
                                        <p:attrNameLst>
                                          <p:attrName>style.visibility</p:attrName>
                                        </p:attrNameLst>
                                      </p:cBhvr>
                                      <p:to>
                                        <p:strVal val="visible"/>
                                      </p:to>
                                    </p:set>
                                    <p:animEffect transition="in" filter="wipe(left)">
                                      <p:cBhvr>
                                        <p:cTn id="17" dur="500"/>
                                        <p:tgtEl>
                                          <p:spTgt spid="4524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524035">
                                            <p:txEl>
                                              <p:pRg st="3" end="3"/>
                                            </p:txEl>
                                          </p:spTgt>
                                        </p:tgtEl>
                                        <p:attrNameLst>
                                          <p:attrName>style.visibility</p:attrName>
                                        </p:attrNameLst>
                                      </p:cBhvr>
                                      <p:to>
                                        <p:strVal val="visible"/>
                                      </p:to>
                                    </p:set>
                                    <p:animEffect transition="in" filter="wipe(left)">
                                      <p:cBhvr>
                                        <p:cTn id="22" dur="500"/>
                                        <p:tgtEl>
                                          <p:spTgt spid="45240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24036"/>
                                        </p:tgtEl>
                                        <p:attrNameLst>
                                          <p:attrName>style.visibility</p:attrName>
                                        </p:attrNameLst>
                                      </p:cBhvr>
                                      <p:to>
                                        <p:strVal val="visible"/>
                                      </p:to>
                                    </p:set>
                                    <p:anim calcmode="lin" valueType="num">
                                      <p:cBhvr additive="base">
                                        <p:cTn id="27" dur="500" fill="hold"/>
                                        <p:tgtEl>
                                          <p:spTgt spid="4524036"/>
                                        </p:tgtEl>
                                        <p:attrNameLst>
                                          <p:attrName>ppt_x</p:attrName>
                                        </p:attrNameLst>
                                      </p:cBhvr>
                                      <p:tavLst>
                                        <p:tav tm="0">
                                          <p:val>
                                            <p:strVal val="#ppt_x"/>
                                          </p:val>
                                        </p:tav>
                                        <p:tav tm="100000">
                                          <p:val>
                                            <p:strVal val="#ppt_x"/>
                                          </p:val>
                                        </p:tav>
                                      </p:tavLst>
                                    </p:anim>
                                    <p:anim calcmode="lin" valueType="num">
                                      <p:cBhvr additive="base">
                                        <p:cTn id="28" dur="500" fill="hold"/>
                                        <p:tgtEl>
                                          <p:spTgt spid="4524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403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Tiniest dinosaur in North America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57200"/>
            <a:ext cx="67056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3731" name="Text Box 3"/>
          <p:cNvSpPr txBox="1">
            <a:spLocks noChangeArrowheads="1"/>
          </p:cNvSpPr>
          <p:nvPr/>
        </p:nvSpPr>
        <p:spPr bwMode="auto">
          <a:xfrm>
            <a:off x="838200" y="5943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FFFF00"/>
                </a:solidFill>
                <a:latin typeface="SimHei" charset="0"/>
                <a:ea typeface="SimHei" charset="0"/>
                <a:cs typeface="SimHei" charset="0"/>
              </a:rPr>
              <a:t>2009: </a:t>
            </a:r>
            <a:r>
              <a:rPr lang="ja-JP" altLang="en-US" sz="2800" b="1">
                <a:solidFill>
                  <a:srgbClr val="FFFF00"/>
                </a:solidFill>
                <a:latin typeface="SimHei" charset="0"/>
                <a:ea typeface="SimHei" charset="0"/>
                <a:cs typeface="SimHei" charset="0"/>
              </a:rPr>
              <a:t>“</a:t>
            </a:r>
            <a:r>
              <a:rPr lang="zh-CN" altLang="en-US" sz="2800" b="1">
                <a:solidFill>
                  <a:srgbClr val="FFFF00"/>
                </a:solidFill>
                <a:latin typeface="SimHei" charset="0"/>
                <a:ea typeface="SimHei" charset="0"/>
                <a:cs typeface="SimHei" charset="0"/>
              </a:rPr>
              <a:t>在北美最小的恐龙</a:t>
            </a:r>
            <a:r>
              <a:rPr lang="ja-JP" altLang="en-US" sz="2800" b="1">
                <a:solidFill>
                  <a:srgbClr val="FFFF00"/>
                </a:solidFill>
                <a:latin typeface="SimHei" charset="0"/>
                <a:ea typeface="SimHei" charset="0"/>
                <a:cs typeface="SimHei" charset="0"/>
              </a:rPr>
              <a:t>”</a:t>
            </a:r>
            <a:endParaRPr lang="en-US" sz="2800" b="1">
              <a:solidFill>
                <a:srgbClr val="FFFF00"/>
              </a:solidFill>
              <a:latin typeface="SimHei" charset="0"/>
              <a:ea typeface="SimHei" charset="0"/>
              <a:cs typeface="SimHei" charset="0"/>
            </a:endParaRPr>
          </a:p>
        </p:txBody>
      </p:sp>
      <p:sp>
        <p:nvSpPr>
          <p:cNvPr id="2" name="Title 1"/>
          <p:cNvSpPr>
            <a:spLocks noGrp="1"/>
          </p:cNvSpPr>
          <p:nvPr>
            <p:ph type="title" idx="4294967295"/>
          </p:nvPr>
        </p:nvSpPr>
        <p:spPr>
          <a:xfrm>
            <a:off x="0" y="76200"/>
            <a:ext cx="7086600" cy="715963"/>
          </a:xfrm>
          <a:solidFill>
            <a:srgbClr val="000090"/>
          </a:solidFill>
        </p:spPr>
        <p:txBody>
          <a:bodyPr/>
          <a:lstStyle/>
          <a:p>
            <a:pPr eaLnBrk="1" hangingPunct="1"/>
            <a:r>
              <a:rPr lang="zh-CN" altLang="en-US" sz="2800" b="1">
                <a:solidFill>
                  <a:srgbClr val="FFFFFF"/>
                </a:solidFill>
                <a:latin typeface="SimHei" charset="0"/>
                <a:ea typeface="SimHei" charset="0"/>
                <a:cs typeface="SimHei" charset="0"/>
              </a:rPr>
              <a:t>在完全发育后，体积还比一只鸡小</a:t>
            </a:r>
            <a:endParaRPr lang="en-US" sz="80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spcBef>
                <a:spcPct val="50000"/>
              </a:spcBef>
              <a:defRPr/>
            </a:pPr>
            <a:r>
              <a:rPr lang="zh-CN" altLang="en-US" sz="9600" b="1">
                <a:solidFill>
                  <a:srgbClr val="FFFFFF"/>
                </a:solidFill>
                <a:cs typeface="Arial"/>
              </a:rPr>
              <a:t>终结</a:t>
            </a:r>
            <a:endParaRPr lang="en-US" sz="9600" b="1" dirty="0">
              <a:solidFill>
                <a:srgbClr val="FFFFFF"/>
              </a:solidFil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295062794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6498" name="Picture 2" descr="Fit Dino-How 0026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586499" name="Rectangle 3" hidden="1"/>
          <p:cNvSpPr>
            <a:spLocks noGrp="1" noChangeArrowheads="1"/>
          </p:cNvSpPr>
          <p:nvPr>
            <p:ph type="title"/>
          </p:nvPr>
        </p:nvSpPr>
        <p:spPr/>
        <p:txBody>
          <a:bodyPr/>
          <a:lstStyle/>
          <a:p>
            <a:pPr eaLnBrk="1" hangingPunct="1">
              <a:defRPr/>
            </a:pPr>
            <a:r>
              <a:rPr lang="en-US" dirty="0" smtClean="0">
                <a:cs typeface="+mj-cs"/>
              </a:rPr>
              <a:t>Fit Dino-How 00265</a:t>
            </a:r>
          </a:p>
        </p:txBody>
      </p:sp>
      <p:sp>
        <p:nvSpPr>
          <p:cNvPr id="4586500" name="Text Box 4"/>
          <p:cNvSpPr txBox="1">
            <a:spLocks noChangeArrowheads="1"/>
          </p:cNvSpPr>
          <p:nvPr/>
        </p:nvSpPr>
        <p:spPr bwMode="auto">
          <a:xfrm>
            <a:off x="1905000" y="152400"/>
            <a:ext cx="2438400" cy="175418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你该如何将恐龙融入圣经中？</a:t>
            </a:r>
            <a:endParaRPr lang="en-US" sz="36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7394" name="Picture 2" descr="Dinos fit Bible 006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107395" name="Rectangle 3" hidden="1"/>
          <p:cNvSpPr>
            <a:spLocks noGrp="1" noChangeArrowheads="1"/>
          </p:cNvSpPr>
          <p:nvPr>
            <p:ph type="title"/>
          </p:nvPr>
        </p:nvSpPr>
        <p:spPr/>
        <p:txBody>
          <a:bodyPr/>
          <a:lstStyle/>
          <a:p>
            <a:pPr eaLnBrk="1" hangingPunct="1">
              <a:defRPr/>
            </a:pPr>
            <a:r>
              <a:rPr lang="en-US" dirty="0" err="1" smtClean="0">
                <a:cs typeface="+mj-cs"/>
              </a:rPr>
              <a:t>Dinos</a:t>
            </a:r>
            <a:r>
              <a:rPr lang="en-US" dirty="0" smtClean="0">
                <a:cs typeface="+mj-cs"/>
              </a:rPr>
              <a:t> fit Bible 00617</a:t>
            </a:r>
          </a:p>
        </p:txBody>
      </p:sp>
      <p:sp>
        <p:nvSpPr>
          <p:cNvPr id="2107396" name="Text Box 4"/>
          <p:cNvSpPr txBox="1">
            <a:spLocks noChangeArrowheads="1"/>
          </p:cNvSpPr>
          <p:nvPr/>
        </p:nvSpPr>
        <p:spPr bwMode="auto">
          <a:xfrm>
            <a:off x="1862138" y="531813"/>
            <a:ext cx="2590800" cy="175418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该做的是使用圣经来解释恐龙</a:t>
            </a:r>
            <a:r>
              <a:rPr lang="en-US" altLang="ja-JP" sz="3600" b="1">
                <a:solidFill>
                  <a:srgbClr val="FFFFFF"/>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pPr eaLnBrk="1" hangingPunct="1">
              <a:defRPr/>
            </a:pPr>
            <a:r>
              <a:rPr lang="en-US">
                <a:latin typeface="Arial" charset="0"/>
                <a:ea typeface="ＭＳ Ｐゴシック" charset="0"/>
              </a:rPr>
              <a:t>Dinosaur </a:t>
            </a:r>
            <a:r>
              <a:rPr lang="ja-JP" altLang="en-US">
                <a:latin typeface="Arial" charset="0"/>
                <a:ea typeface="ＭＳ Ｐゴシック" charset="0"/>
              </a:rPr>
              <a:t>“</a:t>
            </a:r>
            <a:r>
              <a:rPr lang="en-US" altLang="ja-JP">
                <a:latin typeface="Arial" charset="0"/>
                <a:ea typeface="ＭＳ Ｐゴシック" charset="0"/>
              </a:rPr>
              <a:t>Timeline</a:t>
            </a:r>
            <a:r>
              <a:rPr lang="ja-JP" altLang="en-US">
                <a:latin typeface="Arial" charset="0"/>
                <a:ea typeface="ＭＳ Ｐゴシック" charset="0"/>
              </a:rPr>
              <a:t>”</a:t>
            </a:r>
            <a:endParaRPr lang="en-US">
              <a:latin typeface="Arial" charset="0"/>
              <a:ea typeface="ＭＳ Ｐゴシック" charset="0"/>
            </a:endParaRPr>
          </a:p>
        </p:txBody>
      </p:sp>
      <p:pic>
        <p:nvPicPr>
          <p:cNvPr id="208898" name="Picture 3" descr="Dinosaurs in scale"/>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166813" y="1058863"/>
            <a:ext cx="7748587"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0" name="Text Box 4"/>
          <p:cNvSpPr txBox="1">
            <a:spLocks noChangeArrowheads="1"/>
          </p:cNvSpPr>
          <p:nvPr/>
        </p:nvSpPr>
        <p:spPr bwMode="auto">
          <a:xfrm>
            <a:off x="2632075" y="6326188"/>
            <a:ext cx="3906838" cy="461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latin typeface="SimHei" charset="0"/>
                <a:ea typeface="SimHei" charset="0"/>
                <a:cs typeface="SimHei" charset="0"/>
              </a:rPr>
              <a:t>(</a:t>
            </a:r>
            <a:r>
              <a:rPr lang="zh-CN" altLang="en-US" b="1">
                <a:solidFill>
                  <a:srgbClr val="FFFFFF"/>
                </a:solidFill>
                <a:latin typeface="SimHei" charset="0"/>
                <a:ea typeface="SimHei" charset="0"/>
                <a:cs typeface="SimHei" charset="0"/>
              </a:rPr>
              <a:t>大英百科全书</a:t>
            </a:r>
            <a:r>
              <a:rPr lang="en-US" altLang="ja-JP" b="1">
                <a:solidFill>
                  <a:srgbClr val="FFFFFF"/>
                </a:solidFill>
                <a:latin typeface="SimHei" charset="0"/>
                <a:cs typeface="Arial" charset="0"/>
              </a:rPr>
              <a:t>, CD, 1999)</a:t>
            </a:r>
            <a:endParaRPr lang="en-US" b="1">
              <a:solidFill>
                <a:srgbClr val="000000"/>
              </a:solidFill>
              <a:latin typeface="SimHei" charset="0"/>
              <a:cs typeface="Arial" charset="0"/>
            </a:endParaRPr>
          </a:p>
        </p:txBody>
      </p:sp>
      <p:sp>
        <p:nvSpPr>
          <p:cNvPr id="541701" name="Text Box 5"/>
          <p:cNvSpPr txBox="1">
            <a:spLocks noChangeArrowheads="1"/>
          </p:cNvSpPr>
          <p:nvPr/>
        </p:nvSpPr>
        <p:spPr bwMode="auto">
          <a:xfrm>
            <a:off x="304800" y="5638800"/>
            <a:ext cx="6858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US" sz="2400" smtClean="0">
                <a:solidFill>
                  <a:srgbClr val="FFFFFF"/>
                </a:solidFill>
                <a:latin typeface="Times New Roman" charset="0"/>
              </a:rPr>
              <a:t>208</a:t>
            </a:r>
          </a:p>
          <a:p>
            <a:pPr>
              <a:defRPr/>
            </a:pPr>
            <a:r>
              <a:rPr lang="en-US" sz="2400" smtClean="0">
                <a:solidFill>
                  <a:srgbClr val="FFFFFF"/>
                </a:solidFill>
                <a:latin typeface="Times New Roman" charset="0"/>
              </a:rPr>
              <a:t>245</a:t>
            </a:r>
            <a:endParaRPr lang="en-US" sz="2400" smtClean="0">
              <a:solidFill>
                <a:srgbClr val="000000"/>
              </a:solidFill>
              <a:latin typeface="Times New Roman" charset="0"/>
            </a:endParaRPr>
          </a:p>
        </p:txBody>
      </p:sp>
      <p:sp>
        <p:nvSpPr>
          <p:cNvPr id="541702" name="Text Box 6"/>
          <p:cNvSpPr txBox="1">
            <a:spLocks noChangeArrowheads="1"/>
          </p:cNvSpPr>
          <p:nvPr/>
        </p:nvSpPr>
        <p:spPr bwMode="auto">
          <a:xfrm>
            <a:off x="136525" y="4232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endParaRPr lang="en-US" sz="2400" smtClean="0">
              <a:solidFill>
                <a:srgbClr val="000000"/>
              </a:solidFill>
              <a:latin typeface="Times New Roman" charset="0"/>
            </a:endParaRPr>
          </a:p>
        </p:txBody>
      </p:sp>
      <p:sp>
        <p:nvSpPr>
          <p:cNvPr id="541703" name="Text Box 7"/>
          <p:cNvSpPr txBox="1">
            <a:spLocks noChangeArrowheads="1"/>
          </p:cNvSpPr>
          <p:nvPr/>
        </p:nvSpPr>
        <p:spPr bwMode="auto">
          <a:xfrm>
            <a:off x="304800" y="4375150"/>
            <a:ext cx="685800" cy="1187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US" sz="2400" smtClean="0">
                <a:solidFill>
                  <a:srgbClr val="FFFFFF"/>
                </a:solidFill>
                <a:latin typeface="Times New Roman" charset="0"/>
              </a:rPr>
              <a:t>145</a:t>
            </a:r>
          </a:p>
          <a:p>
            <a:pPr>
              <a:defRPr/>
            </a:pPr>
            <a:endParaRPr lang="en-US" sz="2400" smtClean="0">
              <a:solidFill>
                <a:srgbClr val="FFFFFF"/>
              </a:solidFill>
              <a:latin typeface="Times New Roman" charset="0"/>
            </a:endParaRPr>
          </a:p>
          <a:p>
            <a:pPr>
              <a:defRPr/>
            </a:pPr>
            <a:r>
              <a:rPr lang="en-US" sz="2400" smtClean="0">
                <a:solidFill>
                  <a:srgbClr val="FFFFFF"/>
                </a:solidFill>
                <a:latin typeface="Times New Roman" charset="0"/>
              </a:rPr>
              <a:t>208</a:t>
            </a:r>
            <a:endParaRPr lang="en-US" sz="2400" smtClean="0">
              <a:solidFill>
                <a:srgbClr val="000000"/>
              </a:solidFill>
              <a:latin typeface="Times New Roman" charset="0"/>
            </a:endParaRPr>
          </a:p>
        </p:txBody>
      </p:sp>
      <p:sp>
        <p:nvSpPr>
          <p:cNvPr id="541704" name="Line 8"/>
          <p:cNvSpPr>
            <a:spLocks noChangeShapeType="1"/>
          </p:cNvSpPr>
          <p:nvPr/>
        </p:nvSpPr>
        <p:spPr bwMode="auto">
          <a:xfrm flipV="1">
            <a:off x="609600" y="4724400"/>
            <a:ext cx="0" cy="457200"/>
          </a:xfrm>
          <a:prstGeom prst="line">
            <a:avLst/>
          </a:prstGeom>
          <a:noFill/>
          <a:ln w="28575">
            <a:solidFill>
              <a:schemeClr val="bg1"/>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41705" name="Text Box 9"/>
          <p:cNvSpPr txBox="1">
            <a:spLocks noChangeArrowheads="1"/>
          </p:cNvSpPr>
          <p:nvPr/>
        </p:nvSpPr>
        <p:spPr bwMode="auto">
          <a:xfrm>
            <a:off x="304800" y="2362200"/>
            <a:ext cx="685800" cy="19177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US" sz="2400" smtClean="0">
                <a:solidFill>
                  <a:srgbClr val="FFFFFF"/>
                </a:solidFill>
                <a:latin typeface="Times New Roman" charset="0"/>
              </a:rPr>
              <a:t>65</a:t>
            </a:r>
          </a:p>
          <a:p>
            <a:pPr>
              <a:defRPr/>
            </a:pPr>
            <a:endParaRPr lang="en-US" sz="2400" smtClean="0">
              <a:solidFill>
                <a:srgbClr val="FFFFFF"/>
              </a:solidFill>
              <a:latin typeface="Times New Roman" charset="0"/>
            </a:endParaRPr>
          </a:p>
          <a:p>
            <a:pPr>
              <a:defRPr/>
            </a:pPr>
            <a:endParaRPr lang="en-US" sz="2400" smtClean="0">
              <a:solidFill>
                <a:srgbClr val="FFFFFF"/>
              </a:solidFill>
              <a:latin typeface="Times New Roman" charset="0"/>
            </a:endParaRPr>
          </a:p>
          <a:p>
            <a:pPr>
              <a:defRPr/>
            </a:pPr>
            <a:endParaRPr lang="en-US" sz="2400" smtClean="0">
              <a:solidFill>
                <a:srgbClr val="FFFFFF"/>
              </a:solidFill>
              <a:latin typeface="Times New Roman" charset="0"/>
            </a:endParaRPr>
          </a:p>
          <a:p>
            <a:pPr>
              <a:defRPr/>
            </a:pPr>
            <a:r>
              <a:rPr lang="en-US" sz="2400" smtClean="0">
                <a:solidFill>
                  <a:srgbClr val="FFFFFF"/>
                </a:solidFill>
                <a:latin typeface="Times New Roman" charset="0"/>
              </a:rPr>
              <a:t>145</a:t>
            </a:r>
            <a:endParaRPr lang="en-US" sz="2400" smtClean="0">
              <a:solidFill>
                <a:srgbClr val="000000"/>
              </a:solidFill>
              <a:latin typeface="Times New Roman" charset="0"/>
            </a:endParaRPr>
          </a:p>
        </p:txBody>
      </p:sp>
      <p:sp>
        <p:nvSpPr>
          <p:cNvPr id="541706" name="Line 10"/>
          <p:cNvSpPr>
            <a:spLocks noChangeShapeType="1"/>
          </p:cNvSpPr>
          <p:nvPr/>
        </p:nvSpPr>
        <p:spPr bwMode="auto">
          <a:xfrm flipV="1">
            <a:off x="609600" y="2819400"/>
            <a:ext cx="0" cy="1066800"/>
          </a:xfrm>
          <a:prstGeom prst="line">
            <a:avLst/>
          </a:prstGeom>
          <a:noFill/>
          <a:ln w="28575">
            <a:solidFill>
              <a:schemeClr val="bg1"/>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41707" name="Text Box 11"/>
          <p:cNvSpPr txBox="1">
            <a:spLocks noChangeArrowheads="1"/>
          </p:cNvSpPr>
          <p:nvPr/>
        </p:nvSpPr>
        <p:spPr bwMode="auto">
          <a:xfrm>
            <a:off x="57150" y="1260475"/>
            <a:ext cx="1108075"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zh-CN" altLang="en-US" sz="2400" dirty="0">
                <a:solidFill>
                  <a:schemeClr val="bg1"/>
                </a:solidFill>
                <a:latin typeface="Times New Roman" charset="0"/>
              </a:rPr>
              <a:t>百万年</a:t>
            </a:r>
            <a:endParaRPr lang="en-US" sz="2400" dirty="0">
              <a:solidFill>
                <a:schemeClr val="bg1"/>
              </a:solidFill>
              <a:latin typeface="Times New Roman" charset="0"/>
            </a:endParaRPr>
          </a:p>
        </p:txBody>
      </p:sp>
      <p:sp>
        <p:nvSpPr>
          <p:cNvPr id="541708" name="Text Box 12"/>
          <p:cNvSpPr txBox="1">
            <a:spLocks noChangeArrowheads="1"/>
          </p:cNvSpPr>
          <p:nvPr/>
        </p:nvSpPr>
        <p:spPr bwMode="auto">
          <a:xfrm>
            <a:off x="1143000" y="152400"/>
            <a:ext cx="8001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00"/>
                </a:solidFill>
                <a:latin typeface="SimHei" charset="0"/>
                <a:ea typeface="SimHei" charset="0"/>
                <a:cs typeface="SimHei" charset="0"/>
              </a:rPr>
              <a:t>恐龙的</a:t>
            </a:r>
            <a:r>
              <a:rPr lang="en-US" altLang="ja-JP" sz="4800" b="1">
                <a:solidFill>
                  <a:srgbClr val="FFFF00"/>
                </a:solidFill>
                <a:latin typeface="SimHei" charset="0"/>
                <a:ea typeface="SimHei" charset="0"/>
                <a:cs typeface="SimHei" charset="0"/>
              </a:rPr>
              <a:t> </a:t>
            </a:r>
            <a:r>
              <a:rPr lang="ja-JP" altLang="en-US" sz="4800" b="1">
                <a:solidFill>
                  <a:srgbClr val="FFFF00"/>
                </a:solidFill>
                <a:latin typeface="SimHei" charset="0"/>
                <a:ea typeface="SimHei" charset="0"/>
                <a:cs typeface="SimHei" charset="0"/>
              </a:rPr>
              <a:t>“</a:t>
            </a:r>
            <a:r>
              <a:rPr lang="zh-CN" altLang="en-US" sz="4800" b="1">
                <a:solidFill>
                  <a:srgbClr val="FFFF00"/>
                </a:solidFill>
                <a:latin typeface="SimHei" charset="0"/>
                <a:ea typeface="SimHei" charset="0"/>
                <a:cs typeface="SimHei" charset="0"/>
              </a:rPr>
              <a:t>时间轴</a:t>
            </a:r>
            <a:r>
              <a:rPr lang="ja-JP" altLang="en-US" sz="4800" b="1">
                <a:solidFill>
                  <a:srgbClr val="FFFF00"/>
                </a:solidFill>
                <a:latin typeface="SimHei" charset="0"/>
                <a:ea typeface="SimHei" charset="0"/>
                <a:cs typeface="SimHei" charset="0"/>
              </a:rPr>
              <a:t>”</a:t>
            </a:r>
            <a:endParaRPr lang="en-US" sz="4800" b="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1346" name="Rectangle 2"/>
          <p:cNvSpPr>
            <a:spLocks noGrp="1" noChangeArrowheads="1"/>
          </p:cNvSpPr>
          <p:nvPr>
            <p:ph type="title"/>
          </p:nvPr>
        </p:nvSpPr>
        <p:spPr>
          <a:xfrm>
            <a:off x="381000" y="-1143000"/>
            <a:ext cx="8229600" cy="1143000"/>
          </a:xfrm>
        </p:spPr>
        <p:txBody>
          <a:bodyPr/>
          <a:lstStyle/>
          <a:p>
            <a:pPr eaLnBrk="1" hangingPunct="1">
              <a:defRPr/>
            </a:pPr>
            <a:r>
              <a:rPr lang="en-US">
                <a:latin typeface="Arial" charset="0"/>
                <a:ea typeface="ＭＳ Ｐゴシック" charset="0"/>
              </a:rPr>
              <a:t>Living </a:t>
            </a:r>
            <a:r>
              <a:rPr lang="ja-JP" altLang="en-US">
                <a:latin typeface="Arial" charset="0"/>
                <a:ea typeface="ＭＳ Ｐゴシック" charset="0"/>
              </a:rPr>
              <a:t>“</a:t>
            </a:r>
            <a:r>
              <a:rPr lang="en-US" altLang="ja-JP">
                <a:latin typeface="Arial" charset="0"/>
                <a:ea typeface="ＭＳ Ｐゴシック" charset="0"/>
              </a:rPr>
              <a:t>Relatives</a:t>
            </a:r>
            <a:r>
              <a:rPr lang="ja-JP" altLang="en-US">
                <a:latin typeface="Arial" charset="0"/>
                <a:ea typeface="ＭＳ Ｐゴシック" charset="0"/>
              </a:rPr>
              <a:t>”</a:t>
            </a:r>
            <a:r>
              <a:rPr lang="en-US" altLang="ja-JP">
                <a:latin typeface="Arial" charset="0"/>
                <a:ea typeface="ＭＳ Ｐゴシック" charset="0"/>
              </a:rPr>
              <a:t> of Dinosaurs</a:t>
            </a:r>
            <a:endParaRPr lang="en-US">
              <a:latin typeface="Arial" charset="0"/>
              <a:ea typeface="ＭＳ Ｐゴシック" charset="0"/>
            </a:endParaRPr>
          </a:p>
        </p:txBody>
      </p:sp>
      <p:pic>
        <p:nvPicPr>
          <p:cNvPr id="210946" name="Picture 3" descr="Living relations"/>
          <p:cNvPicPr>
            <a:picLocks noChangeAspect="1" noChangeArrowheads="1"/>
          </p:cNvPicPr>
          <p:nvPr/>
        </p:nvPicPr>
        <p:blipFill>
          <a:blip r:embed="rId3">
            <a:lum bright="6000"/>
            <a:extLst>
              <a:ext uri="{28A0092B-C50C-407E-A947-70E740481C1C}">
                <a14:useLocalDpi xmlns:a14="http://schemas.microsoft.com/office/drawing/2010/main" val="0"/>
              </a:ext>
            </a:extLst>
          </a:blip>
          <a:srcRect t="-224"/>
          <a:stretch>
            <a:fillRect/>
          </a:stretch>
        </p:blipFill>
        <p:spPr bwMode="auto">
          <a:xfrm>
            <a:off x="228600" y="685800"/>
            <a:ext cx="86868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1348" name="Text Box 4"/>
          <p:cNvSpPr txBox="1">
            <a:spLocks noChangeArrowheads="1"/>
          </p:cNvSpPr>
          <p:nvPr/>
        </p:nvSpPr>
        <p:spPr bwMode="auto">
          <a:xfrm>
            <a:off x="2590800" y="6324600"/>
            <a:ext cx="4213225"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latin typeface="SimHei" charset="0"/>
                <a:ea typeface="SimHei" charset="0"/>
                <a:cs typeface="SimHei" charset="0"/>
              </a:rPr>
              <a:t>(</a:t>
            </a:r>
            <a:r>
              <a:rPr lang="zh-CN" altLang="en-US" b="1" i="1">
                <a:solidFill>
                  <a:srgbClr val="FFFFFF"/>
                </a:solidFill>
                <a:latin typeface="SimHei" charset="0"/>
                <a:ea typeface="SimHei" charset="0"/>
                <a:cs typeface="SimHei" charset="0"/>
              </a:rPr>
              <a:t>大英百科全书，</a:t>
            </a:r>
            <a:r>
              <a:rPr lang="en-US" altLang="zh-CN" b="1" i="1">
                <a:solidFill>
                  <a:srgbClr val="FFFFFF"/>
                </a:solidFill>
                <a:latin typeface="SimHei" charset="0"/>
                <a:cs typeface="Arial" charset="0"/>
              </a:rPr>
              <a:t>CD</a:t>
            </a:r>
            <a:r>
              <a:rPr lang="zh-CN" altLang="en-US" b="1" i="1">
                <a:solidFill>
                  <a:srgbClr val="FFFFFF"/>
                </a:solidFill>
                <a:latin typeface="SimHei" charset="0"/>
                <a:ea typeface="SimHei" charset="0"/>
                <a:cs typeface="SimHei" charset="0"/>
              </a:rPr>
              <a:t>，</a:t>
            </a:r>
            <a:r>
              <a:rPr lang="en-US" altLang="zh-CN" b="1" i="1">
                <a:solidFill>
                  <a:srgbClr val="FFFFFF"/>
                </a:solidFill>
                <a:latin typeface="SimHei" charset="0"/>
                <a:cs typeface="Arial" charset="0"/>
              </a:rPr>
              <a:t>1999</a:t>
            </a:r>
            <a:r>
              <a:rPr lang="zh-CN" altLang="en-US" b="1" i="1">
                <a:solidFill>
                  <a:srgbClr val="FFFFFF"/>
                </a:solidFill>
                <a:latin typeface="SimHei" charset="0"/>
                <a:ea typeface="SimHei" charset="0"/>
                <a:cs typeface="SimHei" charset="0"/>
              </a:rPr>
              <a:t>年</a:t>
            </a:r>
            <a:r>
              <a:rPr lang="en-US" altLang="ja-JP" b="1">
                <a:solidFill>
                  <a:srgbClr val="FFFFFF"/>
                </a:solidFill>
                <a:latin typeface="SimHei" charset="0"/>
                <a:cs typeface="Arial" charset="0"/>
              </a:rPr>
              <a:t>)</a:t>
            </a:r>
            <a:endParaRPr lang="en-US" b="1">
              <a:solidFill>
                <a:srgbClr val="000000"/>
              </a:solidFill>
              <a:latin typeface="SimHei" charset="0"/>
              <a:cs typeface="Arial" charset="0"/>
            </a:endParaRPr>
          </a:p>
        </p:txBody>
      </p:sp>
      <p:sp>
        <p:nvSpPr>
          <p:cNvPr id="210948" name="TextBox 1"/>
          <p:cNvSpPr txBox="1">
            <a:spLocks noChangeArrowheads="1"/>
          </p:cNvSpPr>
          <p:nvPr/>
        </p:nvSpPr>
        <p:spPr bwMode="auto">
          <a:xfrm>
            <a:off x="609600" y="2209800"/>
            <a:ext cx="252095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MODERN CROCODILES</a:t>
            </a:r>
          </a:p>
        </p:txBody>
      </p:sp>
      <p:sp>
        <p:nvSpPr>
          <p:cNvPr id="210949" name="TextBox 5"/>
          <p:cNvSpPr txBox="1">
            <a:spLocks noChangeArrowheads="1"/>
          </p:cNvSpPr>
          <p:nvPr/>
        </p:nvSpPr>
        <p:spPr bwMode="auto">
          <a:xfrm>
            <a:off x="304800" y="5334000"/>
            <a:ext cx="1655763"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ARCHOSAURS</a:t>
            </a:r>
          </a:p>
        </p:txBody>
      </p:sp>
      <p:sp>
        <p:nvSpPr>
          <p:cNvPr id="210950" name="TextBox 6"/>
          <p:cNvSpPr txBox="1">
            <a:spLocks noChangeArrowheads="1"/>
          </p:cNvSpPr>
          <p:nvPr/>
        </p:nvSpPr>
        <p:spPr bwMode="auto">
          <a:xfrm>
            <a:off x="7924800" y="1549400"/>
            <a:ext cx="1143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FFFFFF"/>
                </a:solidFill>
              </a:rPr>
              <a:t>MODERN BIRDS</a:t>
            </a:r>
          </a:p>
        </p:txBody>
      </p:sp>
      <p:sp>
        <p:nvSpPr>
          <p:cNvPr id="210951" name="TextBox 7"/>
          <p:cNvSpPr txBox="1">
            <a:spLocks noChangeArrowheads="1"/>
          </p:cNvSpPr>
          <p:nvPr/>
        </p:nvSpPr>
        <p:spPr bwMode="auto">
          <a:xfrm>
            <a:off x="7543800" y="3970338"/>
            <a:ext cx="1600200" cy="830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FFFFFF"/>
                </a:solidFill>
              </a:rPr>
              <a:t>ANCESTRAL BIRD</a:t>
            </a:r>
          </a:p>
          <a:p>
            <a:pPr algn="ctr" eaLnBrk="1" hangingPunct="1"/>
            <a:r>
              <a:rPr lang="en-US" sz="1600" b="1" i="1">
                <a:solidFill>
                  <a:srgbClr val="FFFFFF"/>
                </a:solidFill>
              </a:rPr>
              <a:t>Arcaeopteryx</a:t>
            </a:r>
          </a:p>
        </p:txBody>
      </p:sp>
      <p:sp>
        <p:nvSpPr>
          <p:cNvPr id="210952" name="TextBox 8"/>
          <p:cNvSpPr txBox="1">
            <a:spLocks noChangeArrowheads="1"/>
          </p:cNvSpPr>
          <p:nvPr/>
        </p:nvSpPr>
        <p:spPr bwMode="auto">
          <a:xfrm>
            <a:off x="4495800" y="2895600"/>
            <a:ext cx="1905000" cy="1570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Small bipedal carnivorous dinosaurs like </a:t>
            </a:r>
            <a:r>
              <a:rPr lang="en-US" sz="1600" b="1" i="1">
                <a:solidFill>
                  <a:srgbClr val="FFFFFF"/>
                </a:solidFill>
              </a:rPr>
              <a:t>Troodon</a:t>
            </a:r>
            <a:r>
              <a:rPr lang="en-US" sz="1600" b="1">
                <a:solidFill>
                  <a:srgbClr val="FFFFFF"/>
                </a:solidFill>
              </a:rPr>
              <a:t> are closely related to the ancestral bird</a:t>
            </a:r>
          </a:p>
        </p:txBody>
      </p:sp>
      <p:sp>
        <p:nvSpPr>
          <p:cNvPr id="210953" name="TextBox 9"/>
          <p:cNvSpPr txBox="1">
            <a:spLocks noChangeArrowheads="1"/>
          </p:cNvSpPr>
          <p:nvPr/>
        </p:nvSpPr>
        <p:spPr bwMode="auto">
          <a:xfrm>
            <a:off x="2698750" y="4995863"/>
            <a:ext cx="1035050" cy="338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b="1">
                <a:solidFill>
                  <a:srgbClr val="FFFFFF"/>
                </a:solidFill>
                <a:latin typeface="SimHei" charset="0"/>
                <a:ea typeface="SimHei" charset="0"/>
                <a:cs typeface="SimHei" charset="0"/>
              </a:rPr>
              <a:t>恐龙</a:t>
            </a:r>
            <a:endParaRPr lang="en-US" sz="1600" b="1">
              <a:solidFill>
                <a:srgbClr val="FFFFFF"/>
              </a:solidFill>
              <a:latin typeface="SimHei" charset="0"/>
              <a:ea typeface="SimHei" charset="0"/>
              <a:cs typeface="SimHei" charset="0"/>
            </a:endParaRPr>
          </a:p>
        </p:txBody>
      </p:sp>
      <p:sp>
        <p:nvSpPr>
          <p:cNvPr id="210954" name="TextBox 10"/>
          <p:cNvSpPr txBox="1">
            <a:spLocks noChangeArrowheads="1"/>
          </p:cNvSpPr>
          <p:nvPr/>
        </p:nvSpPr>
        <p:spPr bwMode="auto">
          <a:xfrm>
            <a:off x="304800" y="5638800"/>
            <a:ext cx="28956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FF"/>
                </a:solidFill>
              </a:rPr>
              <a:t>Ancestral group to dinosaurs, crocodilians, and birds</a:t>
            </a:r>
          </a:p>
        </p:txBody>
      </p:sp>
      <p:sp>
        <p:nvSpPr>
          <p:cNvPr id="210955" name="TextBox 11"/>
          <p:cNvSpPr txBox="1">
            <a:spLocks noChangeArrowheads="1"/>
          </p:cNvSpPr>
          <p:nvPr/>
        </p:nvSpPr>
        <p:spPr bwMode="auto">
          <a:xfrm>
            <a:off x="3962400" y="728663"/>
            <a:ext cx="1219200" cy="246062"/>
          </a:xfrm>
          <a:prstGeom prst="rect">
            <a:avLst/>
          </a:prstGeom>
          <a:solidFill>
            <a:srgbClr val="FCC65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b="1">
                <a:solidFill>
                  <a:srgbClr val="000000"/>
                </a:solidFill>
              </a:rPr>
              <a:t>Dino Family Tree</a:t>
            </a:r>
          </a:p>
        </p:txBody>
      </p:sp>
      <p:sp>
        <p:nvSpPr>
          <p:cNvPr id="210956" name="TextBox 12"/>
          <p:cNvSpPr txBox="1">
            <a:spLocks noChangeArrowheads="1"/>
          </p:cNvSpPr>
          <p:nvPr/>
        </p:nvSpPr>
        <p:spPr bwMode="auto">
          <a:xfrm>
            <a:off x="5334000" y="728663"/>
            <a:ext cx="1219200" cy="246062"/>
          </a:xfrm>
          <a:prstGeom prst="rect">
            <a:avLst/>
          </a:prstGeom>
          <a:solidFill>
            <a:srgbClr val="FCC65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Skeletons</a:t>
            </a:r>
          </a:p>
        </p:txBody>
      </p:sp>
      <p:sp>
        <p:nvSpPr>
          <p:cNvPr id="210957" name="TextBox 13"/>
          <p:cNvSpPr txBox="1">
            <a:spLocks noChangeArrowheads="1"/>
          </p:cNvSpPr>
          <p:nvPr/>
        </p:nvSpPr>
        <p:spPr bwMode="auto">
          <a:xfrm>
            <a:off x="304800" y="714375"/>
            <a:ext cx="2286000" cy="276225"/>
          </a:xfrm>
          <a:prstGeom prst="rect">
            <a:avLst/>
          </a:prstGeom>
          <a:solidFill>
            <a:srgbClr val="FCC65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a:solidFill>
                  <a:srgbClr val="000000"/>
                </a:solidFill>
              </a:rPr>
              <a:t>LIVING RELATIONS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933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Encyclopedia of Dinosaurs—evolving reptiles</a:t>
            </a:r>
          </a:p>
        </p:txBody>
      </p:sp>
      <p:pic>
        <p:nvPicPr>
          <p:cNvPr id="3939331" name="Picture 3"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939332" name="Text Box 4"/>
          <p:cNvSpPr txBox="1">
            <a:spLocks noChangeArrowheads="1"/>
          </p:cNvSpPr>
          <p:nvPr/>
        </p:nvSpPr>
        <p:spPr bwMode="auto">
          <a:xfrm>
            <a:off x="838200" y="1693863"/>
            <a:ext cx="4953000" cy="14303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3200" b="1">
                <a:solidFill>
                  <a:srgbClr val="FFFFFF"/>
                </a:solidFill>
                <a:latin typeface="SimHei" charset="0"/>
                <a:ea typeface="SimHei" charset="0"/>
                <a:cs typeface="SimHei" charset="0"/>
              </a:rPr>
              <a:t>“小蜥蜴类爬行动物进化从两栖类动物至少</a:t>
            </a:r>
            <a:r>
              <a:rPr lang="en-US" altLang="ja-JP" sz="3200" b="1">
                <a:solidFill>
                  <a:srgbClr val="FFFFFF"/>
                </a:solidFill>
                <a:latin typeface="SimHei" charset="0"/>
                <a:ea typeface="SimHei" charset="0"/>
                <a:cs typeface="SimHei" charset="0"/>
              </a:rPr>
              <a:t>340</a:t>
            </a:r>
            <a:r>
              <a:rPr lang="ja-JP" altLang="en-US" sz="3200" b="1">
                <a:solidFill>
                  <a:srgbClr val="FFFFFF"/>
                </a:solidFill>
                <a:latin typeface="SimHei" charset="0"/>
                <a:ea typeface="SimHei" charset="0"/>
                <a:cs typeface="SimHei" charset="0"/>
              </a:rPr>
              <a:t>万年前</a:t>
            </a:r>
            <a:r>
              <a:rPr lang="en-US" altLang="ja-JP" sz="3200" b="1">
                <a:solidFill>
                  <a:srgbClr val="FFFFFF"/>
                </a:solidFill>
                <a:latin typeface="SimHei" charset="0"/>
                <a:ea typeface="SimHei" charset="0"/>
                <a:cs typeface="SimHei" charset="0"/>
              </a:rPr>
              <a:t>.</a:t>
            </a:r>
            <a:r>
              <a:rPr lang="ja-JP" altLang="en-US" sz="3200" b="1">
                <a:solidFill>
                  <a:srgbClr val="FFFFFF"/>
                </a:solidFill>
                <a:latin typeface="SimHei" charset="0"/>
                <a:ea typeface="SimHei" charset="0"/>
                <a:cs typeface="SimHei" charset="0"/>
              </a:rPr>
              <a:t>”</a:t>
            </a:r>
            <a:endParaRPr lang="en-US" sz="3200" b="1">
              <a:solidFill>
                <a:srgbClr val="FFFFFF"/>
              </a:solidFill>
              <a:latin typeface="SimHei" charset="0"/>
              <a:ea typeface="SimHei" charset="0"/>
              <a:cs typeface="SimHei" charset="0"/>
            </a:endParaRPr>
          </a:p>
        </p:txBody>
      </p:sp>
      <p:sp>
        <p:nvSpPr>
          <p:cNvPr id="3939333" name="Text Box 5"/>
          <p:cNvSpPr txBox="1">
            <a:spLocks noChangeArrowheads="1"/>
          </p:cNvSpPr>
          <p:nvPr/>
        </p:nvSpPr>
        <p:spPr bwMode="auto">
          <a:xfrm>
            <a:off x="762000" y="5181600"/>
            <a:ext cx="76200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200" b="1">
                <a:solidFill>
                  <a:srgbClr val="FFFFFF"/>
                </a:solidFill>
                <a:latin typeface="SimHei" charset="0"/>
                <a:ea typeface="SimHei" charset="0"/>
                <a:cs typeface="SimHei" charset="0"/>
              </a:rPr>
              <a:t>大卫</a:t>
            </a:r>
            <a:r>
              <a:rPr lang="en-US" altLang="zh-TW" sz="2200" b="1">
                <a:solidFill>
                  <a:srgbClr val="FFFFFF"/>
                </a:solidFill>
                <a:latin typeface="SimHei" charset="0"/>
                <a:ea typeface="SimHei" charset="0"/>
                <a:cs typeface="SimHei" charset="0"/>
              </a:rPr>
              <a:t>·</a:t>
            </a:r>
            <a:r>
              <a:rPr lang="zh-TW" altLang="en-US" sz="2200" b="1">
                <a:solidFill>
                  <a:srgbClr val="FFFFFF"/>
                </a:solidFill>
                <a:latin typeface="SimHei" charset="0"/>
                <a:ea typeface="SimHei" charset="0"/>
                <a:cs typeface="SimHei" charset="0"/>
              </a:rPr>
              <a:t>兰伯特，恐龙百科全书（伦敦的</a:t>
            </a:r>
            <a:r>
              <a:rPr lang="en-US" altLang="zh-TW" sz="2200" b="1">
                <a:solidFill>
                  <a:srgbClr val="FFFFFF"/>
                </a:solidFill>
                <a:latin typeface="SimHei" charset="0"/>
                <a:ea typeface="SimHei" charset="0"/>
                <a:cs typeface="SimHei" charset="0"/>
              </a:rPr>
              <a:t>Bloomsbury</a:t>
            </a:r>
            <a:r>
              <a:rPr lang="zh-TW" altLang="en-US" sz="2200" b="1">
                <a:solidFill>
                  <a:srgbClr val="FFFFFF"/>
                </a:solidFill>
                <a:latin typeface="SimHei" charset="0"/>
                <a:ea typeface="SimHei" charset="0"/>
                <a:cs typeface="SimHei" charset="0"/>
              </a:rPr>
              <a:t>出版社，</a:t>
            </a:r>
            <a:r>
              <a:rPr lang="en-US" altLang="zh-TW" sz="2200" b="1">
                <a:solidFill>
                  <a:srgbClr val="FFFFFF"/>
                </a:solidFill>
                <a:latin typeface="SimHei" charset="0"/>
                <a:ea typeface="SimHei" charset="0"/>
                <a:cs typeface="SimHei" charset="0"/>
              </a:rPr>
              <a:t>1994</a:t>
            </a:r>
            <a:r>
              <a:rPr lang="zh-TW" altLang="en-US" sz="2200" b="1">
                <a:solidFill>
                  <a:srgbClr val="FFFFFF"/>
                </a:solidFill>
                <a:latin typeface="SimHei" charset="0"/>
                <a:ea typeface="SimHei" charset="0"/>
                <a:cs typeface="SimHei" charset="0"/>
              </a:rPr>
              <a:t>年），</a:t>
            </a:r>
            <a:r>
              <a:rPr lang="en-US" altLang="zh-TW" sz="2200" b="1">
                <a:solidFill>
                  <a:srgbClr val="FFFFFF"/>
                </a:solidFill>
                <a:latin typeface="SimHei" charset="0"/>
                <a:ea typeface="SimHei" charset="0"/>
                <a:cs typeface="SimHei" charset="0"/>
              </a:rPr>
              <a:t>16</a:t>
            </a:r>
            <a:r>
              <a:rPr lang="zh-CN" altLang="en-US" sz="2200" b="1">
                <a:solidFill>
                  <a:srgbClr val="FFFFFF"/>
                </a:solidFill>
                <a:latin typeface="SimHei" charset="0"/>
                <a:ea typeface="SimHei" charset="0"/>
                <a:cs typeface="SimHei" charset="0"/>
              </a:rPr>
              <a:t>页</a:t>
            </a:r>
            <a:r>
              <a:rPr lang="zh-TW" altLang="en-US" sz="2200" b="1">
                <a:solidFill>
                  <a:srgbClr val="FFFFFF"/>
                </a:solidFill>
                <a:latin typeface="SimHei" charset="0"/>
                <a:ea typeface="SimHei" charset="0"/>
                <a:cs typeface="SimHei" charset="0"/>
              </a:rPr>
              <a:t>，</a:t>
            </a:r>
            <a:r>
              <a:rPr lang="zh-TW" altLang="en-US" sz="2200" b="1">
                <a:solidFill>
                  <a:srgbClr val="FFFF00"/>
                </a:solidFill>
                <a:latin typeface="SimHei" charset="0"/>
                <a:ea typeface="SimHei" charset="0"/>
                <a:cs typeface="SimHei" charset="0"/>
              </a:rPr>
              <a:t>与英国自然历史博物馆</a:t>
            </a:r>
            <a:r>
              <a:rPr lang="zh-CN" altLang="en-US" sz="2200" b="1">
                <a:solidFill>
                  <a:srgbClr val="FFFF00"/>
                </a:solidFill>
                <a:latin typeface="SimHei" charset="0"/>
                <a:ea typeface="SimHei" charset="0"/>
                <a:cs typeface="SimHei" charset="0"/>
              </a:rPr>
              <a:t>联合</a:t>
            </a:r>
            <a:r>
              <a:rPr lang="zh-TW" altLang="en-US" sz="2200" b="1">
                <a:solidFill>
                  <a:srgbClr val="FFFF00"/>
                </a:solidFill>
                <a:latin typeface="SimHei" charset="0"/>
                <a:ea typeface="SimHei" charset="0"/>
                <a:cs typeface="SimHei" charset="0"/>
              </a:rPr>
              <a:t>刊登</a:t>
            </a:r>
            <a:r>
              <a:rPr lang="en-US" altLang="ja-JP" sz="2200" b="1">
                <a:solidFill>
                  <a:srgbClr val="FFFFFF"/>
                </a:solidFill>
                <a:latin typeface="SimHei" charset="0"/>
                <a:ea typeface="SimHei" charset="0"/>
                <a:cs typeface="SimHei" charset="0"/>
              </a:rPr>
              <a:t>.</a:t>
            </a:r>
            <a:endParaRPr lang="en-US" sz="2200" b="1">
              <a:solidFill>
                <a:srgbClr val="FFFFFF"/>
              </a:solidFill>
              <a:latin typeface="SimHei" charset="0"/>
              <a:ea typeface="SimHei" charset="0"/>
              <a:cs typeface="SimHei" charset="0"/>
            </a:endParaRPr>
          </a:p>
        </p:txBody>
      </p:sp>
      <p:sp>
        <p:nvSpPr>
          <p:cNvPr id="3939334" name="Text Box 6"/>
          <p:cNvSpPr txBox="1">
            <a:spLocks noChangeArrowheads="1"/>
          </p:cNvSpPr>
          <p:nvPr/>
        </p:nvSpPr>
        <p:spPr bwMode="auto">
          <a:xfrm>
            <a:off x="609600" y="3294063"/>
            <a:ext cx="7391400" cy="14303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3200" b="1">
                <a:solidFill>
                  <a:srgbClr val="FFFFFF"/>
                </a:solidFill>
                <a:latin typeface="SimHei" charset="0"/>
                <a:ea typeface="SimHei" charset="0"/>
                <a:cs typeface="SimHei" charset="0"/>
              </a:rPr>
              <a:t>“在头骨后面的眼睛</a:t>
            </a:r>
            <a:r>
              <a:rPr lang="zh-CN" altLang="en-US" sz="3200" b="1">
                <a:solidFill>
                  <a:srgbClr val="FFFFFF"/>
                </a:solidFill>
                <a:latin typeface="SimHei" charset="0"/>
                <a:ea typeface="SimHei" charset="0"/>
                <a:cs typeface="SimHei" charset="0"/>
              </a:rPr>
              <a:t>可识别出</a:t>
            </a:r>
            <a:endParaRPr lang="en-US" altLang="zh-CN" sz="3200" b="1">
              <a:solidFill>
                <a:srgbClr val="FFFFFF"/>
              </a:solidFill>
              <a:latin typeface="SimHei" charset="0"/>
              <a:ea typeface="SimHei" charset="0"/>
              <a:cs typeface="SimHei" charset="0"/>
            </a:endParaRPr>
          </a:p>
          <a:p>
            <a:pPr eaLnBrk="1" hangingPunct="1">
              <a:lnSpc>
                <a:spcPct val="90000"/>
              </a:lnSpc>
            </a:pPr>
            <a:r>
              <a:rPr lang="zh-CN" altLang="en-US" sz="3200" b="1">
                <a:solidFill>
                  <a:srgbClr val="FFFFFF"/>
                </a:solidFill>
                <a:latin typeface="SimHei" charset="0"/>
                <a:ea typeface="SimHei" charset="0"/>
                <a:cs typeface="SimHei" charset="0"/>
              </a:rPr>
              <a:t>这些从早期进化后的不同种类的爬行动物群体</a:t>
            </a:r>
            <a:r>
              <a:rPr lang="en-US" altLang="ja-JP" sz="3200" b="1">
                <a:solidFill>
                  <a:srgbClr val="FFFFFF"/>
                </a:solidFill>
                <a:latin typeface="SimHei" charset="0"/>
                <a:ea typeface="SimHei" charset="0"/>
                <a:cs typeface="SimHei" charset="0"/>
              </a:rPr>
              <a:t>.</a:t>
            </a:r>
            <a:r>
              <a:rPr lang="ja-JP" altLang="en-US" sz="3200" b="1">
                <a:solidFill>
                  <a:srgbClr val="FFFFFF"/>
                </a:solidFill>
                <a:latin typeface="SimHei" charset="0"/>
                <a:ea typeface="SimHei" charset="0"/>
                <a:cs typeface="SimHei" charset="0"/>
              </a:rPr>
              <a:t>”</a:t>
            </a:r>
            <a:endParaRPr lang="en-US" sz="3200" b="1">
              <a:solidFill>
                <a:srgbClr val="FFFFFF"/>
              </a:solidFill>
              <a:latin typeface="SimHei" charset="0"/>
              <a:ea typeface="SimHei" charset="0"/>
              <a:cs typeface="SimHei" charset="0"/>
            </a:endParaRPr>
          </a:p>
        </p:txBody>
      </p:sp>
      <p:sp>
        <p:nvSpPr>
          <p:cNvPr id="3939335" name="Text Box 7"/>
          <p:cNvSpPr txBox="1">
            <a:spLocks noChangeArrowheads="1"/>
          </p:cNvSpPr>
          <p:nvPr/>
        </p:nvSpPr>
        <p:spPr bwMode="auto">
          <a:xfrm>
            <a:off x="533400" y="739775"/>
            <a:ext cx="7315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4000" b="1">
                <a:solidFill>
                  <a:srgbClr val="FFFF00"/>
                </a:solidFill>
                <a:latin typeface="SimHei" charset="0"/>
                <a:ea typeface="SimHei" charset="0"/>
                <a:cs typeface="SimHei" charset="0"/>
              </a:rPr>
              <a:t>“</a:t>
            </a:r>
            <a:r>
              <a:rPr lang="zh-CN" altLang="en-US" sz="4000" b="1">
                <a:solidFill>
                  <a:srgbClr val="FFFF00"/>
                </a:solidFill>
                <a:latin typeface="SimHei" charset="0"/>
                <a:ea typeface="SimHei" charset="0"/>
                <a:cs typeface="SimHei" charset="0"/>
              </a:rPr>
              <a:t>不断进化的爬行动物</a:t>
            </a:r>
            <a:r>
              <a:rPr lang="ja-JP" altLang="en-US" sz="4000" b="1">
                <a:solidFill>
                  <a:srgbClr val="FFFF00"/>
                </a:solidFill>
                <a:latin typeface="SimHei" charset="0"/>
                <a:ea typeface="SimHei" charset="0"/>
                <a:cs typeface="SimHei" charset="0"/>
              </a:rPr>
              <a:t>”</a:t>
            </a:r>
            <a:endParaRPr lang="en-US" sz="4000" b="1">
              <a:solidFill>
                <a:srgbClr val="FFFF00"/>
              </a:solidFill>
              <a:latin typeface="SimHei" charset="0"/>
              <a:ea typeface="SimHei" charset="0"/>
              <a:cs typeface="SimHei" charset="0"/>
            </a:endParaRPr>
          </a:p>
        </p:txBody>
      </p:sp>
      <p:sp>
        <p:nvSpPr>
          <p:cNvPr id="3939336" name="Rectangle 8"/>
          <p:cNvSpPr>
            <a:spLocks noChangeArrowheads="1"/>
          </p:cNvSpPr>
          <p:nvPr/>
        </p:nvSpPr>
        <p:spPr bwMode="auto">
          <a:xfrm>
            <a:off x="6096000" y="685800"/>
            <a:ext cx="2133600" cy="2819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pic>
        <p:nvPicPr>
          <p:cNvPr id="213000" name="Picture 9" descr="Dinosaurs--Encyclopedia 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900" y="754063"/>
            <a:ext cx="193992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39335"/>
                                        </p:tgtEl>
                                        <p:attrNameLst>
                                          <p:attrName>style.visibility</p:attrName>
                                        </p:attrNameLst>
                                      </p:cBhvr>
                                      <p:to>
                                        <p:strVal val="visible"/>
                                      </p:to>
                                    </p:set>
                                    <p:animEffect transition="in" filter="wipe(left)">
                                      <p:cBhvr>
                                        <p:cTn id="7" dur="500"/>
                                        <p:tgtEl>
                                          <p:spTgt spid="393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939332"/>
                                        </p:tgtEl>
                                        <p:attrNameLst>
                                          <p:attrName>style.visibility</p:attrName>
                                        </p:attrNameLst>
                                      </p:cBhvr>
                                      <p:to>
                                        <p:strVal val="visible"/>
                                      </p:to>
                                    </p:set>
                                    <p:anim calcmode="lin" valueType="num">
                                      <p:cBhvr>
                                        <p:cTn id="12" dur="500" fill="hold"/>
                                        <p:tgtEl>
                                          <p:spTgt spid="3939332"/>
                                        </p:tgtEl>
                                        <p:attrNameLst>
                                          <p:attrName>ppt_w</p:attrName>
                                        </p:attrNameLst>
                                      </p:cBhvr>
                                      <p:tavLst>
                                        <p:tav tm="0">
                                          <p:val>
                                            <p:fltVal val="0"/>
                                          </p:val>
                                        </p:tav>
                                        <p:tav tm="100000">
                                          <p:val>
                                            <p:strVal val="#ppt_w"/>
                                          </p:val>
                                        </p:tav>
                                      </p:tavLst>
                                    </p:anim>
                                    <p:anim calcmode="lin" valueType="num">
                                      <p:cBhvr>
                                        <p:cTn id="13" dur="500" fill="hold"/>
                                        <p:tgtEl>
                                          <p:spTgt spid="3939332"/>
                                        </p:tgtEl>
                                        <p:attrNameLst>
                                          <p:attrName>ppt_h</p:attrName>
                                        </p:attrNameLst>
                                      </p:cBhvr>
                                      <p:tavLst>
                                        <p:tav tm="0">
                                          <p:val>
                                            <p:fltVal val="0"/>
                                          </p:val>
                                        </p:tav>
                                        <p:tav tm="100000">
                                          <p:val>
                                            <p:strVal val="#ppt_h"/>
                                          </p:val>
                                        </p:tav>
                                      </p:tavLst>
                                    </p:anim>
                                    <p:animEffect transition="in" filter="fade">
                                      <p:cBhvr>
                                        <p:cTn id="14" dur="500"/>
                                        <p:tgtEl>
                                          <p:spTgt spid="39393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939334"/>
                                        </p:tgtEl>
                                        <p:attrNameLst>
                                          <p:attrName>style.visibility</p:attrName>
                                        </p:attrNameLst>
                                      </p:cBhvr>
                                      <p:to>
                                        <p:strVal val="visible"/>
                                      </p:to>
                                    </p:set>
                                    <p:anim calcmode="lin" valueType="num">
                                      <p:cBhvr>
                                        <p:cTn id="19" dur="500" fill="hold"/>
                                        <p:tgtEl>
                                          <p:spTgt spid="3939334"/>
                                        </p:tgtEl>
                                        <p:attrNameLst>
                                          <p:attrName>ppt_w</p:attrName>
                                        </p:attrNameLst>
                                      </p:cBhvr>
                                      <p:tavLst>
                                        <p:tav tm="0">
                                          <p:val>
                                            <p:fltVal val="0"/>
                                          </p:val>
                                        </p:tav>
                                        <p:tav tm="100000">
                                          <p:val>
                                            <p:strVal val="#ppt_w"/>
                                          </p:val>
                                        </p:tav>
                                      </p:tavLst>
                                    </p:anim>
                                    <p:anim calcmode="lin" valueType="num">
                                      <p:cBhvr>
                                        <p:cTn id="20" dur="500" fill="hold"/>
                                        <p:tgtEl>
                                          <p:spTgt spid="3939334"/>
                                        </p:tgtEl>
                                        <p:attrNameLst>
                                          <p:attrName>ppt_h</p:attrName>
                                        </p:attrNameLst>
                                      </p:cBhvr>
                                      <p:tavLst>
                                        <p:tav tm="0">
                                          <p:val>
                                            <p:fltVal val="0"/>
                                          </p:val>
                                        </p:tav>
                                        <p:tav tm="100000">
                                          <p:val>
                                            <p:strVal val="#ppt_h"/>
                                          </p:val>
                                        </p:tav>
                                      </p:tavLst>
                                    </p:anim>
                                    <p:animEffect transition="in" filter="fade">
                                      <p:cBhvr>
                                        <p:cTn id="21" dur="500"/>
                                        <p:tgtEl>
                                          <p:spTgt spid="3939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332" grpId="0"/>
      <p:bldP spid="3939334" grpId="0"/>
      <p:bldP spid="39393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0706" name="Rectangle 2"/>
          <p:cNvSpPr>
            <a:spLocks noGrp="1" noChangeArrowheads="1"/>
          </p:cNvSpPr>
          <p:nvPr>
            <p:ph type="title"/>
          </p:nvPr>
        </p:nvSpPr>
        <p:spPr>
          <a:xfrm>
            <a:off x="768350" y="274638"/>
            <a:ext cx="8229600" cy="1143000"/>
          </a:xfrm>
        </p:spPr>
        <p:txBody>
          <a:bodyPr/>
          <a:lstStyle/>
          <a:p>
            <a:pPr eaLnBrk="1" hangingPunct="1">
              <a:defRPr/>
            </a:pPr>
            <a:r>
              <a:rPr lang="en-US">
                <a:latin typeface="Arial" charset="0"/>
                <a:ea typeface="ＭＳ Ｐゴシック" charset="0"/>
                <a:cs typeface="Arial" charset="0"/>
              </a:rPr>
              <a:t>Lewontin 1978—reptiles to birds</a:t>
            </a:r>
          </a:p>
        </p:txBody>
      </p:sp>
      <p:pic>
        <p:nvPicPr>
          <p:cNvPr id="340070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215043" name="Picture 4" descr="Birds vs reptiles"/>
          <p:cNvPicPr>
            <a:picLocks noChangeAspect="1" noChangeArrowheads="1"/>
          </p:cNvPicPr>
          <p:nvPr/>
        </p:nvPicPr>
        <p:blipFill>
          <a:blip r:embed="rId4">
            <a:extLst>
              <a:ext uri="{28A0092B-C50C-407E-A947-70E740481C1C}">
                <a14:useLocalDpi xmlns:a14="http://schemas.microsoft.com/office/drawing/2010/main" val="0"/>
              </a:ext>
            </a:extLst>
          </a:blip>
          <a:srcRect l="4068" b="12326"/>
          <a:stretch>
            <a:fillRect/>
          </a:stretch>
        </p:blipFill>
        <p:spPr bwMode="auto">
          <a:xfrm>
            <a:off x="1073150" y="381000"/>
            <a:ext cx="47910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0709" name="Text Box 5"/>
          <p:cNvSpPr txBox="1">
            <a:spLocks noChangeArrowheads="1"/>
          </p:cNvSpPr>
          <p:nvPr/>
        </p:nvSpPr>
        <p:spPr bwMode="auto">
          <a:xfrm>
            <a:off x="5791200" y="5178425"/>
            <a:ext cx="3200400" cy="1181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TW" altLang="en-US" sz="2200" b="1">
                <a:solidFill>
                  <a:srgbClr val="FFFFFF"/>
                </a:solidFill>
                <a:latin typeface="SimHei" charset="0"/>
                <a:ea typeface="SimHei" charset="0"/>
                <a:cs typeface="SimHei" charset="0"/>
              </a:rPr>
              <a:t>理查德</a:t>
            </a:r>
            <a:r>
              <a:rPr lang="en-US" altLang="zh-TW" sz="2200" b="1">
                <a:solidFill>
                  <a:srgbClr val="FFFFFF"/>
                </a:solidFill>
                <a:latin typeface="SimHei" charset="0"/>
                <a:ea typeface="SimHei" charset="0"/>
                <a:cs typeface="SimHei" charset="0"/>
              </a:rPr>
              <a:t>·</a:t>
            </a:r>
            <a:r>
              <a:rPr lang="zh-TW" altLang="en-US" sz="2200" b="1">
                <a:solidFill>
                  <a:srgbClr val="FFFFFF"/>
                </a:solidFill>
                <a:latin typeface="SimHei" charset="0"/>
                <a:ea typeface="SimHei" charset="0"/>
                <a:cs typeface="SimHei" charset="0"/>
              </a:rPr>
              <a:t>列万廷，</a:t>
            </a:r>
            <a:endParaRPr lang="en-US" altLang="zh-TW" sz="2200" b="1">
              <a:solidFill>
                <a:srgbClr val="FFFFFF"/>
              </a:solidFill>
              <a:latin typeface="SimHei" charset="0"/>
              <a:ea typeface="SimHei" charset="0"/>
              <a:cs typeface="SimHei" charset="0"/>
            </a:endParaRPr>
          </a:p>
          <a:p>
            <a:pPr eaLnBrk="1" hangingPunct="1">
              <a:lnSpc>
                <a:spcPct val="90000"/>
              </a:lnSpc>
              <a:spcBef>
                <a:spcPct val="50000"/>
              </a:spcBef>
            </a:pPr>
            <a:r>
              <a:rPr lang="zh-TW" altLang="en-US" sz="2200" b="1">
                <a:solidFill>
                  <a:srgbClr val="FFFFFF"/>
                </a:solidFill>
                <a:latin typeface="SimHei" charset="0"/>
                <a:ea typeface="SimHei" charset="0"/>
                <a:cs typeface="SimHei" charset="0"/>
              </a:rPr>
              <a:t>“适应”</a:t>
            </a:r>
            <a:r>
              <a:rPr lang="zh-CN" altLang="en-US" sz="2200" b="1">
                <a:solidFill>
                  <a:srgbClr val="FFFFFF"/>
                </a:solidFill>
                <a:latin typeface="SimHei" charset="0"/>
                <a:ea typeface="SimHei" charset="0"/>
                <a:cs typeface="SimHei" charset="0"/>
              </a:rPr>
              <a:t>美国</a:t>
            </a:r>
            <a:r>
              <a:rPr lang="zh-TW" altLang="en-US" sz="2200" b="1">
                <a:solidFill>
                  <a:srgbClr val="FFFFFF"/>
                </a:solidFill>
                <a:latin typeface="SimHei" charset="0"/>
                <a:ea typeface="SimHei" charset="0"/>
                <a:cs typeface="SimHei" charset="0"/>
              </a:rPr>
              <a:t>科学（</a:t>
            </a:r>
            <a:r>
              <a:rPr lang="en-US" altLang="zh-TW" sz="2200" b="1">
                <a:solidFill>
                  <a:srgbClr val="FFFFFF"/>
                </a:solidFill>
                <a:latin typeface="SimHei" charset="0"/>
                <a:ea typeface="SimHei" charset="0"/>
                <a:cs typeface="SimHei" charset="0"/>
              </a:rPr>
              <a:t>1978</a:t>
            </a:r>
            <a:r>
              <a:rPr lang="zh-TW" altLang="en-US" sz="2200" b="1">
                <a:solidFill>
                  <a:srgbClr val="FFFFFF"/>
                </a:solidFill>
                <a:latin typeface="SimHei" charset="0"/>
                <a:ea typeface="SimHei" charset="0"/>
                <a:cs typeface="SimHei" charset="0"/>
              </a:rPr>
              <a:t>年</a:t>
            </a:r>
            <a:r>
              <a:rPr lang="en-US" altLang="zh-TW" sz="2200" b="1">
                <a:solidFill>
                  <a:srgbClr val="FFFFFF"/>
                </a:solidFill>
                <a:latin typeface="SimHei" charset="0"/>
                <a:ea typeface="SimHei" charset="0"/>
                <a:cs typeface="SimHei" charset="0"/>
              </a:rPr>
              <a:t>9</a:t>
            </a:r>
            <a:r>
              <a:rPr lang="zh-TW" altLang="en-US" sz="2200" b="1">
                <a:solidFill>
                  <a:srgbClr val="FFFFFF"/>
                </a:solidFill>
                <a:latin typeface="SimHei" charset="0"/>
                <a:ea typeface="SimHei" charset="0"/>
                <a:cs typeface="SimHei" charset="0"/>
              </a:rPr>
              <a:t>月），</a:t>
            </a:r>
            <a:r>
              <a:rPr lang="en-US" altLang="zh-TW" sz="2200" b="1">
                <a:solidFill>
                  <a:srgbClr val="FFFFFF"/>
                </a:solidFill>
                <a:latin typeface="SimHei" charset="0"/>
                <a:ea typeface="SimHei" charset="0"/>
                <a:cs typeface="SimHei" charset="0"/>
              </a:rPr>
              <a:t>214</a:t>
            </a:r>
            <a:r>
              <a:rPr lang="zh-CN" altLang="en-US" sz="2200" b="1">
                <a:solidFill>
                  <a:srgbClr val="FFFFFF"/>
                </a:solidFill>
                <a:latin typeface="SimHei" charset="0"/>
                <a:ea typeface="SimHei" charset="0"/>
                <a:cs typeface="SimHei" charset="0"/>
              </a:rPr>
              <a:t>页</a:t>
            </a:r>
            <a:endParaRPr lang="en-US" sz="2200" b="1">
              <a:solidFill>
                <a:srgbClr val="FFFFFF"/>
              </a:solidFill>
              <a:latin typeface="SimHei" charset="0"/>
              <a:ea typeface="SimHei" charset="0"/>
              <a:cs typeface="SimHei" charset="0"/>
            </a:endParaRPr>
          </a:p>
        </p:txBody>
      </p:sp>
      <p:sp>
        <p:nvSpPr>
          <p:cNvPr id="3400710" name="Text Box 6"/>
          <p:cNvSpPr txBox="1">
            <a:spLocks noChangeArrowheads="1"/>
          </p:cNvSpPr>
          <p:nvPr/>
        </p:nvSpPr>
        <p:spPr bwMode="auto">
          <a:xfrm>
            <a:off x="5867400" y="608013"/>
            <a:ext cx="3200400" cy="25923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ja-JP" altLang="en-US" sz="3000" b="1">
                <a:solidFill>
                  <a:srgbClr val="FFFFFF"/>
                </a:solidFill>
                <a:latin typeface="SimHei" charset="0"/>
                <a:ea typeface="SimHei" charset="0"/>
                <a:cs typeface="SimHei" charset="0"/>
              </a:rPr>
              <a:t>“鸟</a:t>
            </a:r>
            <a:r>
              <a:rPr lang="zh-CN" altLang="en-US" sz="3000" b="1">
                <a:solidFill>
                  <a:srgbClr val="FFFFFF"/>
                </a:solidFill>
                <a:latin typeface="SimHei" charset="0"/>
                <a:ea typeface="SimHei" charset="0"/>
                <a:cs typeface="SimHei" charset="0"/>
              </a:rPr>
              <a:t>类</a:t>
            </a:r>
            <a:r>
              <a:rPr lang="ja-JP" altLang="en-US" sz="3000" b="1">
                <a:solidFill>
                  <a:srgbClr val="FFFFFF"/>
                </a:solidFill>
                <a:latin typeface="SimHei" charset="0"/>
                <a:ea typeface="SimHei" charset="0"/>
                <a:cs typeface="SimHei" charset="0"/>
              </a:rPr>
              <a:t>从爬行动物</a:t>
            </a:r>
            <a:r>
              <a:rPr lang="zh-CN" altLang="en-US" sz="3000" b="1">
                <a:solidFill>
                  <a:srgbClr val="FFFFFF"/>
                </a:solidFill>
                <a:latin typeface="SimHei" charset="0"/>
                <a:ea typeface="SimHei" charset="0"/>
                <a:cs typeface="SimHei" charset="0"/>
              </a:rPr>
              <a:t>类</a:t>
            </a:r>
            <a:r>
              <a:rPr lang="ja-JP" altLang="en-US" sz="3000" b="1">
                <a:solidFill>
                  <a:srgbClr val="FFFFFF"/>
                </a:solidFill>
                <a:latin typeface="SimHei" charset="0"/>
                <a:ea typeface="SimHei" charset="0"/>
                <a:cs typeface="SimHei" charset="0"/>
              </a:rPr>
              <a:t>的</a:t>
            </a:r>
            <a:r>
              <a:rPr lang="zh-CN" altLang="en-US" sz="3000" b="1">
                <a:solidFill>
                  <a:srgbClr val="FFFFFF"/>
                </a:solidFill>
                <a:latin typeface="SimHei" charset="0"/>
                <a:ea typeface="SimHei" charset="0"/>
                <a:cs typeface="SimHei" charset="0"/>
              </a:rPr>
              <a:t>进化过程</a:t>
            </a:r>
            <a:r>
              <a:rPr lang="ja-JP" altLang="en-US" sz="3000" b="1">
                <a:solidFill>
                  <a:srgbClr val="FFFFFF"/>
                </a:solidFill>
                <a:latin typeface="SimHei" charset="0"/>
                <a:ea typeface="SimHei" charset="0"/>
                <a:cs typeface="SimHei" charset="0"/>
              </a:rPr>
              <a:t>可被</a:t>
            </a:r>
            <a:r>
              <a:rPr lang="zh-CN" altLang="en-US" sz="3000" b="1">
                <a:solidFill>
                  <a:srgbClr val="FFFFFF"/>
                </a:solidFill>
                <a:latin typeface="SimHei" charset="0"/>
                <a:ea typeface="SimHei" charset="0"/>
                <a:cs typeface="SimHei" charset="0"/>
              </a:rPr>
              <a:t>视为</a:t>
            </a:r>
            <a:r>
              <a:rPr lang="ja-JP" altLang="en-US" sz="3000" b="1">
                <a:solidFill>
                  <a:srgbClr val="FFFFFF"/>
                </a:solidFill>
                <a:latin typeface="SimHei" charset="0"/>
                <a:ea typeface="SimHei" charset="0"/>
                <a:cs typeface="SimHei" charset="0"/>
              </a:rPr>
              <a:t>是一个</a:t>
            </a:r>
            <a:r>
              <a:rPr lang="zh-CN" altLang="en-US" sz="3000" b="1">
                <a:solidFill>
                  <a:srgbClr val="FFFFFF"/>
                </a:solidFill>
                <a:latin typeface="SimHei" charset="0"/>
                <a:ea typeface="SimHei" charset="0"/>
                <a:cs typeface="SimHei" charset="0"/>
              </a:rPr>
              <a:t>鸟类为了‘解决飞行问题’的一个</a:t>
            </a:r>
            <a:r>
              <a:rPr lang="ja-JP" altLang="en-US" sz="3000" b="1">
                <a:solidFill>
                  <a:srgbClr val="FFFFFF"/>
                </a:solidFill>
                <a:latin typeface="SimHei" charset="0"/>
                <a:ea typeface="SimHei" charset="0"/>
                <a:cs typeface="SimHei" charset="0"/>
              </a:rPr>
              <a:t>适应的过程</a:t>
            </a:r>
            <a:r>
              <a:rPr lang="en-US" altLang="ja-JP" sz="3000" b="1">
                <a:solidFill>
                  <a:srgbClr val="FFFFFF"/>
                </a:solidFill>
                <a:latin typeface="SimHei" charset="0"/>
                <a:ea typeface="SimHei" charset="0"/>
                <a:cs typeface="SimHei" charset="0"/>
              </a:rPr>
              <a:t>.</a:t>
            </a:r>
            <a:r>
              <a:rPr lang="ja-JP" altLang="en-US" sz="3000" b="1">
                <a:solidFill>
                  <a:srgbClr val="FFFFFF"/>
                </a:solidFill>
                <a:latin typeface="SimHei" charset="0"/>
                <a:ea typeface="SimHei" charset="0"/>
                <a:cs typeface="SimHei" charset="0"/>
              </a:rPr>
              <a:t>”</a:t>
            </a:r>
            <a:endParaRPr lang="en-US" sz="3000" b="1">
              <a:solidFill>
                <a:srgbClr val="FFFFFF"/>
              </a:solidFill>
              <a:latin typeface="SimHei" charset="0"/>
              <a:ea typeface="SimHei" charset="0"/>
              <a:cs typeface="SimHei" charset="0"/>
            </a:endParaRPr>
          </a:p>
        </p:txBody>
      </p:sp>
      <p:sp>
        <p:nvSpPr>
          <p:cNvPr id="215046" name="TextBox 10"/>
          <p:cNvSpPr txBox="1">
            <a:spLocks noChangeArrowheads="1"/>
          </p:cNvSpPr>
          <p:nvPr/>
        </p:nvSpPr>
        <p:spPr bwMode="auto">
          <a:xfrm>
            <a:off x="1073150" y="2390775"/>
            <a:ext cx="8382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solidFill>
                  <a:srgbClr val="000000"/>
                </a:solidFill>
                <a:cs typeface="Arial" charset="0"/>
              </a:rPr>
              <a:t>骨</a:t>
            </a:r>
            <a:endParaRPr lang="en-US" sz="1200" b="1">
              <a:solidFill>
                <a:srgbClr val="000000"/>
              </a:solidFill>
              <a:cs typeface="Arial" charset="0"/>
            </a:endParaRPr>
          </a:p>
        </p:txBody>
      </p:sp>
      <p:sp>
        <p:nvSpPr>
          <p:cNvPr id="215047" name="TextBox 11"/>
          <p:cNvSpPr txBox="1">
            <a:spLocks noChangeArrowheads="1"/>
          </p:cNvSpPr>
          <p:nvPr/>
        </p:nvSpPr>
        <p:spPr bwMode="auto">
          <a:xfrm>
            <a:off x="1073150" y="3457575"/>
            <a:ext cx="8382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solidFill>
                  <a:srgbClr val="000000"/>
                </a:solidFill>
                <a:cs typeface="Arial" charset="0"/>
              </a:rPr>
              <a:t>前肢</a:t>
            </a:r>
            <a:endParaRPr lang="en-US" sz="1200" b="1">
              <a:solidFill>
                <a:srgbClr val="000000"/>
              </a:solidFill>
              <a:cs typeface="Arial" charset="0"/>
            </a:endParaRPr>
          </a:p>
        </p:txBody>
      </p:sp>
      <p:sp>
        <p:nvSpPr>
          <p:cNvPr id="215048" name="TextBox 12"/>
          <p:cNvSpPr txBox="1">
            <a:spLocks noChangeArrowheads="1"/>
          </p:cNvSpPr>
          <p:nvPr/>
        </p:nvSpPr>
        <p:spPr bwMode="auto">
          <a:xfrm>
            <a:off x="1073150" y="4981575"/>
            <a:ext cx="8382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solidFill>
                  <a:srgbClr val="000000"/>
                </a:solidFill>
                <a:cs typeface="Arial" charset="0"/>
              </a:rPr>
              <a:t>胸骨</a:t>
            </a:r>
            <a:endParaRPr lang="en-US" sz="1200" b="1">
              <a:solidFill>
                <a:srgbClr val="000000"/>
              </a:solidFill>
              <a:cs typeface="Arial" charset="0"/>
            </a:endParaRPr>
          </a:p>
        </p:txBody>
      </p:sp>
      <p:sp>
        <p:nvSpPr>
          <p:cNvPr id="215049" name="TextBox 13"/>
          <p:cNvSpPr txBox="1">
            <a:spLocks noChangeArrowheads="1"/>
          </p:cNvSpPr>
          <p:nvPr/>
        </p:nvSpPr>
        <p:spPr bwMode="auto">
          <a:xfrm>
            <a:off x="1911350" y="5334000"/>
            <a:ext cx="8382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800" b="1">
                <a:solidFill>
                  <a:srgbClr val="000000"/>
                </a:solidFill>
                <a:cs typeface="Arial" charset="0"/>
              </a:rPr>
              <a:t>底视图</a:t>
            </a:r>
            <a:endParaRPr lang="en-US" sz="800" b="1">
              <a:solidFill>
                <a:srgbClr val="000000"/>
              </a:solidFill>
              <a:cs typeface="Arial" charset="0"/>
            </a:endParaRPr>
          </a:p>
        </p:txBody>
      </p:sp>
      <p:sp>
        <p:nvSpPr>
          <p:cNvPr id="215050" name="TextBox 14"/>
          <p:cNvSpPr txBox="1">
            <a:spLocks noChangeArrowheads="1"/>
          </p:cNvSpPr>
          <p:nvPr/>
        </p:nvSpPr>
        <p:spPr bwMode="auto">
          <a:xfrm>
            <a:off x="3968750" y="5486400"/>
            <a:ext cx="8382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800" b="1">
                <a:solidFill>
                  <a:srgbClr val="000000"/>
                </a:solidFill>
                <a:cs typeface="Arial" charset="0"/>
              </a:rPr>
              <a:t>底视图</a:t>
            </a:r>
            <a:endParaRPr lang="en-US" sz="800" b="1">
              <a:solidFill>
                <a:srgbClr val="000000"/>
              </a:solidFill>
              <a:cs typeface="Arial" charset="0"/>
            </a:endParaRPr>
          </a:p>
        </p:txBody>
      </p:sp>
      <p:sp>
        <p:nvSpPr>
          <p:cNvPr id="215051" name="TextBox 15"/>
          <p:cNvSpPr txBox="1">
            <a:spLocks noChangeArrowheads="1"/>
          </p:cNvSpPr>
          <p:nvPr/>
        </p:nvSpPr>
        <p:spPr bwMode="auto">
          <a:xfrm>
            <a:off x="2825750" y="5334000"/>
            <a:ext cx="8382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800" b="1">
                <a:solidFill>
                  <a:srgbClr val="000000"/>
                </a:solidFill>
                <a:cs typeface="Arial" charset="0"/>
              </a:rPr>
              <a:t>侧面图</a:t>
            </a:r>
            <a:endParaRPr lang="en-US" sz="800" b="1">
              <a:solidFill>
                <a:srgbClr val="000000"/>
              </a:solidFill>
              <a:cs typeface="Arial" charset="0"/>
            </a:endParaRPr>
          </a:p>
        </p:txBody>
      </p:sp>
      <p:sp>
        <p:nvSpPr>
          <p:cNvPr id="215052" name="TextBox 16"/>
          <p:cNvSpPr txBox="1">
            <a:spLocks noChangeArrowheads="1"/>
          </p:cNvSpPr>
          <p:nvPr/>
        </p:nvSpPr>
        <p:spPr bwMode="auto">
          <a:xfrm>
            <a:off x="1143000" y="6019800"/>
            <a:ext cx="7620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solidFill>
                  <a:srgbClr val="000000"/>
                </a:solidFill>
                <a:cs typeface="Arial" charset="0"/>
              </a:rPr>
              <a:t>皮层</a:t>
            </a:r>
            <a:endParaRPr lang="en-US" sz="1200" b="1">
              <a:solidFill>
                <a:srgbClr val="000000"/>
              </a:solidFill>
              <a:cs typeface="Arial" charset="0"/>
            </a:endParaRPr>
          </a:p>
        </p:txBody>
      </p:sp>
      <p:sp>
        <p:nvSpPr>
          <p:cNvPr id="215053" name="TextBox 17"/>
          <p:cNvSpPr txBox="1">
            <a:spLocks noChangeArrowheads="1"/>
          </p:cNvSpPr>
          <p:nvPr/>
        </p:nvSpPr>
        <p:spPr bwMode="auto">
          <a:xfrm>
            <a:off x="4883150" y="5346700"/>
            <a:ext cx="8382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800" b="1">
                <a:solidFill>
                  <a:srgbClr val="000000"/>
                </a:solidFill>
                <a:cs typeface="Arial" charset="0"/>
              </a:rPr>
              <a:t>侧面图</a:t>
            </a:r>
            <a:endParaRPr lang="en-US" sz="800" b="1">
              <a:solidFill>
                <a:srgbClr val="000000"/>
              </a:solidFill>
              <a:cs typeface="Arial" charset="0"/>
            </a:endParaRPr>
          </a:p>
        </p:txBody>
      </p:sp>
      <p:sp>
        <p:nvSpPr>
          <p:cNvPr id="3400711" name="AutoShape 7"/>
          <p:cNvSpPr>
            <a:spLocks noChangeArrowheads="1"/>
          </p:cNvSpPr>
          <p:nvPr/>
        </p:nvSpPr>
        <p:spPr bwMode="auto">
          <a:xfrm>
            <a:off x="76200" y="2286000"/>
            <a:ext cx="1066800" cy="609600"/>
          </a:xfrm>
          <a:prstGeom prst="rightArrow">
            <a:avLst>
              <a:gd name="adj1" fmla="val 50000"/>
              <a:gd name="adj2" fmla="val 43750"/>
            </a:avLst>
          </a:prstGeom>
          <a:solidFill>
            <a:srgbClr val="FFFF00"/>
          </a:solidFill>
          <a:ln w="57150">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3400715" name="AutoShape 11"/>
          <p:cNvSpPr>
            <a:spLocks noChangeArrowheads="1"/>
          </p:cNvSpPr>
          <p:nvPr/>
        </p:nvSpPr>
        <p:spPr bwMode="auto">
          <a:xfrm>
            <a:off x="76200" y="3276600"/>
            <a:ext cx="1066800" cy="609600"/>
          </a:xfrm>
          <a:prstGeom prst="rightArrow">
            <a:avLst>
              <a:gd name="adj1" fmla="val 50000"/>
              <a:gd name="adj2" fmla="val 43750"/>
            </a:avLst>
          </a:prstGeom>
          <a:solidFill>
            <a:srgbClr val="FFFF00"/>
          </a:solidFill>
          <a:ln w="57150">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3400716" name="AutoShape 12"/>
          <p:cNvSpPr>
            <a:spLocks noChangeArrowheads="1"/>
          </p:cNvSpPr>
          <p:nvPr/>
        </p:nvSpPr>
        <p:spPr bwMode="auto">
          <a:xfrm>
            <a:off x="76200" y="4876800"/>
            <a:ext cx="1066800" cy="609600"/>
          </a:xfrm>
          <a:prstGeom prst="rightArrow">
            <a:avLst>
              <a:gd name="adj1" fmla="val 50000"/>
              <a:gd name="adj2" fmla="val 43750"/>
            </a:avLst>
          </a:prstGeom>
          <a:solidFill>
            <a:srgbClr val="FFFF00"/>
          </a:solidFill>
          <a:ln w="57150">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3400717" name="AutoShape 13"/>
          <p:cNvSpPr>
            <a:spLocks noChangeArrowheads="1"/>
          </p:cNvSpPr>
          <p:nvPr/>
        </p:nvSpPr>
        <p:spPr bwMode="auto">
          <a:xfrm>
            <a:off x="76200" y="5891213"/>
            <a:ext cx="1066800" cy="609600"/>
          </a:xfrm>
          <a:prstGeom prst="rightArrow">
            <a:avLst>
              <a:gd name="adj1" fmla="val 50000"/>
              <a:gd name="adj2" fmla="val 43750"/>
            </a:avLst>
          </a:prstGeom>
          <a:solidFill>
            <a:srgbClr val="FFFF00"/>
          </a:solidFill>
          <a:ln w="57150">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215058" name="TextBox 18"/>
          <p:cNvSpPr txBox="1">
            <a:spLocks noChangeArrowheads="1"/>
          </p:cNvSpPr>
          <p:nvPr/>
        </p:nvSpPr>
        <p:spPr bwMode="auto">
          <a:xfrm>
            <a:off x="2292350" y="381000"/>
            <a:ext cx="1066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400" b="1">
                <a:solidFill>
                  <a:srgbClr val="000000"/>
                </a:solidFill>
                <a:cs typeface="Arial" charset="0"/>
              </a:rPr>
              <a:t>爬行动物</a:t>
            </a:r>
            <a:endParaRPr lang="en-US" sz="1400" b="1">
              <a:solidFill>
                <a:srgbClr val="000000"/>
              </a:solidFill>
              <a:cs typeface="Arial" charset="0"/>
            </a:endParaRPr>
          </a:p>
        </p:txBody>
      </p:sp>
      <p:sp>
        <p:nvSpPr>
          <p:cNvPr id="215059" name="TextBox 19"/>
          <p:cNvSpPr txBox="1">
            <a:spLocks noChangeArrowheads="1"/>
          </p:cNvSpPr>
          <p:nvPr/>
        </p:nvSpPr>
        <p:spPr bwMode="auto">
          <a:xfrm>
            <a:off x="4349750" y="381000"/>
            <a:ext cx="1066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400" b="1">
                <a:solidFill>
                  <a:srgbClr val="000000"/>
                </a:solidFill>
                <a:cs typeface="Arial" charset="0"/>
              </a:rPr>
              <a:t>鸟类</a:t>
            </a:r>
            <a:endParaRPr lang="en-US" sz="1400" b="1">
              <a:solidFill>
                <a:srgbClr val="000000"/>
              </a:solidFill>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00710"/>
                                        </p:tgtEl>
                                        <p:attrNameLst>
                                          <p:attrName>style.visibility</p:attrName>
                                        </p:attrNameLst>
                                      </p:cBhvr>
                                      <p:to>
                                        <p:strVal val="visible"/>
                                      </p:to>
                                    </p:set>
                                    <p:animEffect transition="in" filter="wipe(up)">
                                      <p:cBhvr>
                                        <p:cTn id="7" dur="500"/>
                                        <p:tgtEl>
                                          <p:spTgt spid="3400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00711"/>
                                        </p:tgtEl>
                                        <p:attrNameLst>
                                          <p:attrName>style.visibility</p:attrName>
                                        </p:attrNameLst>
                                      </p:cBhvr>
                                      <p:to>
                                        <p:strVal val="visible"/>
                                      </p:to>
                                    </p:set>
                                    <p:animEffect transition="in" filter="wipe(left)">
                                      <p:cBhvr>
                                        <p:cTn id="12" dur="500"/>
                                        <p:tgtEl>
                                          <p:spTgt spid="3400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00715"/>
                                        </p:tgtEl>
                                        <p:attrNameLst>
                                          <p:attrName>style.visibility</p:attrName>
                                        </p:attrNameLst>
                                      </p:cBhvr>
                                      <p:to>
                                        <p:strVal val="visible"/>
                                      </p:to>
                                    </p:set>
                                    <p:animEffect transition="in" filter="wipe(left)">
                                      <p:cBhvr>
                                        <p:cTn id="17" dur="500"/>
                                        <p:tgtEl>
                                          <p:spTgt spid="34007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00716"/>
                                        </p:tgtEl>
                                        <p:attrNameLst>
                                          <p:attrName>style.visibility</p:attrName>
                                        </p:attrNameLst>
                                      </p:cBhvr>
                                      <p:to>
                                        <p:strVal val="visible"/>
                                      </p:to>
                                    </p:set>
                                    <p:animEffect transition="in" filter="wipe(left)">
                                      <p:cBhvr>
                                        <p:cTn id="22" dur="500"/>
                                        <p:tgtEl>
                                          <p:spTgt spid="34007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00717"/>
                                        </p:tgtEl>
                                        <p:attrNameLst>
                                          <p:attrName>style.visibility</p:attrName>
                                        </p:attrNameLst>
                                      </p:cBhvr>
                                      <p:to>
                                        <p:strVal val="visible"/>
                                      </p:to>
                                    </p:set>
                                    <p:animEffect transition="in" filter="wipe(left)">
                                      <p:cBhvr>
                                        <p:cTn id="27" dur="500"/>
                                        <p:tgtEl>
                                          <p:spTgt spid="3400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0710" grpId="0"/>
      <p:bldP spid="3400711" grpId="0" animBg="1"/>
      <p:bldP spid="3400715" grpId="0" animBg="1"/>
      <p:bldP spid="3400716" grpId="0" animBg="1"/>
      <p:bldP spid="34007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0"/>
            <a:ext cx="7772400" cy="1143000"/>
          </a:xfrm>
        </p:spPr>
        <p:txBody>
          <a:bodyPr/>
          <a:lstStyle/>
          <a:p>
            <a:pPr eaLnBrk="1" hangingPunct="1">
              <a:defRPr/>
            </a:pPr>
            <a:r>
              <a:rPr lang="en-US" smtClean="0">
                <a:cs typeface="+mj-cs"/>
              </a:rPr>
              <a:t>Menton--Reptile Scale</a:t>
            </a:r>
          </a:p>
        </p:txBody>
      </p:sp>
      <p:sp>
        <p:nvSpPr>
          <p:cNvPr id="180227" name="Text Box 3"/>
          <p:cNvSpPr txBox="1">
            <a:spLocks noChangeArrowheads="1"/>
          </p:cNvSpPr>
          <p:nvPr/>
        </p:nvSpPr>
        <p:spPr bwMode="auto">
          <a:xfrm>
            <a:off x="3429000" y="6477000"/>
            <a:ext cx="2274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US" sz="1600" smtClean="0">
                <a:solidFill>
                  <a:srgbClr val="000000"/>
                </a:solidFill>
                <a:latin typeface="Times New Roman" charset="0"/>
              </a:rPr>
              <a:t>© David N. Menton 1998</a:t>
            </a:r>
          </a:p>
        </p:txBody>
      </p:sp>
      <p:pic>
        <p:nvPicPr>
          <p:cNvPr id="217091" name="Picture 4" descr="Scalsem1"/>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46038"/>
            <a:ext cx="9144000" cy="6796088"/>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5235" name="Rectangle 4" hidden="1"/>
          <p:cNvSpPr>
            <a:spLocks noGrp="1"/>
          </p:cNvSpPr>
          <p:nvPr>
            <p:ph type="title" idx="4294967295"/>
          </p:nvPr>
        </p:nvSpPr>
        <p:spPr/>
        <p:txBody>
          <a:bodyPr/>
          <a:lstStyle/>
          <a:p>
            <a:pPr eaLnBrk="1" hangingPunct="1">
              <a:defRPr/>
            </a:pPr>
            <a:r>
              <a:rPr lang="en-US" smtClean="0">
                <a:cs typeface="+mj-cs"/>
              </a:rPr>
              <a:t>AiG web site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762000" y="0"/>
            <a:ext cx="7772400" cy="1143000"/>
          </a:xfrm>
        </p:spPr>
        <p:txBody>
          <a:bodyPr/>
          <a:lstStyle/>
          <a:p>
            <a:pPr eaLnBrk="1" hangingPunct="1">
              <a:defRPr/>
            </a:pPr>
            <a:r>
              <a:rPr lang="en-US" smtClean="0">
                <a:cs typeface="+mj-cs"/>
              </a:rPr>
              <a:t>Menton--Bird Feather</a:t>
            </a:r>
          </a:p>
        </p:txBody>
      </p:sp>
      <p:sp>
        <p:nvSpPr>
          <p:cNvPr id="181251" name="Text Box 3"/>
          <p:cNvSpPr txBox="1">
            <a:spLocks noChangeArrowheads="1"/>
          </p:cNvSpPr>
          <p:nvPr/>
        </p:nvSpPr>
        <p:spPr bwMode="auto">
          <a:xfrm>
            <a:off x="3429000" y="6477000"/>
            <a:ext cx="2274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defRPr/>
            </a:pPr>
            <a:r>
              <a:rPr lang="en-US" sz="1600" smtClean="0">
                <a:solidFill>
                  <a:srgbClr val="000000"/>
                </a:solidFill>
                <a:latin typeface="Times New Roman" charset="0"/>
              </a:rPr>
              <a:t>© David N. Menton 1998</a:t>
            </a:r>
          </a:p>
        </p:txBody>
      </p:sp>
      <p:pic>
        <p:nvPicPr>
          <p:cNvPr id="219139" name="Picture 4" descr="Fethsem6"/>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381000"/>
            <a:ext cx="9144000" cy="6091238"/>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descr="Fethsem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758825"/>
            <a:ext cx="9144000" cy="6022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97955" name="Oval 3"/>
          <p:cNvSpPr>
            <a:spLocks noChangeArrowheads="1"/>
          </p:cNvSpPr>
          <p:nvPr/>
        </p:nvSpPr>
        <p:spPr bwMode="auto">
          <a:xfrm rot="636045">
            <a:off x="3733800" y="1825625"/>
            <a:ext cx="990600" cy="2667000"/>
          </a:xfrm>
          <a:prstGeom prst="ellipse">
            <a:avLst/>
          </a:prstGeom>
          <a:noFill/>
          <a:ln w="1270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3197956" name="Line 4"/>
          <p:cNvSpPr>
            <a:spLocks noChangeShapeType="1"/>
          </p:cNvSpPr>
          <p:nvPr/>
        </p:nvSpPr>
        <p:spPr bwMode="auto">
          <a:xfrm flipH="1">
            <a:off x="3048000" y="1828800"/>
            <a:ext cx="1447800" cy="228600"/>
          </a:xfrm>
          <a:prstGeom prst="line">
            <a:avLst/>
          </a:prstGeom>
          <a:noFill/>
          <a:ln w="1270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 name="Title 1"/>
          <p:cNvSpPr>
            <a:spLocks noGrp="1"/>
          </p:cNvSpPr>
          <p:nvPr>
            <p:ph type="title" idx="4294967295"/>
          </p:nvPr>
        </p:nvSpPr>
        <p:spPr>
          <a:xfrm>
            <a:off x="0" y="0"/>
            <a:ext cx="9067800" cy="685800"/>
          </a:xfrm>
        </p:spPr>
        <p:txBody>
          <a:bodyPr/>
          <a:lstStyle/>
          <a:p>
            <a:r>
              <a:rPr lang="zh-CN" altLang="en-US">
                <a:solidFill>
                  <a:srgbClr val="FFFFFF"/>
                </a:solidFill>
                <a:latin typeface="SimHei" charset="0"/>
                <a:ea typeface="SimHei" charset="0"/>
                <a:cs typeface="SimHei" charset="0"/>
              </a:rPr>
              <a:t>羽毛的近摄</a:t>
            </a:r>
            <a:endParaRPr lang="en-US">
              <a:solidFill>
                <a:srgbClr val="FFFFFF"/>
              </a:solidFill>
              <a:latin typeface="SimHei" charset="0"/>
              <a:ea typeface="SimHei" charset="0"/>
              <a:cs typeface="SimHe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97955"/>
                                        </p:tgtEl>
                                        <p:attrNameLst>
                                          <p:attrName>style.visibility</p:attrName>
                                        </p:attrNameLst>
                                      </p:cBhvr>
                                      <p:to>
                                        <p:strVal val="visible"/>
                                      </p:to>
                                    </p:set>
                                    <p:anim calcmode="lin" valueType="num">
                                      <p:cBhvr>
                                        <p:cTn id="7" dur="500" fill="hold"/>
                                        <p:tgtEl>
                                          <p:spTgt spid="3197955"/>
                                        </p:tgtEl>
                                        <p:attrNameLst>
                                          <p:attrName>ppt_w</p:attrName>
                                        </p:attrNameLst>
                                      </p:cBhvr>
                                      <p:tavLst>
                                        <p:tav tm="0">
                                          <p:val>
                                            <p:fltVal val="0"/>
                                          </p:val>
                                        </p:tav>
                                        <p:tav tm="100000">
                                          <p:val>
                                            <p:strVal val="#ppt_w"/>
                                          </p:val>
                                        </p:tav>
                                      </p:tavLst>
                                    </p:anim>
                                    <p:anim calcmode="lin" valueType="num">
                                      <p:cBhvr>
                                        <p:cTn id="8" dur="500" fill="hold"/>
                                        <p:tgtEl>
                                          <p:spTgt spid="3197955"/>
                                        </p:tgtEl>
                                        <p:attrNameLst>
                                          <p:attrName>ppt_h</p:attrName>
                                        </p:attrNameLst>
                                      </p:cBhvr>
                                      <p:tavLst>
                                        <p:tav tm="0">
                                          <p:val>
                                            <p:fltVal val="0"/>
                                          </p:val>
                                        </p:tav>
                                        <p:tav tm="100000">
                                          <p:val>
                                            <p:strVal val="#ppt_h"/>
                                          </p:val>
                                        </p:tav>
                                      </p:tavLst>
                                    </p:anim>
                                    <p:animEffect transition="in" filter="fade">
                                      <p:cBhvr>
                                        <p:cTn id="9" dur="500"/>
                                        <p:tgtEl>
                                          <p:spTgt spid="31979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nodeType="clickEffect">
                                  <p:stCondLst>
                                    <p:cond delay="0"/>
                                  </p:stCondLst>
                                  <p:childTnLst>
                                    <p:set>
                                      <p:cBhvr>
                                        <p:cTn id="13" dur="1" fill="hold">
                                          <p:stCondLst>
                                            <p:cond delay="0"/>
                                          </p:stCondLst>
                                        </p:cTn>
                                        <p:tgtEl>
                                          <p:spTgt spid="3197956"/>
                                        </p:tgtEl>
                                        <p:attrNameLst>
                                          <p:attrName>style.visibility</p:attrName>
                                        </p:attrNameLst>
                                      </p:cBhvr>
                                      <p:to>
                                        <p:strVal val="visible"/>
                                      </p:to>
                                    </p:set>
                                    <p:animEffect transition="in" filter="wipe(right)">
                                      <p:cBhvr>
                                        <p:cTn id="14" dur="500"/>
                                        <p:tgtEl>
                                          <p:spTgt spid="3197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79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Feathers--painted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41375"/>
            <a:ext cx="65532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792163"/>
          </a:xfrm>
        </p:spPr>
        <p:txBody>
          <a:bodyPr/>
          <a:lstStyle/>
          <a:p>
            <a:r>
              <a:rPr lang="zh-CN" altLang="en-US" sz="4000" b="1">
                <a:solidFill>
                  <a:srgbClr val="FFFFFF"/>
                </a:solidFill>
                <a:latin typeface="SimHei" charset="0"/>
                <a:ea typeface="SimHei" charset="0"/>
                <a:cs typeface="SimHei" charset="0"/>
              </a:rPr>
              <a:t>规律意外的形成</a:t>
            </a:r>
            <a:r>
              <a:rPr lang="en-US" altLang="ja-JP" sz="4000" b="1">
                <a:solidFill>
                  <a:srgbClr val="FFFFFF"/>
                </a:solidFill>
                <a:latin typeface="SimHei" charset="0"/>
                <a:ea typeface="SimHei" charset="0"/>
                <a:cs typeface="SimHei" charset="0"/>
              </a:rPr>
              <a:t>?</a:t>
            </a:r>
            <a:endParaRPr lang="en-US" sz="40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2050" name="Rectangle 2"/>
          <p:cNvSpPr>
            <a:spLocks noGrp="1" noChangeArrowheads="1"/>
          </p:cNvSpPr>
          <p:nvPr>
            <p:ph type="title"/>
          </p:nvPr>
        </p:nvSpPr>
        <p:spPr/>
        <p:txBody>
          <a:bodyPr/>
          <a:lstStyle/>
          <a:p>
            <a:pPr eaLnBrk="1" hangingPunct="1">
              <a:defRPr/>
            </a:pPr>
            <a:r>
              <a:rPr lang="en-US" smtClean="0">
                <a:cs typeface="+mj-cs"/>
              </a:rPr>
              <a:t>Bird vs reptile lungs</a:t>
            </a:r>
          </a:p>
        </p:txBody>
      </p:sp>
      <p:pic>
        <p:nvPicPr>
          <p:cNvPr id="3202051" name="Picture 3" descr="lungs--reptil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14600" y="3505200"/>
            <a:ext cx="6553200" cy="3213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202052" name="Text Box 4"/>
          <p:cNvSpPr txBox="1">
            <a:spLocks noChangeArrowheads="1"/>
          </p:cNvSpPr>
          <p:nvPr/>
        </p:nvSpPr>
        <p:spPr bwMode="auto">
          <a:xfrm>
            <a:off x="0" y="4572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3600" b="1">
                <a:solidFill>
                  <a:srgbClr val="000000"/>
                </a:solidFill>
              </a:rPr>
              <a:t>Bird lung</a:t>
            </a:r>
          </a:p>
        </p:txBody>
      </p:sp>
      <p:pic>
        <p:nvPicPr>
          <p:cNvPr id="3202053" name="Picture 5" descr="lung--bird"/>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6200" y="74613"/>
            <a:ext cx="6781800" cy="31257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202054" name="Text Box 6"/>
          <p:cNvSpPr txBox="1">
            <a:spLocks noChangeArrowheads="1"/>
          </p:cNvSpPr>
          <p:nvPr/>
        </p:nvSpPr>
        <p:spPr bwMode="auto">
          <a:xfrm>
            <a:off x="-76200" y="4556125"/>
            <a:ext cx="25908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00"/>
                </a:solidFill>
                <a:latin typeface="SimHei" charset="0"/>
                <a:ea typeface="SimHei" charset="0"/>
                <a:cs typeface="SimHei" charset="0"/>
              </a:rPr>
              <a:t>爬虫类动物的肺</a:t>
            </a:r>
            <a:endParaRPr lang="en-US" sz="4400" b="1">
              <a:solidFill>
                <a:srgbClr val="FFFF00"/>
              </a:solidFill>
              <a:latin typeface="SimHei" charset="0"/>
              <a:ea typeface="SimHei" charset="0"/>
              <a:cs typeface="SimHei" charset="0"/>
            </a:endParaRPr>
          </a:p>
        </p:txBody>
      </p:sp>
      <p:sp>
        <p:nvSpPr>
          <p:cNvPr id="3202055" name="Text Box 7"/>
          <p:cNvSpPr txBox="1">
            <a:spLocks noChangeArrowheads="1"/>
          </p:cNvSpPr>
          <p:nvPr/>
        </p:nvSpPr>
        <p:spPr bwMode="auto">
          <a:xfrm>
            <a:off x="6781800" y="838200"/>
            <a:ext cx="243840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400" b="1">
                <a:solidFill>
                  <a:srgbClr val="FFFF00"/>
                </a:solidFill>
                <a:latin typeface="SimHei" charset="0"/>
                <a:ea typeface="SimHei" charset="0"/>
                <a:cs typeface="SimHei" charset="0"/>
              </a:rPr>
              <a:t>鸟类</a:t>
            </a:r>
            <a:endParaRPr lang="en-US" altLang="zh-CN" sz="4400" b="1">
              <a:solidFill>
                <a:srgbClr val="FFFF00"/>
              </a:solidFill>
              <a:latin typeface="SimHei" charset="0"/>
              <a:ea typeface="SimHei" charset="0"/>
              <a:cs typeface="SimHei" charset="0"/>
            </a:endParaRPr>
          </a:p>
          <a:p>
            <a:pPr algn="ctr" eaLnBrk="1" hangingPunct="1"/>
            <a:r>
              <a:rPr lang="zh-CN" altLang="en-US" sz="4400" b="1">
                <a:solidFill>
                  <a:srgbClr val="FFFF00"/>
                </a:solidFill>
                <a:latin typeface="SimHei" charset="0"/>
                <a:ea typeface="SimHei" charset="0"/>
                <a:cs typeface="SimHei" charset="0"/>
              </a:rPr>
              <a:t>的肺</a:t>
            </a:r>
            <a:endParaRPr lang="en-US" sz="4400" b="1">
              <a:solidFill>
                <a:srgbClr val="FFFF00"/>
              </a:solidFill>
              <a:latin typeface="SimHei" charset="0"/>
              <a:ea typeface="SimHei" charset="0"/>
              <a:cs typeface="SimHei" charset="0"/>
            </a:endParaRPr>
          </a:p>
        </p:txBody>
      </p:sp>
      <p:sp>
        <p:nvSpPr>
          <p:cNvPr id="8" name="TextBox 7"/>
          <p:cNvSpPr txBox="1"/>
          <p:nvPr/>
        </p:nvSpPr>
        <p:spPr>
          <a:xfrm>
            <a:off x="152400" y="1308100"/>
            <a:ext cx="755650" cy="584200"/>
          </a:xfrm>
          <a:prstGeom prst="rect">
            <a:avLst/>
          </a:prstGeom>
          <a:solidFill>
            <a:schemeClr val="bg1"/>
          </a:solidFill>
        </p:spPr>
        <p:txBody>
          <a:bodyPr>
            <a:spAutoFit/>
          </a:bodyPr>
          <a:lstStyle/>
          <a:p>
            <a:pPr algn="ctr" eaLnBrk="1" hangingPunct="1">
              <a:defRPr/>
            </a:pPr>
            <a:r>
              <a:rPr lang="zh-CN" altLang="en-US" sz="3200" b="1" spc="-100" dirty="0">
                <a:solidFill>
                  <a:srgbClr val="000000"/>
                </a:solidFill>
              </a:rPr>
              <a:t>进</a:t>
            </a:r>
            <a:endParaRPr lang="en-US" sz="3200" b="1" spc="-100" dirty="0">
              <a:solidFill>
                <a:srgbClr val="000000"/>
              </a:solidFill>
            </a:endParaRPr>
          </a:p>
        </p:txBody>
      </p:sp>
      <p:sp>
        <p:nvSpPr>
          <p:cNvPr id="2" name="Rectangle 1"/>
          <p:cNvSpPr/>
          <p:nvPr/>
        </p:nvSpPr>
        <p:spPr>
          <a:xfrm>
            <a:off x="6324600" y="76200"/>
            <a:ext cx="914400" cy="312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9" name="TextBox 8"/>
          <p:cNvSpPr txBox="1"/>
          <p:nvPr/>
        </p:nvSpPr>
        <p:spPr>
          <a:xfrm>
            <a:off x="6019800" y="1308100"/>
            <a:ext cx="1066800" cy="584200"/>
          </a:xfrm>
          <a:prstGeom prst="rect">
            <a:avLst/>
          </a:prstGeom>
          <a:solidFill>
            <a:schemeClr val="bg1"/>
          </a:solidFill>
        </p:spPr>
        <p:txBody>
          <a:bodyPr>
            <a:spAutoFit/>
          </a:bodyPr>
          <a:lstStyle/>
          <a:p>
            <a:pPr algn="ctr" eaLnBrk="1" hangingPunct="1">
              <a:defRPr/>
            </a:pPr>
            <a:r>
              <a:rPr lang="zh-CN" altLang="en-US" sz="3200" b="1" spc="-100" dirty="0">
                <a:solidFill>
                  <a:srgbClr val="000000"/>
                </a:solidFill>
              </a:rPr>
              <a:t>出</a:t>
            </a:r>
            <a:endParaRPr lang="en-US" sz="3200" b="1" spc="-100" dirty="0">
              <a:solidFill>
                <a:srgbClr val="000000"/>
              </a:solidFill>
            </a:endParaRPr>
          </a:p>
        </p:txBody>
      </p:sp>
      <p:sp>
        <p:nvSpPr>
          <p:cNvPr id="11" name="TextBox 10"/>
          <p:cNvSpPr txBox="1"/>
          <p:nvPr/>
        </p:nvSpPr>
        <p:spPr>
          <a:xfrm>
            <a:off x="2781300" y="5435600"/>
            <a:ext cx="1409700" cy="522288"/>
          </a:xfrm>
          <a:prstGeom prst="rect">
            <a:avLst/>
          </a:prstGeom>
          <a:solidFill>
            <a:schemeClr val="bg1"/>
          </a:solidFill>
        </p:spPr>
        <p:txBody>
          <a:bodyPr>
            <a:spAutoFit/>
          </a:bodyPr>
          <a:lstStyle/>
          <a:p>
            <a:pPr algn="r" eaLnBrk="1" hangingPunct="1">
              <a:defRPr/>
            </a:pPr>
            <a:r>
              <a:rPr lang="zh-CN" altLang="en-US" sz="2800" b="1" spc="-100" dirty="0">
                <a:solidFill>
                  <a:srgbClr val="000000"/>
                </a:solidFill>
              </a:rPr>
              <a:t>肺泡</a:t>
            </a:r>
            <a:endParaRPr lang="en-US" sz="2800" b="1" spc="-100" dirty="0">
              <a:solidFill>
                <a:srgbClr val="000000"/>
              </a:solidFill>
            </a:endParaRPr>
          </a:p>
        </p:txBody>
      </p:sp>
      <p:sp>
        <p:nvSpPr>
          <p:cNvPr id="12" name="TextBox 11"/>
          <p:cNvSpPr txBox="1"/>
          <p:nvPr/>
        </p:nvSpPr>
        <p:spPr>
          <a:xfrm>
            <a:off x="6781800" y="4521200"/>
            <a:ext cx="2171700" cy="522288"/>
          </a:xfrm>
          <a:prstGeom prst="rect">
            <a:avLst/>
          </a:prstGeom>
          <a:solidFill>
            <a:schemeClr val="bg1"/>
          </a:solidFill>
        </p:spPr>
        <p:txBody>
          <a:bodyPr>
            <a:spAutoFit/>
          </a:bodyPr>
          <a:lstStyle/>
          <a:p>
            <a:pPr eaLnBrk="1" hangingPunct="1">
              <a:defRPr/>
            </a:pPr>
            <a:r>
              <a:rPr lang="zh-CN" altLang="en-US" sz="2800" b="1" spc="-100" dirty="0">
                <a:solidFill>
                  <a:srgbClr val="000000"/>
                </a:solidFill>
              </a:rPr>
              <a:t>支气管</a:t>
            </a:r>
            <a:endParaRPr lang="en-US" sz="2800" b="1" spc="-100" dirty="0">
              <a:solidFill>
                <a:srgbClr val="000000"/>
              </a:solidFill>
            </a:endParaRPr>
          </a:p>
        </p:txBody>
      </p:sp>
      <p:sp>
        <p:nvSpPr>
          <p:cNvPr id="225292" name="TextBox 12"/>
          <p:cNvSpPr txBox="1">
            <a:spLocks noChangeArrowheads="1"/>
          </p:cNvSpPr>
          <p:nvPr/>
        </p:nvSpPr>
        <p:spPr bwMode="auto">
          <a:xfrm>
            <a:off x="2667000" y="2463800"/>
            <a:ext cx="2971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solidFill>
                  <a:srgbClr val="000000"/>
                </a:solidFill>
                <a:latin typeface="SimHei" charset="0"/>
                <a:ea typeface="SimHei" charset="0"/>
                <a:cs typeface="SimHei" charset="0"/>
              </a:rPr>
              <a:t>段支气管</a:t>
            </a:r>
            <a:endParaRPr lang="en-US" sz="2800" b="1">
              <a:solidFill>
                <a:srgbClr val="0000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4098" name="Rectangle 2"/>
          <p:cNvSpPr>
            <a:spLocks noGrp="1" noChangeArrowheads="1"/>
          </p:cNvSpPr>
          <p:nvPr>
            <p:ph type="title"/>
          </p:nvPr>
        </p:nvSpPr>
        <p:spPr/>
        <p:txBody>
          <a:bodyPr/>
          <a:lstStyle/>
          <a:p>
            <a:pPr eaLnBrk="1" hangingPunct="1">
              <a:defRPr/>
            </a:pPr>
            <a:r>
              <a:rPr lang="en-US">
                <a:latin typeface="Arial" charset="0"/>
                <a:ea typeface="ＭＳ Ｐゴシック" charset="0"/>
              </a:rPr>
              <a:t>Reptile to Bird—up theory</a:t>
            </a:r>
          </a:p>
        </p:txBody>
      </p:sp>
      <p:pic>
        <p:nvPicPr>
          <p:cNvPr id="3204099" name="Picture 3" descr="Reptile chases fl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43000"/>
            <a:ext cx="6477000" cy="5499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204100" name="Text Box 4"/>
          <p:cNvSpPr txBox="1">
            <a:spLocks noChangeArrowheads="1"/>
          </p:cNvSpPr>
          <p:nvPr/>
        </p:nvSpPr>
        <p:spPr bwMode="auto">
          <a:xfrm>
            <a:off x="0" y="76200"/>
            <a:ext cx="914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FFFF00"/>
                </a:solidFill>
                <a:latin typeface="SimHei" charset="0"/>
                <a:ea typeface="SimHei" charset="0"/>
                <a:cs typeface="SimHei" charset="0"/>
              </a:rPr>
              <a:t>从地面到空中的理论</a:t>
            </a:r>
            <a:endParaRPr lang="en-US" altLang="zh-CN" sz="5400" b="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6146" name="Rectangle 2"/>
          <p:cNvSpPr>
            <a:spLocks noGrp="1" noChangeArrowheads="1"/>
          </p:cNvSpPr>
          <p:nvPr>
            <p:ph type="title"/>
          </p:nvPr>
        </p:nvSpPr>
        <p:spPr/>
        <p:txBody>
          <a:bodyPr/>
          <a:lstStyle/>
          <a:p>
            <a:pPr eaLnBrk="1" hangingPunct="1">
              <a:defRPr/>
            </a:pPr>
            <a:r>
              <a:rPr lang="en-US">
                <a:latin typeface="Arial" charset="0"/>
                <a:ea typeface="ＭＳ Ｐゴシック" charset="0"/>
              </a:rPr>
              <a:t>Reptile to Bird—down theory</a:t>
            </a:r>
          </a:p>
        </p:txBody>
      </p:sp>
      <p:sp>
        <p:nvSpPr>
          <p:cNvPr id="3206147" name="Text Box 3"/>
          <p:cNvSpPr txBox="1">
            <a:spLocks noChangeArrowheads="1"/>
          </p:cNvSpPr>
          <p:nvPr/>
        </p:nvSpPr>
        <p:spPr bwMode="auto">
          <a:xfrm>
            <a:off x="0" y="1524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00"/>
                </a:solidFill>
                <a:latin typeface="SimHei" charset="0"/>
                <a:ea typeface="SimHei" charset="0"/>
                <a:cs typeface="SimHei" charset="0"/>
              </a:rPr>
              <a:t>从空中到地面的理论</a:t>
            </a:r>
            <a:endParaRPr lang="en-US" sz="4800" b="1">
              <a:solidFill>
                <a:srgbClr val="FFFF00"/>
              </a:solidFill>
              <a:latin typeface="SimHei" charset="0"/>
              <a:ea typeface="SimHei" charset="0"/>
              <a:cs typeface="SimHei" charset="0"/>
            </a:endParaRPr>
          </a:p>
        </p:txBody>
      </p:sp>
      <p:pic>
        <p:nvPicPr>
          <p:cNvPr id="3206148" name="Picture 4" descr="reptile flies from tree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3947"/>
          <a:stretch>
            <a:fillRect/>
          </a:stretch>
        </p:blipFill>
        <p:spPr>
          <a:xfrm>
            <a:off x="1812925" y="1066800"/>
            <a:ext cx="5502275" cy="556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8194" name="Rectangle 2"/>
          <p:cNvSpPr>
            <a:spLocks noGrp="1" noChangeArrowheads="1"/>
          </p:cNvSpPr>
          <p:nvPr>
            <p:ph type="title"/>
          </p:nvPr>
        </p:nvSpPr>
        <p:spPr/>
        <p:txBody>
          <a:bodyPr/>
          <a:lstStyle/>
          <a:p>
            <a:pPr eaLnBrk="1" hangingPunct="1">
              <a:defRPr/>
            </a:pPr>
            <a:r>
              <a:rPr lang="en-US" smtClean="0">
                <a:cs typeface="+mj-cs"/>
              </a:rPr>
              <a:t>Dino learning to fly</a:t>
            </a:r>
          </a:p>
        </p:txBody>
      </p:sp>
      <p:pic>
        <p:nvPicPr>
          <p:cNvPr id="231426" name="Picture 3" descr="OHJ-98-14-00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76200"/>
            <a:ext cx="5214937"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1266" name="Rectangle 2"/>
          <p:cNvSpPr>
            <a:spLocks noGrp="1" noChangeArrowheads="1"/>
          </p:cNvSpPr>
          <p:nvPr>
            <p:ph type="title"/>
          </p:nvPr>
        </p:nvSpPr>
        <p:spPr>
          <a:xfrm>
            <a:off x="76200" y="152400"/>
            <a:ext cx="4343400" cy="1676400"/>
          </a:xfrm>
        </p:spPr>
        <p:txBody>
          <a:bodyPr/>
          <a:lstStyle/>
          <a:p>
            <a:pPr eaLnBrk="1" hangingPunct="1">
              <a:lnSpc>
                <a:spcPct val="90000"/>
              </a:lnSpc>
            </a:pPr>
            <a:r>
              <a:rPr lang="ja-JP" altLang="en-US" sz="4000" b="1">
                <a:latin typeface="SimHei" charset="0"/>
                <a:ea typeface="SimHei" charset="0"/>
                <a:cs typeface="SimHei" charset="0"/>
              </a:rPr>
              <a:t>“</a:t>
            </a:r>
            <a:r>
              <a:rPr lang="zh-CN" altLang="en-US" sz="4000" b="1">
                <a:latin typeface="SimHei" charset="0"/>
                <a:ea typeface="SimHei" charset="0"/>
                <a:cs typeface="SimHei" charset="0"/>
              </a:rPr>
              <a:t>保温</a:t>
            </a:r>
            <a:r>
              <a:rPr lang="ja-JP" altLang="en-US" sz="4000" b="1">
                <a:latin typeface="SimHei" charset="0"/>
                <a:ea typeface="SimHei" charset="0"/>
                <a:cs typeface="SimHei" charset="0"/>
              </a:rPr>
              <a:t>”</a:t>
            </a:r>
            <a:r>
              <a:rPr lang="zh-CN" altLang="en-US" sz="4000" b="1">
                <a:latin typeface="SimHei" charset="0"/>
                <a:ea typeface="SimHei" charset="0"/>
                <a:cs typeface="SimHei" charset="0"/>
              </a:rPr>
              <a:t>的理论</a:t>
            </a:r>
            <a:endParaRPr lang="en-US" sz="4000" b="1">
              <a:latin typeface="SimHei" charset="0"/>
              <a:ea typeface="SimHei" charset="0"/>
              <a:cs typeface="SimHei" charset="0"/>
            </a:endParaRPr>
          </a:p>
        </p:txBody>
      </p:sp>
      <p:pic>
        <p:nvPicPr>
          <p:cNvPr id="3211267" name="Picture 3" descr="Tricerakee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33400"/>
            <a:ext cx="4156075" cy="586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11268" name="Oval 4"/>
          <p:cNvSpPr>
            <a:spLocks noChangeArrowheads="1"/>
          </p:cNvSpPr>
          <p:nvPr/>
        </p:nvSpPr>
        <p:spPr bwMode="auto">
          <a:xfrm>
            <a:off x="4572000" y="2895600"/>
            <a:ext cx="1600200" cy="1143000"/>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en-US" sz="3200">
                <a:solidFill>
                  <a:srgbClr val="FF0000"/>
                </a:solidFill>
                <a:effectLst>
                  <a:outerShdw blurRad="38100" dist="38100" dir="2700000" algn="tl">
                    <a:srgbClr val="DDDDDD"/>
                  </a:outerShdw>
                </a:effectLst>
                <a:latin typeface="Eras Bold ITC" charset="0"/>
                <a:cs typeface="Arial" charset="0"/>
              </a:rPr>
              <a:t>Brrrrr!</a:t>
            </a:r>
          </a:p>
        </p:txBody>
      </p:sp>
      <p:sp>
        <p:nvSpPr>
          <p:cNvPr id="3211269" name="Text Box 5"/>
          <p:cNvSpPr txBox="1">
            <a:spLocks noChangeArrowheads="1"/>
          </p:cNvSpPr>
          <p:nvPr/>
        </p:nvSpPr>
        <p:spPr bwMode="auto">
          <a:xfrm>
            <a:off x="533400" y="1676400"/>
            <a:ext cx="3810000" cy="3540125"/>
          </a:xfrm>
          <a:prstGeom prst="rect">
            <a:avLst/>
          </a:prstGeom>
          <a:solidFill>
            <a:srgbClr val="FFFF99"/>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800">
                <a:solidFill>
                  <a:srgbClr val="000000"/>
                </a:solidFill>
                <a:latin typeface="SimHei" charset="0"/>
                <a:ea typeface="SimHei" charset="0"/>
                <a:cs typeface="SimHei" charset="0"/>
              </a:rPr>
              <a:t>“事实上，反对所有的体温调节理论，最简单，最深刻的是：为什么羽毛吗？羽毛是极其复杂的结构和胚胎发育。“</a:t>
            </a:r>
          </a:p>
          <a:p>
            <a:r>
              <a:rPr lang="ja-JP" altLang="en-US" sz="2800">
                <a:solidFill>
                  <a:srgbClr val="000000"/>
                </a:solidFill>
                <a:latin typeface="SimHei" charset="0"/>
                <a:ea typeface="SimHei" charset="0"/>
                <a:cs typeface="SimHei" charset="0"/>
              </a:rPr>
              <a:t>（艾伦</a:t>
            </a:r>
            <a:r>
              <a:rPr lang="en-US" altLang="ja-JP" sz="2800">
                <a:solidFill>
                  <a:srgbClr val="000000"/>
                </a:solidFill>
                <a:latin typeface="SimHei" charset="0"/>
                <a:ea typeface="SimHei" charset="0"/>
                <a:cs typeface="SimHei" charset="0"/>
              </a:rPr>
              <a:t>·</a:t>
            </a:r>
            <a:r>
              <a:rPr lang="ja-JP" altLang="en-US" sz="2800">
                <a:solidFill>
                  <a:srgbClr val="000000"/>
                </a:solidFill>
                <a:latin typeface="SimHei" charset="0"/>
                <a:ea typeface="SimHei" charset="0"/>
                <a:cs typeface="SimHei" charset="0"/>
              </a:rPr>
              <a:t>费杜恰，鸟类的年龄，</a:t>
            </a:r>
            <a:r>
              <a:rPr lang="en-US" altLang="ja-JP" sz="2800">
                <a:solidFill>
                  <a:srgbClr val="000000"/>
                </a:solidFill>
                <a:latin typeface="SimHei" charset="0"/>
                <a:ea typeface="SimHei" charset="0"/>
                <a:cs typeface="SimHei" charset="0"/>
              </a:rPr>
              <a:t>55</a:t>
            </a:r>
            <a:r>
              <a:rPr lang="zh-CN" altLang="en-US" sz="2800">
                <a:solidFill>
                  <a:srgbClr val="000000"/>
                </a:solidFill>
                <a:latin typeface="SimHei" charset="0"/>
                <a:ea typeface="SimHei" charset="0"/>
                <a:cs typeface="SimHei" charset="0"/>
              </a:rPr>
              <a:t>页</a:t>
            </a:r>
            <a:r>
              <a:rPr lang="ja-JP" altLang="en-US" sz="2800">
                <a:solidFill>
                  <a:srgbClr val="000000"/>
                </a:solidFill>
                <a:latin typeface="SimHei" charset="0"/>
                <a:ea typeface="SimHei" charset="0"/>
                <a:cs typeface="SimHei" charset="0"/>
              </a:rPr>
              <a:t>）</a:t>
            </a:r>
            <a:endParaRPr lang="en-US" b="1">
              <a:solidFill>
                <a:srgbClr val="000000"/>
              </a:solidFill>
              <a:latin typeface="SimHei" charset="0"/>
              <a:ea typeface="SimHei" charset="0"/>
              <a:cs typeface="SimHei" charset="0"/>
            </a:endParaRPr>
          </a:p>
        </p:txBody>
      </p:sp>
      <p:sp>
        <p:nvSpPr>
          <p:cNvPr id="3211270" name="Rectangle 6"/>
          <p:cNvSpPr>
            <a:spLocks noChangeArrowheads="1"/>
          </p:cNvSpPr>
          <p:nvPr/>
        </p:nvSpPr>
        <p:spPr bwMode="auto">
          <a:xfrm>
            <a:off x="4876800" y="5791200"/>
            <a:ext cx="3505200" cy="533400"/>
          </a:xfrm>
          <a:prstGeom prst="rect">
            <a:avLst/>
          </a:prstGeom>
          <a:solidFill>
            <a:srgbClr val="336600"/>
          </a:solidFill>
          <a:ln w="2857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en-US" sz="3200">
                <a:solidFill>
                  <a:srgbClr val="FFFFFF"/>
                </a:solidFill>
                <a:effectLst>
                  <a:outerShdw blurRad="38100" dist="38100" dir="2700000" algn="tl">
                    <a:srgbClr val="000000"/>
                  </a:outerShdw>
                </a:effectLst>
                <a:latin typeface="Eras Bold ITC" charset="0"/>
                <a:cs typeface="Arial" charset="0"/>
              </a:rPr>
              <a:t>Tricerakeet</a:t>
            </a:r>
          </a:p>
        </p:txBody>
      </p:sp>
    </p:spTree>
  </p:cSld>
  <p:clrMapOvr>
    <a:masterClrMapping/>
  </p:clrMapOvr>
  <p:transition xmlns:p14="http://schemas.microsoft.com/office/powerpoint/2010/main">
    <p:pull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3211267"/>
                                        </p:tgtEl>
                                        <p:attrNameLst>
                                          <p:attrName>style.visibility</p:attrName>
                                        </p:attrNameLst>
                                      </p:cBhvr>
                                      <p:to>
                                        <p:strVal val="visible"/>
                                      </p:to>
                                    </p:set>
                                    <p:animEffect transition="in" filter="checkerboard(down)">
                                      <p:cBhvr>
                                        <p:cTn id="7" dur="500"/>
                                        <p:tgtEl>
                                          <p:spTgt spid="321126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32112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211270"/>
                                        </p:tgtEl>
                                        <p:attrNameLst>
                                          <p:attrName>style.visibility</p:attrName>
                                        </p:attrNameLst>
                                      </p:cBhvr>
                                      <p:to>
                                        <p:strVal val="visible"/>
                                      </p:to>
                                    </p:set>
                                    <p:anim calcmode="lin" valueType="num">
                                      <p:cBhvr additive="base">
                                        <p:cTn id="15" dur="500" fill="hold"/>
                                        <p:tgtEl>
                                          <p:spTgt spid="3211270"/>
                                        </p:tgtEl>
                                        <p:attrNameLst>
                                          <p:attrName>ppt_x</p:attrName>
                                        </p:attrNameLst>
                                      </p:cBhvr>
                                      <p:tavLst>
                                        <p:tav tm="0">
                                          <p:val>
                                            <p:strVal val="0-#ppt_w/2"/>
                                          </p:val>
                                        </p:tav>
                                        <p:tav tm="100000">
                                          <p:val>
                                            <p:strVal val="#ppt_x"/>
                                          </p:val>
                                        </p:tav>
                                      </p:tavLst>
                                    </p:anim>
                                    <p:anim calcmode="lin" valueType="num">
                                      <p:cBhvr additive="base">
                                        <p:cTn id="16" dur="500" fill="hold"/>
                                        <p:tgtEl>
                                          <p:spTgt spid="3211270"/>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42" fill="hold" grpId="0" nodeType="clickEffect">
                                  <p:stCondLst>
                                    <p:cond delay="0"/>
                                  </p:stCondLst>
                                  <p:childTnLst>
                                    <p:set>
                                      <p:cBhvr>
                                        <p:cTn id="20" dur="1" fill="hold">
                                          <p:stCondLst>
                                            <p:cond delay="0"/>
                                          </p:stCondLst>
                                        </p:cTn>
                                        <p:tgtEl>
                                          <p:spTgt spid="3211269"/>
                                        </p:tgtEl>
                                        <p:attrNameLst>
                                          <p:attrName>style.visibility</p:attrName>
                                        </p:attrNameLst>
                                      </p:cBhvr>
                                      <p:to>
                                        <p:strVal val="visible"/>
                                      </p:to>
                                    </p:set>
                                    <p:animEffect transition="in" filter="barn(outHorizontal)">
                                      <p:cBhvr>
                                        <p:cTn id="21" dur="500"/>
                                        <p:tgtEl>
                                          <p:spTgt spid="32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1268" grpId="0" animBg="1" autoUpdateAnimBg="0"/>
      <p:bldP spid="3211269" grpId="0" animBg="1" autoUpdateAnimBg="0"/>
      <p:bldP spid="3211270"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lstStyle/>
          <a:p>
            <a:pPr eaLnBrk="1" hangingPunct="1">
              <a:defRPr/>
            </a:pPr>
            <a:r>
              <a:rPr lang="en-US">
                <a:latin typeface="Arial" charset="0"/>
                <a:ea typeface="ＭＳ Ｐゴシック" charset="0"/>
              </a:rPr>
              <a:t>NG dino-bird fake 1999–Feathers for T Rex picture</a:t>
            </a:r>
          </a:p>
        </p:txBody>
      </p:sp>
      <p:pic>
        <p:nvPicPr>
          <p:cNvPr id="577540" name="Picture 4" descr="feathered Trex"/>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685800"/>
            <a:ext cx="3609975" cy="457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77542" name="Text Box 6"/>
          <p:cNvSpPr txBox="1">
            <a:spLocks noChangeArrowheads="1"/>
          </p:cNvSpPr>
          <p:nvPr/>
        </p:nvSpPr>
        <p:spPr bwMode="auto">
          <a:xfrm>
            <a:off x="4876800" y="2805113"/>
            <a:ext cx="3429000" cy="206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200" b="1">
                <a:solidFill>
                  <a:srgbClr val="FFFFFF"/>
                </a:solidFill>
                <a:latin typeface="SimHei" charset="0"/>
                <a:ea typeface="SimHei" charset="0"/>
                <a:cs typeface="SimHei" charset="0"/>
              </a:rPr>
              <a:t>“新</a:t>
            </a:r>
            <a:r>
              <a:rPr lang="zh-CN" altLang="en-US" sz="3200" b="1">
                <a:solidFill>
                  <a:srgbClr val="FFFFFF"/>
                </a:solidFill>
                <a:latin typeface="SimHei" charset="0"/>
                <a:ea typeface="SimHei" charset="0"/>
                <a:cs typeface="SimHei" charset="0"/>
              </a:rPr>
              <a:t>的</a:t>
            </a:r>
            <a:r>
              <a:rPr lang="zh-TW" altLang="en-US" sz="3200" b="1">
                <a:solidFill>
                  <a:srgbClr val="FFFFFF"/>
                </a:solidFill>
                <a:latin typeface="SimHei" charset="0"/>
                <a:ea typeface="SimHei" charset="0"/>
                <a:cs typeface="SimHei" charset="0"/>
              </a:rPr>
              <a:t>鸟</a:t>
            </a:r>
            <a:r>
              <a:rPr lang="zh-CN" altLang="en-US" sz="3200" b="1">
                <a:solidFill>
                  <a:srgbClr val="FFFFFF"/>
                </a:solidFill>
                <a:latin typeface="SimHei" charset="0"/>
                <a:ea typeface="SimHei" charset="0"/>
                <a:cs typeface="SimHei" charset="0"/>
              </a:rPr>
              <a:t>类</a:t>
            </a:r>
            <a:r>
              <a:rPr lang="zh-TW" altLang="en-US" sz="3200" b="1">
                <a:solidFill>
                  <a:srgbClr val="FFFFFF"/>
                </a:solidFill>
                <a:latin typeface="SimHei" charset="0"/>
                <a:ea typeface="SimHei" charset="0"/>
                <a:cs typeface="SimHei" charset="0"/>
              </a:rPr>
              <a:t>化石在恐龙的进化中</a:t>
            </a:r>
            <a:r>
              <a:rPr lang="zh-CN" altLang="en-US" sz="3200" b="1">
                <a:solidFill>
                  <a:srgbClr val="FFFFFF"/>
                </a:solidFill>
                <a:latin typeface="SimHei" charset="0"/>
                <a:ea typeface="SimHei" charset="0"/>
                <a:cs typeface="SimHei" charset="0"/>
              </a:rPr>
              <a:t>是个</a:t>
            </a:r>
            <a:r>
              <a:rPr lang="zh-TW" altLang="en-US" sz="3200" b="1">
                <a:solidFill>
                  <a:srgbClr val="FFFFFF"/>
                </a:solidFill>
                <a:latin typeface="SimHei" charset="0"/>
                <a:ea typeface="SimHei" charset="0"/>
                <a:cs typeface="SimHei" charset="0"/>
              </a:rPr>
              <a:t>缺失的环节”。</a:t>
            </a:r>
            <a:endParaRPr lang="en-US" sz="3200" b="1">
              <a:solidFill>
                <a:srgbClr val="FFFFFF"/>
              </a:solidFill>
              <a:latin typeface="SimHei" charset="0"/>
              <a:ea typeface="SimHei" charset="0"/>
              <a:cs typeface="SimHei" charset="0"/>
            </a:endParaRPr>
          </a:p>
        </p:txBody>
      </p:sp>
      <p:sp>
        <p:nvSpPr>
          <p:cNvPr id="577544" name="Text Box 8"/>
          <p:cNvSpPr txBox="1">
            <a:spLocks noChangeArrowheads="1"/>
          </p:cNvSpPr>
          <p:nvPr/>
        </p:nvSpPr>
        <p:spPr bwMode="auto">
          <a:xfrm>
            <a:off x="4876800" y="1311275"/>
            <a:ext cx="33528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900" b="1">
                <a:solidFill>
                  <a:srgbClr val="FFFF00"/>
                </a:solidFill>
                <a:latin typeface="SimHei" charset="0"/>
                <a:ea typeface="SimHei" charset="0"/>
                <a:cs typeface="SimHei" charset="0"/>
              </a:rPr>
              <a:t>霸王龙的羽毛？</a:t>
            </a:r>
            <a:endParaRPr lang="en-US" sz="3900" b="1">
              <a:solidFill>
                <a:srgbClr val="FFFF00"/>
              </a:solidFill>
              <a:latin typeface="SimHei" charset="0"/>
              <a:ea typeface="SimHei" charset="0"/>
              <a:cs typeface="SimHei" charset="0"/>
            </a:endParaRPr>
          </a:p>
        </p:txBody>
      </p:sp>
      <p:sp>
        <p:nvSpPr>
          <p:cNvPr id="577545" name="Text Box 9"/>
          <p:cNvSpPr txBox="1">
            <a:spLocks noChangeArrowheads="1"/>
          </p:cNvSpPr>
          <p:nvPr/>
        </p:nvSpPr>
        <p:spPr bwMode="auto">
          <a:xfrm>
            <a:off x="838200" y="5410200"/>
            <a:ext cx="7620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b="1">
                <a:solidFill>
                  <a:srgbClr val="FFFFFF"/>
                </a:solidFill>
                <a:latin typeface="SimHei" charset="0"/>
                <a:ea typeface="SimHei" charset="0"/>
                <a:cs typeface="SimHei" charset="0"/>
              </a:rPr>
              <a:t>克里斯托弗</a:t>
            </a:r>
            <a:r>
              <a:rPr lang="en-US" altLang="zh-TW" b="1">
                <a:solidFill>
                  <a:srgbClr val="FFFFFF"/>
                </a:solidFill>
                <a:latin typeface="SimHei" charset="0"/>
                <a:ea typeface="SimHei" charset="0"/>
                <a:cs typeface="SimHei" charset="0"/>
              </a:rPr>
              <a:t>·P·</a:t>
            </a:r>
            <a:r>
              <a:rPr lang="zh-TW" altLang="en-US" b="1">
                <a:solidFill>
                  <a:srgbClr val="FFFFFF"/>
                </a:solidFill>
                <a:latin typeface="SimHei" charset="0"/>
                <a:ea typeface="SimHei" charset="0"/>
                <a:cs typeface="SimHei" charset="0"/>
              </a:rPr>
              <a:t>斯隆，“</a:t>
            </a:r>
            <a:r>
              <a:rPr lang="zh-CN" altLang="en-US" b="1">
                <a:solidFill>
                  <a:srgbClr val="FFFFFF"/>
                </a:solidFill>
                <a:latin typeface="SimHei" charset="0"/>
                <a:ea typeface="SimHei" charset="0"/>
                <a:cs typeface="SimHei" charset="0"/>
              </a:rPr>
              <a:t>霸王龙的</a:t>
            </a:r>
            <a:r>
              <a:rPr lang="zh-TW" altLang="en-US" b="1">
                <a:solidFill>
                  <a:srgbClr val="FFFFFF"/>
                </a:solidFill>
                <a:latin typeface="SimHei" charset="0"/>
                <a:ea typeface="SimHei" charset="0"/>
                <a:cs typeface="SimHei" charset="0"/>
              </a:rPr>
              <a:t>羽毛”，“国家地理杂志，</a:t>
            </a:r>
            <a:r>
              <a:rPr lang="en-US" altLang="zh-TW" b="1">
                <a:solidFill>
                  <a:srgbClr val="FFFFFF"/>
                </a:solidFill>
                <a:latin typeface="SimHei" charset="0"/>
                <a:ea typeface="SimHei" charset="0"/>
                <a:cs typeface="SimHei" charset="0"/>
              </a:rPr>
              <a:t>196:5</a:t>
            </a:r>
            <a:r>
              <a:rPr lang="zh-TW" altLang="en-US" b="1">
                <a:solidFill>
                  <a:srgbClr val="FFFFFF"/>
                </a:solidFill>
                <a:latin typeface="SimHei" charset="0"/>
                <a:ea typeface="SimHei" charset="0"/>
                <a:cs typeface="SimHei" charset="0"/>
              </a:rPr>
              <a:t>（</a:t>
            </a:r>
            <a:r>
              <a:rPr lang="en-US" altLang="zh-TW" b="1">
                <a:solidFill>
                  <a:srgbClr val="FFFFFF"/>
                </a:solidFill>
                <a:latin typeface="SimHei" charset="0"/>
                <a:ea typeface="SimHei" charset="0"/>
                <a:cs typeface="SimHei" charset="0"/>
              </a:rPr>
              <a:t>1999</a:t>
            </a:r>
            <a:r>
              <a:rPr lang="zh-TW" altLang="en-US" b="1">
                <a:solidFill>
                  <a:srgbClr val="FFFFFF"/>
                </a:solidFill>
                <a:latin typeface="SimHei" charset="0"/>
                <a:ea typeface="SimHei" charset="0"/>
                <a:cs typeface="SimHei" charset="0"/>
              </a:rPr>
              <a:t>年</a:t>
            </a:r>
            <a:r>
              <a:rPr lang="en-US" altLang="zh-TW" b="1">
                <a:solidFill>
                  <a:srgbClr val="FFFFFF"/>
                </a:solidFill>
                <a:latin typeface="SimHei" charset="0"/>
                <a:ea typeface="SimHei" charset="0"/>
                <a:cs typeface="SimHei" charset="0"/>
              </a:rPr>
              <a:t>11</a:t>
            </a:r>
            <a:r>
              <a:rPr lang="zh-TW" altLang="en-US" b="1">
                <a:solidFill>
                  <a:srgbClr val="FFFFFF"/>
                </a:solidFill>
                <a:latin typeface="SimHei" charset="0"/>
                <a:ea typeface="SimHei" charset="0"/>
                <a:cs typeface="SimHei" charset="0"/>
              </a:rPr>
              <a:t>月），第</a:t>
            </a:r>
            <a:r>
              <a:rPr lang="en-US" altLang="zh-TW" b="1">
                <a:solidFill>
                  <a:srgbClr val="FFFFFF"/>
                </a:solidFill>
                <a:latin typeface="SimHei" charset="0"/>
                <a:ea typeface="SimHei" charset="0"/>
                <a:cs typeface="SimHei" charset="0"/>
              </a:rPr>
              <a:t>98-107</a:t>
            </a:r>
            <a:r>
              <a:rPr lang="zh-TW" altLang="en-US" b="1">
                <a:solidFill>
                  <a:srgbClr val="FFFFFF"/>
                </a:solidFill>
                <a:latin typeface="SimHei" charset="0"/>
                <a:ea typeface="SimHei" charset="0"/>
                <a:cs typeface="SimHei" charset="0"/>
              </a:rPr>
              <a:t>页。</a:t>
            </a:r>
            <a:endParaRPr lang="en-US" b="1">
              <a:solidFill>
                <a:srgbClr val="FFFFFF"/>
              </a:solidFill>
              <a:latin typeface="SimHei" charset="0"/>
              <a:ea typeface="SimHei" charset="0"/>
              <a:cs typeface="SimHei" charset="0"/>
            </a:endParaRPr>
          </a:p>
        </p:txBody>
      </p:sp>
      <p:sp>
        <p:nvSpPr>
          <p:cNvPr id="577546" name="Text Box 10"/>
          <p:cNvSpPr txBox="1">
            <a:spLocks noChangeArrowheads="1"/>
          </p:cNvSpPr>
          <p:nvPr/>
        </p:nvSpPr>
        <p:spPr bwMode="auto">
          <a:xfrm>
            <a:off x="6096000" y="457200"/>
            <a:ext cx="3048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4400" b="1">
                <a:solidFill>
                  <a:srgbClr val="FFFF00"/>
                </a:solidFill>
              </a:rPr>
              <a:t>1999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33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NG dino-bird fake 1999—picture Archaeoraptor</a:t>
            </a:r>
          </a:p>
        </p:txBody>
      </p:sp>
      <p:sp>
        <p:nvSpPr>
          <p:cNvPr id="3171331" name="Text Box 3"/>
          <p:cNvSpPr txBox="1">
            <a:spLocks noChangeArrowheads="1"/>
          </p:cNvSpPr>
          <p:nvPr/>
        </p:nvSpPr>
        <p:spPr bwMode="auto">
          <a:xfrm>
            <a:off x="0" y="4572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3600" b="1">
                <a:solidFill>
                  <a:srgbClr val="000000"/>
                </a:solidFill>
                <a:cs typeface="+mn-cs"/>
              </a:rPr>
              <a:t>Bird lung</a:t>
            </a:r>
          </a:p>
        </p:txBody>
      </p:sp>
      <p:pic>
        <p:nvPicPr>
          <p:cNvPr id="3171332" name="Picture 4" descr="feath pred Nat Geo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56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171333" name="Text Box 5"/>
          <p:cNvSpPr txBox="1">
            <a:spLocks noChangeArrowheads="1"/>
          </p:cNvSpPr>
          <p:nvPr/>
        </p:nvSpPr>
        <p:spPr bwMode="auto">
          <a:xfrm>
            <a:off x="381000" y="19812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spcBef>
                <a:spcPct val="50000"/>
              </a:spcBef>
              <a:defRPr/>
            </a:pPr>
            <a:r>
              <a:rPr lang="en-US" sz="3200" b="1" i="1" dirty="0" err="1">
                <a:solidFill>
                  <a:srgbClr val="FFFF00"/>
                </a:solidFill>
                <a:cs typeface="+mn-cs"/>
              </a:rPr>
              <a:t>Archaeoraptor</a:t>
            </a:r>
            <a:r>
              <a:rPr lang="en-US" sz="3200" b="1" i="1" dirty="0">
                <a:solidFill>
                  <a:srgbClr val="FFFF00"/>
                </a:solidFill>
                <a:cs typeface="+mn-cs"/>
              </a:rPr>
              <a:t> </a:t>
            </a:r>
            <a:r>
              <a:rPr lang="en-US" sz="3200" b="1" i="1" dirty="0" err="1">
                <a:solidFill>
                  <a:srgbClr val="FFFF00"/>
                </a:solidFill>
                <a:cs typeface="+mn-cs"/>
              </a:rPr>
              <a:t>liaoningensis</a:t>
            </a:r>
            <a:endParaRPr lang="en-US" sz="3200" b="1" i="1" dirty="0">
              <a:solidFill>
                <a:srgbClr val="FFFF00"/>
              </a:solidFill>
              <a:cs typeface="+mn-cs"/>
            </a:endParaRPr>
          </a:p>
        </p:txBody>
      </p:sp>
      <p:pic>
        <p:nvPicPr>
          <p:cNvPr id="3171335" name="Picture 7" descr="Velocirap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581400"/>
            <a:ext cx="30988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4" name="TextBox 8"/>
          <p:cNvSpPr txBox="1">
            <a:spLocks noChangeArrowheads="1"/>
          </p:cNvSpPr>
          <p:nvPr/>
        </p:nvSpPr>
        <p:spPr bwMode="auto">
          <a:xfrm>
            <a:off x="152400" y="4749800"/>
            <a:ext cx="4191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solidFill>
                  <a:srgbClr val="FF9900"/>
                </a:solidFill>
                <a:latin typeface="SimHei" charset="0"/>
                <a:ea typeface="SimHei" charset="0"/>
                <a:cs typeface="SimHei" charset="0"/>
              </a:rPr>
              <a:t>我们现在可以说</a:t>
            </a:r>
            <a:endParaRPr lang="en-US" sz="3200" b="1">
              <a:solidFill>
                <a:srgbClr val="FF9900"/>
              </a:solidFill>
              <a:latin typeface="SimHei" charset="0"/>
              <a:ea typeface="SimHei" charset="0"/>
              <a:cs typeface="SimHei" charset="0"/>
            </a:endParaRPr>
          </a:p>
        </p:txBody>
      </p:sp>
      <p:sp>
        <p:nvSpPr>
          <p:cNvPr id="237575" name="TextBox 9"/>
          <p:cNvSpPr txBox="1">
            <a:spLocks noChangeArrowheads="1"/>
          </p:cNvSpPr>
          <p:nvPr/>
        </p:nvSpPr>
        <p:spPr bwMode="auto">
          <a:xfrm>
            <a:off x="152400" y="5265738"/>
            <a:ext cx="5486400" cy="5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3200" b="1">
                <a:solidFill>
                  <a:srgbClr val="FFFFFF"/>
                </a:solidFill>
                <a:latin typeface="SimHei" charset="0"/>
                <a:ea typeface="SimHei" charset="0"/>
                <a:cs typeface="SimHei" charset="0"/>
              </a:rPr>
              <a:t>鸟</a:t>
            </a:r>
            <a:r>
              <a:rPr lang="zh-CN" altLang="en-US" sz="3200" b="1">
                <a:solidFill>
                  <a:srgbClr val="FFFFFF"/>
                </a:solidFill>
                <a:latin typeface="SimHei" charset="0"/>
                <a:ea typeface="SimHei" charset="0"/>
                <a:cs typeface="SimHei" charset="0"/>
              </a:rPr>
              <a:t>类</a:t>
            </a:r>
            <a:r>
              <a:rPr lang="zh-TW" altLang="en-US" sz="3200" b="1">
                <a:solidFill>
                  <a:srgbClr val="FFFFFF"/>
                </a:solidFill>
                <a:latin typeface="SimHei" charset="0"/>
                <a:ea typeface="SimHei" charset="0"/>
                <a:cs typeface="SimHei" charset="0"/>
              </a:rPr>
              <a:t>是兽脚类恐龙</a:t>
            </a:r>
            <a:endParaRPr lang="en-US" sz="3200" b="1">
              <a:solidFill>
                <a:srgbClr val="FFFFFF"/>
              </a:solidFill>
              <a:latin typeface="SimHei" charset="0"/>
              <a:ea typeface="SimHei" charset="0"/>
              <a:cs typeface="SimHei" charset="0"/>
            </a:endParaRPr>
          </a:p>
        </p:txBody>
      </p:sp>
      <p:sp>
        <p:nvSpPr>
          <p:cNvPr id="237576" name="TextBox 10"/>
          <p:cNvSpPr txBox="1">
            <a:spLocks noChangeArrowheads="1"/>
          </p:cNvSpPr>
          <p:nvPr/>
        </p:nvSpPr>
        <p:spPr bwMode="auto">
          <a:xfrm>
            <a:off x="152400" y="5791200"/>
            <a:ext cx="5562600"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3200" b="1">
                <a:solidFill>
                  <a:srgbClr val="FF9900"/>
                </a:solidFill>
                <a:latin typeface="SimHei" charset="0"/>
                <a:ea typeface="SimHei" charset="0"/>
                <a:cs typeface="SimHei" charset="0"/>
              </a:rPr>
              <a:t>就像</a:t>
            </a:r>
            <a:r>
              <a:rPr lang="zh-CN" altLang="en-US" sz="3200" b="1">
                <a:solidFill>
                  <a:srgbClr val="FF9900"/>
                </a:solidFill>
                <a:latin typeface="SimHei" charset="0"/>
                <a:ea typeface="SimHei" charset="0"/>
                <a:cs typeface="SimHei" charset="0"/>
              </a:rPr>
              <a:t>我们很</a:t>
            </a:r>
            <a:r>
              <a:rPr lang="zh-TW" altLang="en-US" sz="3200" b="1">
                <a:solidFill>
                  <a:srgbClr val="FF9900"/>
                </a:solidFill>
                <a:latin typeface="SimHei" charset="0"/>
                <a:ea typeface="SimHei" charset="0"/>
                <a:cs typeface="SimHei" charset="0"/>
              </a:rPr>
              <a:t>有信心</a:t>
            </a:r>
            <a:r>
              <a:rPr lang="zh-CN" altLang="en-US" sz="3200" b="1">
                <a:solidFill>
                  <a:srgbClr val="FF9900"/>
                </a:solidFill>
                <a:latin typeface="SimHei" charset="0"/>
                <a:ea typeface="SimHei" charset="0"/>
                <a:cs typeface="SimHei" charset="0"/>
              </a:rPr>
              <a:t>的</a:t>
            </a:r>
            <a:r>
              <a:rPr lang="zh-TW" altLang="en-US" sz="3200" b="1">
                <a:solidFill>
                  <a:srgbClr val="FF9900"/>
                </a:solidFill>
                <a:latin typeface="SimHei" charset="0"/>
                <a:ea typeface="SimHei" charset="0"/>
                <a:cs typeface="SimHei" charset="0"/>
              </a:rPr>
              <a:t>说人类是哺乳动物</a:t>
            </a:r>
            <a:endParaRPr lang="en-US" sz="3200" b="1">
              <a:solidFill>
                <a:srgbClr val="FF9900"/>
              </a:solidFill>
              <a:latin typeface="SimHei" charset="0"/>
              <a:ea typeface="SimHei" charset="0"/>
              <a:cs typeface="SimHei" charset="0"/>
            </a:endParaRPr>
          </a:p>
        </p:txBody>
      </p:sp>
      <p:sp>
        <p:nvSpPr>
          <p:cNvPr id="3171334" name="Oval 6"/>
          <p:cNvSpPr>
            <a:spLocks noChangeArrowheads="1"/>
          </p:cNvSpPr>
          <p:nvPr/>
        </p:nvSpPr>
        <p:spPr bwMode="auto">
          <a:xfrm>
            <a:off x="1981200" y="5791200"/>
            <a:ext cx="1676400" cy="609600"/>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237578" name="TextBox 11"/>
          <p:cNvSpPr txBox="1">
            <a:spLocks noChangeArrowheads="1"/>
          </p:cNvSpPr>
          <p:nvPr/>
        </p:nvSpPr>
        <p:spPr bwMode="auto">
          <a:xfrm>
            <a:off x="152400" y="152400"/>
            <a:ext cx="4953000" cy="584200"/>
          </a:xfrm>
          <a:prstGeom prst="rect">
            <a:avLst/>
          </a:prstGeom>
          <a:solidFill>
            <a:srgbClr val="000000"/>
          </a:solidFill>
          <a:ln w="9525">
            <a:solidFill>
              <a:srgbClr val="FF99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solidFill>
                  <a:srgbClr val="FFFFFF"/>
                </a:solidFill>
                <a:latin typeface="SimHei" charset="0"/>
                <a:ea typeface="SimHei" charset="0"/>
                <a:cs typeface="SimHei" charset="0"/>
              </a:rPr>
              <a:t>有羽毛的捕食者 </a:t>
            </a:r>
            <a:endParaRPr lang="en-US" sz="3200" b="1">
              <a:solidFill>
                <a:srgbClr val="FFFFFF"/>
              </a:solidFill>
              <a:latin typeface="SimHei" charset="0"/>
              <a:ea typeface="SimHei" charset="0"/>
              <a:cs typeface="SimHei" charset="0"/>
            </a:endParaRPr>
          </a:p>
        </p:txBody>
      </p:sp>
      <p:sp>
        <p:nvSpPr>
          <p:cNvPr id="3171336" name="WordArt 8"/>
          <p:cNvSpPr>
            <a:spLocks noChangeArrowheads="1" noChangeShapeType="1" noTextEdit="1"/>
          </p:cNvSpPr>
          <p:nvPr/>
        </p:nvSpPr>
        <p:spPr bwMode="auto">
          <a:xfrm>
            <a:off x="533400" y="685800"/>
            <a:ext cx="7620000" cy="5867400"/>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eaLnBrk="1" hangingPunct="1">
              <a:defRPr/>
            </a:pP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骗局</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171335"/>
                                        </p:tgtEl>
                                        <p:attrNameLst>
                                          <p:attrName>style.visibility</p:attrName>
                                        </p:attrNameLst>
                                      </p:cBhvr>
                                      <p:to>
                                        <p:strVal val="visible"/>
                                      </p:to>
                                    </p:set>
                                    <p:anim calcmode="lin" valueType="num">
                                      <p:cBhvr>
                                        <p:cTn id="7" dur="500" fill="hold"/>
                                        <p:tgtEl>
                                          <p:spTgt spid="3171335"/>
                                        </p:tgtEl>
                                        <p:attrNameLst>
                                          <p:attrName>ppt_w</p:attrName>
                                        </p:attrNameLst>
                                      </p:cBhvr>
                                      <p:tavLst>
                                        <p:tav tm="0">
                                          <p:val>
                                            <p:fltVal val="0"/>
                                          </p:val>
                                        </p:tav>
                                        <p:tav tm="100000">
                                          <p:val>
                                            <p:strVal val="#ppt_w"/>
                                          </p:val>
                                        </p:tav>
                                      </p:tavLst>
                                    </p:anim>
                                    <p:anim calcmode="lin" valueType="num">
                                      <p:cBhvr>
                                        <p:cTn id="8" dur="500" fill="hold"/>
                                        <p:tgtEl>
                                          <p:spTgt spid="3171335"/>
                                        </p:tgtEl>
                                        <p:attrNameLst>
                                          <p:attrName>ppt_h</p:attrName>
                                        </p:attrNameLst>
                                      </p:cBhvr>
                                      <p:tavLst>
                                        <p:tav tm="0">
                                          <p:val>
                                            <p:fltVal val="0"/>
                                          </p:val>
                                        </p:tav>
                                        <p:tav tm="100000">
                                          <p:val>
                                            <p:strVal val="#ppt_h"/>
                                          </p:val>
                                        </p:tav>
                                      </p:tavLst>
                                    </p:anim>
                                    <p:animEffect transition="in" filter="fade">
                                      <p:cBhvr>
                                        <p:cTn id="9" dur="500"/>
                                        <p:tgtEl>
                                          <p:spTgt spid="317133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171334"/>
                                        </p:tgtEl>
                                        <p:attrNameLst>
                                          <p:attrName>style.visibility</p:attrName>
                                        </p:attrNameLst>
                                      </p:cBhvr>
                                      <p:to>
                                        <p:strVal val="visible"/>
                                      </p:to>
                                    </p:set>
                                    <p:anim calcmode="lin" valueType="num">
                                      <p:cBhvr>
                                        <p:cTn id="14" dur="500" fill="hold"/>
                                        <p:tgtEl>
                                          <p:spTgt spid="3171334"/>
                                        </p:tgtEl>
                                        <p:attrNameLst>
                                          <p:attrName>ppt_w</p:attrName>
                                        </p:attrNameLst>
                                      </p:cBhvr>
                                      <p:tavLst>
                                        <p:tav tm="0">
                                          <p:val>
                                            <p:fltVal val="0"/>
                                          </p:val>
                                        </p:tav>
                                        <p:tav tm="100000">
                                          <p:val>
                                            <p:strVal val="#ppt_w"/>
                                          </p:val>
                                        </p:tav>
                                      </p:tavLst>
                                    </p:anim>
                                    <p:anim calcmode="lin" valueType="num">
                                      <p:cBhvr>
                                        <p:cTn id="15" dur="500" fill="hold"/>
                                        <p:tgtEl>
                                          <p:spTgt spid="3171334"/>
                                        </p:tgtEl>
                                        <p:attrNameLst>
                                          <p:attrName>ppt_h</p:attrName>
                                        </p:attrNameLst>
                                      </p:cBhvr>
                                      <p:tavLst>
                                        <p:tav tm="0">
                                          <p:val>
                                            <p:fltVal val="0"/>
                                          </p:val>
                                        </p:tav>
                                        <p:tav tm="100000">
                                          <p:val>
                                            <p:strVal val="#ppt_h"/>
                                          </p:val>
                                        </p:tav>
                                      </p:tavLst>
                                    </p:anim>
                                    <p:animEffect transition="in" filter="fade">
                                      <p:cBhvr>
                                        <p:cTn id="16" dur="500"/>
                                        <p:tgtEl>
                                          <p:spTgt spid="31713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0" fill="hold" nodeType="clickEffect">
                                  <p:stCondLst>
                                    <p:cond delay="0"/>
                                  </p:stCondLst>
                                  <p:childTnLst>
                                    <p:anim calcmode="lin" valueType="num">
                                      <p:cBhvr>
                                        <p:cTn id="20" dur="500"/>
                                        <p:tgtEl>
                                          <p:spTgt spid="3171335"/>
                                        </p:tgtEl>
                                        <p:attrNameLst>
                                          <p:attrName>ppt_w</p:attrName>
                                        </p:attrNameLst>
                                      </p:cBhvr>
                                      <p:tavLst>
                                        <p:tav tm="0">
                                          <p:val>
                                            <p:strVal val="ppt_w"/>
                                          </p:val>
                                        </p:tav>
                                        <p:tav tm="100000">
                                          <p:val>
                                            <p:fltVal val="0"/>
                                          </p:val>
                                        </p:tav>
                                      </p:tavLst>
                                    </p:anim>
                                    <p:anim calcmode="lin" valueType="num">
                                      <p:cBhvr>
                                        <p:cTn id="21" dur="500"/>
                                        <p:tgtEl>
                                          <p:spTgt spid="3171335"/>
                                        </p:tgtEl>
                                        <p:attrNameLst>
                                          <p:attrName>ppt_h</p:attrName>
                                        </p:attrNameLst>
                                      </p:cBhvr>
                                      <p:tavLst>
                                        <p:tav tm="0">
                                          <p:val>
                                            <p:strVal val="ppt_h"/>
                                          </p:val>
                                        </p:tav>
                                        <p:tav tm="100000">
                                          <p:val>
                                            <p:fltVal val="0"/>
                                          </p:val>
                                        </p:tav>
                                      </p:tavLst>
                                    </p:anim>
                                    <p:animEffect transition="out" filter="fade">
                                      <p:cBhvr>
                                        <p:cTn id="22" dur="500"/>
                                        <p:tgtEl>
                                          <p:spTgt spid="3171335"/>
                                        </p:tgtEl>
                                      </p:cBhvr>
                                    </p:animEffect>
                                    <p:set>
                                      <p:cBhvr>
                                        <p:cTn id="23" dur="1" fill="hold">
                                          <p:stCondLst>
                                            <p:cond delay="499"/>
                                          </p:stCondLst>
                                        </p:cTn>
                                        <p:tgtEl>
                                          <p:spTgt spid="3171335"/>
                                        </p:tgtEl>
                                        <p:attrNameLst>
                                          <p:attrName>style.visibility</p:attrName>
                                        </p:attrNameLst>
                                      </p:cBhvr>
                                      <p:to>
                                        <p:strVal val="hidden"/>
                                      </p:to>
                                    </p:set>
                                  </p:childTnLst>
                                </p:cTn>
                              </p:par>
                              <p:par>
                                <p:cTn id="24" presetID="53" presetClass="entr" presetSubtype="0" fill="hold" nodeType="withEffect">
                                  <p:stCondLst>
                                    <p:cond delay="0"/>
                                  </p:stCondLst>
                                  <p:childTnLst>
                                    <p:set>
                                      <p:cBhvr>
                                        <p:cTn id="25" dur="1" fill="hold">
                                          <p:stCondLst>
                                            <p:cond delay="0"/>
                                          </p:stCondLst>
                                        </p:cTn>
                                        <p:tgtEl>
                                          <p:spTgt spid="3171336"/>
                                        </p:tgtEl>
                                        <p:attrNameLst>
                                          <p:attrName>style.visibility</p:attrName>
                                        </p:attrNameLst>
                                      </p:cBhvr>
                                      <p:to>
                                        <p:strVal val="visible"/>
                                      </p:to>
                                    </p:set>
                                    <p:anim calcmode="lin" valueType="num">
                                      <p:cBhvr>
                                        <p:cTn id="26" dur="500" fill="hold"/>
                                        <p:tgtEl>
                                          <p:spTgt spid="3171336"/>
                                        </p:tgtEl>
                                        <p:attrNameLst>
                                          <p:attrName>ppt_w</p:attrName>
                                        </p:attrNameLst>
                                      </p:cBhvr>
                                      <p:tavLst>
                                        <p:tav tm="0">
                                          <p:val>
                                            <p:fltVal val="0"/>
                                          </p:val>
                                        </p:tav>
                                        <p:tav tm="100000">
                                          <p:val>
                                            <p:strVal val="#ppt_w"/>
                                          </p:val>
                                        </p:tav>
                                      </p:tavLst>
                                    </p:anim>
                                    <p:anim calcmode="lin" valueType="num">
                                      <p:cBhvr>
                                        <p:cTn id="27" dur="500" fill="hold"/>
                                        <p:tgtEl>
                                          <p:spTgt spid="3171336"/>
                                        </p:tgtEl>
                                        <p:attrNameLst>
                                          <p:attrName>ppt_h</p:attrName>
                                        </p:attrNameLst>
                                      </p:cBhvr>
                                      <p:tavLst>
                                        <p:tav tm="0">
                                          <p:val>
                                            <p:fltVal val="0"/>
                                          </p:val>
                                        </p:tav>
                                        <p:tav tm="100000">
                                          <p:val>
                                            <p:strVal val="#ppt_h"/>
                                          </p:val>
                                        </p:tav>
                                      </p:tavLst>
                                    </p:anim>
                                    <p:animEffect transition="in" filter="fade">
                                      <p:cBhvr>
                                        <p:cTn id="28" dur="500"/>
                                        <p:tgtEl>
                                          <p:spTgt spid="3171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13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pPr eaLnBrk="1" hangingPunct="1">
              <a:defRPr/>
            </a:pPr>
            <a:r>
              <a:rPr lang="en-US" smtClean="0">
                <a:cs typeface="+mj-cs"/>
              </a:rPr>
              <a:t>Dinosaurs are Fascinating</a:t>
            </a:r>
          </a:p>
        </p:txBody>
      </p:sp>
      <p:pic>
        <p:nvPicPr>
          <p:cNvPr id="470019" name="Picture 3"/>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8898" name="Rectangle 2"/>
          <p:cNvSpPr>
            <a:spLocks noGrp="1" noChangeArrowheads="1"/>
          </p:cNvSpPr>
          <p:nvPr>
            <p:ph type="title"/>
          </p:nvPr>
        </p:nvSpPr>
        <p:spPr/>
        <p:txBody>
          <a:bodyPr/>
          <a:lstStyle/>
          <a:p>
            <a:pPr eaLnBrk="1" hangingPunct="1">
              <a:defRPr/>
            </a:pPr>
            <a:r>
              <a:rPr lang="en-US" sz="4000" smtClean="0"/>
              <a:t>Feduccia 2003 on dino-bird fakes #1</a:t>
            </a:r>
          </a:p>
        </p:txBody>
      </p:sp>
      <p:pic>
        <p:nvPicPr>
          <p:cNvPr id="340889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3408900" name="Text Box 4"/>
          <p:cNvSpPr txBox="1">
            <a:spLocks noChangeArrowheads="1"/>
          </p:cNvSpPr>
          <p:nvPr/>
        </p:nvSpPr>
        <p:spPr bwMode="auto">
          <a:xfrm>
            <a:off x="533400" y="614363"/>
            <a:ext cx="8458200" cy="39639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3100" b="1" i="1">
                <a:solidFill>
                  <a:srgbClr val="66FF33"/>
                </a:solidFill>
                <a:latin typeface="SimHei" charset="0"/>
                <a:ea typeface="SimHei" charset="0"/>
                <a:cs typeface="SimHei" charset="0"/>
              </a:rPr>
              <a:t>发现（</a:t>
            </a:r>
            <a:r>
              <a:rPr lang="en-US" altLang="zh-TW" sz="3100" b="1" i="1">
                <a:solidFill>
                  <a:srgbClr val="66FF33"/>
                </a:solidFill>
                <a:latin typeface="SimHei" charset="0"/>
                <a:cs typeface="Arial" charset="0"/>
              </a:rPr>
              <a:t>2003</a:t>
            </a:r>
            <a:r>
              <a:rPr lang="zh-TW" altLang="en-US" sz="3100" b="1" i="1">
                <a:solidFill>
                  <a:srgbClr val="66FF33"/>
                </a:solidFill>
                <a:latin typeface="SimHei" charset="0"/>
                <a:ea typeface="SimHei" charset="0"/>
                <a:cs typeface="SimHei" charset="0"/>
              </a:rPr>
              <a:t>年</a:t>
            </a:r>
            <a:r>
              <a:rPr lang="en-US" altLang="zh-TW" sz="3100" b="1" i="1">
                <a:solidFill>
                  <a:srgbClr val="66FF33"/>
                </a:solidFill>
                <a:latin typeface="SimHei" charset="0"/>
                <a:cs typeface="Arial" charset="0"/>
              </a:rPr>
              <a:t>2</a:t>
            </a:r>
            <a:r>
              <a:rPr lang="zh-TW" altLang="en-US" sz="3100" b="1" i="1">
                <a:solidFill>
                  <a:srgbClr val="66FF33"/>
                </a:solidFill>
                <a:latin typeface="SimHei" charset="0"/>
                <a:ea typeface="SimHei" charset="0"/>
                <a:cs typeface="SimHei" charset="0"/>
              </a:rPr>
              <a:t>月）：</a:t>
            </a:r>
          </a:p>
          <a:p>
            <a:pPr eaLnBrk="1" hangingPunct="1">
              <a:lnSpc>
                <a:spcPct val="90000"/>
              </a:lnSpc>
            </a:pPr>
            <a:r>
              <a:rPr lang="zh-CN" altLang="en-US" sz="3100" b="1" i="1">
                <a:solidFill>
                  <a:schemeClr val="bg1"/>
                </a:solidFill>
                <a:latin typeface="SimHei" charset="0"/>
                <a:ea typeface="SimHei" charset="0"/>
                <a:cs typeface="SimHei" charset="0"/>
              </a:rPr>
              <a:t>那</a:t>
            </a:r>
            <a:r>
              <a:rPr lang="zh-TW" altLang="en-US" sz="3100" b="1" i="1">
                <a:solidFill>
                  <a:schemeClr val="bg1"/>
                </a:solidFill>
                <a:latin typeface="SimHei" charset="0"/>
                <a:ea typeface="SimHei" charset="0"/>
                <a:cs typeface="SimHei" charset="0"/>
              </a:rPr>
              <a:t>其他</a:t>
            </a:r>
            <a:r>
              <a:rPr lang="zh-CN" altLang="en-US" sz="3100" b="1" i="1">
                <a:solidFill>
                  <a:schemeClr val="bg1"/>
                </a:solidFill>
                <a:latin typeface="SimHei" charset="0"/>
                <a:ea typeface="SimHei" charset="0"/>
                <a:cs typeface="SimHei" charset="0"/>
              </a:rPr>
              <a:t>有关长有羽毛恐龙的</a:t>
            </a:r>
            <a:r>
              <a:rPr lang="zh-TW" altLang="en-US" sz="3100" b="1" i="1">
                <a:solidFill>
                  <a:schemeClr val="bg1"/>
                </a:solidFill>
                <a:latin typeface="SimHei" charset="0"/>
                <a:ea typeface="SimHei" charset="0"/>
                <a:cs typeface="SimHei" charset="0"/>
              </a:rPr>
              <a:t>证据</a:t>
            </a:r>
            <a:r>
              <a:rPr lang="zh-CN" altLang="en-US" sz="3100" b="1" i="1">
                <a:solidFill>
                  <a:schemeClr val="bg1"/>
                </a:solidFill>
                <a:latin typeface="SimHei" charset="0"/>
                <a:ea typeface="SimHei" charset="0"/>
                <a:cs typeface="SimHei" charset="0"/>
              </a:rPr>
              <a:t>呢</a:t>
            </a:r>
            <a:r>
              <a:rPr lang="zh-TW" altLang="en-US" sz="3100" b="1" i="1">
                <a:solidFill>
                  <a:schemeClr val="bg1"/>
                </a:solidFill>
                <a:latin typeface="SimHei" charset="0"/>
                <a:ea typeface="SimHei" charset="0"/>
                <a:cs typeface="SimHei" charset="0"/>
              </a:rPr>
              <a:t>？</a:t>
            </a:r>
          </a:p>
          <a:p>
            <a:pPr eaLnBrk="1" hangingPunct="1">
              <a:lnSpc>
                <a:spcPct val="90000"/>
              </a:lnSpc>
            </a:pPr>
            <a:endParaRPr lang="en-US" altLang="zh-TW" sz="3100" b="1" i="1">
              <a:solidFill>
                <a:srgbClr val="66FF33"/>
              </a:solidFill>
              <a:latin typeface="SimHei" charset="0"/>
              <a:cs typeface="Arial" charset="0"/>
            </a:endParaRPr>
          </a:p>
          <a:p>
            <a:pPr eaLnBrk="1" hangingPunct="1">
              <a:lnSpc>
                <a:spcPct val="90000"/>
              </a:lnSpc>
            </a:pPr>
            <a:r>
              <a:rPr lang="zh-TW" altLang="en-US" sz="3100" b="1" i="1">
                <a:solidFill>
                  <a:srgbClr val="66FF33"/>
                </a:solidFill>
                <a:latin typeface="SimHei" charset="0"/>
                <a:ea typeface="SimHei" charset="0"/>
                <a:cs typeface="SimHei" charset="0"/>
              </a:rPr>
              <a:t>艾伦费杜恰：</a:t>
            </a:r>
            <a:endParaRPr lang="en-US" altLang="ja-JP" sz="3100" b="1">
              <a:solidFill>
                <a:srgbClr val="FFFFFF"/>
              </a:solidFill>
              <a:latin typeface="SimHei" charset="0"/>
              <a:cs typeface="Arial" charset="0"/>
            </a:endParaRPr>
          </a:p>
          <a:p>
            <a:pPr eaLnBrk="1" hangingPunct="1">
              <a:lnSpc>
                <a:spcPct val="90000"/>
              </a:lnSpc>
            </a:pPr>
            <a:r>
              <a:rPr lang="zh-TW" altLang="en-US" sz="3100" b="1">
                <a:solidFill>
                  <a:srgbClr val="FFFFFF"/>
                </a:solidFill>
                <a:latin typeface="SimHei" charset="0"/>
                <a:ea typeface="SimHei" charset="0"/>
                <a:cs typeface="SimHei" charset="0"/>
              </a:rPr>
              <a:t>当我们看到实际保存</a:t>
            </a:r>
            <a:r>
              <a:rPr lang="zh-CN" altLang="en-US" sz="3100" b="1">
                <a:solidFill>
                  <a:srgbClr val="FFFFFF"/>
                </a:solidFill>
                <a:latin typeface="SimHei" charset="0"/>
                <a:ea typeface="SimHei" charset="0"/>
                <a:cs typeface="SimHei" charset="0"/>
              </a:rPr>
              <a:t>在</a:t>
            </a:r>
            <a:r>
              <a:rPr lang="zh-TW" altLang="en-US" sz="3100" b="1">
                <a:solidFill>
                  <a:srgbClr val="FFFFFF"/>
                </a:solidFill>
                <a:latin typeface="SimHei" charset="0"/>
                <a:ea typeface="SimHei" charset="0"/>
                <a:cs typeface="SimHei" charset="0"/>
              </a:rPr>
              <a:t>标本上的羽毛</a:t>
            </a:r>
            <a:r>
              <a:rPr lang="zh-CN" altLang="en-US" sz="3100" b="1">
                <a:solidFill>
                  <a:srgbClr val="FFFFFF"/>
                </a:solidFill>
                <a:latin typeface="SimHei" charset="0"/>
                <a:ea typeface="SimHei" charset="0"/>
                <a:cs typeface="SimHei" charset="0"/>
              </a:rPr>
              <a:t>时</a:t>
            </a:r>
            <a:r>
              <a:rPr lang="zh-TW" altLang="en-US" sz="3100" b="1">
                <a:solidFill>
                  <a:srgbClr val="FFFFFF"/>
                </a:solidFill>
                <a:latin typeface="SimHei" charset="0"/>
                <a:ea typeface="SimHei" charset="0"/>
                <a:cs typeface="SimHei" charset="0"/>
              </a:rPr>
              <a:t>，</a:t>
            </a:r>
            <a:r>
              <a:rPr lang="zh-TW" altLang="en-US" sz="3100" b="1">
                <a:solidFill>
                  <a:srgbClr val="FFFF00"/>
                </a:solidFill>
                <a:latin typeface="SimHei" charset="0"/>
                <a:ea typeface="SimHei" charset="0"/>
                <a:cs typeface="SimHei" charset="0"/>
              </a:rPr>
              <a:t>我们需要仔细确定</a:t>
            </a:r>
            <a:r>
              <a:rPr lang="zh-TW" altLang="en-US" sz="3100" b="1">
                <a:solidFill>
                  <a:srgbClr val="FFFFFF"/>
                </a:solidFill>
                <a:latin typeface="SimHei" charset="0"/>
                <a:ea typeface="SimHei" charset="0"/>
                <a:cs typeface="SimHei" charset="0"/>
              </a:rPr>
              <a:t>，我们</a:t>
            </a:r>
            <a:r>
              <a:rPr lang="zh-CN" altLang="en-US" sz="3100" b="1">
                <a:solidFill>
                  <a:srgbClr val="FFFFFF"/>
                </a:solidFill>
                <a:latin typeface="SimHei" charset="0"/>
                <a:ea typeface="SimHei" charset="0"/>
                <a:cs typeface="SimHei" charset="0"/>
              </a:rPr>
              <a:t>是否</a:t>
            </a:r>
            <a:r>
              <a:rPr lang="zh-TW" altLang="en-US" sz="3100" b="1">
                <a:solidFill>
                  <a:srgbClr val="FFFFFF"/>
                </a:solidFill>
                <a:latin typeface="SimHei" charset="0"/>
                <a:ea typeface="SimHei" charset="0"/>
                <a:cs typeface="SimHei" charset="0"/>
              </a:rPr>
              <a:t>在寻找</a:t>
            </a:r>
            <a:r>
              <a:rPr lang="zh-CN" altLang="en-US" sz="3100" b="1">
                <a:solidFill>
                  <a:srgbClr val="FFFFFF"/>
                </a:solidFill>
                <a:latin typeface="SimHei" charset="0"/>
                <a:ea typeface="SimHei" charset="0"/>
                <a:cs typeface="SimHei" charset="0"/>
              </a:rPr>
              <a:t>不会飞却</a:t>
            </a:r>
            <a:r>
              <a:rPr lang="zh-TW" altLang="en-US" sz="3100" b="1">
                <a:solidFill>
                  <a:srgbClr val="FFFFFF"/>
                </a:solidFill>
                <a:latin typeface="SimHei" charset="0"/>
                <a:ea typeface="SimHei" charset="0"/>
                <a:cs typeface="SimHei" charset="0"/>
              </a:rPr>
              <a:t>保留了羽毛</a:t>
            </a:r>
            <a:r>
              <a:rPr lang="zh-CN" altLang="en-US" sz="3100" b="1">
                <a:solidFill>
                  <a:srgbClr val="FFFFFF"/>
                </a:solidFill>
                <a:latin typeface="SimHei" charset="0"/>
                <a:ea typeface="SimHei" charset="0"/>
                <a:cs typeface="SimHei" charset="0"/>
              </a:rPr>
              <a:t>而</a:t>
            </a:r>
            <a:r>
              <a:rPr lang="zh-TW" altLang="en-US" sz="3100" b="1">
                <a:solidFill>
                  <a:srgbClr val="FFFFFF"/>
                </a:solidFill>
                <a:latin typeface="SimHei" charset="0"/>
                <a:ea typeface="SimHei" charset="0"/>
                <a:cs typeface="SimHei" charset="0"/>
              </a:rPr>
              <a:t>表面</a:t>
            </a:r>
            <a:r>
              <a:rPr lang="zh-CN" altLang="en-US" sz="3100" b="1">
                <a:solidFill>
                  <a:srgbClr val="FFFFFF"/>
                </a:solidFill>
                <a:latin typeface="SimHei" charset="0"/>
                <a:ea typeface="SimHei" charset="0"/>
                <a:cs typeface="SimHei" charset="0"/>
              </a:rPr>
              <a:t>上</a:t>
            </a:r>
            <a:r>
              <a:rPr lang="zh-TW" altLang="en-US" sz="3100" b="1">
                <a:solidFill>
                  <a:srgbClr val="FFFFFF"/>
                </a:solidFill>
                <a:latin typeface="SimHei" charset="0"/>
                <a:ea typeface="SimHei" charset="0"/>
                <a:cs typeface="SimHei" charset="0"/>
              </a:rPr>
              <a:t>像恐龙</a:t>
            </a:r>
            <a:r>
              <a:rPr lang="zh-CN" altLang="en-US" sz="3100" b="1">
                <a:solidFill>
                  <a:srgbClr val="FFFFFF"/>
                </a:solidFill>
                <a:latin typeface="SimHei" charset="0"/>
                <a:ea typeface="SimHei" charset="0"/>
                <a:cs typeface="SimHei" charset="0"/>
              </a:rPr>
              <a:t>的鸟类</a:t>
            </a:r>
            <a:r>
              <a:rPr lang="zh-TW" altLang="en-US" sz="3100" b="1">
                <a:solidFill>
                  <a:srgbClr val="FFFFFF"/>
                </a:solidFill>
                <a:latin typeface="SimHei" charset="0"/>
                <a:ea typeface="SimHei" charset="0"/>
                <a:cs typeface="SimHei" charset="0"/>
              </a:rPr>
              <a:t>，</a:t>
            </a:r>
            <a:r>
              <a:rPr lang="zh-CN" altLang="en-US" sz="3100" b="1">
                <a:solidFill>
                  <a:srgbClr val="FFFFFF"/>
                </a:solidFill>
                <a:latin typeface="SimHei" charset="0"/>
                <a:ea typeface="SimHei" charset="0"/>
                <a:cs typeface="SimHei" charset="0"/>
              </a:rPr>
              <a:t>或其标本是否于</a:t>
            </a:r>
            <a:r>
              <a:rPr lang="zh-TW" altLang="en-US" sz="3100" b="1">
                <a:solidFill>
                  <a:srgbClr val="FFFFFF"/>
                </a:solidFill>
                <a:latin typeface="SimHei" charset="0"/>
                <a:ea typeface="SimHei" charset="0"/>
                <a:cs typeface="SimHei" charset="0"/>
              </a:rPr>
              <a:t>恐龙</a:t>
            </a:r>
            <a:r>
              <a:rPr lang="zh-CN" altLang="en-US" sz="3100" b="1">
                <a:solidFill>
                  <a:srgbClr val="FFFFFF"/>
                </a:solidFill>
                <a:latin typeface="SimHei" charset="0"/>
                <a:ea typeface="SimHei" charset="0"/>
                <a:cs typeface="SimHei" charset="0"/>
              </a:rPr>
              <a:t>有任何的关系</a:t>
            </a:r>
            <a:r>
              <a:rPr lang="zh-TW" altLang="en-US" sz="3100" b="1">
                <a:solidFill>
                  <a:srgbClr val="FFFFFF"/>
                </a:solidFill>
                <a:latin typeface="SimHei" charset="0"/>
                <a:ea typeface="SimHei" charset="0"/>
                <a:cs typeface="SimHei" charset="0"/>
              </a:rPr>
              <a:t>。</a:t>
            </a:r>
            <a:r>
              <a:rPr lang="zh-CN" altLang="en-US" sz="3100" b="1">
                <a:solidFill>
                  <a:srgbClr val="FFFFFF"/>
                </a:solidFill>
                <a:latin typeface="SimHei" charset="0"/>
                <a:ea typeface="SimHei" charset="0"/>
                <a:cs typeface="SimHei" charset="0"/>
              </a:rPr>
              <a:t>面对着</a:t>
            </a:r>
            <a:r>
              <a:rPr lang="zh-TW" altLang="en-US" sz="3100" b="1">
                <a:solidFill>
                  <a:srgbClr val="FFFFFF"/>
                </a:solidFill>
                <a:latin typeface="SimHei" charset="0"/>
                <a:ea typeface="SimHei" charset="0"/>
                <a:cs typeface="SimHei" charset="0"/>
              </a:rPr>
              <a:t>假化石的存在</a:t>
            </a:r>
            <a:r>
              <a:rPr lang="zh-CN" altLang="en-US" sz="3100" b="1">
                <a:solidFill>
                  <a:srgbClr val="FFFFFF"/>
                </a:solidFill>
                <a:latin typeface="SimHei" charset="0"/>
                <a:ea typeface="SimHei" charset="0"/>
                <a:cs typeface="SimHei" charset="0"/>
              </a:rPr>
              <a:t>，</a:t>
            </a:r>
            <a:r>
              <a:rPr lang="zh-TW" altLang="en-US" sz="3100" b="1">
                <a:solidFill>
                  <a:srgbClr val="FFFF00"/>
                </a:solidFill>
                <a:latin typeface="SimHei" charset="0"/>
                <a:ea typeface="SimHei" charset="0"/>
                <a:cs typeface="SimHei" charset="0"/>
              </a:rPr>
              <a:t>这是一个很难处理的问题</a:t>
            </a:r>
            <a:r>
              <a:rPr lang="zh-TW" altLang="en-US" sz="3100" b="1">
                <a:solidFill>
                  <a:srgbClr val="FFFFFF"/>
                </a:solidFill>
                <a:latin typeface="SimHei" charset="0"/>
                <a:ea typeface="SimHei" charset="0"/>
                <a:cs typeface="SimHei" charset="0"/>
              </a:rPr>
              <a:t>。</a:t>
            </a:r>
            <a:endParaRPr lang="en-US" sz="31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8900">
                                            <p:txEl>
                                              <p:pRg st="4" end="4"/>
                                            </p:txEl>
                                          </p:spTgt>
                                        </p:tgtEl>
                                        <p:attrNameLst>
                                          <p:attrName>style.visibility</p:attrName>
                                        </p:attrNameLst>
                                      </p:cBhvr>
                                      <p:to>
                                        <p:strVal val="visible"/>
                                      </p:to>
                                    </p:set>
                                    <p:animEffect transition="in" filter="wipe(up)">
                                      <p:cBhvr>
                                        <p:cTn id="7" dur="500"/>
                                        <p:tgtEl>
                                          <p:spTgt spid="34089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946" name="Rectangle 2"/>
          <p:cNvSpPr>
            <a:spLocks noGrp="1" noChangeArrowheads="1"/>
          </p:cNvSpPr>
          <p:nvPr>
            <p:ph type="title"/>
          </p:nvPr>
        </p:nvSpPr>
        <p:spPr/>
        <p:txBody>
          <a:bodyPr/>
          <a:lstStyle/>
          <a:p>
            <a:pPr eaLnBrk="1" hangingPunct="1">
              <a:defRPr/>
            </a:pPr>
            <a:r>
              <a:rPr lang="en-US" sz="4000" smtClean="0"/>
              <a:t>Feduccia 2003 on dino-bird fakes #2</a:t>
            </a:r>
          </a:p>
        </p:txBody>
      </p:sp>
      <p:pic>
        <p:nvPicPr>
          <p:cNvPr id="341094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3410948" name="Text Box 4"/>
          <p:cNvSpPr txBox="1">
            <a:spLocks noChangeArrowheads="1"/>
          </p:cNvSpPr>
          <p:nvPr/>
        </p:nvSpPr>
        <p:spPr bwMode="auto">
          <a:xfrm>
            <a:off x="533400" y="512763"/>
            <a:ext cx="8077200" cy="12636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2800" b="1" i="1">
                <a:solidFill>
                  <a:srgbClr val="66FF33"/>
                </a:solidFill>
                <a:latin typeface="SimHei" charset="0"/>
                <a:ea typeface="SimHei" charset="0"/>
                <a:cs typeface="SimHei" charset="0"/>
              </a:rPr>
              <a:t>发现</a:t>
            </a:r>
            <a:r>
              <a:rPr lang="en-US" altLang="ja-JP" sz="2800" b="1">
                <a:solidFill>
                  <a:srgbClr val="66FF33"/>
                </a:solidFill>
                <a:latin typeface="SimHei" charset="0"/>
                <a:ea typeface="SimHei" charset="0"/>
                <a:cs typeface="SimHei" charset="0"/>
              </a:rPr>
              <a:t>: </a:t>
            </a:r>
            <a:r>
              <a:rPr lang="zh-CN" altLang="en-US" sz="2800" b="1">
                <a:solidFill>
                  <a:schemeClr val="bg1"/>
                </a:solidFill>
                <a:latin typeface="SimHei" charset="0"/>
                <a:ea typeface="SimHei" charset="0"/>
                <a:cs typeface="SimHei" charset="0"/>
              </a:rPr>
              <a:t>到目前为止，只有一种身带羽毛的恐龙</a:t>
            </a:r>
            <a:r>
              <a:rPr lang="zh-CN" altLang="en-US" sz="2800" b="1">
                <a:solidFill>
                  <a:srgbClr val="FFFFFF"/>
                </a:solidFill>
                <a:latin typeface="SimHei" charset="0"/>
                <a:ea typeface="SimHei" charset="0"/>
                <a:cs typeface="SimHei" charset="0"/>
              </a:rPr>
              <a:t>，</a:t>
            </a:r>
            <a:r>
              <a:rPr lang="en-US" altLang="ja-JP" sz="2800" b="1">
                <a:solidFill>
                  <a:srgbClr val="FFFFFF"/>
                </a:solidFill>
                <a:latin typeface="SimHei" charset="0"/>
                <a:ea typeface="SimHei" charset="0"/>
                <a:cs typeface="SimHei" charset="0"/>
              </a:rPr>
              <a:t> Archaeoraptor, </a:t>
            </a:r>
            <a:r>
              <a:rPr lang="zh-CN" altLang="en-US" sz="2800" b="1">
                <a:solidFill>
                  <a:srgbClr val="FFFFFF"/>
                </a:solidFill>
                <a:latin typeface="SimHei" charset="0"/>
                <a:ea typeface="SimHei" charset="0"/>
                <a:cs typeface="SimHei" charset="0"/>
              </a:rPr>
              <a:t>已被公开承认是伪造的。</a:t>
            </a:r>
            <a:r>
              <a:rPr lang="en-US" altLang="ja-JP"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你认为还有其它的吗</a:t>
            </a:r>
            <a:r>
              <a:rPr lang="en-US" altLang="ja-JP" sz="2800" b="1">
                <a:solidFill>
                  <a:srgbClr val="FFFFFF"/>
                </a:solidFill>
                <a:latin typeface="SimHei" charset="0"/>
                <a:ea typeface="SimHei" charset="0"/>
                <a:cs typeface="SimHei" charset="0"/>
              </a:rPr>
              <a:t>?</a:t>
            </a:r>
            <a:endParaRPr lang="en-US" sz="2800">
              <a:solidFill>
                <a:srgbClr val="FFFFFF"/>
              </a:solidFill>
              <a:latin typeface="SimHei" charset="0"/>
              <a:ea typeface="SimHei" charset="0"/>
              <a:cs typeface="SimHei" charset="0"/>
            </a:endParaRPr>
          </a:p>
        </p:txBody>
      </p:sp>
      <p:sp>
        <p:nvSpPr>
          <p:cNvPr id="3410949" name="Text Box 5"/>
          <p:cNvSpPr txBox="1">
            <a:spLocks noChangeArrowheads="1"/>
          </p:cNvSpPr>
          <p:nvPr/>
        </p:nvSpPr>
        <p:spPr bwMode="auto">
          <a:xfrm>
            <a:off x="533400" y="2378075"/>
            <a:ext cx="8077200" cy="24257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2800" b="1">
                <a:solidFill>
                  <a:srgbClr val="66FF33"/>
                </a:solidFill>
                <a:latin typeface="SimHei" charset="0"/>
                <a:ea typeface="SimHei" charset="0"/>
                <a:cs typeface="SimHei" charset="0"/>
              </a:rPr>
              <a:t>费杜恰：</a:t>
            </a:r>
            <a:r>
              <a:rPr lang="en-US" altLang="zh-TW" sz="2800" b="1">
                <a:solidFill>
                  <a:srgbClr val="FFFF00"/>
                </a:solidFill>
                <a:latin typeface="SimHei" charset="0"/>
                <a:cs typeface="Arial" charset="0"/>
              </a:rPr>
              <a:t>Archaeoraptor</a:t>
            </a:r>
            <a:r>
              <a:rPr lang="zh-TW" altLang="en-US" sz="2800" b="1">
                <a:solidFill>
                  <a:srgbClr val="FFFF00"/>
                </a:solidFill>
                <a:latin typeface="SimHei" charset="0"/>
                <a:ea typeface="SimHei" charset="0"/>
                <a:cs typeface="SimHei" charset="0"/>
              </a:rPr>
              <a:t>仅仅是冰山的一角。有许多的假化石</a:t>
            </a:r>
            <a:r>
              <a:rPr lang="zh-CN" altLang="en-US" sz="2800" b="1">
                <a:solidFill>
                  <a:srgbClr val="FFFF00"/>
                </a:solidFill>
                <a:latin typeface="SimHei" charset="0"/>
                <a:ea typeface="SimHei" charset="0"/>
                <a:cs typeface="SimHei" charset="0"/>
              </a:rPr>
              <a:t>的存在</a:t>
            </a:r>
            <a:r>
              <a:rPr lang="zh-CN" altLang="en-US" sz="2800" b="1">
                <a:solidFill>
                  <a:srgbClr val="FFFFFF"/>
                </a:solidFill>
                <a:latin typeface="SimHei" charset="0"/>
                <a:ea typeface="SimHei" charset="0"/>
                <a:cs typeface="SimHei" charset="0"/>
              </a:rPr>
              <a:t>并给恐龙研究上</a:t>
            </a:r>
            <a:r>
              <a:rPr lang="zh-TW" altLang="en-US" sz="2800" b="1">
                <a:solidFill>
                  <a:srgbClr val="FFFFFF"/>
                </a:solidFill>
                <a:latin typeface="SimHei" charset="0"/>
                <a:ea typeface="SimHei" charset="0"/>
                <a:cs typeface="SimHei" charset="0"/>
              </a:rPr>
              <a:t>蒙上了一层阴影。当你</a:t>
            </a:r>
            <a:r>
              <a:rPr lang="zh-CN" altLang="en-US" sz="2800" b="1">
                <a:solidFill>
                  <a:srgbClr val="FFFFFF"/>
                </a:solidFill>
                <a:latin typeface="SimHei" charset="0"/>
                <a:ea typeface="SimHei" charset="0"/>
                <a:cs typeface="SimHei" charset="0"/>
              </a:rPr>
              <a:t>参观</a:t>
            </a:r>
            <a:r>
              <a:rPr lang="zh-TW" altLang="en-US" sz="2800" b="1">
                <a:solidFill>
                  <a:srgbClr val="FFFFFF"/>
                </a:solidFill>
                <a:latin typeface="SimHei" charset="0"/>
                <a:ea typeface="SimHei" charset="0"/>
                <a:cs typeface="SimHei" charset="0"/>
              </a:rPr>
              <a:t>化石</a:t>
            </a:r>
            <a:r>
              <a:rPr lang="zh-CN" altLang="en-US" sz="2800" b="1">
                <a:solidFill>
                  <a:srgbClr val="FFFFFF"/>
                </a:solidFill>
                <a:latin typeface="SimHei" charset="0"/>
                <a:ea typeface="SimHei" charset="0"/>
                <a:cs typeface="SimHei" charset="0"/>
              </a:rPr>
              <a:t>展时</a:t>
            </a:r>
            <a:r>
              <a:rPr lang="zh-TW" altLang="en-US" sz="2800" b="1">
                <a:solidFill>
                  <a:srgbClr val="FFFFFF"/>
                </a:solidFill>
                <a:latin typeface="SimHei" charset="0"/>
                <a:ea typeface="SimHei" charset="0"/>
                <a:cs typeface="SimHei" charset="0"/>
              </a:rPr>
              <a:t>，</a:t>
            </a:r>
            <a:r>
              <a:rPr lang="zh-TW" altLang="en-US" sz="2800" b="1">
                <a:solidFill>
                  <a:srgbClr val="FFFF00"/>
                </a:solidFill>
                <a:latin typeface="SimHei" charset="0"/>
                <a:ea typeface="SimHei" charset="0"/>
                <a:cs typeface="SimHei" charset="0"/>
              </a:rPr>
              <a:t>分辨</a:t>
            </a:r>
            <a:r>
              <a:rPr lang="zh-CN" altLang="en-US" sz="2800" b="1">
                <a:solidFill>
                  <a:srgbClr val="FFFF00"/>
                </a:solidFill>
                <a:latin typeface="SimHei" charset="0"/>
                <a:ea typeface="SimHei" charset="0"/>
                <a:cs typeface="SimHei" charset="0"/>
              </a:rPr>
              <a:t>真假化石已成为及其困难的一件事</a:t>
            </a:r>
            <a:r>
              <a:rPr lang="zh-CN" altLang="en-US" sz="2800" b="1">
                <a:solidFill>
                  <a:srgbClr val="FFFFFF"/>
                </a:solidFill>
                <a:latin typeface="SimHei" charset="0"/>
                <a:ea typeface="SimHei" charset="0"/>
                <a:cs typeface="SimHei" charset="0"/>
              </a:rPr>
              <a:t>。</a:t>
            </a:r>
            <a:r>
              <a:rPr lang="zh-TW" altLang="en-US" sz="2800" b="1">
                <a:solidFill>
                  <a:srgbClr val="FFFFFF"/>
                </a:solidFill>
                <a:latin typeface="SimHei" charset="0"/>
                <a:ea typeface="SimHei" charset="0"/>
                <a:cs typeface="SimHei" charset="0"/>
              </a:rPr>
              <a:t>我听说有一个在中国东北地区</a:t>
            </a:r>
            <a:r>
              <a:rPr lang="zh-CN" altLang="en-US" sz="2800" b="1">
                <a:solidFill>
                  <a:srgbClr val="FFFFFF"/>
                </a:solidFill>
                <a:latin typeface="SimHei" charset="0"/>
                <a:ea typeface="SimHei" charset="0"/>
                <a:cs typeface="SimHei" charset="0"/>
              </a:rPr>
              <a:t>辽宁省制造</a:t>
            </a:r>
            <a:r>
              <a:rPr lang="zh-TW" altLang="en-US" sz="2800" b="1">
                <a:solidFill>
                  <a:srgbClr val="FFFFFF"/>
                </a:solidFill>
                <a:latin typeface="SimHei" charset="0"/>
                <a:ea typeface="SimHei" charset="0"/>
                <a:cs typeface="SimHei" charset="0"/>
              </a:rPr>
              <a:t>假化石的工厂。</a:t>
            </a:r>
            <a:r>
              <a:rPr lang="zh-CN" altLang="en-US" sz="2800" b="1">
                <a:solidFill>
                  <a:srgbClr val="FFFFFF"/>
                </a:solidFill>
                <a:latin typeface="SimHei" charset="0"/>
                <a:ea typeface="SimHei" charset="0"/>
                <a:cs typeface="SimHei" charset="0"/>
              </a:rPr>
              <a:t>这工厂位置靠近近期发布发现</a:t>
            </a:r>
            <a:r>
              <a:rPr lang="zh-TW" altLang="en-US" sz="2800" b="1">
                <a:solidFill>
                  <a:srgbClr val="FFFFFF"/>
                </a:solidFill>
                <a:latin typeface="SimHei" charset="0"/>
                <a:ea typeface="SimHei" charset="0"/>
                <a:cs typeface="SimHei" charset="0"/>
              </a:rPr>
              <a:t>所谓的有羽毛恐龙</a:t>
            </a:r>
            <a:r>
              <a:rPr lang="zh-CN" altLang="en-US" sz="2800" b="1">
                <a:solidFill>
                  <a:srgbClr val="FFFFFF"/>
                </a:solidFill>
                <a:latin typeface="SimHei" charset="0"/>
                <a:ea typeface="SimHei" charset="0"/>
                <a:cs typeface="SimHei" charset="0"/>
              </a:rPr>
              <a:t>的所在地</a:t>
            </a:r>
            <a:r>
              <a:rPr lang="zh-TW" altLang="en-US" sz="2800" b="1">
                <a:solidFill>
                  <a:srgbClr val="FFFFFF"/>
                </a:solidFill>
                <a:latin typeface="SimHei" charset="0"/>
                <a:ea typeface="SimHei" charset="0"/>
                <a:cs typeface="SimHei" charset="0"/>
              </a:rPr>
              <a:t>。</a:t>
            </a:r>
            <a:endParaRPr lang="en-US" sz="28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10949"/>
                                        </p:tgtEl>
                                        <p:attrNameLst>
                                          <p:attrName>style.visibility</p:attrName>
                                        </p:attrNameLst>
                                      </p:cBhvr>
                                      <p:to>
                                        <p:strVal val="visible"/>
                                      </p:to>
                                    </p:set>
                                    <p:animEffect transition="in" filter="wipe(up)">
                                      <p:cBhvr>
                                        <p:cTn id="7" dur="500"/>
                                        <p:tgtEl>
                                          <p:spTgt spid="3410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9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7730" name="Rectangle 2"/>
          <p:cNvSpPr>
            <a:spLocks noGrp="1" noChangeArrowheads="1"/>
          </p:cNvSpPr>
          <p:nvPr>
            <p:ph type="title"/>
          </p:nvPr>
        </p:nvSpPr>
        <p:spPr/>
        <p:txBody>
          <a:bodyPr/>
          <a:lstStyle/>
          <a:p>
            <a:pPr eaLnBrk="1" hangingPunct="1">
              <a:defRPr/>
            </a:pPr>
            <a:r>
              <a:rPr lang="en-US" smtClean="0"/>
              <a:t>Purple blank</a:t>
            </a:r>
          </a:p>
        </p:txBody>
      </p:sp>
      <p:pic>
        <p:nvPicPr>
          <p:cNvPr id="429773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4297732" name="Text Box 4"/>
          <p:cNvSpPr txBox="1">
            <a:spLocks noChangeArrowheads="1"/>
          </p:cNvSpPr>
          <p:nvPr/>
        </p:nvSpPr>
        <p:spPr bwMode="auto">
          <a:xfrm>
            <a:off x="762000" y="1060450"/>
            <a:ext cx="7848600" cy="259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3600" b="1">
                <a:solidFill>
                  <a:srgbClr val="FFFFFF"/>
                </a:solidFill>
                <a:latin typeface="SimHei" charset="0"/>
                <a:ea typeface="SimHei" charset="0"/>
                <a:cs typeface="SimHei" charset="0"/>
              </a:rPr>
              <a:t>“</a:t>
            </a:r>
            <a:r>
              <a:rPr lang="ja-JP" altLang="en-US" sz="3600" b="1">
                <a:solidFill>
                  <a:srgbClr val="FFFF00"/>
                </a:solidFill>
                <a:latin typeface="SimHei" charset="0"/>
                <a:ea typeface="SimHei" charset="0"/>
                <a:cs typeface="SimHei" charset="0"/>
              </a:rPr>
              <a:t>像自然</a:t>
            </a:r>
            <a:r>
              <a:rPr lang="zh-CN" altLang="en-US" sz="3600" b="1">
                <a:solidFill>
                  <a:srgbClr val="FFFF00"/>
                </a:solidFill>
                <a:latin typeface="SimHei" charset="0"/>
                <a:ea typeface="SimHei" charset="0"/>
                <a:cs typeface="SimHei" charset="0"/>
              </a:rPr>
              <a:t>学的学术刊物</a:t>
            </a:r>
            <a:r>
              <a:rPr lang="ja-JP" altLang="en-US" sz="3600" b="1">
                <a:solidFill>
                  <a:srgbClr val="FFFF00"/>
                </a:solidFill>
                <a:latin typeface="SimHei" charset="0"/>
                <a:ea typeface="SimHei" charset="0"/>
                <a:cs typeface="SimHei" charset="0"/>
              </a:rPr>
              <a:t>不要求</a:t>
            </a:r>
            <a:r>
              <a:rPr lang="zh-CN" altLang="en-US" sz="3600" b="1">
                <a:solidFill>
                  <a:srgbClr val="FFFF00"/>
                </a:solidFill>
                <a:latin typeface="SimHei" charset="0"/>
                <a:ea typeface="SimHei" charset="0"/>
                <a:cs typeface="SimHei" charset="0"/>
              </a:rPr>
              <a:t>标本进行</a:t>
            </a:r>
            <a:r>
              <a:rPr lang="ja-JP" altLang="en-US" sz="3600" b="1">
                <a:solidFill>
                  <a:srgbClr val="FFFF00"/>
                </a:solidFill>
                <a:latin typeface="SimHei" charset="0"/>
                <a:ea typeface="SimHei" charset="0"/>
                <a:cs typeface="SimHei" charset="0"/>
              </a:rPr>
              <a:t>验证</a:t>
            </a:r>
            <a:r>
              <a:rPr lang="ja-JP" altLang="en-US" sz="3600" b="1">
                <a:solidFill>
                  <a:srgbClr val="FFFFFF"/>
                </a:solidFill>
                <a:latin typeface="SimHei" charset="0"/>
                <a:ea typeface="SimHei" charset="0"/>
                <a:cs typeface="SimHei" charset="0"/>
              </a:rPr>
              <a:t>，</a:t>
            </a:r>
            <a:r>
              <a:rPr lang="zh-CN" altLang="en-US" sz="3600" b="1">
                <a:solidFill>
                  <a:srgbClr val="FFFFFF"/>
                </a:solidFill>
                <a:latin typeface="SimHei" charset="0"/>
                <a:ea typeface="SimHei" charset="0"/>
                <a:cs typeface="SimHei" charset="0"/>
              </a:rPr>
              <a:t>并在使用后</a:t>
            </a:r>
            <a:r>
              <a:rPr lang="ja-JP" altLang="en-US" sz="3600" b="1">
                <a:solidFill>
                  <a:srgbClr val="FFFFFF"/>
                </a:solidFill>
                <a:latin typeface="SimHei" charset="0"/>
                <a:ea typeface="SimHei" charset="0"/>
                <a:cs typeface="SimHei" charset="0"/>
              </a:rPr>
              <a:t>立即</a:t>
            </a:r>
            <a:r>
              <a:rPr lang="zh-CN" altLang="en-US" sz="3600" b="1">
                <a:solidFill>
                  <a:srgbClr val="FFFFFF"/>
                </a:solidFill>
                <a:latin typeface="SimHei" charset="0"/>
                <a:ea typeface="SimHei" charset="0"/>
                <a:cs typeface="SimHei" charset="0"/>
              </a:rPr>
              <a:t>还反</a:t>
            </a:r>
            <a:r>
              <a:rPr lang="ja-JP" altLang="en-US" sz="3600" b="1">
                <a:solidFill>
                  <a:srgbClr val="FFFFFF"/>
                </a:solidFill>
                <a:latin typeface="SimHei" charset="0"/>
                <a:ea typeface="SimHei" charset="0"/>
                <a:cs typeface="SimHei" charset="0"/>
              </a:rPr>
              <a:t>中国，</a:t>
            </a:r>
            <a:r>
              <a:rPr lang="zh-CN" altLang="en-US" sz="3600" b="1">
                <a:solidFill>
                  <a:srgbClr val="FFFF00"/>
                </a:solidFill>
                <a:latin typeface="SimHei" charset="0"/>
                <a:ea typeface="SimHei" charset="0"/>
                <a:cs typeface="SimHei" charset="0"/>
              </a:rPr>
              <a:t>让人无法考证</a:t>
            </a:r>
            <a:r>
              <a:rPr lang="ja-JP" altLang="en-US" sz="3600" b="1">
                <a:solidFill>
                  <a:srgbClr val="FFFFFF"/>
                </a:solidFill>
                <a:latin typeface="SimHei" charset="0"/>
                <a:ea typeface="SimHei" charset="0"/>
                <a:cs typeface="SimHei" charset="0"/>
              </a:rPr>
              <a:t>。他们可能是</a:t>
            </a:r>
            <a:r>
              <a:rPr lang="zh-CN" altLang="en-US" sz="3600" b="1">
                <a:solidFill>
                  <a:srgbClr val="FFFFFF"/>
                </a:solidFill>
                <a:latin typeface="SimHei" charset="0"/>
                <a:ea typeface="SimHei" charset="0"/>
                <a:cs typeface="SimHei" charset="0"/>
              </a:rPr>
              <a:t>号称中</a:t>
            </a:r>
            <a:r>
              <a:rPr lang="ja-JP" altLang="en-US" sz="3600" b="1">
                <a:solidFill>
                  <a:srgbClr val="FFFFFF"/>
                </a:solidFill>
                <a:latin typeface="SimHei" charset="0"/>
                <a:ea typeface="SimHei" charset="0"/>
                <a:cs typeface="SimHei" charset="0"/>
              </a:rPr>
              <a:t>奇迹般的发现</a:t>
            </a:r>
            <a:r>
              <a:rPr lang="zh-CN" altLang="en-US" sz="3600" b="1">
                <a:solidFill>
                  <a:srgbClr val="FFFFFF"/>
                </a:solidFill>
                <a:latin typeface="SimHei" charset="0"/>
                <a:ea typeface="SimHei" charset="0"/>
                <a:cs typeface="SimHei" charset="0"/>
              </a:rPr>
              <a:t>或是缺失</a:t>
            </a:r>
            <a:r>
              <a:rPr lang="ja-JP" altLang="en-US" sz="3600" b="1">
                <a:solidFill>
                  <a:srgbClr val="FFFFFF"/>
                </a:solidFill>
                <a:latin typeface="SimHei" charset="0"/>
                <a:ea typeface="SimHei" charset="0"/>
                <a:cs typeface="SimHei" charset="0"/>
              </a:rPr>
              <a:t>的环节，</a:t>
            </a:r>
            <a:r>
              <a:rPr lang="ja-JP" altLang="en-US" sz="3600" b="1">
                <a:solidFill>
                  <a:srgbClr val="FFFF00"/>
                </a:solidFill>
                <a:latin typeface="SimHei" charset="0"/>
                <a:ea typeface="SimHei" charset="0"/>
                <a:cs typeface="SimHei" charset="0"/>
              </a:rPr>
              <a:t>但</a:t>
            </a:r>
            <a:r>
              <a:rPr lang="zh-CN" altLang="en-US" sz="3600" b="1">
                <a:solidFill>
                  <a:srgbClr val="FFFF00"/>
                </a:solidFill>
                <a:latin typeface="SimHei" charset="0"/>
                <a:ea typeface="SimHei" charset="0"/>
                <a:cs typeface="SimHei" charset="0"/>
              </a:rPr>
              <a:t>这些东西都从来</a:t>
            </a:r>
            <a:r>
              <a:rPr lang="ja-JP" altLang="en-US" sz="3600" b="1">
                <a:solidFill>
                  <a:srgbClr val="FFFF00"/>
                </a:solidFill>
                <a:latin typeface="SimHei" charset="0"/>
                <a:ea typeface="SimHei" charset="0"/>
                <a:cs typeface="SimHei" charset="0"/>
              </a:rPr>
              <a:t>没有方法来验证</a:t>
            </a:r>
            <a:r>
              <a:rPr lang="ja-JP" altLang="en-US" sz="3600">
                <a:solidFill>
                  <a:srgbClr val="FFFFFF"/>
                </a:solidFill>
                <a:latin typeface="SimHei" charset="0"/>
                <a:ea typeface="SimHei" charset="0"/>
                <a:cs typeface="SimHei" charset="0"/>
              </a:rPr>
              <a:t>”</a:t>
            </a:r>
            <a:endParaRPr lang="en-US" sz="3600">
              <a:solidFill>
                <a:srgbClr val="FFFFFF"/>
              </a:solidFill>
              <a:latin typeface="SimHei" charset="0"/>
              <a:ea typeface="SimHei" charset="0"/>
              <a:cs typeface="SimHei" charset="0"/>
            </a:endParaRPr>
          </a:p>
        </p:txBody>
      </p:sp>
      <p:sp>
        <p:nvSpPr>
          <p:cNvPr id="4297733" name="Text Box 5"/>
          <p:cNvSpPr txBox="1">
            <a:spLocks noChangeArrowheads="1"/>
          </p:cNvSpPr>
          <p:nvPr/>
        </p:nvSpPr>
        <p:spPr bwMode="auto">
          <a:xfrm>
            <a:off x="914400" y="5791200"/>
            <a:ext cx="7391400" cy="427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r" eaLnBrk="1" hangingPunct="1">
              <a:spcBef>
                <a:spcPct val="50000"/>
              </a:spcBef>
              <a:defRPr/>
            </a:pPr>
            <a:r>
              <a:rPr lang="zh-CN" altLang="en-US" sz="2200" b="1" smtClean="0">
                <a:solidFill>
                  <a:srgbClr val="FFFFFF"/>
                </a:solidFill>
                <a:cs typeface="Times New Roman" charset="0"/>
              </a:rPr>
              <a:t>史非特</a:t>
            </a:r>
            <a:r>
              <a:rPr lang="en-US" sz="2200" b="1" smtClean="0">
                <a:solidFill>
                  <a:srgbClr val="FFFFFF"/>
                </a:solidFill>
                <a:cs typeface="Times New Roman" charset="0"/>
              </a:rPr>
              <a:t>, </a:t>
            </a:r>
            <a:r>
              <a:rPr lang="zh-CN" altLang="en-US" sz="2200" b="1" smtClean="0">
                <a:solidFill>
                  <a:srgbClr val="FFFFFF"/>
                </a:solidFill>
                <a:cs typeface="Times New Roman" charset="0"/>
              </a:rPr>
              <a:t>菲克史</a:t>
            </a:r>
            <a:r>
              <a:rPr lang="en-US" sz="2200" b="1" smtClean="0">
                <a:solidFill>
                  <a:srgbClr val="FFFFFF"/>
                </a:solidFill>
                <a:cs typeface="Times New Roman" charset="0"/>
              </a:rPr>
              <a:t> 2003</a:t>
            </a:r>
            <a:r>
              <a:rPr lang="zh-CN" altLang="en-US" sz="2200" b="1" smtClean="0">
                <a:solidFill>
                  <a:srgbClr val="FFFFFF"/>
                </a:solidFill>
                <a:cs typeface="Times New Roman" charset="0"/>
              </a:rPr>
              <a:t>年</a:t>
            </a:r>
            <a:r>
              <a:rPr lang="en-US" sz="2200" b="1" smtClean="0">
                <a:solidFill>
                  <a:srgbClr val="FFFFFF"/>
                </a:solidFill>
                <a:cs typeface="Times New Roman" charset="0"/>
              </a:rPr>
              <a:t>, </a:t>
            </a:r>
            <a:r>
              <a:rPr lang="zh-CN" altLang="en-US" sz="2200" b="1" smtClean="0">
                <a:solidFill>
                  <a:srgbClr val="FFFFFF"/>
                </a:solidFill>
                <a:cs typeface="Times New Roman" charset="0"/>
              </a:rPr>
              <a:t>第</a:t>
            </a:r>
            <a:r>
              <a:rPr lang="en-US" sz="2200" b="1" smtClean="0">
                <a:solidFill>
                  <a:srgbClr val="FFFFFF"/>
                </a:solidFill>
                <a:cs typeface="Times New Roman" charset="0"/>
              </a:rPr>
              <a:t> 2b</a:t>
            </a:r>
            <a:endParaRPr lang="en-US" sz="2200" smtClean="0">
              <a:solidFill>
                <a:srgbClr val="FFFFFF"/>
              </a:solidFill>
            </a:endParaRPr>
          </a:p>
        </p:txBody>
      </p:sp>
      <p:sp>
        <p:nvSpPr>
          <p:cNvPr id="4297734" name="Text Box 6"/>
          <p:cNvSpPr txBox="1">
            <a:spLocks noChangeArrowheads="1"/>
          </p:cNvSpPr>
          <p:nvPr/>
        </p:nvSpPr>
        <p:spPr bwMode="auto">
          <a:xfrm>
            <a:off x="685800" y="547688"/>
            <a:ext cx="845820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800" b="1">
                <a:solidFill>
                  <a:srgbClr val="66FF33"/>
                </a:solidFill>
                <a:latin typeface="SimHei" charset="0"/>
                <a:ea typeface="SimHei" charset="0"/>
                <a:cs typeface="SimHei" charset="0"/>
              </a:rPr>
              <a:t>费杜恰继续说</a:t>
            </a:r>
            <a:r>
              <a:rPr lang="zh-CN" altLang="en-US" sz="2800">
                <a:solidFill>
                  <a:srgbClr val="00FF00"/>
                </a:solidFill>
                <a:latin typeface="SimHei" charset="0"/>
                <a:ea typeface="SimHei" charset="0"/>
                <a:cs typeface="SimHei" charset="0"/>
              </a:rPr>
              <a:t>到</a:t>
            </a:r>
            <a:r>
              <a:rPr lang="en-US" altLang="ja-JP" sz="2800" b="1">
                <a:solidFill>
                  <a:srgbClr val="66FF33"/>
                </a:solidFill>
                <a:latin typeface="SimHei" charset="0"/>
                <a:ea typeface="SimHei" charset="0"/>
                <a:cs typeface="SimHei" charset="0"/>
              </a:rPr>
              <a:t>:</a:t>
            </a:r>
            <a:endParaRPr lang="en-US" sz="2800" b="1">
              <a:solidFill>
                <a:srgbClr val="66FF33"/>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626" name="Rectangle 2"/>
          <p:cNvSpPr>
            <a:spLocks noGrp="1" noChangeArrowheads="1"/>
          </p:cNvSpPr>
          <p:nvPr>
            <p:ph type="title"/>
          </p:nvPr>
        </p:nvSpPr>
        <p:spPr/>
        <p:txBody>
          <a:bodyPr/>
          <a:lstStyle/>
          <a:p>
            <a:pPr eaLnBrk="1" hangingPunct="1">
              <a:defRPr/>
            </a:pPr>
            <a:r>
              <a:rPr lang="en-US" smtClean="0"/>
              <a:t>Olson 1999 on NG dino-bird hoax</a:t>
            </a:r>
          </a:p>
        </p:txBody>
      </p:sp>
      <p:pic>
        <p:nvPicPr>
          <p:cNvPr id="3994627" name="Picture 3"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994628" name="Text Box 4"/>
          <p:cNvSpPr txBox="1">
            <a:spLocks noChangeArrowheads="1"/>
          </p:cNvSpPr>
          <p:nvPr/>
        </p:nvSpPr>
        <p:spPr bwMode="auto">
          <a:xfrm>
            <a:off x="762000" y="400050"/>
            <a:ext cx="7620000" cy="2814638"/>
          </a:xfrm>
          <a:prstGeom prst="rect">
            <a:avLst/>
          </a:prstGeom>
          <a:noFill/>
          <a:ln>
            <a:noFill/>
          </a:ln>
          <a:effectLst>
            <a:outerShdw blurRad="63500" dist="38099" dir="2700000" algn="ctr" rotWithShape="0">
              <a:srgbClr val="000066">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ja-JP" altLang="en-US" sz="2800" b="1">
                <a:solidFill>
                  <a:srgbClr val="FFFFFF"/>
                </a:solidFill>
                <a:latin typeface="SimHei" charset="0"/>
                <a:ea typeface="SimHei" charset="0"/>
                <a:cs typeface="SimHei" charset="0"/>
              </a:rPr>
              <a:t>“有</a:t>
            </a:r>
            <a:r>
              <a:rPr lang="zh-CN" altLang="en-US" sz="2800" b="1">
                <a:solidFill>
                  <a:srgbClr val="FFFFFF"/>
                </a:solidFill>
                <a:latin typeface="SimHei" charset="0"/>
                <a:ea typeface="SimHei" charset="0"/>
                <a:cs typeface="SimHei" charset="0"/>
              </a:rPr>
              <a:t>关有</a:t>
            </a:r>
            <a:r>
              <a:rPr lang="ja-JP" altLang="en-US" sz="2800" b="1">
                <a:solidFill>
                  <a:srgbClr val="FFFFFF"/>
                </a:solidFill>
                <a:latin typeface="SimHei" charset="0"/>
                <a:ea typeface="SimHei" charset="0"/>
                <a:cs typeface="SimHei" charset="0"/>
              </a:rPr>
              <a:t>羽毛的恐龙和鸟类的兽脚类恐龙</a:t>
            </a:r>
            <a:r>
              <a:rPr lang="zh-CN" altLang="en-US" sz="2800" b="1">
                <a:solidFill>
                  <a:srgbClr val="FFFFFF"/>
                </a:solidFill>
                <a:latin typeface="SimHei" charset="0"/>
                <a:ea typeface="SimHei" charset="0"/>
                <a:cs typeface="SimHei" charset="0"/>
              </a:rPr>
              <a:t>的</a:t>
            </a:r>
            <a:r>
              <a:rPr lang="ja-JP" altLang="en-US" sz="2800" b="1">
                <a:solidFill>
                  <a:srgbClr val="FFFFFF"/>
                </a:solidFill>
                <a:latin typeface="SimHei" charset="0"/>
                <a:ea typeface="SimHei" charset="0"/>
                <a:cs typeface="SimHei" charset="0"/>
              </a:rPr>
              <a:t>起源正</a:t>
            </a:r>
            <a:r>
              <a:rPr lang="zh-CN" altLang="en-US" sz="2800" b="1">
                <a:solidFill>
                  <a:srgbClr val="FFFFFF"/>
                </a:solidFill>
                <a:latin typeface="SimHei" charset="0"/>
                <a:ea typeface="SimHei" charset="0"/>
                <a:cs typeface="SimHei" charset="0"/>
              </a:rPr>
              <a:t>被</a:t>
            </a:r>
            <a:r>
              <a:rPr lang="zh-CN" altLang="en-US" sz="2800" b="1">
                <a:solidFill>
                  <a:srgbClr val="FFFF00"/>
                </a:solidFill>
                <a:latin typeface="SimHei" charset="0"/>
                <a:ea typeface="SimHei" charset="0"/>
                <a:cs typeface="SimHei" charset="0"/>
              </a:rPr>
              <a:t>热心的科学家</a:t>
            </a:r>
            <a:r>
              <a:rPr lang="zh-CN" altLang="en-US" sz="2800" b="1">
                <a:solidFill>
                  <a:srgbClr val="FFFFFF"/>
                </a:solidFill>
                <a:latin typeface="SimHei" charset="0"/>
                <a:ea typeface="SimHei" charset="0"/>
                <a:cs typeface="SimHei" charset="0"/>
              </a:rPr>
              <a:t>，</a:t>
            </a:r>
            <a:r>
              <a:rPr lang="ja-JP" altLang="en-US" sz="2800" b="1">
                <a:solidFill>
                  <a:srgbClr val="FFFFFF"/>
                </a:solidFill>
                <a:latin typeface="SimHei" charset="0"/>
                <a:ea typeface="SimHei" charset="0"/>
                <a:cs typeface="SimHei" charset="0"/>
              </a:rPr>
              <a:t>积极</a:t>
            </a:r>
            <a:r>
              <a:rPr lang="zh-CN" altLang="en-US" sz="2800" b="1">
                <a:solidFill>
                  <a:srgbClr val="FFFFFF"/>
                </a:solidFill>
                <a:latin typeface="SimHei" charset="0"/>
                <a:ea typeface="SimHei" charset="0"/>
                <a:cs typeface="SimHei" charset="0"/>
              </a:rPr>
              <a:t>配合例如自然和国家地理，属于</a:t>
            </a:r>
            <a:r>
              <a:rPr lang="zh-CN" altLang="en-US" sz="2800" b="1">
                <a:solidFill>
                  <a:srgbClr val="FFFF00"/>
                </a:solidFill>
                <a:latin typeface="SimHei" charset="0"/>
                <a:ea typeface="SimHei" charset="0"/>
                <a:cs typeface="SimHei" charset="0"/>
              </a:rPr>
              <a:t>较为</a:t>
            </a:r>
            <a:r>
              <a:rPr lang="ja-JP" altLang="en-US" sz="2800" b="1">
                <a:solidFill>
                  <a:srgbClr val="FFFF00"/>
                </a:solidFill>
                <a:latin typeface="SimHei" charset="0"/>
                <a:ea typeface="SimHei" charset="0"/>
                <a:cs typeface="SimHei" charset="0"/>
              </a:rPr>
              <a:t>坦率的和充满偏见的劝诱改宗者的信念</a:t>
            </a:r>
            <a:r>
              <a:rPr lang="zh-CN" altLang="en-US" sz="2800" b="1">
                <a:solidFill>
                  <a:srgbClr val="FFFFFF"/>
                </a:solidFill>
                <a:latin typeface="SimHei" charset="0"/>
                <a:ea typeface="SimHei" charset="0"/>
                <a:cs typeface="SimHei" charset="0"/>
              </a:rPr>
              <a:t>的编辑的情况下</a:t>
            </a:r>
            <a:r>
              <a:rPr lang="ja-JP" altLang="en-US" sz="2800" b="1">
                <a:solidFill>
                  <a:srgbClr val="FFFFFF"/>
                </a:solidFill>
                <a:latin typeface="SimHei" charset="0"/>
                <a:ea typeface="SimHei" charset="0"/>
                <a:cs typeface="SimHei" charset="0"/>
              </a:rPr>
              <a:t>颁布。</a:t>
            </a:r>
            <a:r>
              <a:rPr lang="zh-CN" altLang="en-US" sz="2800" b="1">
                <a:solidFill>
                  <a:srgbClr val="FFFFFF"/>
                </a:solidFill>
                <a:latin typeface="SimHei" charset="0"/>
                <a:ea typeface="SimHei" charset="0"/>
                <a:cs typeface="SimHei" charset="0"/>
              </a:rPr>
              <a:t>以真实</a:t>
            </a:r>
            <a:r>
              <a:rPr lang="ja-JP" altLang="en-US" sz="2800" b="1">
                <a:solidFill>
                  <a:srgbClr val="FFFFFF"/>
                </a:solidFill>
                <a:latin typeface="SimHei" charset="0"/>
                <a:ea typeface="SimHei" charset="0"/>
                <a:cs typeface="SimHei" charset="0"/>
              </a:rPr>
              <a:t>和认真的科学衡量证据</a:t>
            </a:r>
            <a:r>
              <a:rPr lang="zh-CN" altLang="en-US" sz="2800" b="1">
                <a:solidFill>
                  <a:srgbClr val="FFFFFF"/>
                </a:solidFill>
                <a:latin typeface="SimHei" charset="0"/>
                <a:ea typeface="SimHei" charset="0"/>
                <a:cs typeface="SimHei" charset="0"/>
              </a:rPr>
              <a:t>的方式</a:t>
            </a:r>
            <a:r>
              <a:rPr lang="ja-JP" altLang="en-US" sz="2800" b="1">
                <a:solidFill>
                  <a:srgbClr val="FFFFFF"/>
                </a:solidFill>
                <a:latin typeface="SimHei" charset="0"/>
                <a:ea typeface="SimHei" charset="0"/>
                <a:cs typeface="SimHei" charset="0"/>
              </a:rPr>
              <a:t>已</a:t>
            </a:r>
            <a:r>
              <a:rPr lang="zh-CN" altLang="en-US" sz="2800" b="1">
                <a:solidFill>
                  <a:srgbClr val="FFFFFF"/>
                </a:solidFill>
                <a:latin typeface="SimHei" charset="0"/>
                <a:ea typeface="SimHei" charset="0"/>
                <a:cs typeface="SimHei" charset="0"/>
              </a:rPr>
              <a:t>成为项目中的牺牲品</a:t>
            </a:r>
            <a:r>
              <a:rPr lang="ja-JP" altLang="en-US" sz="2800" b="1">
                <a:solidFill>
                  <a:srgbClr val="FFFFFF"/>
                </a:solidFill>
                <a:latin typeface="SimHei" charset="0"/>
                <a:ea typeface="SimHei" charset="0"/>
                <a:cs typeface="SimHei" charset="0"/>
              </a:rPr>
              <a:t>，迅速</a:t>
            </a:r>
            <a:r>
              <a:rPr lang="zh-CN" altLang="en-US" sz="2800" b="1">
                <a:solidFill>
                  <a:srgbClr val="FFFFFF"/>
                </a:solidFill>
                <a:latin typeface="SimHei" charset="0"/>
                <a:ea typeface="SimHei" charset="0"/>
                <a:cs typeface="SimHei" charset="0"/>
              </a:rPr>
              <a:t>地</a:t>
            </a:r>
            <a:r>
              <a:rPr lang="ja-JP" altLang="en-US" sz="2800" b="1">
                <a:solidFill>
                  <a:srgbClr val="FFFFFF"/>
                </a:solidFill>
                <a:latin typeface="SimHei" charset="0"/>
                <a:ea typeface="SimHei" charset="0"/>
                <a:cs typeface="SimHei" charset="0"/>
              </a:rPr>
              <a:t>成为我们</a:t>
            </a:r>
            <a:r>
              <a:rPr lang="ja-JP" altLang="en-US" sz="2800" b="1">
                <a:solidFill>
                  <a:srgbClr val="FFFF00"/>
                </a:solidFill>
                <a:latin typeface="SimHei" charset="0"/>
                <a:ea typeface="SimHei" charset="0"/>
                <a:cs typeface="SimHei" charset="0"/>
              </a:rPr>
              <a:t>这个时代的</a:t>
            </a:r>
            <a:r>
              <a:rPr lang="zh-CN" altLang="en-US" sz="2800" b="1">
                <a:solidFill>
                  <a:srgbClr val="FFFF00"/>
                </a:solidFill>
                <a:latin typeface="SimHei" charset="0"/>
                <a:ea typeface="SimHei" charset="0"/>
                <a:cs typeface="SimHei" charset="0"/>
              </a:rPr>
              <a:t>最</a:t>
            </a:r>
            <a:r>
              <a:rPr lang="ja-JP" altLang="en-US" sz="2800" b="1">
                <a:solidFill>
                  <a:srgbClr val="FFFF00"/>
                </a:solidFill>
                <a:latin typeface="SimHei" charset="0"/>
                <a:ea typeface="SimHei" charset="0"/>
                <a:cs typeface="SimHei" charset="0"/>
              </a:rPr>
              <a:t>宏大的科学骗局之一</a:t>
            </a:r>
            <a:r>
              <a:rPr lang="ja-JP" altLang="en-US" sz="2800" b="1">
                <a:solidFill>
                  <a:srgbClr val="FFFFFF"/>
                </a:solidFill>
                <a:latin typeface="SimHei" charset="0"/>
                <a:ea typeface="SimHei" charset="0"/>
                <a:cs typeface="SimHei" charset="0"/>
              </a:rPr>
              <a:t> </a:t>
            </a:r>
            <a:r>
              <a:rPr lang="en-US" altLang="ja-JP"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相等于</a:t>
            </a:r>
            <a:r>
              <a:rPr lang="ja-JP" altLang="en-US" sz="2800" b="1">
                <a:solidFill>
                  <a:srgbClr val="FFFFFF"/>
                </a:solidFill>
                <a:latin typeface="SimHei" charset="0"/>
                <a:ea typeface="SimHei" charset="0"/>
                <a:cs typeface="SimHei" charset="0"/>
              </a:rPr>
              <a:t>古生物</a:t>
            </a:r>
            <a:r>
              <a:rPr lang="zh-CN" altLang="en-US" sz="2800" b="1">
                <a:solidFill>
                  <a:srgbClr val="FFFFFF"/>
                </a:solidFill>
                <a:latin typeface="SimHei" charset="0"/>
                <a:ea typeface="SimHei" charset="0"/>
                <a:cs typeface="SimHei" charset="0"/>
              </a:rPr>
              <a:t>学的冷聚变</a:t>
            </a:r>
            <a:r>
              <a:rPr lang="ja-JP" altLang="en-US" sz="2800" b="1">
                <a:solidFill>
                  <a:srgbClr val="FFFFFF"/>
                </a:solidFill>
                <a:latin typeface="SimHei" charset="0"/>
                <a:ea typeface="SimHei" charset="0"/>
                <a:cs typeface="SimHei" charset="0"/>
              </a:rPr>
              <a:t>。”</a:t>
            </a:r>
            <a:endParaRPr lang="en-US" sz="2800" b="1">
              <a:solidFill>
                <a:srgbClr val="FFFFFF"/>
              </a:solidFill>
              <a:latin typeface="SimHei" charset="0"/>
              <a:ea typeface="SimHei" charset="0"/>
              <a:cs typeface="SimHei" charset="0"/>
            </a:endParaRPr>
          </a:p>
        </p:txBody>
      </p:sp>
      <p:sp>
        <p:nvSpPr>
          <p:cNvPr id="3994629" name="Text Box 5"/>
          <p:cNvSpPr txBox="1">
            <a:spLocks noChangeArrowheads="1"/>
          </p:cNvSpPr>
          <p:nvPr/>
        </p:nvSpPr>
        <p:spPr bwMode="auto">
          <a:xfrm>
            <a:off x="762000" y="5638800"/>
            <a:ext cx="7772400" cy="735013"/>
          </a:xfrm>
          <a:prstGeom prst="rect">
            <a:avLst/>
          </a:prstGeom>
          <a:noFill/>
          <a:ln>
            <a:noFill/>
          </a:ln>
          <a:effectLst>
            <a:outerShdw blurRad="63500" dist="38099" dir="2700000" algn="ctr" rotWithShape="0">
              <a:srgbClr val="000066">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2300" b="1">
                <a:solidFill>
                  <a:srgbClr val="FFFFFF"/>
                </a:solidFill>
                <a:latin typeface="SimHei" charset="0"/>
                <a:ea typeface="SimHei" charset="0"/>
                <a:cs typeface="SimHei" charset="0"/>
              </a:rPr>
              <a:t>斯托斯奥尔森博士</a:t>
            </a:r>
            <a:r>
              <a:rPr lang="zh-CN" altLang="en-US" sz="2300" b="1">
                <a:solidFill>
                  <a:srgbClr val="FFFFFF"/>
                </a:solidFill>
                <a:latin typeface="SimHei" charset="0"/>
                <a:ea typeface="SimHei" charset="0"/>
                <a:cs typeface="SimHei" charset="0"/>
              </a:rPr>
              <a:t>至给</a:t>
            </a:r>
            <a:r>
              <a:rPr lang="en-US" altLang="ja-JP" sz="2300" b="1">
                <a:solidFill>
                  <a:srgbClr val="FFFFFF"/>
                </a:solidFill>
                <a:latin typeface="SimHei" charset="0"/>
                <a:ea typeface="SimHei" charset="0"/>
                <a:cs typeface="SimHei" charset="0"/>
              </a:rPr>
              <a:t> </a:t>
            </a:r>
            <a:r>
              <a:rPr lang="en-US" sz="2300" b="1">
                <a:solidFill>
                  <a:srgbClr val="FFFFFF"/>
                </a:solidFill>
                <a:latin typeface="SimHei" charset="0"/>
                <a:ea typeface="SimHei" charset="0"/>
                <a:cs typeface="SimHei" charset="0"/>
              </a:rPr>
              <a:t>“国家地理”</a:t>
            </a:r>
            <a:r>
              <a:rPr lang="en-US" altLang="ja-JP" sz="2300" b="1">
                <a:solidFill>
                  <a:srgbClr val="FFFFFF"/>
                </a:solidFill>
                <a:latin typeface="SimHei" charset="0"/>
                <a:ea typeface="SimHei" charset="0"/>
                <a:cs typeface="SimHei" charset="0"/>
              </a:rPr>
              <a:t> </a:t>
            </a:r>
            <a:r>
              <a:rPr lang="en-US" sz="2300" b="1">
                <a:solidFill>
                  <a:srgbClr val="FFFFFF"/>
                </a:solidFill>
                <a:latin typeface="SimHei" charset="0"/>
                <a:ea typeface="SimHei" charset="0"/>
                <a:cs typeface="SimHei" charset="0"/>
              </a:rPr>
              <a:t>的公开信，</a:t>
            </a:r>
            <a:r>
              <a:rPr lang="en-US" altLang="ja-JP" sz="2300" b="1">
                <a:solidFill>
                  <a:srgbClr val="FFFFFF"/>
                </a:solidFill>
                <a:latin typeface="SimHei" charset="0"/>
                <a:ea typeface="SimHei" charset="0"/>
                <a:cs typeface="SimHei" charset="0"/>
              </a:rPr>
              <a:t>1999</a:t>
            </a:r>
            <a:r>
              <a:rPr lang="en-US" sz="2300" b="1">
                <a:solidFill>
                  <a:srgbClr val="FFFFFF"/>
                </a:solidFill>
                <a:latin typeface="SimHei" charset="0"/>
                <a:ea typeface="SimHei" charset="0"/>
                <a:cs typeface="SimHei" charset="0"/>
              </a:rPr>
              <a:t>年</a:t>
            </a:r>
            <a:r>
              <a:rPr lang="en-US" altLang="ja-JP" sz="2300" b="1">
                <a:solidFill>
                  <a:srgbClr val="FFFFFF"/>
                </a:solidFill>
                <a:latin typeface="SimHei" charset="0"/>
                <a:ea typeface="SimHei" charset="0"/>
                <a:cs typeface="SimHei" charset="0"/>
              </a:rPr>
              <a:t>11</a:t>
            </a:r>
            <a:r>
              <a:rPr lang="en-US" sz="2300" b="1">
                <a:solidFill>
                  <a:srgbClr val="FFFFFF"/>
                </a:solidFill>
                <a:latin typeface="SimHei" charset="0"/>
                <a:ea typeface="SimHei" charset="0"/>
                <a:cs typeface="SimHei" charset="0"/>
              </a:rPr>
              <a:t>月</a:t>
            </a:r>
            <a:r>
              <a:rPr lang="en-US" altLang="ja-JP" sz="2300" b="1">
                <a:solidFill>
                  <a:srgbClr val="FFFFFF"/>
                </a:solidFill>
                <a:latin typeface="SimHei" charset="0"/>
                <a:ea typeface="SimHei" charset="0"/>
                <a:cs typeface="SimHei" charset="0"/>
              </a:rPr>
              <a:t>www.answersingenesis.org</a:t>
            </a:r>
            <a:r>
              <a:rPr lang="en-US" sz="2300" b="1">
                <a:solidFill>
                  <a:srgbClr val="FFFFFF"/>
                </a:solidFill>
                <a:latin typeface="SimHei" charset="0"/>
                <a:ea typeface="SimHei" charset="0"/>
                <a:cs typeface="SimHei" charset="0"/>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290" name="Text Box 2"/>
          <p:cNvSpPr txBox="1">
            <a:spLocks noChangeArrowheads="1"/>
          </p:cNvSpPr>
          <p:nvPr/>
        </p:nvSpPr>
        <p:spPr bwMode="auto">
          <a:xfrm>
            <a:off x="609600" y="1082675"/>
            <a:ext cx="8077200" cy="51403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ea typeface="SimHei" charset="0"/>
                <a:cs typeface="SimHei"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羽毛</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的发育</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改呼吸系统</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的进化</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骨骼系统</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的进化</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 </a:t>
            </a:r>
            <a:r>
              <a:rPr lang="en-US" altLang="zh-TW"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中空的骨头</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消化系统</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的进化</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神经系统</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的进化</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鸟喙</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的形成</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筑巢</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的技巧</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学习飞行和导航</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发声器官的发育和学习歌唱</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恐龙和第一只飞鸟体积的缩小</a:t>
            </a:r>
            <a:endParaRPr lang="en-US" sz="2800" b="1">
              <a:solidFill>
                <a:srgbClr val="FFFFFF"/>
              </a:solidFill>
              <a:latin typeface="SimHei" charset="0"/>
              <a:ea typeface="SimHei" charset="0"/>
              <a:cs typeface="SimHei" charset="0"/>
            </a:endParaRPr>
          </a:p>
        </p:txBody>
      </p:sp>
      <p:sp>
        <p:nvSpPr>
          <p:cNvPr id="2" name="Title 1"/>
          <p:cNvSpPr>
            <a:spLocks noGrp="1"/>
          </p:cNvSpPr>
          <p:nvPr>
            <p:ph type="title"/>
          </p:nvPr>
        </p:nvSpPr>
        <p:spPr>
          <a:xfrm>
            <a:off x="457200" y="76200"/>
            <a:ext cx="8229600" cy="1066800"/>
          </a:xfrm>
        </p:spPr>
        <p:txBody>
          <a:bodyPr/>
          <a:lstStyle/>
          <a:p>
            <a:r>
              <a:rPr lang="zh-CN" altLang="en-US">
                <a:solidFill>
                  <a:srgbClr val="00FF00"/>
                </a:solidFill>
                <a:effectLst/>
                <a:latin typeface="SimHei" charset="0"/>
                <a:ea typeface="SimHei" charset="0"/>
                <a:cs typeface="SimHei" charset="0"/>
              </a:rPr>
              <a:t>爬行类动物到鸟类的进化</a:t>
            </a:r>
            <a:r>
              <a:rPr lang="en-US" altLang="ja-JP">
                <a:solidFill>
                  <a:srgbClr val="00FF00"/>
                </a:solidFill>
                <a:effectLst/>
                <a:latin typeface="SimHei" charset="0"/>
                <a:ea typeface="SimHei" charset="0"/>
                <a:cs typeface="SimHei" charset="0"/>
              </a:rPr>
              <a:t>?</a:t>
            </a:r>
            <a:endParaRPr lang="en-US" sz="4800">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Dino to Bird Impossible 0305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8531" name="Rectangle 4" hidden="1"/>
          <p:cNvSpPr>
            <a:spLocks noGrp="1" noChangeArrowheads="1"/>
          </p:cNvSpPr>
          <p:nvPr>
            <p:ph type="title" idx="4294967295"/>
          </p:nvPr>
        </p:nvSpPr>
        <p:spPr/>
        <p:txBody>
          <a:bodyPr/>
          <a:lstStyle/>
          <a:p>
            <a:pPr eaLnBrk="1" hangingPunct="1">
              <a:defRPr/>
            </a:pPr>
            <a:r>
              <a:rPr lang="en-US" dirty="0" smtClean="0"/>
              <a:t>Dino to Bird Impossible 03052</a:t>
            </a:r>
          </a:p>
        </p:txBody>
      </p:sp>
      <p:sp>
        <p:nvSpPr>
          <p:cNvPr id="3" name="Freeform 2"/>
          <p:cNvSpPr/>
          <p:nvPr/>
        </p:nvSpPr>
        <p:spPr>
          <a:xfrm>
            <a:off x="1114425" y="1828800"/>
            <a:ext cx="6624638" cy="2265363"/>
          </a:xfrm>
          <a:custGeom>
            <a:avLst/>
            <a:gdLst>
              <a:gd name="connsiteX0" fmla="*/ 815926 w 6625883"/>
              <a:gd name="connsiteY0" fmla="*/ 1533378 h 2264898"/>
              <a:gd name="connsiteX1" fmla="*/ 0 w 6625883"/>
              <a:gd name="connsiteY1" fmla="*/ 900332 h 2264898"/>
              <a:gd name="connsiteX2" fmla="*/ 1153550 w 6625883"/>
              <a:gd name="connsiteY2" fmla="*/ 1026941 h 2264898"/>
              <a:gd name="connsiteX3" fmla="*/ 1969477 w 6625883"/>
              <a:gd name="connsiteY3" fmla="*/ 590843 h 2264898"/>
              <a:gd name="connsiteX4" fmla="*/ 2574387 w 6625883"/>
              <a:gd name="connsiteY4" fmla="*/ 1026941 h 2264898"/>
              <a:gd name="connsiteX5" fmla="*/ 2715064 w 6625883"/>
              <a:gd name="connsiteY5" fmla="*/ 675249 h 2264898"/>
              <a:gd name="connsiteX6" fmla="*/ 3066757 w 6625883"/>
              <a:gd name="connsiteY6" fmla="*/ 886264 h 2264898"/>
              <a:gd name="connsiteX7" fmla="*/ 3263704 w 6625883"/>
              <a:gd name="connsiteY7" fmla="*/ 520504 h 2264898"/>
              <a:gd name="connsiteX8" fmla="*/ 3727938 w 6625883"/>
              <a:gd name="connsiteY8" fmla="*/ 492369 h 2264898"/>
              <a:gd name="connsiteX9" fmla="*/ 4107766 w 6625883"/>
              <a:gd name="connsiteY9" fmla="*/ 84406 h 2264898"/>
              <a:gd name="connsiteX10" fmla="*/ 4543864 w 6625883"/>
              <a:gd name="connsiteY10" fmla="*/ 506437 h 2264898"/>
              <a:gd name="connsiteX11" fmla="*/ 5205046 w 6625883"/>
              <a:gd name="connsiteY11" fmla="*/ 0 h 2264898"/>
              <a:gd name="connsiteX12" fmla="*/ 5373858 w 6625883"/>
              <a:gd name="connsiteY12" fmla="*/ 337624 h 2264898"/>
              <a:gd name="connsiteX13" fmla="*/ 6119446 w 6625883"/>
              <a:gd name="connsiteY13" fmla="*/ 140677 h 2264898"/>
              <a:gd name="connsiteX14" fmla="*/ 6161649 w 6625883"/>
              <a:gd name="connsiteY14" fmla="*/ 689317 h 2264898"/>
              <a:gd name="connsiteX15" fmla="*/ 6625883 w 6625883"/>
              <a:gd name="connsiteY15" fmla="*/ 689317 h 2264898"/>
              <a:gd name="connsiteX16" fmla="*/ 6105378 w 6625883"/>
              <a:gd name="connsiteY16" fmla="*/ 1448972 h 2264898"/>
              <a:gd name="connsiteX17" fmla="*/ 5008098 w 6625883"/>
              <a:gd name="connsiteY17" fmla="*/ 1280160 h 2264898"/>
              <a:gd name="connsiteX18" fmla="*/ 4332849 w 6625883"/>
              <a:gd name="connsiteY18" fmla="*/ 1603717 h 2264898"/>
              <a:gd name="connsiteX19" fmla="*/ 3657600 w 6625883"/>
              <a:gd name="connsiteY19" fmla="*/ 1406769 h 2264898"/>
              <a:gd name="connsiteX20" fmla="*/ 3010486 w 6625883"/>
              <a:gd name="connsiteY20" fmla="*/ 1631852 h 2264898"/>
              <a:gd name="connsiteX21" fmla="*/ 2335237 w 6625883"/>
              <a:gd name="connsiteY21" fmla="*/ 1659987 h 2264898"/>
              <a:gd name="connsiteX22" fmla="*/ 1645920 w 6625883"/>
              <a:gd name="connsiteY22" fmla="*/ 2138289 h 2264898"/>
              <a:gd name="connsiteX23" fmla="*/ 1378633 w 6625883"/>
              <a:gd name="connsiteY23" fmla="*/ 1927274 h 2264898"/>
              <a:gd name="connsiteX24" fmla="*/ 773723 w 6625883"/>
              <a:gd name="connsiteY24" fmla="*/ 2264898 h 2264898"/>
              <a:gd name="connsiteX25" fmla="*/ 886264 w 6625883"/>
              <a:gd name="connsiteY25" fmla="*/ 1547446 h 2264898"/>
              <a:gd name="connsiteX26" fmla="*/ 815926 w 6625883"/>
              <a:gd name="connsiteY26" fmla="*/ 1533378 h 22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5883" h="2264898">
                <a:moveTo>
                  <a:pt x="815926" y="1533378"/>
                </a:moveTo>
                <a:lnTo>
                  <a:pt x="0" y="900332"/>
                </a:lnTo>
                <a:lnTo>
                  <a:pt x="1153550" y="1026941"/>
                </a:lnTo>
                <a:lnTo>
                  <a:pt x="1969477" y="590843"/>
                </a:lnTo>
                <a:lnTo>
                  <a:pt x="2574387" y="1026941"/>
                </a:lnTo>
                <a:lnTo>
                  <a:pt x="2715064" y="675249"/>
                </a:lnTo>
                <a:lnTo>
                  <a:pt x="3066757" y="886264"/>
                </a:lnTo>
                <a:lnTo>
                  <a:pt x="3263704" y="520504"/>
                </a:lnTo>
                <a:lnTo>
                  <a:pt x="3727938" y="492369"/>
                </a:lnTo>
                <a:lnTo>
                  <a:pt x="4107766" y="84406"/>
                </a:lnTo>
                <a:lnTo>
                  <a:pt x="4543864" y="506437"/>
                </a:lnTo>
                <a:lnTo>
                  <a:pt x="5205046" y="0"/>
                </a:lnTo>
                <a:lnTo>
                  <a:pt x="5373858" y="337624"/>
                </a:lnTo>
                <a:lnTo>
                  <a:pt x="6119446" y="140677"/>
                </a:lnTo>
                <a:lnTo>
                  <a:pt x="6161649" y="689317"/>
                </a:lnTo>
                <a:lnTo>
                  <a:pt x="6625883" y="689317"/>
                </a:lnTo>
                <a:lnTo>
                  <a:pt x="6105378" y="1448972"/>
                </a:lnTo>
                <a:lnTo>
                  <a:pt x="5008098" y="1280160"/>
                </a:lnTo>
                <a:lnTo>
                  <a:pt x="4332849" y="1603717"/>
                </a:lnTo>
                <a:lnTo>
                  <a:pt x="3657600" y="1406769"/>
                </a:lnTo>
                <a:lnTo>
                  <a:pt x="3010486" y="1631852"/>
                </a:lnTo>
                <a:lnTo>
                  <a:pt x="2335237" y="1659987"/>
                </a:lnTo>
                <a:lnTo>
                  <a:pt x="1645920" y="2138289"/>
                </a:lnTo>
                <a:lnTo>
                  <a:pt x="1378633" y="1927274"/>
                </a:lnTo>
                <a:lnTo>
                  <a:pt x="773723" y="2264898"/>
                </a:lnTo>
                <a:lnTo>
                  <a:pt x="886264" y="1547446"/>
                </a:lnTo>
                <a:lnTo>
                  <a:pt x="815926" y="1533378"/>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49860" name="TextBox 5"/>
          <p:cNvSpPr txBox="1">
            <a:spLocks noChangeArrowheads="1"/>
          </p:cNvSpPr>
          <p:nvPr/>
        </p:nvSpPr>
        <p:spPr bwMode="auto">
          <a:xfrm rot="-580875">
            <a:off x="2403475" y="2417763"/>
            <a:ext cx="44592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b="1">
                <a:solidFill>
                  <a:srgbClr val="FFFFFF"/>
                </a:solidFill>
                <a:latin typeface="SimHei" charset="0"/>
                <a:ea typeface="SimHei" charset="0"/>
                <a:cs typeface="SimHei" charset="0"/>
              </a:rPr>
              <a:t>不可能</a:t>
            </a:r>
            <a:endParaRPr lang="en-US" sz="54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2690" name="Rectangle 2"/>
          <p:cNvSpPr>
            <a:spLocks noGrp="1" noChangeArrowheads="1"/>
          </p:cNvSpPr>
          <p:nvPr>
            <p:ph type="ctrTitle"/>
          </p:nvPr>
        </p:nvSpPr>
        <p:spPr/>
        <p:txBody>
          <a:bodyPr/>
          <a:lstStyle/>
          <a:p>
            <a:pPr eaLnBrk="1" hangingPunct="1">
              <a:defRPr/>
            </a:pPr>
            <a:r>
              <a:rPr lang="en-US" smtClean="0">
                <a:cs typeface="+mj-cs"/>
              </a:rPr>
              <a:t>Dino Family Tree--animated</a:t>
            </a:r>
          </a:p>
        </p:txBody>
      </p:sp>
      <p:pic>
        <p:nvPicPr>
          <p:cNvPr id="251906" name="Picture 3" descr="Dino Family Tree 01419 bk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2692" name="Text Box 4"/>
          <p:cNvSpPr txBox="1">
            <a:spLocks noChangeArrowheads="1"/>
          </p:cNvSpPr>
          <p:nvPr/>
        </p:nvSpPr>
        <p:spPr bwMode="auto">
          <a:xfrm>
            <a:off x="3962400" y="5791200"/>
            <a:ext cx="4800600" cy="6778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t" hangingPunct="1">
              <a:spcBef>
                <a:spcPct val="50000"/>
              </a:spcBef>
            </a:pPr>
            <a:r>
              <a:rPr lang="zh-TW" altLang="en-US" sz="1900" b="1">
                <a:solidFill>
                  <a:srgbClr val="FFFFFF"/>
                </a:solidFill>
                <a:latin typeface="SimHei" charset="0"/>
                <a:ea typeface="SimHei" charset="0"/>
                <a:cs typeface="SimHei" charset="0"/>
              </a:rPr>
              <a:t>大卫兰伯特，恐龙百科全书“（伦敦的</a:t>
            </a:r>
            <a:r>
              <a:rPr lang="en-US" altLang="zh-TW" sz="1900" b="1">
                <a:solidFill>
                  <a:srgbClr val="FFFFFF"/>
                </a:solidFill>
                <a:latin typeface="SimHei" charset="0"/>
                <a:ea typeface="SimHei" charset="0"/>
                <a:cs typeface="SimHei" charset="0"/>
              </a:rPr>
              <a:t>Bloomsbury</a:t>
            </a:r>
            <a:r>
              <a:rPr lang="zh-TW" altLang="en-US" sz="1900" b="1">
                <a:solidFill>
                  <a:srgbClr val="FFFFFF"/>
                </a:solidFill>
                <a:latin typeface="SimHei" charset="0"/>
                <a:ea typeface="SimHei" charset="0"/>
                <a:cs typeface="SimHei" charset="0"/>
              </a:rPr>
              <a:t>，</a:t>
            </a:r>
            <a:r>
              <a:rPr lang="en-US" altLang="zh-TW" sz="1900" b="1">
                <a:solidFill>
                  <a:srgbClr val="FFFFFF"/>
                </a:solidFill>
                <a:latin typeface="SimHei" charset="0"/>
                <a:ea typeface="SimHei" charset="0"/>
                <a:cs typeface="SimHei" charset="0"/>
              </a:rPr>
              <a:t>1990</a:t>
            </a:r>
            <a:r>
              <a:rPr lang="zh-TW" altLang="en-US" sz="1900" b="1">
                <a:solidFill>
                  <a:srgbClr val="FFFFFF"/>
                </a:solidFill>
                <a:latin typeface="SimHei" charset="0"/>
                <a:ea typeface="SimHei" charset="0"/>
                <a:cs typeface="SimHei" charset="0"/>
              </a:rPr>
              <a:t>），</a:t>
            </a:r>
            <a:r>
              <a:rPr lang="en-US" altLang="zh-TW" sz="1900" b="1">
                <a:solidFill>
                  <a:srgbClr val="FFFFFF"/>
                </a:solidFill>
                <a:latin typeface="SimHei" charset="0"/>
                <a:ea typeface="SimHei" charset="0"/>
                <a:cs typeface="SimHei" charset="0"/>
              </a:rPr>
              <a:t>26</a:t>
            </a:r>
            <a:r>
              <a:rPr lang="zh-CN" altLang="en-US" sz="1900" b="1">
                <a:solidFill>
                  <a:srgbClr val="FFFFFF"/>
                </a:solidFill>
                <a:latin typeface="SimHei" charset="0"/>
                <a:ea typeface="SimHei" charset="0"/>
                <a:cs typeface="SimHei" charset="0"/>
              </a:rPr>
              <a:t>页</a:t>
            </a:r>
            <a:endParaRPr lang="en-US" sz="1900" b="1">
              <a:solidFill>
                <a:srgbClr val="FFFFFF"/>
              </a:solidFill>
              <a:latin typeface="SimHei" charset="0"/>
              <a:ea typeface="SimHei" charset="0"/>
              <a:cs typeface="SimHei" charset="0"/>
            </a:endParaRPr>
          </a:p>
        </p:txBody>
      </p:sp>
      <p:pic>
        <p:nvPicPr>
          <p:cNvPr id="251908" name="Picture 5" descr="Dino Family Tree 01419-yellow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914400"/>
            <a:ext cx="6645275"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9" name="Picture 6" descr="Dino Family Tree 01419-greyL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6763" y="1752600"/>
            <a:ext cx="642143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76200"/>
            <a:ext cx="9131300" cy="830997"/>
          </a:xfrm>
          <a:prstGeom prst="rect">
            <a:avLst/>
          </a:prstGeom>
          <a:noFill/>
        </p:spPr>
        <p:txBody>
          <a:bodyPr>
            <a:spAutoFit/>
          </a:bodyPr>
          <a:lstStyle/>
          <a:p>
            <a:pPr algn="ctr" eaLnBrk="1" hangingPunct="1">
              <a:defRPr/>
            </a:pPr>
            <a:r>
              <a:rPr lang="zh-CN"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恐龙的</a:t>
            </a: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a:t>
            </a:r>
            <a:r>
              <a:rPr lang="zh-CN"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家谱</a:t>
            </a: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a:t>
            </a:r>
          </a:p>
        </p:txBody>
      </p:sp>
      <p:sp>
        <p:nvSpPr>
          <p:cNvPr id="11" name="TextBox 10"/>
          <p:cNvSpPr txBox="1"/>
          <p:nvPr/>
        </p:nvSpPr>
        <p:spPr>
          <a:xfrm>
            <a:off x="-76200" y="1712893"/>
            <a:ext cx="2235200" cy="523220"/>
          </a:xfrm>
          <a:prstGeom prst="rect">
            <a:avLst/>
          </a:prstGeom>
          <a:noFill/>
        </p:spPr>
        <p:txBody>
          <a:bodyPr>
            <a:spAutoFit/>
          </a:bodyPr>
          <a:lstStyle/>
          <a:p>
            <a:pPr algn="r" eaLnBrk="1" hangingPunct="1">
              <a:defRPr/>
            </a:pPr>
            <a:r>
              <a:rPr lang="zh-TW"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白垩纪</a:t>
            </a:r>
            <a:r>
              <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时期</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2" name="TextBox 11"/>
          <p:cNvSpPr txBox="1"/>
          <p:nvPr/>
        </p:nvSpPr>
        <p:spPr>
          <a:xfrm>
            <a:off x="-76200" y="3505200"/>
            <a:ext cx="2235200" cy="523220"/>
          </a:xfrm>
          <a:prstGeom prst="rect">
            <a:avLst/>
          </a:prstGeom>
          <a:noFill/>
        </p:spPr>
        <p:txBody>
          <a:bodyPr>
            <a:spAutoFit/>
          </a:bodyPr>
          <a:lstStyle/>
          <a:p>
            <a:pPr algn="r" eaLnBrk="1" hangingPunct="1">
              <a:defRPr/>
            </a:pPr>
            <a:r>
              <a:rPr lang="zh-TW"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侏罗纪时期</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3" name="TextBox 12"/>
          <p:cNvSpPr txBox="1"/>
          <p:nvPr/>
        </p:nvSpPr>
        <p:spPr>
          <a:xfrm>
            <a:off x="-76200" y="4724400"/>
            <a:ext cx="2235200" cy="523220"/>
          </a:xfrm>
          <a:prstGeom prst="rect">
            <a:avLst/>
          </a:prstGeom>
          <a:noFill/>
        </p:spPr>
        <p:txBody>
          <a:bodyPr>
            <a:spAutoFit/>
          </a:bodyPr>
          <a:lstStyle/>
          <a:p>
            <a:pPr algn="r" eaLnBrk="1" hangingPunct="1">
              <a:defRPr/>
            </a:pPr>
            <a:r>
              <a:rPr lang="zh-TW"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三叠纪时期</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4" name="TextBox 13"/>
          <p:cNvSpPr txBox="1"/>
          <p:nvPr/>
        </p:nvSpPr>
        <p:spPr>
          <a:xfrm>
            <a:off x="2362200" y="1261646"/>
            <a:ext cx="1219200" cy="338554"/>
          </a:xfrm>
          <a:prstGeom prst="rect">
            <a:avLst/>
          </a:prstGeom>
          <a:noFill/>
        </p:spPr>
        <p:txBody>
          <a:bodyPr>
            <a:spAutoFit/>
          </a:bodyPr>
          <a:lstStyle/>
          <a:p>
            <a:pPr algn="ctr" eaLnBrk="1" hangingPunct="1">
              <a:defRPr/>
            </a:pPr>
            <a:r>
              <a:rPr lang="zh-TW"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翼龙</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5" name="TextBox 14"/>
          <p:cNvSpPr txBox="1"/>
          <p:nvPr/>
        </p:nvSpPr>
        <p:spPr>
          <a:xfrm>
            <a:off x="3048000" y="685800"/>
            <a:ext cx="1219200" cy="338554"/>
          </a:xfrm>
          <a:prstGeom prst="rect">
            <a:avLst/>
          </a:prstGeom>
          <a:noFill/>
        </p:spPr>
        <p:txBody>
          <a:bodyPr>
            <a:spAutoFit/>
          </a:bodyPr>
          <a:lstStyle/>
          <a:p>
            <a:pPr algn="ctr" eaLnBrk="1" hangingPunct="1">
              <a:defRPr/>
            </a:pPr>
            <a:r>
              <a:rPr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鸟</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TextBox 15"/>
          <p:cNvSpPr txBox="1"/>
          <p:nvPr/>
        </p:nvSpPr>
        <p:spPr>
          <a:xfrm>
            <a:off x="1676400" y="685800"/>
            <a:ext cx="1371600" cy="338554"/>
          </a:xfrm>
          <a:prstGeom prst="rect">
            <a:avLst/>
          </a:prstGeom>
          <a:noFill/>
        </p:spPr>
        <p:txBody>
          <a:bodyPr>
            <a:spAutoFit/>
          </a:bodyPr>
          <a:lstStyle/>
          <a:p>
            <a:pPr algn="ctr" eaLnBrk="1" hangingPunct="1">
              <a:defRPr/>
            </a:pPr>
            <a:r>
              <a:rPr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鳄鱼</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7" name="TextBox 16"/>
          <p:cNvSpPr txBox="1"/>
          <p:nvPr/>
        </p:nvSpPr>
        <p:spPr>
          <a:xfrm>
            <a:off x="2133600" y="6273224"/>
            <a:ext cx="1524000" cy="584776"/>
          </a:xfrm>
          <a:prstGeom prst="rect">
            <a:avLst/>
          </a:prstGeom>
          <a:noFill/>
        </p:spPr>
        <p:txBody>
          <a:bodyPr>
            <a:spAutoFit/>
          </a:bodyPr>
          <a:lstStyle/>
          <a:p>
            <a:pPr algn="ctr" eaLnBrk="1" hangingPunct="1">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Ancestral</a:t>
            </a:r>
            <a:b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1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Anchosaurs</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51918" name="Group 17"/>
          <p:cNvGrpSpPr>
            <a:grpSpLocks/>
          </p:cNvGrpSpPr>
          <p:nvPr/>
        </p:nvGrpSpPr>
        <p:grpSpPr bwMode="auto">
          <a:xfrm>
            <a:off x="3886200" y="804863"/>
            <a:ext cx="2057400" cy="414337"/>
            <a:chOff x="3886200" y="804561"/>
            <a:chExt cx="2133600" cy="414639"/>
          </a:xfrm>
        </p:grpSpPr>
        <p:sp>
          <p:nvSpPr>
            <p:cNvPr id="19" name="TextBox 18"/>
            <p:cNvSpPr txBox="1"/>
            <p:nvPr/>
          </p:nvSpPr>
          <p:spPr>
            <a:xfrm>
              <a:off x="4114800" y="804561"/>
              <a:ext cx="1524000" cy="338888"/>
            </a:xfrm>
            <a:prstGeom prst="rect">
              <a:avLst/>
            </a:prstGeom>
            <a:noFill/>
          </p:spPr>
          <p:txBody>
            <a:bodyPr>
              <a:spAutoFit/>
            </a:bodyPr>
            <a:lstStyle/>
            <a:p>
              <a:pPr algn="ctr" eaLnBrk="1" hangingPunct="1">
                <a:defRPr/>
              </a:pPr>
              <a:r>
                <a:rPr lang="zh-TW"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蜥臀目恐龙</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grpSp>
          <p:nvGrpSpPr>
            <p:cNvPr id="251941" name="Group 19"/>
            <p:cNvGrpSpPr>
              <a:grpSpLocks/>
            </p:cNvGrpSpPr>
            <p:nvPr/>
          </p:nvGrpSpPr>
          <p:grpSpPr bwMode="auto">
            <a:xfrm flipH="1">
              <a:off x="5562600" y="990600"/>
              <a:ext cx="457200" cy="228600"/>
              <a:chOff x="3886200" y="990600"/>
              <a:chExt cx="457200" cy="228600"/>
            </a:xfrm>
          </p:grpSpPr>
          <p:cxnSp>
            <p:nvCxnSpPr>
              <p:cNvPr id="24" name="Straight Connector 23"/>
              <p:cNvCxnSpPr/>
              <p:nvPr/>
            </p:nvCxnSpPr>
            <p:spPr>
              <a:xfrm>
                <a:off x="3886200" y="990434"/>
                <a:ext cx="45767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886200" y="990434"/>
                <a:ext cx="0" cy="2287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1942" name="Group 20"/>
            <p:cNvGrpSpPr>
              <a:grpSpLocks/>
            </p:cNvGrpSpPr>
            <p:nvPr/>
          </p:nvGrpSpPr>
          <p:grpSpPr bwMode="auto">
            <a:xfrm>
              <a:off x="3886200" y="990600"/>
              <a:ext cx="457200" cy="228600"/>
              <a:chOff x="3886200" y="990600"/>
              <a:chExt cx="457200" cy="228600"/>
            </a:xfrm>
          </p:grpSpPr>
          <p:cxnSp>
            <p:nvCxnSpPr>
              <p:cNvPr id="22" name="Straight Connector 21"/>
              <p:cNvCxnSpPr/>
              <p:nvPr/>
            </p:nvCxnSpPr>
            <p:spPr>
              <a:xfrm>
                <a:off x="3886200" y="990434"/>
                <a:ext cx="45767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886200" y="990434"/>
                <a:ext cx="0" cy="2287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251919" name="Group 25"/>
          <p:cNvGrpSpPr>
            <a:grpSpLocks/>
          </p:cNvGrpSpPr>
          <p:nvPr/>
        </p:nvGrpSpPr>
        <p:grpSpPr bwMode="auto">
          <a:xfrm>
            <a:off x="6172200" y="804863"/>
            <a:ext cx="2438400" cy="414337"/>
            <a:chOff x="3886200" y="804561"/>
            <a:chExt cx="2133600" cy="414639"/>
          </a:xfrm>
        </p:grpSpPr>
        <p:sp>
          <p:nvSpPr>
            <p:cNvPr id="27" name="TextBox 26"/>
            <p:cNvSpPr txBox="1"/>
            <p:nvPr/>
          </p:nvSpPr>
          <p:spPr>
            <a:xfrm>
              <a:off x="4114800" y="804561"/>
              <a:ext cx="1524000" cy="338888"/>
            </a:xfrm>
            <a:prstGeom prst="rect">
              <a:avLst/>
            </a:prstGeom>
            <a:noFill/>
          </p:spPr>
          <p:txBody>
            <a:bodyPr>
              <a:spAutoFit/>
            </a:bodyPr>
            <a:lstStyle/>
            <a:p>
              <a:pPr algn="ctr" eaLnBrk="1" hangingPunct="1">
                <a:defRPr/>
              </a:pPr>
              <a:r>
                <a:rPr lang="zh-TW"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鸟臀目恐龙</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grpSp>
          <p:nvGrpSpPr>
            <p:cNvPr id="251934" name="Group 27"/>
            <p:cNvGrpSpPr>
              <a:grpSpLocks/>
            </p:cNvGrpSpPr>
            <p:nvPr/>
          </p:nvGrpSpPr>
          <p:grpSpPr bwMode="auto">
            <a:xfrm flipH="1">
              <a:off x="5562600" y="990600"/>
              <a:ext cx="457200" cy="228600"/>
              <a:chOff x="3886200" y="990600"/>
              <a:chExt cx="457200" cy="228600"/>
            </a:xfrm>
          </p:grpSpPr>
          <p:cxnSp>
            <p:nvCxnSpPr>
              <p:cNvPr id="32" name="Straight Connector 31"/>
              <p:cNvCxnSpPr/>
              <p:nvPr/>
            </p:nvCxnSpPr>
            <p:spPr>
              <a:xfrm>
                <a:off x="3886200" y="990434"/>
                <a:ext cx="4570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886200" y="990434"/>
                <a:ext cx="0" cy="2287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1935" name="Group 28"/>
            <p:cNvGrpSpPr>
              <a:grpSpLocks/>
            </p:cNvGrpSpPr>
            <p:nvPr/>
          </p:nvGrpSpPr>
          <p:grpSpPr bwMode="auto">
            <a:xfrm>
              <a:off x="3886200" y="990600"/>
              <a:ext cx="457200" cy="228600"/>
              <a:chOff x="3886200" y="990600"/>
              <a:chExt cx="457200" cy="228600"/>
            </a:xfrm>
          </p:grpSpPr>
          <p:cxnSp>
            <p:nvCxnSpPr>
              <p:cNvPr id="30" name="Straight Connector 29"/>
              <p:cNvCxnSpPr/>
              <p:nvPr/>
            </p:nvCxnSpPr>
            <p:spPr>
              <a:xfrm>
                <a:off x="3886200" y="990434"/>
                <a:ext cx="45700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886200" y="990434"/>
                <a:ext cx="0" cy="2287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251920" name="Group 33"/>
          <p:cNvGrpSpPr>
            <a:grpSpLocks/>
          </p:cNvGrpSpPr>
          <p:nvPr/>
        </p:nvGrpSpPr>
        <p:grpSpPr bwMode="auto">
          <a:xfrm>
            <a:off x="2133600" y="4310063"/>
            <a:ext cx="1752600" cy="414337"/>
            <a:chOff x="3886200" y="804446"/>
            <a:chExt cx="2133600" cy="414754"/>
          </a:xfrm>
        </p:grpSpPr>
        <p:sp>
          <p:nvSpPr>
            <p:cNvPr id="35" name="TextBox 34"/>
            <p:cNvSpPr txBox="1"/>
            <p:nvPr/>
          </p:nvSpPr>
          <p:spPr>
            <a:xfrm>
              <a:off x="4179712" y="804446"/>
              <a:ext cx="1524000" cy="338554"/>
            </a:xfrm>
            <a:prstGeom prst="rect">
              <a:avLst/>
            </a:prstGeom>
            <a:noFill/>
          </p:spPr>
          <p:txBody>
            <a:bodyPr>
              <a:spAutoFit/>
            </a:bodyPr>
            <a:lstStyle/>
            <a:p>
              <a:pPr algn="ctr" eaLnBrk="1" hangingPunct="1">
                <a:defRPr/>
              </a:pPr>
              <a:r>
                <a:rPr lang="zh-TW"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槽齿类</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51927" name="Group 35"/>
            <p:cNvGrpSpPr>
              <a:grpSpLocks/>
            </p:cNvGrpSpPr>
            <p:nvPr/>
          </p:nvGrpSpPr>
          <p:grpSpPr bwMode="auto">
            <a:xfrm flipH="1">
              <a:off x="5562600" y="990600"/>
              <a:ext cx="457200" cy="228600"/>
              <a:chOff x="3886200" y="990600"/>
              <a:chExt cx="457200" cy="228600"/>
            </a:xfrm>
          </p:grpSpPr>
          <p:cxnSp>
            <p:nvCxnSpPr>
              <p:cNvPr id="40" name="Straight Connector 39"/>
              <p:cNvCxnSpPr/>
              <p:nvPr/>
            </p:nvCxnSpPr>
            <p:spPr>
              <a:xfrm>
                <a:off x="3886200" y="990370"/>
                <a:ext cx="45802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886200" y="990370"/>
                <a:ext cx="0" cy="22883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1928" name="Group 36"/>
            <p:cNvGrpSpPr>
              <a:grpSpLocks/>
            </p:cNvGrpSpPr>
            <p:nvPr/>
          </p:nvGrpSpPr>
          <p:grpSpPr bwMode="auto">
            <a:xfrm>
              <a:off x="3886200" y="990600"/>
              <a:ext cx="457200" cy="228600"/>
              <a:chOff x="3886200" y="990600"/>
              <a:chExt cx="457200" cy="228600"/>
            </a:xfrm>
          </p:grpSpPr>
          <p:cxnSp>
            <p:nvCxnSpPr>
              <p:cNvPr id="38" name="Straight Connector 37"/>
              <p:cNvCxnSpPr/>
              <p:nvPr/>
            </p:nvCxnSpPr>
            <p:spPr>
              <a:xfrm>
                <a:off x="3886200" y="990370"/>
                <a:ext cx="45802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3886200" y="990370"/>
                <a:ext cx="0" cy="22883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42" name="TextBox 41"/>
          <p:cNvSpPr txBox="1"/>
          <p:nvPr/>
        </p:nvSpPr>
        <p:spPr>
          <a:xfrm>
            <a:off x="76200" y="5453390"/>
            <a:ext cx="914400" cy="261610"/>
          </a:xfrm>
          <a:prstGeom prst="rect">
            <a:avLst/>
          </a:prstGeom>
          <a:noFill/>
        </p:spPr>
        <p:txBody>
          <a:bodyPr>
            <a:spAutoFit/>
          </a:bodyPr>
          <a:lstStyle/>
          <a:p>
            <a:pPr eaLnBrk="1" hangingPunct="1">
              <a:defRPr/>
            </a:pPr>
            <a:r>
              <a:rPr 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248 MYA</a:t>
            </a:r>
          </a:p>
        </p:txBody>
      </p:sp>
      <p:sp>
        <p:nvSpPr>
          <p:cNvPr id="43" name="TextBox 42"/>
          <p:cNvSpPr txBox="1"/>
          <p:nvPr/>
        </p:nvSpPr>
        <p:spPr>
          <a:xfrm>
            <a:off x="76200" y="4572000"/>
            <a:ext cx="914400" cy="261610"/>
          </a:xfrm>
          <a:prstGeom prst="rect">
            <a:avLst/>
          </a:prstGeom>
          <a:noFill/>
        </p:spPr>
        <p:txBody>
          <a:bodyPr>
            <a:spAutoFit/>
          </a:bodyPr>
          <a:lstStyle/>
          <a:p>
            <a:pPr eaLnBrk="1" hangingPunct="1">
              <a:defRPr/>
            </a:pPr>
            <a:r>
              <a:rPr 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213 MYA</a:t>
            </a:r>
          </a:p>
        </p:txBody>
      </p:sp>
      <p:sp>
        <p:nvSpPr>
          <p:cNvPr id="44" name="TextBox 43"/>
          <p:cNvSpPr txBox="1"/>
          <p:nvPr/>
        </p:nvSpPr>
        <p:spPr>
          <a:xfrm>
            <a:off x="76200" y="2895600"/>
            <a:ext cx="914400" cy="261610"/>
          </a:xfrm>
          <a:prstGeom prst="rect">
            <a:avLst/>
          </a:prstGeom>
          <a:noFill/>
        </p:spPr>
        <p:txBody>
          <a:bodyPr>
            <a:spAutoFit/>
          </a:bodyPr>
          <a:lstStyle/>
          <a:p>
            <a:pPr eaLnBrk="1" hangingPunct="1">
              <a:defRPr/>
            </a:pPr>
            <a:r>
              <a:rPr 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144 MYA</a:t>
            </a:r>
          </a:p>
        </p:txBody>
      </p:sp>
      <p:sp>
        <p:nvSpPr>
          <p:cNvPr id="45" name="TextBox 44"/>
          <p:cNvSpPr txBox="1"/>
          <p:nvPr/>
        </p:nvSpPr>
        <p:spPr>
          <a:xfrm>
            <a:off x="76200" y="1066800"/>
            <a:ext cx="914400" cy="261610"/>
          </a:xfrm>
          <a:prstGeom prst="rect">
            <a:avLst/>
          </a:prstGeom>
          <a:noFill/>
        </p:spPr>
        <p:txBody>
          <a:bodyPr>
            <a:spAutoFit/>
          </a:bodyPr>
          <a:lstStyle/>
          <a:p>
            <a:pPr eaLnBrk="1" hangingPunct="1">
              <a:defRPr/>
            </a:pPr>
            <a:r>
              <a:rPr 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65 MYA</a:t>
            </a:r>
          </a:p>
        </p:txBody>
      </p:sp>
      <p:pic>
        <p:nvPicPr>
          <p:cNvPr id="251925" name="Picture 4" descr="Dino Family Tree 014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169282" name="Text Box 2"/>
          <p:cNvSpPr txBox="1">
            <a:spLocks noChangeArrowheads="1"/>
          </p:cNvSpPr>
          <p:nvPr/>
        </p:nvSpPr>
        <p:spPr bwMode="auto">
          <a:xfrm>
            <a:off x="914400" y="1055688"/>
            <a:ext cx="7315200" cy="3754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ja-JP" sz="3400" b="1">
                <a:solidFill>
                  <a:srgbClr val="FFFFFF"/>
                </a:solidFill>
                <a:latin typeface="SimHei" charset="0"/>
                <a:ea typeface="SimHei" charset="0"/>
                <a:cs typeface="SimHei" charset="0"/>
              </a:rPr>
              <a:t>“</a:t>
            </a:r>
            <a:r>
              <a:rPr lang="zh-CN" altLang="en-US" sz="3400" b="1">
                <a:solidFill>
                  <a:srgbClr val="FFFFFF"/>
                </a:solidFill>
                <a:latin typeface="SimHei" charset="0"/>
                <a:ea typeface="SimHei" charset="0"/>
                <a:cs typeface="SimHei" charset="0"/>
              </a:rPr>
              <a:t>如</a:t>
            </a:r>
            <a:r>
              <a:rPr lang="en-US" altLang="ja-JP" sz="3400" b="1">
                <a:solidFill>
                  <a:srgbClr val="FFFFFF"/>
                </a:solidFill>
                <a:latin typeface="SimHei" charset="0"/>
                <a:ea typeface="SimHei" charset="0"/>
                <a:cs typeface="SimHei" charset="0"/>
              </a:rPr>
              <a:t>Makovicky</a:t>
            </a:r>
            <a:r>
              <a:rPr lang="zh-CN" altLang="en-US" sz="3400" b="1">
                <a:solidFill>
                  <a:srgbClr val="FFFFFF"/>
                </a:solidFill>
                <a:latin typeface="SimHei" charset="0"/>
                <a:ea typeface="SimHei" charset="0"/>
                <a:cs typeface="SimHei" charset="0"/>
              </a:rPr>
              <a:t>所说，正真的情况如是科学</a:t>
            </a:r>
            <a:r>
              <a:rPr lang="zh-CN" altLang="en-US" sz="3400" b="1">
                <a:solidFill>
                  <a:srgbClr val="FFFF00"/>
                </a:solidFill>
                <a:latin typeface="SimHei" charset="0"/>
                <a:ea typeface="SimHei" charset="0"/>
                <a:cs typeface="SimHei" charset="0"/>
              </a:rPr>
              <a:t>家本身也没真正明白</a:t>
            </a:r>
            <a:r>
              <a:rPr lang="zh-CN" altLang="en-US" sz="3400" b="1">
                <a:solidFill>
                  <a:srgbClr val="FFFFFF"/>
                </a:solidFill>
                <a:latin typeface="SimHei" charset="0"/>
                <a:ea typeface="SimHei" charset="0"/>
                <a:cs typeface="SimHei" charset="0"/>
              </a:rPr>
              <a:t>［恐龙］发生了什么事。</a:t>
            </a:r>
            <a:r>
              <a:rPr lang="en-US" altLang="ja-JP" sz="3400" b="1">
                <a:solidFill>
                  <a:srgbClr val="FFFFFF"/>
                </a:solidFill>
                <a:latin typeface="SimHei" charset="0"/>
                <a:ea typeface="SimHei" charset="0"/>
                <a:cs typeface="SimHei" charset="0"/>
              </a:rPr>
              <a:t> </a:t>
            </a:r>
            <a:r>
              <a:rPr lang="zh-CN" altLang="en-US" sz="3400" b="1">
                <a:solidFill>
                  <a:srgbClr val="FFFFFF"/>
                </a:solidFill>
                <a:latin typeface="SimHei" charset="0"/>
                <a:ea typeface="SimHei" charset="0"/>
                <a:cs typeface="SimHei" charset="0"/>
              </a:rPr>
              <a:t>所做的每个学术性假设都无法完整的提供解释。</a:t>
            </a:r>
            <a:r>
              <a:rPr lang="en-US" altLang="ja-JP" sz="3400" b="1">
                <a:solidFill>
                  <a:srgbClr val="FFFFFF"/>
                </a:solidFill>
                <a:latin typeface="SimHei" charset="0"/>
                <a:ea typeface="SimHei" charset="0"/>
                <a:cs typeface="SimHei" charset="0"/>
              </a:rPr>
              <a:t> </a:t>
            </a:r>
            <a:r>
              <a:rPr lang="zh-CN" altLang="en-US" sz="3400" b="1">
                <a:solidFill>
                  <a:srgbClr val="FFFFFF"/>
                </a:solidFill>
                <a:latin typeface="SimHei" charset="0"/>
                <a:ea typeface="SimHei" charset="0"/>
                <a:cs typeface="SimHei" charset="0"/>
              </a:rPr>
              <a:t>恐龙的灭亡是逐步的还是突发的？由于</a:t>
            </a:r>
            <a:r>
              <a:rPr lang="zh-CN" altLang="en-US" sz="3400" b="1">
                <a:solidFill>
                  <a:srgbClr val="FFFF00"/>
                </a:solidFill>
                <a:latin typeface="SimHei" charset="0"/>
                <a:ea typeface="SimHei" charset="0"/>
                <a:cs typeface="SimHei" charset="0"/>
              </a:rPr>
              <a:t>缺乏数据</a:t>
            </a:r>
            <a:r>
              <a:rPr lang="zh-CN" altLang="en-US" sz="3400" b="1">
                <a:solidFill>
                  <a:schemeClr val="bg1"/>
                </a:solidFill>
                <a:latin typeface="SimHei" charset="0"/>
                <a:ea typeface="SimHei" charset="0"/>
                <a:cs typeface="SimHei" charset="0"/>
              </a:rPr>
              <a:t>，我们将无法给予相应的解释。</a:t>
            </a:r>
            <a:r>
              <a:rPr lang="en-US" altLang="ja-JP" sz="3400" b="1">
                <a:solidFill>
                  <a:srgbClr val="FFFFFF"/>
                </a:solidFill>
                <a:latin typeface="SimHei" charset="0"/>
                <a:ea typeface="SimHei" charset="0"/>
                <a:cs typeface="SimHei" charset="0"/>
              </a:rPr>
              <a:t>”</a:t>
            </a:r>
            <a:endParaRPr lang="en-US" sz="3400" b="1">
              <a:solidFill>
                <a:srgbClr val="FFFFFF"/>
              </a:solidFill>
              <a:latin typeface="SimHei" charset="0"/>
              <a:ea typeface="SimHei" charset="0"/>
              <a:cs typeface="SimHei" charset="0"/>
            </a:endParaRPr>
          </a:p>
        </p:txBody>
      </p:sp>
      <p:sp>
        <p:nvSpPr>
          <p:cNvPr id="3169283" name="Text Box 3"/>
          <p:cNvSpPr txBox="1">
            <a:spLocks noChangeArrowheads="1"/>
          </p:cNvSpPr>
          <p:nvPr/>
        </p:nvSpPr>
        <p:spPr bwMode="auto">
          <a:xfrm>
            <a:off x="898525" y="5475288"/>
            <a:ext cx="7315200" cy="1095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TW" altLang="en-US" b="1">
                <a:solidFill>
                  <a:srgbClr val="FFFFFF"/>
                </a:solidFill>
                <a:latin typeface="SimHei" charset="0"/>
                <a:ea typeface="SimHei" charset="0"/>
                <a:cs typeface="SimHei" charset="0"/>
              </a:rPr>
              <a:t>米歇尔</a:t>
            </a:r>
            <a:r>
              <a:rPr lang="en-US" altLang="zh-TW" b="1">
                <a:solidFill>
                  <a:srgbClr val="FFFFFF"/>
                </a:solidFill>
                <a:latin typeface="SimHei" charset="0"/>
                <a:ea typeface="SimHei" charset="0"/>
                <a:cs typeface="SimHei" charset="0"/>
              </a:rPr>
              <a:t>·</a:t>
            </a:r>
            <a:r>
              <a:rPr lang="zh-TW" altLang="en-US" b="1">
                <a:solidFill>
                  <a:srgbClr val="FFFFFF"/>
                </a:solidFill>
                <a:latin typeface="SimHei" charset="0"/>
                <a:ea typeface="SimHei" charset="0"/>
                <a:cs typeface="SimHei" charset="0"/>
              </a:rPr>
              <a:t>凯勒，“想象</a:t>
            </a:r>
            <a:r>
              <a:rPr lang="zh-CN" altLang="en-US" b="1">
                <a:solidFill>
                  <a:srgbClr val="FFFFFF"/>
                </a:solidFill>
                <a:latin typeface="SimHei" charset="0"/>
                <a:ea typeface="SimHei" charset="0"/>
                <a:cs typeface="SimHei" charset="0"/>
              </a:rPr>
              <a:t>恐龙的</a:t>
            </a:r>
            <a:r>
              <a:rPr lang="zh-TW" altLang="en-US" b="1">
                <a:solidFill>
                  <a:srgbClr val="FFFFFF"/>
                </a:solidFill>
                <a:latin typeface="SimHei" charset="0"/>
                <a:ea typeface="SimHei" charset="0"/>
                <a:cs typeface="SimHei" charset="0"/>
              </a:rPr>
              <a:t>生活</a:t>
            </a:r>
            <a:r>
              <a:rPr lang="en-US" altLang="zh-TW" b="1">
                <a:solidFill>
                  <a:srgbClr val="FFFFFF"/>
                </a:solidFill>
                <a:latin typeface="SimHei" charset="0"/>
                <a:ea typeface="SimHei" charset="0"/>
                <a:cs typeface="SimHei" charset="0"/>
              </a:rPr>
              <a:t> </a:t>
            </a:r>
            <a:r>
              <a:rPr lang="zh-TW" altLang="en-US" b="1">
                <a:solidFill>
                  <a:srgbClr val="FFFFFF"/>
                </a:solidFill>
                <a:latin typeface="SimHei" charset="0"/>
                <a:ea typeface="SimHei" charset="0"/>
                <a:cs typeface="SimHei" charset="0"/>
              </a:rPr>
              <a:t>菲尔德博物馆展示的目，”芝加哥论坛报“</a:t>
            </a:r>
            <a:r>
              <a:rPr lang="en-US" altLang="zh-TW" b="1">
                <a:solidFill>
                  <a:srgbClr val="FFFFFF"/>
                </a:solidFill>
                <a:latin typeface="SimHei" charset="0"/>
                <a:ea typeface="SimHei" charset="0"/>
                <a:cs typeface="SimHei" charset="0"/>
              </a:rPr>
              <a:t>2007</a:t>
            </a:r>
            <a:r>
              <a:rPr lang="zh-TW" altLang="en-US" b="1">
                <a:solidFill>
                  <a:srgbClr val="FFFFFF"/>
                </a:solidFill>
                <a:latin typeface="SimHei" charset="0"/>
                <a:ea typeface="SimHei" charset="0"/>
                <a:cs typeface="SimHei" charset="0"/>
              </a:rPr>
              <a:t>年</a:t>
            </a:r>
            <a:r>
              <a:rPr lang="en-US" altLang="zh-TW" b="1">
                <a:solidFill>
                  <a:srgbClr val="FFFFFF"/>
                </a:solidFill>
                <a:latin typeface="SimHei" charset="0"/>
                <a:ea typeface="SimHei" charset="0"/>
                <a:cs typeface="SimHei" charset="0"/>
              </a:rPr>
              <a:t>3</a:t>
            </a:r>
            <a:r>
              <a:rPr lang="zh-TW" altLang="en-US" b="1">
                <a:solidFill>
                  <a:srgbClr val="FFFFFF"/>
                </a:solidFill>
                <a:latin typeface="SimHei" charset="0"/>
                <a:ea typeface="SimHei" charset="0"/>
                <a:cs typeface="SimHei" charset="0"/>
              </a:rPr>
              <a:t>月</a:t>
            </a:r>
            <a:r>
              <a:rPr lang="en-US" altLang="zh-TW" b="1">
                <a:solidFill>
                  <a:srgbClr val="FFFFFF"/>
                </a:solidFill>
                <a:latin typeface="SimHei" charset="0"/>
                <a:ea typeface="SimHei" charset="0"/>
                <a:cs typeface="SimHei" charset="0"/>
              </a:rPr>
              <a:t>28</a:t>
            </a:r>
            <a:r>
              <a:rPr lang="zh-TW" altLang="en-US" b="1">
                <a:solidFill>
                  <a:srgbClr val="FFFFFF"/>
                </a:solidFill>
                <a:latin typeface="SimHei" charset="0"/>
                <a:ea typeface="SimHei" charset="0"/>
                <a:cs typeface="SimHei" charset="0"/>
              </a:rPr>
              <a:t>日，地铁部分，</a:t>
            </a:r>
            <a:r>
              <a:rPr lang="zh-CN" altLang="en-US" b="1">
                <a:solidFill>
                  <a:srgbClr val="FFFFFF"/>
                </a:solidFill>
                <a:latin typeface="SimHei" charset="0"/>
                <a:ea typeface="SimHei" charset="0"/>
                <a:cs typeface="SimHei" charset="0"/>
              </a:rPr>
              <a:t>第</a:t>
            </a:r>
            <a:r>
              <a:rPr lang="en-US" altLang="zh-TW" b="1">
                <a:solidFill>
                  <a:srgbClr val="FFFFFF"/>
                </a:solidFill>
                <a:latin typeface="SimHei" charset="0"/>
                <a:ea typeface="SimHei" charset="0"/>
                <a:cs typeface="SimHei" charset="0"/>
              </a:rPr>
              <a:t>1</a:t>
            </a:r>
            <a:r>
              <a:rPr lang="zh-CN" altLang="en-US" b="1">
                <a:solidFill>
                  <a:srgbClr val="FFFFFF"/>
                </a:solidFill>
                <a:latin typeface="SimHei" charset="0"/>
                <a:ea typeface="SimHei" charset="0"/>
                <a:cs typeface="SimHei" charset="0"/>
              </a:rPr>
              <a:t>页</a:t>
            </a:r>
            <a:r>
              <a:rPr lang="zh-TW" altLang="en-US" b="1">
                <a:solidFill>
                  <a:srgbClr val="FFFFFF"/>
                </a:solidFill>
                <a:latin typeface="SimHei" charset="0"/>
                <a:ea typeface="SimHei" charset="0"/>
                <a:cs typeface="SimHei" charset="0"/>
              </a:rPr>
              <a:t>。</a:t>
            </a:r>
            <a:endParaRPr lang="en-US" b="1">
              <a:solidFill>
                <a:srgbClr val="FFFFFF"/>
              </a:solidFill>
              <a:latin typeface="SimHei" charset="0"/>
              <a:ea typeface="SimHei" charset="0"/>
              <a:cs typeface="SimHei" charset="0"/>
            </a:endParaRPr>
          </a:p>
        </p:txBody>
      </p:sp>
      <p:sp>
        <p:nvSpPr>
          <p:cNvPr id="2" name="Title 1"/>
          <p:cNvSpPr>
            <a:spLocks noGrp="1"/>
          </p:cNvSpPr>
          <p:nvPr>
            <p:ph type="title"/>
          </p:nvPr>
        </p:nvSpPr>
        <p:spPr>
          <a:xfrm>
            <a:off x="0" y="0"/>
            <a:ext cx="9144000" cy="868363"/>
          </a:xfrm>
        </p:spPr>
        <p:txBody>
          <a:bodyPr/>
          <a:lstStyle/>
          <a:p>
            <a:r>
              <a:rPr lang="zh-TW" altLang="en-US" sz="4000" b="1">
                <a:solidFill>
                  <a:schemeClr val="bg1"/>
                </a:solidFill>
                <a:latin typeface="SimHei" charset="0"/>
                <a:ea typeface="SimHei" charset="0"/>
                <a:cs typeface="SimHei" charset="0"/>
              </a:rPr>
              <a:t>为什么恐龙</a:t>
            </a:r>
            <a:r>
              <a:rPr lang="zh-CN" altLang="en-US" sz="4000" b="1">
                <a:solidFill>
                  <a:schemeClr val="bg1"/>
                </a:solidFill>
                <a:latin typeface="SimHei" charset="0"/>
                <a:ea typeface="SimHei" charset="0"/>
                <a:cs typeface="SimHei" charset="0"/>
              </a:rPr>
              <a:t>最终</a:t>
            </a:r>
            <a:r>
              <a:rPr lang="zh-TW" altLang="en-US" sz="4000" b="1">
                <a:solidFill>
                  <a:schemeClr val="bg1"/>
                </a:solidFill>
                <a:latin typeface="SimHei" charset="0"/>
                <a:ea typeface="SimHei" charset="0"/>
                <a:cs typeface="SimHei" charset="0"/>
              </a:rPr>
              <a:t>走向灭亡呢？</a:t>
            </a:r>
            <a:endParaRPr lang="en-US" sz="4000" b="1">
              <a:solidFill>
                <a:schemeClr val="bg1"/>
              </a:solidFill>
              <a:latin typeface="SimHei" charset="0"/>
              <a:ea typeface="SimHei" charset="0"/>
              <a:cs typeface="SimHe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4754" name="Picture 2" descr="Dinos fit Bible 006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634755" name="Rectangle 3" hidden="1"/>
          <p:cNvSpPr>
            <a:spLocks noGrp="1" noChangeArrowheads="1"/>
          </p:cNvSpPr>
          <p:nvPr>
            <p:ph type="title"/>
          </p:nvPr>
        </p:nvSpPr>
        <p:spPr/>
        <p:txBody>
          <a:bodyPr/>
          <a:lstStyle/>
          <a:p>
            <a:pPr eaLnBrk="1" hangingPunct="1">
              <a:defRPr/>
            </a:pPr>
            <a:r>
              <a:rPr lang="en-US" smtClean="0"/>
              <a:t>Dinos fit Bible 00617</a:t>
            </a:r>
          </a:p>
        </p:txBody>
      </p:sp>
      <p:sp>
        <p:nvSpPr>
          <p:cNvPr id="2634756" name="Text Box 4"/>
          <p:cNvSpPr txBox="1">
            <a:spLocks noChangeArrowheads="1"/>
          </p:cNvSpPr>
          <p:nvPr/>
        </p:nvSpPr>
        <p:spPr bwMode="auto">
          <a:xfrm>
            <a:off x="1862138" y="781050"/>
            <a:ext cx="2590800" cy="1200150"/>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使用圣经来解释恐龙</a:t>
            </a:r>
            <a:r>
              <a:rPr lang="en-US" altLang="ja-JP" sz="3600" b="1">
                <a:solidFill>
                  <a:srgbClr val="FFFFFF"/>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3" descr="Days of Crea in Gen1 00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0" name="Picture 5" descr="Day 1 022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Day 2 02231"/>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257550" y="2338388"/>
            <a:ext cx="2609850" cy="19573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258052" name="Picture 7" descr="Day 3 02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3" name="Picture 8" descr="Day 4 022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4" name="Picture 9" descr="Day 5 022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5" name="Picture 10" descr="Day 6 022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42" name="Rectangle 2"/>
          <p:cNvSpPr>
            <a:spLocks noGrp="1" noChangeArrowheads="1"/>
          </p:cNvSpPr>
          <p:nvPr>
            <p:ph type="title"/>
          </p:nvPr>
        </p:nvSpPr>
        <p:spPr>
          <a:xfrm>
            <a:off x="457200" y="274638"/>
            <a:ext cx="8229600" cy="1554162"/>
          </a:xfrm>
        </p:spPr>
        <p:txBody>
          <a:bodyPr/>
          <a:lstStyle/>
          <a:p>
            <a:pPr marL="25400" eaLnBrk="1" hangingPunct="1">
              <a:lnSpc>
                <a:spcPts val="4800"/>
              </a:lnSpc>
              <a:spcAft>
                <a:spcPts val="13"/>
              </a:spcAft>
            </a:pPr>
            <a:r>
              <a:rPr lang="zh-CN" altLang="en-US" sz="5400" b="1">
                <a:solidFill>
                  <a:srgbClr val="FCC65F"/>
                </a:solidFill>
                <a:effectLst>
                  <a:outerShdw blurRad="38100" dist="38100" dir="2700000" algn="tl">
                    <a:srgbClr val="FFFFFF"/>
                  </a:outerShdw>
                </a:effectLst>
                <a:latin typeface="SimHei" charset="0"/>
                <a:ea typeface="SimHei" charset="0"/>
                <a:cs typeface="SimHei" charset="0"/>
              </a:rPr>
              <a:t>创世纪</a:t>
            </a:r>
            <a:r>
              <a:rPr lang="en-US" altLang="zh-CN" sz="5400" b="1">
                <a:solidFill>
                  <a:srgbClr val="FCC65F"/>
                </a:solidFill>
                <a:effectLst>
                  <a:outerShdw blurRad="38100" dist="38100" dir="2700000" algn="tl">
                    <a:srgbClr val="FFFFFF"/>
                  </a:outerShdw>
                </a:effectLst>
                <a:latin typeface="SimHei" charset="0"/>
                <a:ea typeface="ＭＳ Ｐゴシック" charset="0"/>
                <a:cs typeface="Arial Black" charset="0"/>
              </a:rPr>
              <a:t>1</a:t>
            </a:r>
            <a:r>
              <a:rPr lang="zh-CN" altLang="en-US" sz="5400" b="1">
                <a:solidFill>
                  <a:srgbClr val="FCC65F"/>
                </a:solidFill>
                <a:effectLst>
                  <a:outerShdw blurRad="38100" dist="38100" dir="2700000" algn="tl">
                    <a:srgbClr val="FFFFFF"/>
                  </a:outerShdw>
                </a:effectLst>
                <a:latin typeface="SimHei" charset="0"/>
                <a:ea typeface="SimHei" charset="0"/>
                <a:cs typeface="SimHei" charset="0"/>
              </a:rPr>
              <a:t>章：神的创造</a:t>
            </a:r>
            <a:endParaRPr lang="en-US" sz="5400" b="1">
              <a:solidFill>
                <a:srgbClr val="FCC65F"/>
              </a:solidFill>
              <a:effectLst>
                <a:outerShdw blurRad="38100" dist="38100" dir="2700000" algn="tl">
                  <a:srgbClr val="FFFFFF"/>
                </a:outerShdw>
              </a:effectLst>
              <a:latin typeface="SimHei" charset="0"/>
              <a:ea typeface="SimHei" charset="0"/>
              <a:cs typeface="SimHei" charset="0"/>
            </a:endParaRPr>
          </a:p>
        </p:txBody>
      </p:sp>
      <p:sp>
        <p:nvSpPr>
          <p:cNvPr id="2" name="TextBox 1"/>
          <p:cNvSpPr txBox="1">
            <a:spLocks noChangeArrowheads="1"/>
          </p:cNvSpPr>
          <p:nvPr/>
        </p:nvSpPr>
        <p:spPr bwMode="auto">
          <a:xfrm>
            <a:off x="3124200" y="2286000"/>
            <a:ext cx="995363"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smtClean="0">
                <a:solidFill>
                  <a:srgbClr val="FFFFFF"/>
                </a:solidFill>
              </a:rPr>
              <a:t>天</a:t>
            </a:r>
            <a:endParaRPr lang="en-US" sz="4400" dirty="0">
              <a:solidFill>
                <a:srgbClr val="FFFFFF"/>
              </a:solidFill>
            </a:endParaRPr>
          </a:p>
        </p:txBody>
      </p:sp>
      <p:sp>
        <p:nvSpPr>
          <p:cNvPr id="13" name="TextBox 12"/>
          <p:cNvSpPr txBox="1">
            <a:spLocks noChangeArrowheads="1"/>
          </p:cNvSpPr>
          <p:nvPr/>
        </p:nvSpPr>
        <p:spPr bwMode="auto">
          <a:xfrm>
            <a:off x="304800" y="2286000"/>
            <a:ext cx="995363"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smtClean="0">
                <a:solidFill>
                  <a:srgbClr val="000000"/>
                </a:solidFill>
              </a:rPr>
              <a:t>天</a:t>
            </a:r>
            <a:endParaRPr lang="en-US" sz="4400" dirty="0">
              <a:solidFill>
                <a:srgbClr val="000000"/>
              </a:solidFill>
            </a:endParaRPr>
          </a:p>
        </p:txBody>
      </p:sp>
      <p:sp>
        <p:nvSpPr>
          <p:cNvPr id="14" name="TextBox 13"/>
          <p:cNvSpPr txBox="1">
            <a:spLocks noChangeArrowheads="1"/>
          </p:cNvSpPr>
          <p:nvPr/>
        </p:nvSpPr>
        <p:spPr bwMode="auto">
          <a:xfrm>
            <a:off x="5943600" y="2286000"/>
            <a:ext cx="995363"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smtClean="0">
                <a:solidFill>
                  <a:srgbClr val="FFFFFF"/>
                </a:solidFill>
              </a:rPr>
              <a:t>天</a:t>
            </a:r>
            <a:endParaRPr lang="en-US" sz="4400" dirty="0">
              <a:solidFill>
                <a:srgbClr val="FFFFFF"/>
              </a:solidFill>
            </a:endParaRPr>
          </a:p>
        </p:txBody>
      </p:sp>
      <p:sp>
        <p:nvSpPr>
          <p:cNvPr id="15" name="TextBox 14"/>
          <p:cNvSpPr txBox="1">
            <a:spLocks noChangeArrowheads="1"/>
          </p:cNvSpPr>
          <p:nvPr/>
        </p:nvSpPr>
        <p:spPr bwMode="auto">
          <a:xfrm>
            <a:off x="3124200" y="4419600"/>
            <a:ext cx="995363"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smtClean="0">
                <a:solidFill>
                  <a:srgbClr val="FFFFFF"/>
                </a:solidFill>
              </a:rPr>
              <a:t>天</a:t>
            </a:r>
            <a:endParaRPr lang="en-US" sz="4400" dirty="0">
              <a:solidFill>
                <a:srgbClr val="FFFFFF"/>
              </a:solidFill>
            </a:endParaRPr>
          </a:p>
        </p:txBody>
      </p:sp>
      <p:sp>
        <p:nvSpPr>
          <p:cNvPr id="16" name="TextBox 15"/>
          <p:cNvSpPr txBox="1">
            <a:spLocks noChangeArrowheads="1"/>
          </p:cNvSpPr>
          <p:nvPr/>
        </p:nvSpPr>
        <p:spPr bwMode="auto">
          <a:xfrm>
            <a:off x="5943600" y="4419600"/>
            <a:ext cx="995363"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smtClean="0">
                <a:solidFill>
                  <a:srgbClr val="FFFFFF"/>
                </a:solidFill>
              </a:rPr>
              <a:t>天</a:t>
            </a:r>
            <a:endParaRPr lang="en-US" sz="4400" dirty="0">
              <a:solidFill>
                <a:srgbClr val="FFFFFF"/>
              </a:solidFill>
            </a:endParaRPr>
          </a:p>
        </p:txBody>
      </p:sp>
      <p:sp>
        <p:nvSpPr>
          <p:cNvPr id="17" name="TextBox 16"/>
          <p:cNvSpPr txBox="1">
            <a:spLocks noChangeArrowheads="1"/>
          </p:cNvSpPr>
          <p:nvPr/>
        </p:nvSpPr>
        <p:spPr bwMode="auto">
          <a:xfrm>
            <a:off x="304800" y="4419600"/>
            <a:ext cx="995363"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smtClean="0">
                <a:solidFill>
                  <a:srgbClr val="FFFFFF"/>
                </a:solidFill>
              </a:rPr>
              <a:t>天</a:t>
            </a:r>
            <a:endParaRPr lang="en-US" sz="4400" dirty="0">
              <a:solidFill>
                <a:srgbClr val="FFFFFF"/>
              </a:solidFill>
            </a:endParaRPr>
          </a:p>
        </p:txBody>
      </p:sp>
      <p:sp>
        <p:nvSpPr>
          <p:cNvPr id="18" name="TextBox 17"/>
          <p:cNvSpPr txBox="1">
            <a:spLocks noChangeArrowheads="1"/>
          </p:cNvSpPr>
          <p:nvPr/>
        </p:nvSpPr>
        <p:spPr bwMode="auto">
          <a:xfrm>
            <a:off x="3276600" y="3886200"/>
            <a:ext cx="25908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600" b="1">
                <a:solidFill>
                  <a:srgbClr val="FFFFFF"/>
                </a:solidFill>
                <a:effectLst>
                  <a:outerShdw blurRad="38100" dist="38100" dir="2700000" algn="tl">
                    <a:srgbClr val="808080"/>
                  </a:outerShdw>
                </a:effectLst>
                <a:latin typeface="SimHei" charset="0"/>
                <a:ea typeface="SimHei" charset="0"/>
                <a:cs typeface="SimHei" charset="0"/>
              </a:rPr>
              <a:t>宽阔的空间</a:t>
            </a:r>
            <a:endParaRPr lang="en-US" sz="16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19" name="TextBox 18"/>
          <p:cNvSpPr txBox="1">
            <a:spLocks noChangeArrowheads="1"/>
          </p:cNvSpPr>
          <p:nvPr/>
        </p:nvSpPr>
        <p:spPr bwMode="auto">
          <a:xfrm>
            <a:off x="6096000" y="3886200"/>
            <a:ext cx="25908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800" b="1">
                <a:solidFill>
                  <a:srgbClr val="FFFFFF"/>
                </a:solidFill>
                <a:effectLst>
                  <a:outerShdw blurRad="38100" dist="38100" dir="2700000" algn="tl">
                    <a:srgbClr val="808080"/>
                  </a:outerShdw>
                </a:effectLst>
                <a:latin typeface="SimHei" charset="0"/>
                <a:ea typeface="SimHei" charset="0"/>
                <a:cs typeface="SimHei" charset="0"/>
              </a:rPr>
              <a:t>日</a:t>
            </a:r>
            <a:r>
              <a:rPr lang="en-US" altLang="zh-CN" sz="1800" b="1">
                <a:solidFill>
                  <a:srgbClr val="FFFFFF"/>
                </a:solidFill>
                <a:effectLst>
                  <a:outerShdw blurRad="38100" dist="38100" dir="2700000" algn="tl">
                    <a:srgbClr val="808080"/>
                  </a:outerShdw>
                </a:effectLst>
                <a:latin typeface="SimHei" charset="0"/>
                <a:cs typeface="Arial Black" charset="0"/>
              </a:rPr>
              <a:t> </a:t>
            </a:r>
            <a:r>
              <a:rPr lang="zh-CN" altLang="en-US" sz="1800" b="1">
                <a:solidFill>
                  <a:srgbClr val="FFFFFF"/>
                </a:solidFill>
                <a:effectLst>
                  <a:outerShdw blurRad="38100" dist="38100" dir="2700000" algn="tl">
                    <a:srgbClr val="808080"/>
                  </a:outerShdw>
                </a:effectLst>
                <a:latin typeface="SimHei" charset="0"/>
                <a:ea typeface="SimHei" charset="0"/>
                <a:cs typeface="SimHei" charset="0"/>
              </a:rPr>
              <a:t>土地和植物</a:t>
            </a:r>
            <a:endParaRPr lang="en-US" sz="18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0" name="TextBox 19"/>
          <p:cNvSpPr txBox="1">
            <a:spLocks noChangeArrowheads="1"/>
          </p:cNvSpPr>
          <p:nvPr/>
        </p:nvSpPr>
        <p:spPr bwMode="auto">
          <a:xfrm>
            <a:off x="381000" y="3886200"/>
            <a:ext cx="2743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400" b="1">
                <a:solidFill>
                  <a:srgbClr val="FFFFFF"/>
                </a:solidFill>
                <a:effectLst>
                  <a:outerShdw blurRad="38100" dist="38100" dir="2700000" algn="tl">
                    <a:srgbClr val="808080"/>
                  </a:outerShdw>
                </a:effectLst>
                <a:latin typeface="SimHei" charset="0"/>
                <a:ea typeface="SimHei" charset="0"/>
                <a:cs typeface="SimHei" charset="0"/>
              </a:rPr>
              <a:t>地球，空间，时间和光</a:t>
            </a:r>
            <a:endParaRPr lang="en-US" sz="32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1" name="TextBox 20"/>
          <p:cNvSpPr txBox="1">
            <a:spLocks noChangeArrowheads="1"/>
          </p:cNvSpPr>
          <p:nvPr/>
        </p:nvSpPr>
        <p:spPr bwMode="auto">
          <a:xfrm>
            <a:off x="3352800" y="6019800"/>
            <a:ext cx="25908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600" b="1">
                <a:solidFill>
                  <a:srgbClr val="FFFFFF"/>
                </a:solidFill>
                <a:effectLst>
                  <a:outerShdw blurRad="38100" dist="38100" dir="2700000" algn="tl">
                    <a:srgbClr val="808080"/>
                  </a:outerShdw>
                </a:effectLst>
                <a:latin typeface="SimHei" charset="0"/>
                <a:ea typeface="SimHei" charset="0"/>
                <a:cs typeface="SimHei" charset="0"/>
              </a:rPr>
              <a:t>飞行和海洋生物</a:t>
            </a:r>
            <a:endParaRPr lang="en-US" sz="16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2" name="TextBox 21"/>
          <p:cNvSpPr txBox="1">
            <a:spLocks noChangeArrowheads="1"/>
          </p:cNvSpPr>
          <p:nvPr/>
        </p:nvSpPr>
        <p:spPr bwMode="auto">
          <a:xfrm>
            <a:off x="6172200" y="6019800"/>
            <a:ext cx="25908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800" b="1">
                <a:solidFill>
                  <a:srgbClr val="FFFFFF"/>
                </a:solidFill>
                <a:effectLst>
                  <a:outerShdw blurRad="38100" dist="38100" dir="2700000" algn="tl">
                    <a:srgbClr val="808080"/>
                  </a:outerShdw>
                </a:effectLst>
                <a:latin typeface="SimHei" charset="0"/>
                <a:ea typeface="SimHei" charset="0"/>
                <a:cs typeface="SimHei" charset="0"/>
              </a:rPr>
              <a:t>陆地</a:t>
            </a:r>
            <a:r>
              <a:rPr lang="en-US" altLang="zh-CN" sz="1800" b="1">
                <a:solidFill>
                  <a:srgbClr val="FFFFFF"/>
                </a:solidFill>
                <a:effectLst>
                  <a:outerShdw blurRad="38100" dist="38100" dir="2700000" algn="tl">
                    <a:srgbClr val="808080"/>
                  </a:outerShdw>
                </a:effectLst>
                <a:latin typeface="SimHei" charset="0"/>
                <a:cs typeface="Arial Black" charset="0"/>
              </a:rPr>
              <a:t> </a:t>
            </a:r>
            <a:r>
              <a:rPr lang="zh-CN" altLang="en-US" sz="1800" b="1">
                <a:solidFill>
                  <a:srgbClr val="FFFFFF"/>
                </a:solidFill>
                <a:effectLst>
                  <a:outerShdw blurRad="38100" dist="38100" dir="2700000" algn="tl">
                    <a:srgbClr val="808080"/>
                  </a:outerShdw>
                </a:effectLst>
                <a:latin typeface="SimHei" charset="0"/>
                <a:ea typeface="SimHei" charset="0"/>
                <a:cs typeface="SimHei" charset="0"/>
              </a:rPr>
              <a:t>动物和人类</a:t>
            </a:r>
            <a:endParaRPr lang="en-US" sz="18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3" name="TextBox 22"/>
          <p:cNvSpPr txBox="1">
            <a:spLocks noChangeArrowheads="1"/>
          </p:cNvSpPr>
          <p:nvPr/>
        </p:nvSpPr>
        <p:spPr bwMode="auto">
          <a:xfrm>
            <a:off x="457200" y="6019800"/>
            <a:ext cx="2743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400" b="1">
                <a:solidFill>
                  <a:srgbClr val="FFFFFF"/>
                </a:solidFill>
                <a:effectLst>
                  <a:outerShdw blurRad="38100" dist="38100" dir="2700000" algn="tl">
                    <a:srgbClr val="808080"/>
                  </a:outerShdw>
                </a:effectLst>
                <a:latin typeface="SimHei" charset="0"/>
                <a:ea typeface="SimHei" charset="0"/>
                <a:cs typeface="SimHei" charset="0"/>
              </a:rPr>
              <a:t>太阳，月亮和星缩</a:t>
            </a:r>
            <a:endParaRPr lang="en-US" sz="32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263051" name="AutoShape 11"/>
          <p:cNvSpPr>
            <a:spLocks noChangeArrowheads="1"/>
          </p:cNvSpPr>
          <p:nvPr/>
        </p:nvSpPr>
        <p:spPr bwMode="auto">
          <a:xfrm rot="9497975">
            <a:off x="4572000" y="5791200"/>
            <a:ext cx="1524000" cy="990600"/>
          </a:xfrm>
          <a:prstGeom prst="leftArrow">
            <a:avLst>
              <a:gd name="adj1" fmla="val 50000"/>
              <a:gd name="adj2" fmla="val 38462"/>
            </a:avLst>
          </a:prstGeom>
          <a:solidFill>
            <a:srgbClr val="FF3300"/>
          </a:solidFill>
          <a:ln w="76200">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63051"/>
                                        </p:tgtEl>
                                        <p:attrNameLst>
                                          <p:attrName>style.visibility</p:attrName>
                                        </p:attrNameLst>
                                      </p:cBhvr>
                                      <p:to>
                                        <p:strVal val="visible"/>
                                      </p:to>
                                    </p:set>
                                    <p:anim calcmode="lin" valueType="num">
                                      <p:cBhvr>
                                        <p:cTn id="7" dur="500" fill="hold"/>
                                        <p:tgtEl>
                                          <p:spTgt spid="2263051"/>
                                        </p:tgtEl>
                                        <p:attrNameLst>
                                          <p:attrName>ppt_w</p:attrName>
                                        </p:attrNameLst>
                                      </p:cBhvr>
                                      <p:tavLst>
                                        <p:tav tm="0">
                                          <p:val>
                                            <p:fltVal val="0"/>
                                          </p:val>
                                        </p:tav>
                                        <p:tav tm="100000">
                                          <p:val>
                                            <p:strVal val="#ppt_w"/>
                                          </p:val>
                                        </p:tav>
                                      </p:tavLst>
                                    </p:anim>
                                    <p:anim calcmode="lin" valueType="num">
                                      <p:cBhvr>
                                        <p:cTn id="8" dur="500" fill="hold"/>
                                        <p:tgtEl>
                                          <p:spTgt spid="2263051"/>
                                        </p:tgtEl>
                                        <p:attrNameLst>
                                          <p:attrName>ppt_h</p:attrName>
                                        </p:attrNameLst>
                                      </p:cBhvr>
                                      <p:tavLst>
                                        <p:tav tm="0">
                                          <p:val>
                                            <p:fltVal val="0"/>
                                          </p:val>
                                        </p:tav>
                                        <p:tav tm="100000">
                                          <p:val>
                                            <p:strVal val="#ppt_h"/>
                                          </p:val>
                                        </p:tav>
                                      </p:tavLst>
                                    </p:anim>
                                    <p:animEffect transition="in" filter="fade">
                                      <p:cBhvr>
                                        <p:cTn id="9" dur="500"/>
                                        <p:tgtEl>
                                          <p:spTgt spid="2263051"/>
                                        </p:tgtEl>
                                      </p:cBhvr>
                                    </p:animEffect>
                                  </p:childTnLst>
                                </p:cTn>
                              </p:par>
                            </p:childTnLst>
                          </p:cTn>
                        </p:par>
                        <p:par>
                          <p:cTn id="10" fill="hold" nodeType="afterGroup">
                            <p:stCondLst>
                              <p:cond delay="500"/>
                            </p:stCondLst>
                            <p:childTnLst>
                              <p:par>
                                <p:cTn id="11" presetID="35" presetClass="emph" presetSubtype="0" fill="hold" grpId="1" nodeType="afterEffect">
                                  <p:stCondLst>
                                    <p:cond delay="0"/>
                                  </p:stCondLst>
                                  <p:childTnLst>
                                    <p:anim calcmode="discrete" valueType="str">
                                      <p:cBhvr>
                                        <p:cTn id="12" dur="500" fill="hold"/>
                                        <p:tgtEl>
                                          <p:spTgt spid="2263051"/>
                                        </p:tgtEl>
                                        <p:attrNameLst>
                                          <p:attrName>style.visibility</p:attrName>
                                        </p:attrNameLst>
                                      </p:cBhvr>
                                      <p:tavLst>
                                        <p:tav tm="0">
                                          <p:val>
                                            <p:strVal val="hidden"/>
                                          </p:val>
                                        </p:tav>
                                        <p:tav tm="50000">
                                          <p:val>
                                            <p:strVal val="visible"/>
                                          </p:val>
                                        </p:tav>
                                      </p:tavLst>
                                    </p:anim>
                                  </p:childTnLst>
                                </p:cTn>
                              </p:par>
                            </p:childTnLst>
                          </p:cTn>
                        </p:par>
                        <p:par>
                          <p:cTn id="13" fill="hold" nodeType="afterGroup">
                            <p:stCondLst>
                              <p:cond delay="1000"/>
                            </p:stCondLst>
                            <p:childTnLst>
                              <p:par>
                                <p:cTn id="14" presetID="35" presetClass="emph" presetSubtype="0" fill="hold" grpId="2" nodeType="afterEffect">
                                  <p:stCondLst>
                                    <p:cond delay="0"/>
                                  </p:stCondLst>
                                  <p:childTnLst>
                                    <p:anim calcmode="discrete" valueType="str">
                                      <p:cBhvr>
                                        <p:cTn id="15" dur="500" fill="hold"/>
                                        <p:tgtEl>
                                          <p:spTgt spid="2263051"/>
                                        </p:tgtEl>
                                        <p:attrNameLst>
                                          <p:attrName>style.visibility</p:attrName>
                                        </p:attrNameLst>
                                      </p:cBhvr>
                                      <p:tavLst>
                                        <p:tav tm="0">
                                          <p:val>
                                            <p:strVal val="hidden"/>
                                          </p:val>
                                        </p:tav>
                                        <p:tav tm="50000">
                                          <p:val>
                                            <p:strVal val="visible"/>
                                          </p:val>
                                        </p:tav>
                                      </p:tavLst>
                                    </p:anim>
                                  </p:childTnLst>
                                </p:cTn>
                              </p:par>
                            </p:childTnLst>
                          </p:cTn>
                        </p:par>
                        <p:par>
                          <p:cTn id="16" fill="hold" nodeType="afterGroup">
                            <p:stCondLst>
                              <p:cond delay="1500"/>
                            </p:stCondLst>
                            <p:childTnLst>
                              <p:par>
                                <p:cTn id="17" presetID="35" presetClass="emph" presetSubtype="0" fill="hold" grpId="3" nodeType="afterEffect">
                                  <p:stCondLst>
                                    <p:cond delay="0"/>
                                  </p:stCondLst>
                                  <p:childTnLst>
                                    <p:anim calcmode="discrete" valueType="str">
                                      <p:cBhvr>
                                        <p:cTn id="18" dur="500" fill="hold"/>
                                        <p:tgtEl>
                                          <p:spTgt spid="22630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51" grpId="0" animBg="1"/>
      <p:bldP spid="2263051" grpId="1" animBg="1"/>
      <p:bldP spid="2263051" grpId="2" animBg="1"/>
      <p:bldP spid="2263051"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p:cNvSpPr>
            <a:spLocks noGrp="1" noChangeArrowheads="1"/>
          </p:cNvSpPr>
          <p:nvPr>
            <p:ph type="ctrTitle"/>
          </p:nvPr>
        </p:nvSpPr>
        <p:spPr/>
        <p:txBody>
          <a:bodyPr/>
          <a:lstStyle/>
          <a:p>
            <a:pPr eaLnBrk="1" hangingPunct="1">
              <a:defRPr/>
            </a:pPr>
            <a:r>
              <a:rPr lang="en-US" smtClean="0"/>
              <a:t>Dinosaurs &amp; Kids - 1</a:t>
            </a:r>
          </a:p>
        </p:txBody>
      </p:sp>
      <p:pic>
        <p:nvPicPr>
          <p:cNvPr id="186370"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006914" name="Rectangle 2"/>
          <p:cNvSpPr>
            <a:spLocks noGrp="1" noChangeArrowheads="1"/>
          </p:cNvSpPr>
          <p:nvPr>
            <p:ph type="title"/>
          </p:nvPr>
        </p:nvSpPr>
        <p:spPr>
          <a:xfrm>
            <a:off x="0" y="400050"/>
            <a:ext cx="9144000" cy="892175"/>
          </a:xfrm>
          <a:solidFill>
            <a:schemeClr val="tx1"/>
          </a:solidFill>
          <a:effectLst>
            <a:outerShdw blurRad="63500" dist="38099" dir="2700000" algn="ctr" rotWithShape="0">
              <a:schemeClr val="tx1">
                <a:alpha val="74997"/>
              </a:schemeClr>
            </a:outerShdw>
          </a:effectLst>
        </p:spPr>
        <p:txBody>
          <a:bodyPr>
            <a:spAutoFit/>
          </a:bodyPr>
          <a:lstStyle/>
          <a:p>
            <a:pPr>
              <a:spcBef>
                <a:spcPct val="50000"/>
              </a:spcBef>
            </a:pPr>
            <a:r>
              <a:rPr lang="zh-TW" altLang="en-US" sz="5200" b="1">
                <a:solidFill>
                  <a:srgbClr val="FFFF00"/>
                </a:solidFill>
                <a:latin typeface="SimHei" charset="0"/>
                <a:ea typeface="SimHei" charset="0"/>
                <a:cs typeface="SimHei" charset="0"/>
              </a:rPr>
              <a:t>创世纪</a:t>
            </a:r>
            <a:r>
              <a:rPr lang="en-US" altLang="zh-TW" sz="5200" b="1">
                <a:solidFill>
                  <a:srgbClr val="FFFF00"/>
                </a:solidFill>
                <a:latin typeface="SimHei" charset="0"/>
                <a:ea typeface="SimHei" charset="0"/>
                <a:cs typeface="SimHei" charset="0"/>
              </a:rPr>
              <a:t>1 = </a:t>
            </a:r>
            <a:r>
              <a:rPr lang="zh-TW" altLang="en-US" sz="5200" b="1">
                <a:solidFill>
                  <a:srgbClr val="FFFF00"/>
                </a:solidFill>
                <a:latin typeface="SimHei" charset="0"/>
                <a:ea typeface="SimHei" charset="0"/>
                <a:cs typeface="SimHei" charset="0"/>
              </a:rPr>
              <a:t>真实的</a:t>
            </a:r>
            <a:r>
              <a:rPr lang="zh-CN" altLang="en-US" sz="5200" b="1">
                <a:solidFill>
                  <a:srgbClr val="FFFF00"/>
                </a:solidFill>
                <a:latin typeface="SimHei" charset="0"/>
                <a:ea typeface="SimHei" charset="0"/>
                <a:cs typeface="SimHei" charset="0"/>
              </a:rPr>
              <a:t>日子</a:t>
            </a:r>
            <a:endParaRPr lang="en-US" sz="5200" b="1">
              <a:solidFill>
                <a:srgbClr val="FFFF00"/>
              </a:solidFill>
              <a:latin typeface="SimHei" charset="0"/>
              <a:ea typeface="SimHei" charset="0"/>
              <a:cs typeface="SimHei" charset="0"/>
            </a:endParaRPr>
          </a:p>
        </p:txBody>
      </p:sp>
      <p:sp>
        <p:nvSpPr>
          <p:cNvPr id="4006916" name="Text Box 4"/>
          <p:cNvSpPr txBox="1">
            <a:spLocks noChangeArrowheads="1"/>
          </p:cNvSpPr>
          <p:nvPr/>
        </p:nvSpPr>
        <p:spPr bwMode="auto">
          <a:xfrm>
            <a:off x="0" y="1690688"/>
            <a:ext cx="9144000" cy="6778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800" b="1">
                <a:solidFill>
                  <a:srgbClr val="FFFFFF"/>
                </a:solidFill>
                <a:latin typeface="SimHei" charset="0"/>
                <a:ea typeface="SimHei" charset="0"/>
                <a:cs typeface="SimHei" charset="0"/>
              </a:rPr>
              <a:t>      1.  </a:t>
            </a:r>
            <a:r>
              <a:rPr lang="en-US" sz="3800" b="1" i="1">
                <a:solidFill>
                  <a:srgbClr val="BBE0E3"/>
                </a:solidFill>
                <a:latin typeface="SimHei" charset="0"/>
                <a:ea typeface="SimHei" charset="0"/>
                <a:cs typeface="SimHei" charset="0"/>
              </a:rPr>
              <a:t>Yom</a:t>
            </a:r>
            <a:r>
              <a:rPr lang="en-US"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在第</a:t>
            </a:r>
            <a:r>
              <a:rPr lang="en-US" altLang="zh-CN" sz="3800" b="1">
                <a:solidFill>
                  <a:srgbClr val="FFFFFF"/>
                </a:solidFill>
                <a:latin typeface="SimHei" charset="0"/>
                <a:cs typeface="Arial" charset="0"/>
              </a:rPr>
              <a:t>5</a:t>
            </a:r>
            <a:r>
              <a:rPr lang="zh-CN" altLang="en-US" sz="3800" b="1">
                <a:solidFill>
                  <a:srgbClr val="FFFFFF"/>
                </a:solidFill>
                <a:latin typeface="SimHei" charset="0"/>
                <a:ea typeface="SimHei" charset="0"/>
                <a:cs typeface="SimHei" charset="0"/>
              </a:rPr>
              <a:t>节的字面定义</a:t>
            </a:r>
            <a:endParaRPr lang="en-US" sz="3800" b="1">
              <a:solidFill>
                <a:srgbClr val="FFFFFF"/>
              </a:solidFill>
              <a:latin typeface="SimHei" charset="0"/>
              <a:ea typeface="SimHei" charset="0"/>
              <a:cs typeface="SimHei" charset="0"/>
            </a:endParaRPr>
          </a:p>
        </p:txBody>
      </p:sp>
      <p:sp>
        <p:nvSpPr>
          <p:cNvPr id="4006917" name="Text Box 5"/>
          <p:cNvSpPr txBox="1">
            <a:spLocks noChangeArrowheads="1"/>
          </p:cNvSpPr>
          <p:nvPr/>
        </p:nvSpPr>
        <p:spPr bwMode="auto">
          <a:xfrm>
            <a:off x="0" y="2681288"/>
            <a:ext cx="9144000" cy="6778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800" b="1">
                <a:solidFill>
                  <a:srgbClr val="FFFFFF"/>
                </a:solidFill>
                <a:latin typeface="SimHei" charset="0"/>
                <a:ea typeface="SimHei" charset="0"/>
                <a:cs typeface="SimHei" charset="0"/>
              </a:rPr>
              <a:t>      2.  </a:t>
            </a:r>
            <a:r>
              <a:rPr lang="en-US" sz="3800" b="1" i="1">
                <a:solidFill>
                  <a:srgbClr val="BBE0E3"/>
                </a:solidFill>
                <a:latin typeface="SimHei" charset="0"/>
                <a:ea typeface="SimHei" charset="0"/>
                <a:cs typeface="SimHei" charset="0"/>
              </a:rPr>
              <a:t>Yom</a:t>
            </a:r>
            <a:r>
              <a:rPr lang="en-US"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的数值形容词</a:t>
            </a:r>
            <a:endParaRPr lang="en-US" sz="3800" b="1">
              <a:solidFill>
                <a:srgbClr val="FFFFFF"/>
              </a:solidFill>
              <a:latin typeface="SimHei" charset="0"/>
              <a:ea typeface="SimHei" charset="0"/>
              <a:cs typeface="SimHei" charset="0"/>
            </a:endParaRPr>
          </a:p>
        </p:txBody>
      </p:sp>
      <p:sp>
        <p:nvSpPr>
          <p:cNvPr id="4006918" name="Text Box 6"/>
          <p:cNvSpPr txBox="1">
            <a:spLocks noChangeArrowheads="1"/>
          </p:cNvSpPr>
          <p:nvPr/>
        </p:nvSpPr>
        <p:spPr bwMode="auto">
          <a:xfrm>
            <a:off x="0" y="3625850"/>
            <a:ext cx="9144000" cy="6778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800" b="1">
                <a:solidFill>
                  <a:srgbClr val="FFFFFF"/>
                </a:solidFill>
                <a:latin typeface="SimHei" charset="0"/>
                <a:ea typeface="SimHei" charset="0"/>
                <a:cs typeface="SimHei" charset="0"/>
              </a:rPr>
              <a:t>      3.  </a:t>
            </a:r>
            <a:r>
              <a:rPr lang="en-US" sz="3800" b="1" i="1">
                <a:solidFill>
                  <a:srgbClr val="BBE0E3"/>
                </a:solidFill>
                <a:latin typeface="SimHei" charset="0"/>
                <a:ea typeface="SimHei" charset="0"/>
                <a:cs typeface="SimHei" charset="0"/>
              </a:rPr>
              <a:t>Yom</a:t>
            </a:r>
            <a:r>
              <a:rPr lang="en-US"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与</a:t>
            </a:r>
            <a:r>
              <a:rPr lang="ja-JP" altLang="en-US" sz="3800" b="1">
                <a:solidFill>
                  <a:srgbClr val="FFFFFF"/>
                </a:solidFill>
                <a:latin typeface="SimHei" charset="0"/>
                <a:ea typeface="SimHei" charset="0"/>
                <a:cs typeface="SimHei" charset="0"/>
              </a:rPr>
              <a:t>“</a:t>
            </a:r>
            <a:r>
              <a:rPr lang="zh-CN" altLang="en-US" sz="3800" b="1">
                <a:solidFill>
                  <a:srgbClr val="FFFFFF"/>
                </a:solidFill>
                <a:latin typeface="SimHei" charset="0"/>
                <a:ea typeface="SimHei" charset="0"/>
                <a:cs typeface="SimHei" charset="0"/>
              </a:rPr>
              <a:t>晚上</a:t>
            </a:r>
            <a:r>
              <a:rPr lang="ja-JP" altLang="en-US" sz="3800" b="1">
                <a:solidFill>
                  <a:srgbClr val="FFFFFF"/>
                </a:solidFill>
                <a:latin typeface="SimHei" charset="0"/>
                <a:ea typeface="SimHei" charset="0"/>
                <a:cs typeface="SimHei" charset="0"/>
              </a:rPr>
              <a:t>”</a:t>
            </a:r>
            <a:r>
              <a:rPr lang="en-US" altLang="ja-JP"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和 </a:t>
            </a:r>
            <a:r>
              <a:rPr lang="ja-JP" altLang="en-US" sz="3800" b="1">
                <a:solidFill>
                  <a:srgbClr val="FFFFFF"/>
                </a:solidFill>
                <a:latin typeface="SimHei" charset="0"/>
                <a:ea typeface="SimHei" charset="0"/>
                <a:cs typeface="SimHei" charset="0"/>
              </a:rPr>
              <a:t>“</a:t>
            </a:r>
            <a:r>
              <a:rPr lang="zh-CN" altLang="en-US" sz="3800" b="1">
                <a:solidFill>
                  <a:srgbClr val="FFFFFF"/>
                </a:solidFill>
                <a:latin typeface="SimHei" charset="0"/>
                <a:ea typeface="SimHei" charset="0"/>
                <a:cs typeface="SimHei" charset="0"/>
              </a:rPr>
              <a:t>早晨</a:t>
            </a:r>
            <a:r>
              <a:rPr lang="ja-JP" altLang="en-US" sz="3800" b="1">
                <a:solidFill>
                  <a:srgbClr val="FFFFFF"/>
                </a:solidFill>
                <a:latin typeface="SimHei" charset="0"/>
                <a:ea typeface="SimHei" charset="0"/>
                <a:cs typeface="SimHei" charset="0"/>
              </a:rPr>
              <a:t>”</a:t>
            </a:r>
            <a:endParaRPr lang="en-US" sz="3800" b="1">
              <a:solidFill>
                <a:srgbClr val="FFFFFF"/>
              </a:solidFill>
              <a:latin typeface="SimHei" charset="0"/>
              <a:ea typeface="SimHei" charset="0"/>
              <a:cs typeface="SimHei" charset="0"/>
            </a:endParaRPr>
          </a:p>
        </p:txBody>
      </p:sp>
      <p:sp>
        <p:nvSpPr>
          <p:cNvPr id="4006919" name="Text Box 7"/>
          <p:cNvSpPr txBox="1">
            <a:spLocks noChangeArrowheads="1"/>
          </p:cNvSpPr>
          <p:nvPr/>
        </p:nvSpPr>
        <p:spPr bwMode="auto">
          <a:xfrm>
            <a:off x="0" y="4648200"/>
            <a:ext cx="9144000" cy="6778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800" b="1">
                <a:solidFill>
                  <a:srgbClr val="FFFFFF"/>
                </a:solidFill>
                <a:latin typeface="SimHei" charset="0"/>
                <a:ea typeface="SimHei" charset="0"/>
                <a:cs typeface="SimHei" charset="0"/>
              </a:rPr>
              <a:t>      4.  </a:t>
            </a:r>
            <a:r>
              <a:rPr lang="en-US" sz="3800" b="1" i="1">
                <a:solidFill>
                  <a:srgbClr val="BBE0E3"/>
                </a:solidFill>
                <a:latin typeface="SimHei" charset="0"/>
                <a:ea typeface="SimHei" charset="0"/>
                <a:cs typeface="SimHei" charset="0"/>
              </a:rPr>
              <a:t>Yom</a:t>
            </a:r>
            <a:r>
              <a:rPr lang="en-US"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在第</a:t>
            </a:r>
            <a:r>
              <a:rPr lang="en-US" altLang="zh-CN" sz="3800" b="1">
                <a:solidFill>
                  <a:srgbClr val="FFFFFF"/>
                </a:solidFill>
                <a:latin typeface="SimHei" charset="0"/>
                <a:cs typeface="Arial" charset="0"/>
              </a:rPr>
              <a:t>14</a:t>
            </a:r>
            <a:r>
              <a:rPr lang="zh-CN" altLang="en-US" sz="3800" b="1">
                <a:solidFill>
                  <a:srgbClr val="FFFFFF"/>
                </a:solidFill>
                <a:latin typeface="SimHei" charset="0"/>
                <a:ea typeface="SimHei" charset="0"/>
                <a:cs typeface="SimHei" charset="0"/>
              </a:rPr>
              <a:t>节的字面定义</a:t>
            </a:r>
            <a:endParaRPr lang="en-US" sz="38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06916"/>
                                        </p:tgtEl>
                                        <p:attrNameLst>
                                          <p:attrName>style.visibility</p:attrName>
                                        </p:attrNameLst>
                                      </p:cBhvr>
                                      <p:to>
                                        <p:strVal val="visible"/>
                                      </p:to>
                                    </p:set>
                                    <p:animEffect transition="in" filter="wipe(left)">
                                      <p:cBhvr>
                                        <p:cTn id="7" dur="500"/>
                                        <p:tgtEl>
                                          <p:spTgt spid="40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06917"/>
                                        </p:tgtEl>
                                        <p:attrNameLst>
                                          <p:attrName>style.visibility</p:attrName>
                                        </p:attrNameLst>
                                      </p:cBhvr>
                                      <p:to>
                                        <p:strVal val="visible"/>
                                      </p:to>
                                    </p:set>
                                    <p:animEffect transition="in" filter="wipe(left)">
                                      <p:cBhvr>
                                        <p:cTn id="12" dur="500"/>
                                        <p:tgtEl>
                                          <p:spTgt spid="40069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06918"/>
                                        </p:tgtEl>
                                        <p:attrNameLst>
                                          <p:attrName>style.visibility</p:attrName>
                                        </p:attrNameLst>
                                      </p:cBhvr>
                                      <p:to>
                                        <p:strVal val="visible"/>
                                      </p:to>
                                    </p:set>
                                    <p:animEffect transition="in" filter="wipe(left)">
                                      <p:cBhvr>
                                        <p:cTn id="17" dur="500"/>
                                        <p:tgtEl>
                                          <p:spTgt spid="40069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06919"/>
                                        </p:tgtEl>
                                        <p:attrNameLst>
                                          <p:attrName>style.visibility</p:attrName>
                                        </p:attrNameLst>
                                      </p:cBhvr>
                                      <p:to>
                                        <p:strVal val="visible"/>
                                      </p:to>
                                    </p:set>
                                    <p:animEffect transition="in" filter="wipe(left)">
                                      <p:cBhvr>
                                        <p:cTn id="22" dur="500"/>
                                        <p:tgtEl>
                                          <p:spTgt spid="400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6916" grpId="0"/>
      <p:bldP spid="4006917" grpId="0"/>
      <p:bldP spid="4006918" grpId="0"/>
      <p:bldP spid="40069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eaLnBrk="1" hangingPunct="1">
              <a:defRPr/>
            </a:pPr>
            <a:r>
              <a:rPr lang="en-US">
                <a:latin typeface="Arial" charset="0"/>
                <a:ea typeface="ＭＳ Ｐゴシック" charset="0"/>
              </a:rPr>
              <a:t>D of E – Adam &amp; Eve in Garden w/dinos</a:t>
            </a:r>
          </a:p>
        </p:txBody>
      </p:sp>
      <p:pic>
        <p:nvPicPr>
          <p:cNvPr id="262146" name="Picture 3" descr="022 A&amp;E in eden w anim(w-o)"/>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3" descr="NEW Trex quiz_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2882" name="Rectangle 2"/>
          <p:cNvSpPr>
            <a:spLocks noGrp="1" noChangeArrowheads="1"/>
          </p:cNvSpPr>
          <p:nvPr>
            <p:ph type="ctrTitle"/>
          </p:nvPr>
        </p:nvSpPr>
        <p:spPr>
          <a:xfrm>
            <a:off x="31750" y="12700"/>
            <a:ext cx="9112250" cy="749300"/>
          </a:xfrm>
        </p:spPr>
        <p:txBody>
          <a:bodyPr/>
          <a:lstStyle/>
          <a:p>
            <a:pPr eaLnBrk="1" hangingPunct="1"/>
            <a:r>
              <a:rPr lang="zh-CN" altLang="en-US" sz="4800" b="1">
                <a:solidFill>
                  <a:srgbClr val="0000FF"/>
                </a:solidFill>
                <a:latin typeface="SimHei" charset="0"/>
                <a:ea typeface="SimHei" charset="0"/>
                <a:cs typeface="SimHei" charset="0"/>
              </a:rPr>
              <a:t>霸王龙</a:t>
            </a:r>
            <a:endParaRPr lang="en-US" sz="4800" b="1">
              <a:solidFill>
                <a:srgbClr val="0000FF"/>
              </a:solidFill>
              <a:latin typeface="SimHei" charset="0"/>
              <a:ea typeface="SimHei" charset="0"/>
              <a:cs typeface="SimHei" charset="0"/>
            </a:endParaRPr>
          </a:p>
        </p:txBody>
      </p:sp>
      <p:sp>
        <p:nvSpPr>
          <p:cNvPr id="4" name="Rectangle 2"/>
          <p:cNvSpPr txBox="1">
            <a:spLocks noChangeArrowheads="1"/>
          </p:cNvSpPr>
          <p:nvPr/>
        </p:nvSpPr>
        <p:spPr bwMode="auto">
          <a:xfrm>
            <a:off x="0" y="609600"/>
            <a:ext cx="9112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a:solidFill>
                  <a:srgbClr val="000000"/>
                </a:solidFill>
                <a:latin typeface="SimHei" charset="0"/>
                <a:ea typeface="SimHei" charset="0"/>
                <a:cs typeface="SimHei" charset="0"/>
              </a:rPr>
              <a:t>的牙齿有六英寸长</a:t>
            </a:r>
            <a:r>
              <a:rPr lang="en-US" altLang="ja-JP" sz="4000" b="1">
                <a:solidFill>
                  <a:srgbClr val="000000"/>
                </a:solidFill>
                <a:latin typeface="SimHei" charset="0"/>
                <a:ea typeface="SimHei" charset="0"/>
                <a:cs typeface="SimHei" charset="0"/>
              </a:rPr>
              <a:t>!</a:t>
            </a:r>
            <a:endParaRPr lang="en-US" sz="4000" b="1">
              <a:solidFill>
                <a:srgbClr val="0000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674" name="Rectangle 2"/>
          <p:cNvSpPr>
            <a:spLocks noGrp="1" noChangeArrowheads="1"/>
          </p:cNvSpPr>
          <p:nvPr>
            <p:ph type="title"/>
          </p:nvPr>
        </p:nvSpPr>
        <p:spPr/>
        <p:txBody>
          <a:bodyPr/>
          <a:lstStyle/>
          <a:p>
            <a:pPr eaLnBrk="1" hangingPunct="1">
              <a:defRPr/>
            </a:pPr>
            <a:r>
              <a:rPr lang="en-US" smtClean="0">
                <a:cs typeface="+mj-cs"/>
              </a:rPr>
              <a:t>BD T rex eating feet</a:t>
            </a:r>
          </a:p>
        </p:txBody>
      </p:sp>
      <p:pic>
        <p:nvPicPr>
          <p:cNvPr id="266242" name="Picture 3" descr="076 Trex w feet"/>
          <p:cNvPicPr>
            <a:picLocks noChangeArrowheads="1"/>
          </p:cNvPicPr>
          <p:nvPr/>
        </p:nvPicPr>
        <p:blipFill>
          <a:blip r:embed="rId3">
            <a:extLst>
              <a:ext uri="{28A0092B-C50C-407E-A947-70E740481C1C}">
                <a14:useLocalDpi xmlns:a14="http://schemas.microsoft.com/office/drawing/2010/main" val="0"/>
              </a:ext>
            </a:extLst>
          </a:blip>
          <a:srcRect l="3787" t="3535" r="3787" b="3535"/>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3" descr="NEW Trex quiz_No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2882" name="Rectangle 2"/>
          <p:cNvSpPr>
            <a:spLocks noGrp="1" noChangeArrowheads="1"/>
          </p:cNvSpPr>
          <p:nvPr>
            <p:ph type="ctrTitle"/>
          </p:nvPr>
        </p:nvSpPr>
        <p:spPr>
          <a:xfrm>
            <a:off x="31750" y="12700"/>
            <a:ext cx="9112250" cy="749300"/>
          </a:xfrm>
        </p:spPr>
        <p:txBody>
          <a:bodyPr/>
          <a:lstStyle/>
          <a:p>
            <a:pPr eaLnBrk="1" hangingPunct="1"/>
            <a:r>
              <a:rPr lang="zh-CN" altLang="en-US" sz="4800" b="1">
                <a:solidFill>
                  <a:srgbClr val="0000FF"/>
                </a:solidFill>
                <a:latin typeface="SimHei" charset="0"/>
                <a:ea typeface="SimHei" charset="0"/>
                <a:cs typeface="SimHei" charset="0"/>
              </a:rPr>
              <a:t>霸王龙</a:t>
            </a:r>
            <a:endParaRPr lang="en-US" sz="4800" b="1">
              <a:solidFill>
                <a:srgbClr val="0000FF"/>
              </a:solidFill>
              <a:latin typeface="Arial" charset="0"/>
              <a:ea typeface="ＭＳ Ｐゴシック" charset="0"/>
            </a:endParaRPr>
          </a:p>
        </p:txBody>
      </p:sp>
      <p:sp>
        <p:nvSpPr>
          <p:cNvPr id="4" name="Rectangle 2"/>
          <p:cNvSpPr txBox="1">
            <a:spLocks noChangeArrowheads="1"/>
          </p:cNvSpPr>
          <p:nvPr/>
        </p:nvSpPr>
        <p:spPr bwMode="auto">
          <a:xfrm>
            <a:off x="0" y="609600"/>
            <a:ext cx="9112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a:solidFill>
                  <a:srgbClr val="000000"/>
                </a:solidFill>
                <a:latin typeface="SimHei" charset="0"/>
                <a:ea typeface="SimHei" charset="0"/>
                <a:cs typeface="SimHei" charset="0"/>
              </a:rPr>
              <a:t>的牙齿有六英寸长</a:t>
            </a:r>
            <a:r>
              <a:rPr lang="en-US" altLang="ja-JP" sz="4000" b="1">
                <a:solidFill>
                  <a:srgbClr val="000000"/>
                </a:solidFill>
                <a:latin typeface="SimHei" charset="0"/>
                <a:ea typeface="SimHei" charset="0"/>
                <a:cs typeface="SimHei" charset="0"/>
              </a:rPr>
              <a:t>!</a:t>
            </a:r>
            <a:endParaRPr lang="en-US" sz="4000" b="1">
              <a:solidFill>
                <a:srgbClr val="000000"/>
              </a:solidFill>
              <a:latin typeface="SimHei" charset="0"/>
              <a:ea typeface="SimHei" charset="0"/>
              <a:cs typeface="SimHei" charset="0"/>
            </a:endParaRPr>
          </a:p>
        </p:txBody>
      </p:sp>
      <p:sp>
        <p:nvSpPr>
          <p:cNvPr id="7" name="Rectangle 2"/>
          <p:cNvSpPr txBox="1">
            <a:spLocks noChangeArrowheads="1"/>
          </p:cNvSpPr>
          <p:nvPr/>
        </p:nvSpPr>
        <p:spPr bwMode="auto">
          <a:xfrm>
            <a:off x="6096000" y="1295400"/>
            <a:ext cx="2895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600" b="1">
                <a:solidFill>
                  <a:srgbClr val="005C00"/>
                </a:solidFill>
                <a:latin typeface="SimHei" charset="0"/>
                <a:ea typeface="SimHei" charset="0"/>
                <a:cs typeface="SimHei" charset="0"/>
              </a:rPr>
              <a:t>这种恐龙最初将如何被描述？</a:t>
            </a:r>
            <a:endParaRPr lang="en-US" sz="3600" b="1">
              <a:solidFill>
                <a:srgbClr val="005C00"/>
              </a:solidFill>
              <a:latin typeface="SimHei" charset="0"/>
              <a:ea typeface="SimHei" charset="0"/>
              <a:cs typeface="SimHei" charset="0"/>
            </a:endParaRPr>
          </a:p>
        </p:txBody>
      </p:sp>
      <p:sp>
        <p:nvSpPr>
          <p:cNvPr id="8" name="Rectangle 2"/>
          <p:cNvSpPr txBox="1">
            <a:spLocks noChangeArrowheads="1"/>
          </p:cNvSpPr>
          <p:nvPr/>
        </p:nvSpPr>
        <p:spPr bwMode="auto">
          <a:xfrm>
            <a:off x="5715000" y="4038600"/>
            <a:ext cx="3276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marL="622300" indent="-6223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lphaLcPeriod"/>
            </a:pPr>
            <a:r>
              <a:rPr lang="zh-CN" altLang="en-US" sz="3200" b="1">
                <a:solidFill>
                  <a:srgbClr val="005C00"/>
                </a:solidFill>
                <a:latin typeface="SimHei" charset="0"/>
                <a:ea typeface="SimHei" charset="0"/>
                <a:cs typeface="SimHei" charset="0"/>
              </a:rPr>
              <a:t>食植物者</a:t>
            </a:r>
            <a:endParaRPr lang="en-US" altLang="ja-JP" sz="3200" b="1">
              <a:solidFill>
                <a:srgbClr val="005C00"/>
              </a:solidFill>
              <a:latin typeface="SimHei" charset="0"/>
              <a:cs typeface="Arial" charset="0"/>
            </a:endParaRPr>
          </a:p>
          <a:p>
            <a:pPr eaLnBrk="1" hangingPunct="1">
              <a:buFontTx/>
              <a:buAutoNum type="alphaLcPeriod"/>
            </a:pPr>
            <a:r>
              <a:rPr lang="zh-CN" altLang="en-US" sz="3200" b="1">
                <a:solidFill>
                  <a:srgbClr val="005C00"/>
                </a:solidFill>
                <a:latin typeface="SimHei" charset="0"/>
                <a:ea typeface="SimHei" charset="0"/>
                <a:cs typeface="SimHei" charset="0"/>
              </a:rPr>
              <a:t>肉食者</a:t>
            </a:r>
            <a:endParaRPr lang="en-US" altLang="ja-JP" sz="3200" b="1">
              <a:solidFill>
                <a:srgbClr val="005C00"/>
              </a:solidFill>
              <a:latin typeface="SimHei" charset="0"/>
              <a:cs typeface="Arial" charset="0"/>
            </a:endParaRPr>
          </a:p>
          <a:p>
            <a:pPr eaLnBrk="1" hangingPunct="1">
              <a:buFontTx/>
              <a:buAutoNum type="alphaLcPeriod"/>
            </a:pPr>
            <a:r>
              <a:rPr lang="zh-CN" altLang="en-US" sz="3200" b="1">
                <a:solidFill>
                  <a:srgbClr val="005C00"/>
                </a:solidFill>
                <a:latin typeface="SimHei" charset="0"/>
                <a:ea typeface="SimHei" charset="0"/>
                <a:cs typeface="SimHei" charset="0"/>
              </a:rPr>
              <a:t>清道夫</a:t>
            </a:r>
            <a:endParaRPr lang="en-US" altLang="ja-JP" sz="3200" b="1">
              <a:solidFill>
                <a:srgbClr val="005C00"/>
              </a:solidFill>
              <a:latin typeface="SimHei" charset="0"/>
              <a:cs typeface="Arial" charset="0"/>
            </a:endParaRPr>
          </a:p>
          <a:p>
            <a:pPr eaLnBrk="1" hangingPunct="1">
              <a:buFontTx/>
              <a:buAutoNum type="alphaLcPeriod"/>
            </a:pPr>
            <a:r>
              <a:rPr lang="zh-CN" altLang="en-US" sz="3200" b="1">
                <a:solidFill>
                  <a:srgbClr val="005C00"/>
                </a:solidFill>
                <a:latin typeface="SimHei" charset="0"/>
                <a:ea typeface="SimHei" charset="0"/>
                <a:cs typeface="SimHei" charset="0"/>
              </a:rPr>
              <a:t>植物及肉食者</a:t>
            </a:r>
            <a:endParaRPr lang="en-US" sz="3200" b="1">
              <a:solidFill>
                <a:srgbClr val="005C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9554" name="Rectangle 2"/>
          <p:cNvSpPr>
            <a:spLocks noGrp="1" noChangeArrowheads="1"/>
          </p:cNvSpPr>
          <p:nvPr>
            <p:ph type="title"/>
          </p:nvPr>
        </p:nvSpPr>
        <p:spPr/>
        <p:txBody>
          <a:bodyPr/>
          <a:lstStyle/>
          <a:p>
            <a:pPr eaLnBrk="1" hangingPunct="1">
              <a:defRPr/>
            </a:pPr>
            <a:r>
              <a:rPr lang="en-US" smtClean="0">
                <a:cs typeface="+mj-cs"/>
              </a:rPr>
              <a:t>Gen. 1:29-30 NAS</a:t>
            </a:r>
          </a:p>
        </p:txBody>
      </p:sp>
      <p:pic>
        <p:nvPicPr>
          <p:cNvPr id="27033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9556"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创世纪</a:t>
            </a:r>
            <a:r>
              <a:rPr lang="en-US" altLang="ja-JP" sz="5400" b="1">
                <a:solidFill>
                  <a:srgbClr val="00FF00"/>
                </a:solidFill>
                <a:latin typeface="SimHei" charset="0"/>
                <a:cs typeface="Arial" charset="0"/>
              </a:rPr>
              <a:t> 1:29-30</a:t>
            </a:r>
            <a:endParaRPr lang="en-US" sz="5400" b="1">
              <a:solidFill>
                <a:srgbClr val="00FF00"/>
              </a:solidFill>
              <a:latin typeface="SimHei" charset="0"/>
              <a:cs typeface="Arial" charset="0"/>
            </a:endParaRPr>
          </a:p>
        </p:txBody>
      </p:sp>
      <p:sp>
        <p:nvSpPr>
          <p:cNvPr id="2839557" name="Text Box 5"/>
          <p:cNvSpPr txBox="1">
            <a:spLocks noChangeArrowheads="1"/>
          </p:cNvSpPr>
          <p:nvPr/>
        </p:nvSpPr>
        <p:spPr bwMode="auto">
          <a:xfrm>
            <a:off x="914400" y="1435100"/>
            <a:ext cx="7391400" cy="25923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000" b="1">
                <a:solidFill>
                  <a:srgbClr val="FFFFFF"/>
                </a:solidFill>
                <a:latin typeface="SimHei" charset="0"/>
                <a:ea typeface="SimHei" charset="0"/>
                <a:cs typeface="SimHei" charset="0"/>
              </a:rPr>
              <a:t>29.  </a:t>
            </a:r>
            <a:r>
              <a:rPr lang="zh-CN" altLang="en-US" sz="3000" b="1">
                <a:solidFill>
                  <a:srgbClr val="FFFFFF"/>
                </a:solidFill>
                <a:latin typeface="SimHei" charset="0"/>
                <a:ea typeface="SimHei" charset="0"/>
                <a:cs typeface="SimHei" charset="0"/>
              </a:rPr>
              <a:t>神说，看哪，</a:t>
            </a:r>
            <a:r>
              <a:rPr lang="zh-CN" altLang="en-US" sz="3000" b="1">
                <a:solidFill>
                  <a:schemeClr val="bg1"/>
                </a:solidFill>
                <a:latin typeface="SimHei" charset="0"/>
                <a:ea typeface="SimHei" charset="0"/>
                <a:cs typeface="SimHei" charset="0"/>
              </a:rPr>
              <a:t>我将偏</a:t>
            </a:r>
            <a:r>
              <a:rPr lang="zh-CN" altLang="en-US" sz="3000" b="1">
                <a:solidFill>
                  <a:srgbClr val="F2F2F2"/>
                </a:solidFill>
                <a:latin typeface="SimHei" charset="0"/>
                <a:ea typeface="SimHei" charset="0"/>
                <a:cs typeface="SimHei" charset="0"/>
              </a:rPr>
              <a:t>地上一切结种子的菜蔬，和一切树上所结有核的果子，</a:t>
            </a:r>
            <a:r>
              <a:rPr lang="zh-CN" altLang="en-US" sz="3000" b="1">
                <a:solidFill>
                  <a:srgbClr val="FFFF00"/>
                </a:solidFill>
                <a:latin typeface="SimHei" charset="0"/>
                <a:ea typeface="SimHei" charset="0"/>
                <a:cs typeface="SimHei" charset="0"/>
              </a:rPr>
              <a:t>全赐给你们</a:t>
            </a:r>
            <a:r>
              <a:rPr lang="zh-CN" altLang="en-US" sz="3000" b="1">
                <a:solidFill>
                  <a:srgbClr val="F2F2F2"/>
                </a:solidFill>
                <a:latin typeface="SimHei" charset="0"/>
                <a:ea typeface="SimHei" charset="0"/>
                <a:cs typeface="SimHei" charset="0"/>
              </a:rPr>
              <a:t>做食物。</a:t>
            </a:r>
            <a:endParaRPr lang="en-US" altLang="ja-JP" sz="3000" b="1">
              <a:solidFill>
                <a:srgbClr val="FFFFFF"/>
              </a:solidFill>
              <a:latin typeface="SimHei" charset="0"/>
              <a:cs typeface="Arial" charset="0"/>
            </a:endParaRPr>
          </a:p>
          <a:p>
            <a:pPr eaLnBrk="1" hangingPunct="1">
              <a:lnSpc>
                <a:spcPct val="90000"/>
              </a:lnSpc>
            </a:pPr>
            <a:r>
              <a:rPr lang="en-US" sz="3000" b="1">
                <a:solidFill>
                  <a:srgbClr val="FFFFFF"/>
                </a:solidFill>
                <a:latin typeface="SimHei" charset="0"/>
                <a:cs typeface="Arial" charset="0"/>
              </a:rPr>
              <a:t>30.  </a:t>
            </a:r>
            <a:r>
              <a:rPr lang="zh-CN" altLang="en-US" sz="3000" b="1">
                <a:solidFill>
                  <a:srgbClr val="FFFF00"/>
                </a:solidFill>
                <a:latin typeface="SimHei" charset="0"/>
                <a:ea typeface="SimHei" charset="0"/>
                <a:cs typeface="SimHei" charset="0"/>
              </a:rPr>
              <a:t>至于地上的走兽</a:t>
            </a:r>
            <a:r>
              <a:rPr lang="zh-CN" altLang="en-US" sz="3000" b="1">
                <a:solidFill>
                  <a:srgbClr val="FFFFFF"/>
                </a:solidFill>
                <a:latin typeface="SimHei" charset="0"/>
                <a:ea typeface="SimHei" charset="0"/>
                <a:cs typeface="SimHei" charset="0"/>
              </a:rPr>
              <a:t>，和</a:t>
            </a:r>
            <a:r>
              <a:rPr lang="zh-CN" altLang="en-US" sz="3000" b="1">
                <a:solidFill>
                  <a:srgbClr val="FFFF00"/>
                </a:solidFill>
                <a:latin typeface="SimHei" charset="0"/>
                <a:ea typeface="SimHei" charset="0"/>
                <a:cs typeface="SimHei" charset="0"/>
              </a:rPr>
              <a:t>空中的飞鸟</a:t>
            </a:r>
            <a:r>
              <a:rPr lang="zh-CN" altLang="en-US" sz="3000" b="1">
                <a:solidFill>
                  <a:srgbClr val="FFFFFF"/>
                </a:solidFill>
                <a:latin typeface="SimHei" charset="0"/>
                <a:ea typeface="SimHei" charset="0"/>
                <a:cs typeface="SimHei" charset="0"/>
              </a:rPr>
              <a:t>并各样</a:t>
            </a:r>
            <a:r>
              <a:rPr lang="zh-CN" altLang="en-US" sz="3000" b="1">
                <a:solidFill>
                  <a:srgbClr val="FFFF00"/>
                </a:solidFill>
                <a:latin typeface="SimHei" charset="0"/>
                <a:ea typeface="SimHei" charset="0"/>
                <a:cs typeface="SimHei" charset="0"/>
              </a:rPr>
              <a:t>爬在地上有生命的物</a:t>
            </a:r>
            <a:r>
              <a:rPr lang="zh-CN" altLang="en-US" sz="3000" b="1">
                <a:solidFill>
                  <a:srgbClr val="FFFFFF"/>
                </a:solidFill>
                <a:latin typeface="SimHei" charset="0"/>
                <a:ea typeface="SimHei" charset="0"/>
                <a:cs typeface="SimHei" charset="0"/>
              </a:rPr>
              <a:t>，我将</a:t>
            </a:r>
            <a:r>
              <a:rPr lang="zh-CN" altLang="en-US" sz="3000" b="1">
                <a:solidFill>
                  <a:srgbClr val="FFFF00"/>
                </a:solidFill>
                <a:latin typeface="SimHei" charset="0"/>
                <a:ea typeface="SimHei" charset="0"/>
                <a:cs typeface="SimHei" charset="0"/>
              </a:rPr>
              <a:t>青草赐给它们做食物</a:t>
            </a:r>
            <a:r>
              <a:rPr lang="zh-CN" altLang="en-US" sz="3000" b="1">
                <a:solidFill>
                  <a:srgbClr val="FFFFFF"/>
                </a:solidFill>
                <a:latin typeface="SimHei" charset="0"/>
                <a:ea typeface="SimHei" charset="0"/>
                <a:cs typeface="SimHei" charset="0"/>
              </a:rPr>
              <a:t>，事就这样成了。</a:t>
            </a:r>
            <a:endParaRPr lang="en-US" sz="30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9266" name="Rectangle 2" hidden="1"/>
          <p:cNvSpPr>
            <a:spLocks noGrp="1" noChangeArrowheads="1"/>
          </p:cNvSpPr>
          <p:nvPr>
            <p:ph type="title"/>
          </p:nvPr>
        </p:nvSpPr>
        <p:spPr/>
        <p:txBody>
          <a:bodyPr/>
          <a:lstStyle/>
          <a:p>
            <a:pPr eaLnBrk="1" hangingPunct="1">
              <a:defRPr/>
            </a:pPr>
            <a:r>
              <a:rPr lang="en-US" smtClean="0"/>
              <a:t>Fruit and Veggies 02245</a:t>
            </a:r>
          </a:p>
        </p:txBody>
      </p:sp>
      <p:pic>
        <p:nvPicPr>
          <p:cNvPr id="272386" name="Picture 3" descr="Fruit and Veggies 022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457200" y="6273800"/>
            <a:ext cx="8229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b="1">
                <a:solidFill>
                  <a:srgbClr val="FFFFFF"/>
                </a:solidFill>
                <a:latin typeface="SimHei" charset="0"/>
                <a:ea typeface="SimHei" charset="0"/>
                <a:cs typeface="SimHei" charset="0"/>
              </a:rPr>
              <a:t>创世纪</a:t>
            </a:r>
            <a:r>
              <a:rPr lang="en-US" altLang="ja-JP" sz="3200" b="1">
                <a:solidFill>
                  <a:srgbClr val="FFFFFF"/>
                </a:solidFill>
                <a:latin typeface="SimHei" charset="0"/>
                <a:ea typeface="SimHei" charset="0"/>
                <a:cs typeface="SimHei" charset="0"/>
              </a:rPr>
              <a:t> 1:29-30</a:t>
            </a:r>
            <a:endParaRPr lang="en-US" sz="3200" b="1">
              <a:solidFill>
                <a:srgbClr val="FFFFFF"/>
              </a:solidFill>
              <a:latin typeface="SimHei" charset="0"/>
              <a:ea typeface="SimHei" charset="0"/>
              <a:cs typeface="SimHei" charset="0"/>
            </a:endParaRPr>
          </a:p>
        </p:txBody>
      </p:sp>
      <p:sp>
        <p:nvSpPr>
          <p:cNvPr id="5" name="Text Box 4"/>
          <p:cNvSpPr txBox="1">
            <a:spLocks noChangeArrowheads="1"/>
          </p:cNvSpPr>
          <p:nvPr/>
        </p:nvSpPr>
        <p:spPr bwMode="auto">
          <a:xfrm>
            <a:off x="0" y="5435600"/>
            <a:ext cx="9144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5400" b="1" i="1">
                <a:solidFill>
                  <a:srgbClr val="FFFF00"/>
                </a:solidFill>
                <a:latin typeface="SimHei" charset="0"/>
                <a:ea typeface="SimHei" charset="0"/>
                <a:cs typeface="SimHei" charset="0"/>
              </a:rPr>
              <a:t>“</a:t>
            </a:r>
            <a:r>
              <a:rPr lang="zh-CN" altLang="en-US" sz="5400" b="1" i="1">
                <a:solidFill>
                  <a:srgbClr val="FFFF00"/>
                </a:solidFill>
                <a:latin typeface="SimHei" charset="0"/>
                <a:ea typeface="SimHei" charset="0"/>
                <a:cs typeface="SimHei" charset="0"/>
              </a:rPr>
              <a:t>全赐给你们做食物”</a:t>
            </a:r>
            <a:endParaRPr lang="en-US" sz="5400" b="1" i="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eaLnBrk="1" hangingPunct="1">
              <a:defRPr/>
            </a:pPr>
            <a:r>
              <a:rPr lang="en-US" smtClean="0">
                <a:cs typeface="+mj-cs"/>
              </a:rPr>
              <a:t>BD T rex w/melon</a:t>
            </a:r>
          </a:p>
        </p:txBody>
      </p:sp>
      <p:pic>
        <p:nvPicPr>
          <p:cNvPr id="274434" name="Picture 3" descr="083 Trex w melon"/>
          <p:cNvPicPr>
            <a:picLocks noChangeArrowheads="1"/>
          </p:cNvPicPr>
          <p:nvPr/>
        </p:nvPicPr>
        <p:blipFill>
          <a:blip r:embed="rId3">
            <a:extLst>
              <a:ext uri="{28A0092B-C50C-407E-A947-70E740481C1C}">
                <a14:useLocalDpi xmlns:a14="http://schemas.microsoft.com/office/drawing/2010/main" val="0"/>
              </a:ext>
            </a:extLst>
          </a:blip>
          <a:srcRect t="3775" b="5624"/>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2994" name="Rectangle 2"/>
          <p:cNvSpPr>
            <a:spLocks noGrp="1" noChangeArrowheads="1"/>
          </p:cNvSpPr>
          <p:nvPr>
            <p:ph type="title" idx="4294967295"/>
          </p:nvPr>
        </p:nvSpPr>
        <p:spPr>
          <a:xfrm>
            <a:off x="685800" y="1905000"/>
            <a:ext cx="7772400" cy="1143000"/>
          </a:xfrm>
        </p:spPr>
        <p:txBody>
          <a:bodyPr/>
          <a:lstStyle/>
          <a:p>
            <a:pPr eaLnBrk="1" hangingPunct="1">
              <a:defRPr/>
            </a:pPr>
            <a:r>
              <a:rPr lang="en-US" smtClean="0"/>
              <a:t>Various bat teeth</a:t>
            </a:r>
          </a:p>
        </p:txBody>
      </p:sp>
      <p:sp>
        <p:nvSpPr>
          <p:cNvPr id="4692995" name="Rectangle 3"/>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eaLnBrk="1" hangingPunct="1">
              <a:defRPr/>
            </a:pPr>
            <a:endParaRPr lang="en-US">
              <a:solidFill>
                <a:srgbClr val="000066"/>
              </a:solidFill>
              <a:cs typeface="Arial" charset="0"/>
            </a:endParaRPr>
          </a:p>
        </p:txBody>
      </p:sp>
      <p:sp>
        <p:nvSpPr>
          <p:cNvPr id="4692997" name="Rectangle 5"/>
          <p:cNvSpPr>
            <a:spLocks noChangeArrowheads="1"/>
          </p:cNvSpPr>
          <p:nvPr/>
        </p:nvSpPr>
        <p:spPr bwMode="auto">
          <a:xfrm>
            <a:off x="2624138" y="240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defRPr/>
            </a:pPr>
            <a:endParaRPr lang="en-US">
              <a:solidFill>
                <a:srgbClr val="000000"/>
              </a:solidFill>
              <a:cs typeface="Arial" charset="0"/>
            </a:endParaRPr>
          </a:p>
        </p:txBody>
      </p:sp>
      <p:sp>
        <p:nvSpPr>
          <p:cNvPr id="4692998" name="Text Box 6"/>
          <p:cNvSpPr txBox="1">
            <a:spLocks noChangeArrowheads="1"/>
          </p:cNvSpPr>
          <p:nvPr/>
        </p:nvSpPr>
        <p:spPr bwMode="auto">
          <a:xfrm>
            <a:off x="76200" y="6034088"/>
            <a:ext cx="891540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zh-CN" altLang="en-US" sz="2800" b="1" i="1" dirty="0">
                <a:solidFill>
                  <a:srgbClr val="FFFF00"/>
                </a:solidFill>
                <a:cs typeface="+mn-cs"/>
              </a:rPr>
              <a:t>创作，</a:t>
            </a:r>
            <a:r>
              <a:rPr lang="en-US" altLang="zh-CN" sz="2800" b="1" i="1" dirty="0">
                <a:solidFill>
                  <a:srgbClr val="FFFF00"/>
                </a:solidFill>
                <a:cs typeface="+mn-cs"/>
              </a:rPr>
              <a:t>21:1</a:t>
            </a:r>
            <a:r>
              <a:rPr lang="zh-CN" altLang="en-US" sz="2800" b="1" i="1" dirty="0">
                <a:solidFill>
                  <a:srgbClr val="FFFF00"/>
                </a:solidFill>
                <a:cs typeface="+mn-cs"/>
              </a:rPr>
              <a:t>（</a:t>
            </a:r>
            <a:r>
              <a:rPr lang="en-US" altLang="zh-CN" sz="2800" b="1" i="1" dirty="0">
                <a:solidFill>
                  <a:srgbClr val="FFFF00"/>
                </a:solidFill>
                <a:cs typeface="+mn-cs"/>
              </a:rPr>
              <a:t>1998</a:t>
            </a:r>
            <a:r>
              <a:rPr lang="zh-CN" altLang="en-US" sz="2800" b="1" i="1" dirty="0">
                <a:solidFill>
                  <a:srgbClr val="FFFF00"/>
                </a:solidFill>
                <a:cs typeface="+mn-cs"/>
              </a:rPr>
              <a:t>年</a:t>
            </a:r>
            <a:r>
              <a:rPr lang="en-US" altLang="zh-CN" sz="2800" b="1" i="1" dirty="0">
                <a:solidFill>
                  <a:srgbClr val="FFFF00"/>
                </a:solidFill>
                <a:cs typeface="+mn-cs"/>
              </a:rPr>
              <a:t>12</a:t>
            </a:r>
            <a:r>
              <a:rPr lang="zh-CN" altLang="en-US" sz="2800" b="1" i="1" dirty="0">
                <a:solidFill>
                  <a:srgbClr val="FFFF00"/>
                </a:solidFill>
                <a:cs typeface="+mn-cs"/>
              </a:rPr>
              <a:t>月</a:t>
            </a:r>
            <a:r>
              <a:rPr lang="en-US" altLang="zh-CN" sz="2800" b="1" i="1" dirty="0">
                <a:solidFill>
                  <a:srgbClr val="FFFF00"/>
                </a:solidFill>
                <a:cs typeface="+mn-cs"/>
              </a:rPr>
              <a:t>-1999</a:t>
            </a:r>
            <a:r>
              <a:rPr lang="zh-CN" altLang="en-US" sz="2800" b="1" i="1" dirty="0">
                <a:solidFill>
                  <a:srgbClr val="FFFF00"/>
                </a:solidFill>
                <a:cs typeface="+mn-cs"/>
              </a:rPr>
              <a:t>年</a:t>
            </a:r>
            <a:r>
              <a:rPr lang="en-US" altLang="zh-CN" sz="2800" b="1" i="1" dirty="0">
                <a:solidFill>
                  <a:srgbClr val="FFFF00"/>
                </a:solidFill>
                <a:cs typeface="+mn-cs"/>
              </a:rPr>
              <a:t>2</a:t>
            </a:r>
            <a:r>
              <a:rPr lang="zh-CN" altLang="en-US" sz="2800" b="1" i="1" dirty="0">
                <a:solidFill>
                  <a:srgbClr val="FFFF00"/>
                </a:solidFill>
                <a:cs typeface="+mn-cs"/>
              </a:rPr>
              <a:t>月），第</a:t>
            </a:r>
            <a:r>
              <a:rPr lang="en-US" altLang="zh-CN" sz="2800" b="1" i="1" dirty="0">
                <a:solidFill>
                  <a:srgbClr val="FFFF00"/>
                </a:solidFill>
                <a:cs typeface="+mn-cs"/>
              </a:rPr>
              <a:t>30</a:t>
            </a:r>
            <a:r>
              <a:rPr lang="zh-CN" altLang="en-US" sz="2800" b="1" i="1" dirty="0">
                <a:solidFill>
                  <a:srgbClr val="FFFF00"/>
                </a:solidFill>
                <a:cs typeface="+mn-cs"/>
              </a:rPr>
              <a:t>页</a:t>
            </a:r>
            <a:endParaRPr lang="en-US" sz="2800" b="1" dirty="0">
              <a:solidFill>
                <a:srgbClr val="FFFF00"/>
              </a:solidFill>
              <a:cs typeface="+mn-cs"/>
            </a:endParaRPr>
          </a:p>
        </p:txBody>
      </p:sp>
      <p:sp>
        <p:nvSpPr>
          <p:cNvPr id="4692999" name="Text Box 7"/>
          <p:cNvSpPr txBox="1">
            <a:spLocks noChangeArrowheads="1"/>
          </p:cNvSpPr>
          <p:nvPr/>
        </p:nvSpPr>
        <p:spPr bwMode="auto">
          <a:xfrm>
            <a:off x="457200" y="501650"/>
            <a:ext cx="8229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600" b="1">
                <a:solidFill>
                  <a:srgbClr val="FFFFFF"/>
                </a:solidFill>
                <a:latin typeface="SimHei" charset="0"/>
                <a:ea typeface="SimHei" charset="0"/>
                <a:cs typeface="SimHei" charset="0"/>
              </a:rPr>
              <a:t>哪个蝙蝠牙齿吃小型哺乳动物</a:t>
            </a:r>
            <a:r>
              <a:rPr lang="en-US" altLang="ja-JP" sz="3600" b="1">
                <a:solidFill>
                  <a:srgbClr val="FFFFFF"/>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pic>
        <p:nvPicPr>
          <p:cNvPr id="276486" name="Picture 18" descr="Bat teeth-CM"/>
          <p:cNvPicPr>
            <a:picLocks noChangeAspect="1" noChangeArrowheads="1"/>
          </p:cNvPicPr>
          <p:nvPr/>
        </p:nvPicPr>
        <p:blipFill>
          <a:blip r:embed="rId3">
            <a:extLst>
              <a:ext uri="{28A0092B-C50C-407E-A947-70E740481C1C}">
                <a14:useLocalDpi xmlns:a14="http://schemas.microsoft.com/office/drawing/2010/main" val="0"/>
              </a:ext>
            </a:extLst>
          </a:blip>
          <a:srcRect l="4356" t="21231" r="2698" b="12379"/>
          <a:stretch>
            <a:fillRect/>
          </a:stretch>
        </p:blipFill>
        <p:spPr bwMode="auto">
          <a:xfrm>
            <a:off x="304800" y="1295400"/>
            <a:ext cx="8534400" cy="4572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93012" name="Text Box 20"/>
          <p:cNvSpPr txBox="1">
            <a:spLocks noChangeArrowheads="1"/>
          </p:cNvSpPr>
          <p:nvPr/>
        </p:nvSpPr>
        <p:spPr bwMode="auto">
          <a:xfrm>
            <a:off x="1066800" y="1676400"/>
            <a:ext cx="31242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b="1">
                <a:solidFill>
                  <a:srgbClr val="000000"/>
                </a:solidFill>
                <a:latin typeface="SimHei" charset="0"/>
                <a:ea typeface="SimHei" charset="0"/>
                <a:cs typeface="SimHei" charset="0"/>
              </a:rPr>
              <a:t>血</a:t>
            </a:r>
            <a:endParaRPr lang="en-US" altLang="zh-CN" sz="2800" b="1">
              <a:solidFill>
                <a:srgbClr val="000000"/>
              </a:solidFill>
              <a:latin typeface="SimHei" charset="0"/>
              <a:cs typeface="Arial" charset="0"/>
            </a:endParaRPr>
          </a:p>
          <a:p>
            <a:pPr eaLnBrk="1" hangingPunct="1">
              <a:spcBef>
                <a:spcPct val="20000"/>
              </a:spcBef>
            </a:pPr>
            <a:r>
              <a:rPr lang="zh-CN" altLang="en-US" sz="2800" b="1">
                <a:solidFill>
                  <a:srgbClr val="000000"/>
                </a:solidFill>
                <a:latin typeface="SimHei" charset="0"/>
                <a:ea typeface="SimHei" charset="0"/>
                <a:cs typeface="SimHei" charset="0"/>
              </a:rPr>
              <a:t>鱼</a:t>
            </a:r>
            <a:endParaRPr lang="en-US" altLang="zh-CN" sz="2800" b="1">
              <a:solidFill>
                <a:srgbClr val="000000"/>
              </a:solidFill>
              <a:latin typeface="SimHei" charset="0"/>
              <a:cs typeface="Arial" charset="0"/>
            </a:endParaRPr>
          </a:p>
          <a:p>
            <a:pPr eaLnBrk="1" hangingPunct="1">
              <a:spcBef>
                <a:spcPct val="20000"/>
              </a:spcBef>
            </a:pPr>
            <a:r>
              <a:rPr lang="zh-CN" altLang="en-US" sz="2800" b="1">
                <a:solidFill>
                  <a:srgbClr val="000000"/>
                </a:solidFill>
                <a:latin typeface="SimHei" charset="0"/>
                <a:ea typeface="SimHei" charset="0"/>
                <a:cs typeface="SimHei" charset="0"/>
              </a:rPr>
              <a:t>水果</a:t>
            </a:r>
            <a:endParaRPr lang="en-US" altLang="ja-JP" sz="2800" b="1">
              <a:solidFill>
                <a:srgbClr val="000000"/>
              </a:solidFill>
              <a:latin typeface="SimHei" charset="0"/>
              <a:cs typeface="Arial" charset="0"/>
            </a:endParaRPr>
          </a:p>
          <a:p>
            <a:pPr eaLnBrk="1" hangingPunct="1">
              <a:spcBef>
                <a:spcPct val="20000"/>
              </a:spcBef>
            </a:pPr>
            <a:r>
              <a:rPr lang="zh-CN" altLang="en-US" sz="2800" b="1">
                <a:solidFill>
                  <a:srgbClr val="000000"/>
                </a:solidFill>
                <a:latin typeface="SimHei" charset="0"/>
                <a:ea typeface="SimHei" charset="0"/>
                <a:cs typeface="SimHei" charset="0"/>
              </a:rPr>
              <a:t>昆虫</a:t>
            </a:r>
            <a:endParaRPr lang="en-US" altLang="ja-JP" sz="2800" b="1">
              <a:solidFill>
                <a:srgbClr val="000000"/>
              </a:solidFill>
              <a:latin typeface="SimHei" charset="0"/>
              <a:cs typeface="Arial" charset="0"/>
            </a:endParaRPr>
          </a:p>
          <a:p>
            <a:pPr eaLnBrk="1" hangingPunct="1">
              <a:spcBef>
                <a:spcPct val="20000"/>
              </a:spcBef>
            </a:pPr>
            <a:r>
              <a:rPr lang="zh-CN" altLang="en-US" sz="2800" b="1">
                <a:solidFill>
                  <a:srgbClr val="000000"/>
                </a:solidFill>
                <a:latin typeface="SimHei" charset="0"/>
                <a:ea typeface="SimHei" charset="0"/>
                <a:cs typeface="SimHei" charset="0"/>
              </a:rPr>
              <a:t>花蜜和花粉</a:t>
            </a:r>
            <a:endParaRPr lang="en-US" altLang="zh-CN" sz="2800" b="1">
              <a:solidFill>
                <a:srgbClr val="000000"/>
              </a:solidFill>
              <a:latin typeface="SimHei" charset="0"/>
              <a:cs typeface="Arial" charset="0"/>
            </a:endParaRPr>
          </a:p>
          <a:p>
            <a:pPr eaLnBrk="1" hangingPunct="1">
              <a:spcBef>
                <a:spcPct val="20000"/>
              </a:spcBef>
            </a:pPr>
            <a:r>
              <a:rPr lang="zh-TW" altLang="en-US" sz="2800" b="1">
                <a:solidFill>
                  <a:srgbClr val="000000"/>
                </a:solidFill>
                <a:latin typeface="SimHei" charset="0"/>
                <a:ea typeface="SimHei" charset="0"/>
                <a:cs typeface="SimHei" charset="0"/>
              </a:rPr>
              <a:t>小型哺乳动物</a:t>
            </a:r>
            <a:endParaRPr lang="en-US" altLang="zh-CN" sz="2800" b="1">
              <a:solidFill>
                <a:srgbClr val="000000"/>
              </a:solidFill>
              <a:latin typeface="SimHei" charset="0"/>
              <a:cs typeface="Arial" charset="0"/>
            </a:endParaRPr>
          </a:p>
        </p:txBody>
      </p:sp>
      <p:sp>
        <p:nvSpPr>
          <p:cNvPr id="4693013" name="Oval 21"/>
          <p:cNvSpPr>
            <a:spLocks noChangeArrowheads="1"/>
          </p:cNvSpPr>
          <p:nvPr/>
        </p:nvSpPr>
        <p:spPr bwMode="auto">
          <a:xfrm>
            <a:off x="5594350" y="1676400"/>
            <a:ext cx="1066800" cy="1928813"/>
          </a:xfrm>
          <a:prstGeom prst="ellipse">
            <a:avLst/>
          </a:prstGeom>
          <a:noFill/>
          <a:ln w="76200">
            <a:solidFill>
              <a:srgbClr val="FF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4693014" name="Line 22"/>
          <p:cNvSpPr>
            <a:spLocks noChangeShapeType="1"/>
          </p:cNvSpPr>
          <p:nvPr/>
        </p:nvSpPr>
        <p:spPr bwMode="auto">
          <a:xfrm flipV="1">
            <a:off x="3505200" y="3200400"/>
            <a:ext cx="2101850" cy="1219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693014"/>
                                        </p:tgtEl>
                                        <p:attrNameLst>
                                          <p:attrName>style.visibility</p:attrName>
                                        </p:attrNameLst>
                                      </p:cBhvr>
                                      <p:to>
                                        <p:strVal val="visible"/>
                                      </p:to>
                                    </p:set>
                                    <p:animEffect transition="in" filter="wipe(down)">
                                      <p:cBhvr>
                                        <p:cTn id="7" dur="500"/>
                                        <p:tgtEl>
                                          <p:spTgt spid="4693014"/>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4693013"/>
                                        </p:tgtEl>
                                        <p:attrNameLst>
                                          <p:attrName>style.visibility</p:attrName>
                                        </p:attrNameLst>
                                      </p:cBhvr>
                                      <p:to>
                                        <p:strVal val="visible"/>
                                      </p:to>
                                    </p:set>
                                    <p:anim calcmode="lin" valueType="num">
                                      <p:cBhvr>
                                        <p:cTn id="11" dur="500" fill="hold"/>
                                        <p:tgtEl>
                                          <p:spTgt spid="4693013"/>
                                        </p:tgtEl>
                                        <p:attrNameLst>
                                          <p:attrName>ppt_w</p:attrName>
                                        </p:attrNameLst>
                                      </p:cBhvr>
                                      <p:tavLst>
                                        <p:tav tm="0">
                                          <p:val>
                                            <p:fltVal val="0"/>
                                          </p:val>
                                        </p:tav>
                                        <p:tav tm="100000">
                                          <p:val>
                                            <p:strVal val="#ppt_w"/>
                                          </p:val>
                                        </p:tav>
                                      </p:tavLst>
                                    </p:anim>
                                    <p:anim calcmode="lin" valueType="num">
                                      <p:cBhvr>
                                        <p:cTn id="12" dur="500" fill="hold"/>
                                        <p:tgtEl>
                                          <p:spTgt spid="4693013"/>
                                        </p:tgtEl>
                                        <p:attrNameLst>
                                          <p:attrName>ppt_h</p:attrName>
                                        </p:attrNameLst>
                                      </p:cBhvr>
                                      <p:tavLst>
                                        <p:tav tm="0">
                                          <p:val>
                                            <p:fltVal val="0"/>
                                          </p:val>
                                        </p:tav>
                                        <p:tav tm="100000">
                                          <p:val>
                                            <p:strVal val="#ppt_h"/>
                                          </p:val>
                                        </p:tav>
                                      </p:tavLst>
                                    </p:anim>
                                    <p:animEffect transition="in" filter="fade">
                                      <p:cBhvr>
                                        <p:cTn id="13" dur="500"/>
                                        <p:tgtEl>
                                          <p:spTgt spid="469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30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278530" name="Picture 2" descr="Wolf sk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825" y="3832225"/>
            <a:ext cx="4422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3635" name="Text Box 3"/>
          <p:cNvSpPr txBox="1">
            <a:spLocks noChangeArrowheads="1"/>
          </p:cNvSpPr>
          <p:nvPr/>
        </p:nvSpPr>
        <p:spPr bwMode="auto">
          <a:xfrm>
            <a:off x="838200" y="4572000"/>
            <a:ext cx="297180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600" b="1">
                <a:solidFill>
                  <a:srgbClr val="FFFFFF"/>
                </a:solidFill>
                <a:latin typeface="SimHei" charset="0"/>
                <a:ea typeface="SimHei" charset="0"/>
                <a:cs typeface="SimHei" charset="0"/>
              </a:rPr>
              <a:t>狼头骨</a:t>
            </a:r>
          </a:p>
          <a:p>
            <a:pPr eaLnBrk="1" hangingPunct="1">
              <a:spcBef>
                <a:spcPct val="50000"/>
              </a:spcBef>
            </a:pPr>
            <a:r>
              <a:rPr lang="zh-CN" altLang="en-US" sz="3600" b="1">
                <a:solidFill>
                  <a:srgbClr val="FFFFFF"/>
                </a:solidFill>
                <a:latin typeface="SimHei" charset="0"/>
                <a:ea typeface="SimHei" charset="0"/>
                <a:cs typeface="SimHei" charset="0"/>
              </a:rPr>
              <a:t>它吃肉</a:t>
            </a:r>
            <a:endParaRPr lang="en-US" altLang="zh-TW" sz="3600" b="1">
              <a:solidFill>
                <a:srgbClr val="FFFFFF"/>
              </a:solidFill>
              <a:latin typeface="SimHei" charset="0"/>
              <a:cs typeface="Arial" charset="0"/>
            </a:endParaRPr>
          </a:p>
        </p:txBody>
      </p:sp>
      <p:pic>
        <p:nvPicPr>
          <p:cNvPr id="278532" name="Picture 4" descr="http://www.hitchams.suffolk.sch.uk/skeletons/images/bat_skull.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14400" y="1350963"/>
            <a:ext cx="42672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3637" name="Text Box 5"/>
          <p:cNvSpPr txBox="1">
            <a:spLocks noChangeArrowheads="1"/>
          </p:cNvSpPr>
          <p:nvPr/>
        </p:nvSpPr>
        <p:spPr bwMode="auto">
          <a:xfrm>
            <a:off x="5257800" y="1884363"/>
            <a:ext cx="3200400" cy="1477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00"/>
                </a:solidFill>
                <a:latin typeface="SimHei" charset="0"/>
                <a:ea typeface="SimHei" charset="0"/>
                <a:cs typeface="SimHei" charset="0"/>
              </a:rPr>
              <a:t>蝙蝠头骨</a:t>
            </a:r>
          </a:p>
          <a:p>
            <a:pPr eaLnBrk="1" hangingPunct="1">
              <a:spcBef>
                <a:spcPct val="50000"/>
              </a:spcBef>
            </a:pPr>
            <a:r>
              <a:rPr lang="zh-CN" altLang="en-US" sz="3600" b="1">
                <a:solidFill>
                  <a:srgbClr val="FFFF00"/>
                </a:solidFill>
                <a:latin typeface="SimHei" charset="0"/>
                <a:ea typeface="SimHei" charset="0"/>
                <a:cs typeface="SimHei" charset="0"/>
              </a:rPr>
              <a:t>它吃水果</a:t>
            </a:r>
            <a:endParaRPr lang="en-US" altLang="zh-CN" sz="3600" b="1">
              <a:solidFill>
                <a:srgbClr val="FFFF00"/>
              </a:solidFill>
              <a:latin typeface="SimHei" charset="0"/>
              <a:cs typeface="Arial" charset="0"/>
            </a:endParaRPr>
          </a:p>
        </p:txBody>
      </p:sp>
      <p:sp>
        <p:nvSpPr>
          <p:cNvPr id="2" name="Title 1"/>
          <p:cNvSpPr>
            <a:spLocks noGrp="1"/>
          </p:cNvSpPr>
          <p:nvPr>
            <p:ph type="title"/>
          </p:nvPr>
        </p:nvSpPr>
        <p:spPr>
          <a:xfrm>
            <a:off x="0" y="76200"/>
            <a:ext cx="9144000" cy="1143000"/>
          </a:xfrm>
        </p:spPr>
        <p:txBody>
          <a:bodyPr/>
          <a:lstStyle/>
          <a:p>
            <a:r>
              <a:rPr lang="zh-CN" altLang="en-US" b="1">
                <a:solidFill>
                  <a:srgbClr val="FFFFFF"/>
                </a:solidFill>
                <a:latin typeface="SimHei" charset="0"/>
                <a:ea typeface="SimHei" charset="0"/>
                <a:cs typeface="SimHei" charset="0"/>
              </a:rPr>
              <a:t>大牙齿就是肉食动物吗？</a:t>
            </a:r>
            <a:endParaRPr lang="en-US"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ctrTitle"/>
          </p:nvPr>
        </p:nvSpPr>
        <p:spPr/>
        <p:txBody>
          <a:bodyPr/>
          <a:lstStyle/>
          <a:p>
            <a:pPr eaLnBrk="1" hangingPunct="1">
              <a:defRPr/>
            </a:pPr>
            <a:r>
              <a:rPr lang="en-US" smtClean="0"/>
              <a:t>Dinosaurs &amp; Kids - 2</a:t>
            </a:r>
          </a:p>
        </p:txBody>
      </p:sp>
      <p:pic>
        <p:nvPicPr>
          <p:cNvPr id="188418" name="Picture 3"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046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Q762—bear</a:t>
            </a:r>
            <a:r>
              <a:rPr lang="fr-FR" altLang="ja-JP">
                <a:latin typeface="Arial" charset="0"/>
                <a:ea typeface="ＭＳ Ｐゴシック" charset="0"/>
                <a:cs typeface="Arial" charset="0"/>
              </a:rPr>
              <a:t>'</a:t>
            </a:r>
            <a:r>
              <a:rPr lang="en-US">
                <a:latin typeface="Arial" charset="0"/>
                <a:ea typeface="ＭＳ Ｐゴシック" charset="0"/>
                <a:cs typeface="Arial" charset="0"/>
              </a:rPr>
              <a:t>s sharp teeth</a:t>
            </a:r>
          </a:p>
        </p:txBody>
      </p:sp>
      <p:pic>
        <p:nvPicPr>
          <p:cNvPr id="3390471" name="Picture 7"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390468" name="Text Box 4"/>
          <p:cNvSpPr txBox="1">
            <a:spLocks noChangeArrowheads="1"/>
          </p:cNvSpPr>
          <p:nvPr/>
        </p:nvSpPr>
        <p:spPr bwMode="auto">
          <a:xfrm>
            <a:off x="838200" y="533400"/>
            <a:ext cx="4343400" cy="2319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4000" b="1">
                <a:solidFill>
                  <a:srgbClr val="FFFFFF"/>
                </a:solidFill>
                <a:latin typeface="SimHei" charset="0"/>
                <a:ea typeface="SimHei" charset="0"/>
                <a:cs typeface="SimHei" charset="0"/>
              </a:rPr>
              <a:t>“虽然所有熊</a:t>
            </a:r>
            <a:r>
              <a:rPr lang="zh-CN" altLang="en-US" sz="4000" b="1">
                <a:solidFill>
                  <a:srgbClr val="FFFFFF"/>
                </a:solidFill>
                <a:latin typeface="SimHei" charset="0"/>
                <a:ea typeface="SimHei" charset="0"/>
                <a:cs typeface="SimHei" charset="0"/>
              </a:rPr>
              <a:t>的牙齿都能</a:t>
            </a:r>
            <a:r>
              <a:rPr lang="ja-JP" altLang="en-US" sz="4000" b="1">
                <a:solidFill>
                  <a:srgbClr val="FFFFFF"/>
                </a:solidFill>
                <a:latin typeface="SimHei" charset="0"/>
                <a:ea typeface="SimHei" charset="0"/>
                <a:cs typeface="SimHei" charset="0"/>
              </a:rPr>
              <a:t>吃肉，</a:t>
            </a:r>
            <a:r>
              <a:rPr lang="zh-CN" altLang="en-US" sz="4000" b="1">
                <a:solidFill>
                  <a:srgbClr val="FFFFFF"/>
                </a:solidFill>
                <a:latin typeface="SimHei" charset="0"/>
                <a:ea typeface="SimHei" charset="0"/>
                <a:cs typeface="SimHei" charset="0"/>
              </a:rPr>
              <a:t>它</a:t>
            </a:r>
            <a:r>
              <a:rPr lang="ja-JP" altLang="en-US" sz="4000" b="1">
                <a:solidFill>
                  <a:srgbClr val="FFFFFF"/>
                </a:solidFill>
                <a:latin typeface="SimHei" charset="0"/>
                <a:ea typeface="SimHei" charset="0"/>
                <a:cs typeface="SimHei" charset="0"/>
              </a:rPr>
              <a:t>们的主要饮食</a:t>
            </a:r>
            <a:r>
              <a:rPr lang="zh-CN" altLang="en-US" sz="4000" b="1">
                <a:solidFill>
                  <a:srgbClr val="FFFFFF"/>
                </a:solidFill>
                <a:latin typeface="SimHei" charset="0"/>
                <a:ea typeface="SimHei" charset="0"/>
                <a:cs typeface="SimHei" charset="0"/>
              </a:rPr>
              <a:t>还是</a:t>
            </a:r>
            <a:r>
              <a:rPr lang="ja-JP" altLang="en-US" sz="4000" b="1">
                <a:solidFill>
                  <a:srgbClr val="FFFFFF"/>
                </a:solidFill>
                <a:latin typeface="SimHei" charset="0"/>
                <a:ea typeface="SimHei" charset="0"/>
                <a:cs typeface="SimHei" charset="0"/>
              </a:rPr>
              <a:t>植物。”</a:t>
            </a:r>
            <a:r>
              <a:rPr lang="en-US" altLang="ja-JP" sz="4000">
                <a:solidFill>
                  <a:srgbClr val="FFFFFF"/>
                </a:solidFill>
                <a:latin typeface="SimHei" charset="0"/>
                <a:ea typeface="SimHei" charset="0"/>
                <a:cs typeface="SimHei" charset="0"/>
              </a:rPr>
              <a:t> </a:t>
            </a:r>
            <a:endParaRPr lang="en-US" sz="4000">
              <a:solidFill>
                <a:srgbClr val="FFFFFF"/>
              </a:solidFill>
              <a:latin typeface="SimHei" charset="0"/>
              <a:ea typeface="SimHei" charset="0"/>
              <a:cs typeface="SimHei" charset="0"/>
            </a:endParaRPr>
          </a:p>
        </p:txBody>
      </p:sp>
      <p:sp>
        <p:nvSpPr>
          <p:cNvPr id="3390469" name="Text Box 5"/>
          <p:cNvSpPr txBox="1">
            <a:spLocks noChangeArrowheads="1"/>
          </p:cNvSpPr>
          <p:nvPr/>
        </p:nvSpPr>
        <p:spPr bwMode="auto">
          <a:xfrm>
            <a:off x="381000" y="5257800"/>
            <a:ext cx="6477000" cy="9540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a:solidFill>
                  <a:srgbClr val="FFFFFF"/>
                </a:solidFill>
                <a:latin typeface="SimHei" charset="0"/>
                <a:ea typeface="SimHei" charset="0"/>
                <a:cs typeface="SimHei" charset="0"/>
              </a:rPr>
              <a:t>熊</a:t>
            </a:r>
            <a:r>
              <a:rPr lang="zh-CN" altLang="en-US" sz="2800" b="1">
                <a:solidFill>
                  <a:srgbClr val="FFFFFF"/>
                </a:solidFill>
                <a:latin typeface="SimHei" charset="0"/>
                <a:ea typeface="SimHei" charset="0"/>
                <a:cs typeface="SimHei" charset="0"/>
              </a:rPr>
              <a:t>展示厅</a:t>
            </a:r>
            <a:r>
              <a:rPr lang="zh-TW" altLang="en-US" sz="2800" b="1">
                <a:solidFill>
                  <a:srgbClr val="FFFFFF"/>
                </a:solidFill>
                <a:latin typeface="SimHei" charset="0"/>
                <a:ea typeface="SimHei" charset="0"/>
                <a:cs typeface="SimHei" charset="0"/>
              </a:rPr>
              <a:t>，塔龙加动物园（</a:t>
            </a:r>
            <a:r>
              <a:rPr lang="en-US" altLang="zh-TW" sz="2800" b="1">
                <a:solidFill>
                  <a:srgbClr val="FFFFFF"/>
                </a:solidFill>
                <a:latin typeface="SimHei" charset="0"/>
                <a:ea typeface="SimHei" charset="0"/>
                <a:cs typeface="SimHei" charset="0"/>
              </a:rPr>
              <a:t>Taronga Zoo</a:t>
            </a:r>
            <a:r>
              <a:rPr lang="zh-TW" altLang="en-US" sz="2800" b="1">
                <a:solidFill>
                  <a:srgbClr val="FFFFFF"/>
                </a:solidFill>
                <a:latin typeface="SimHei" charset="0"/>
                <a:ea typeface="SimHei" charset="0"/>
                <a:cs typeface="SimHei" charset="0"/>
              </a:rPr>
              <a:t>）</a:t>
            </a:r>
          </a:p>
          <a:p>
            <a:pPr algn="ctr" eaLnBrk="1" hangingPunct="1"/>
            <a:r>
              <a:rPr lang="en-US" altLang="zh-TW" sz="2800" b="1">
                <a:solidFill>
                  <a:srgbClr val="FFFFFF"/>
                </a:solidFill>
                <a:latin typeface="SimHei" charset="0"/>
                <a:ea typeface="SimHei" charset="0"/>
                <a:cs typeface="SimHei" charset="0"/>
              </a:rPr>
              <a:t>1999</a:t>
            </a:r>
            <a:r>
              <a:rPr lang="zh-TW" altLang="en-US" sz="2800" b="1">
                <a:solidFill>
                  <a:srgbClr val="FFFFFF"/>
                </a:solidFill>
                <a:latin typeface="SimHei" charset="0"/>
                <a:ea typeface="SimHei" charset="0"/>
                <a:cs typeface="SimHei" charset="0"/>
              </a:rPr>
              <a:t>年</a:t>
            </a:r>
            <a:r>
              <a:rPr lang="en-US" altLang="zh-TW" sz="2800" b="1">
                <a:solidFill>
                  <a:srgbClr val="FFFFFF"/>
                </a:solidFill>
                <a:latin typeface="SimHei" charset="0"/>
                <a:ea typeface="SimHei" charset="0"/>
                <a:cs typeface="SimHei" charset="0"/>
              </a:rPr>
              <a:t>7</a:t>
            </a:r>
            <a:r>
              <a:rPr lang="zh-TW" altLang="en-US" sz="2800" b="1">
                <a:solidFill>
                  <a:srgbClr val="FFFFFF"/>
                </a:solidFill>
                <a:latin typeface="SimHei" charset="0"/>
                <a:ea typeface="SimHei" charset="0"/>
                <a:cs typeface="SimHei" charset="0"/>
              </a:rPr>
              <a:t>月，澳大利亚悉尼</a:t>
            </a:r>
            <a:r>
              <a:rPr lang="en-US" altLang="ja-JP" sz="2800" b="1">
                <a:solidFill>
                  <a:srgbClr val="FFFFFF"/>
                </a:solidFill>
                <a:latin typeface="SimHei" charset="0"/>
                <a:ea typeface="SimHei" charset="0"/>
                <a:cs typeface="SimHei" charset="0"/>
              </a:rPr>
              <a:t>.</a:t>
            </a:r>
            <a:r>
              <a:rPr lang="en-US" altLang="ja-JP" sz="2800">
                <a:solidFill>
                  <a:srgbClr val="FFFFFF"/>
                </a:solidFill>
                <a:latin typeface="SimHei" charset="0"/>
                <a:ea typeface="SimHei" charset="0"/>
                <a:cs typeface="SimHei" charset="0"/>
              </a:rPr>
              <a:t> </a:t>
            </a:r>
            <a:endParaRPr lang="en-US" sz="2800">
              <a:solidFill>
                <a:srgbClr val="FFFFFF"/>
              </a:solidFill>
              <a:latin typeface="SimHei" charset="0"/>
              <a:ea typeface="SimHei" charset="0"/>
              <a:cs typeface="SimHei" charset="0"/>
            </a:endParaRPr>
          </a:p>
        </p:txBody>
      </p:sp>
      <p:pic>
        <p:nvPicPr>
          <p:cNvPr id="3390470" name="Picture 6" descr="Panda bear ea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685800"/>
            <a:ext cx="29432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390470"/>
                                        </p:tgtEl>
                                        <p:attrNameLst>
                                          <p:attrName>style.visibility</p:attrName>
                                        </p:attrNameLst>
                                      </p:cBhvr>
                                      <p:to>
                                        <p:strVal val="visible"/>
                                      </p:to>
                                    </p:set>
                                    <p:anim calcmode="lin" valueType="num">
                                      <p:cBhvr>
                                        <p:cTn id="7" dur="500" fill="hold"/>
                                        <p:tgtEl>
                                          <p:spTgt spid="3390470"/>
                                        </p:tgtEl>
                                        <p:attrNameLst>
                                          <p:attrName>ppt_w</p:attrName>
                                        </p:attrNameLst>
                                      </p:cBhvr>
                                      <p:tavLst>
                                        <p:tav tm="0">
                                          <p:val>
                                            <p:fltVal val="0"/>
                                          </p:val>
                                        </p:tav>
                                        <p:tav tm="100000">
                                          <p:val>
                                            <p:strVal val="#ppt_w"/>
                                          </p:val>
                                        </p:tav>
                                      </p:tavLst>
                                    </p:anim>
                                    <p:anim calcmode="lin" valueType="num">
                                      <p:cBhvr>
                                        <p:cTn id="8" dur="500" fill="hold"/>
                                        <p:tgtEl>
                                          <p:spTgt spid="3390470"/>
                                        </p:tgtEl>
                                        <p:attrNameLst>
                                          <p:attrName>ppt_h</p:attrName>
                                        </p:attrNameLst>
                                      </p:cBhvr>
                                      <p:tavLst>
                                        <p:tav tm="0">
                                          <p:val>
                                            <p:fltVal val="0"/>
                                          </p:val>
                                        </p:tav>
                                        <p:tav tm="100000">
                                          <p:val>
                                            <p:strVal val="#ppt_h"/>
                                          </p:val>
                                        </p:tav>
                                      </p:tavLst>
                                    </p:anim>
                                    <p:animEffect transition="in" filter="fade">
                                      <p:cBhvr>
                                        <p:cTn id="9" dur="500"/>
                                        <p:tgtEl>
                                          <p:spTgt spid="3390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013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AE – dino eating fruit in Garden of Eden</a:t>
            </a:r>
          </a:p>
        </p:txBody>
      </p:sp>
      <p:pic>
        <p:nvPicPr>
          <p:cNvPr id="282626" name="Picture 3" descr="088 A&amp;E w birds in grd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WordDinoInvent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5411" name="Text Box 3"/>
          <p:cNvSpPr txBox="1">
            <a:spLocks noChangeArrowheads="1"/>
          </p:cNvSpPr>
          <p:nvPr/>
        </p:nvSpPr>
        <p:spPr bwMode="auto">
          <a:xfrm>
            <a:off x="6718300" y="633413"/>
            <a:ext cx="2209800" cy="104298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spcBef>
                <a:spcPct val="50000"/>
              </a:spcBef>
              <a:defRPr/>
            </a:pPr>
            <a:r>
              <a:rPr lang="zh-CN" altLang="en-US" b="1" smtClean="0">
                <a:solidFill>
                  <a:srgbClr val="000000"/>
                </a:solidFill>
                <a:latin typeface="SimHei" charset="0"/>
                <a:ea typeface="SimHei" charset="0"/>
                <a:cs typeface="SimHei" charset="0"/>
                <a:sym typeface="Gill Sans" charset="0"/>
              </a:rPr>
              <a:t>为什么在圣经中找不到‘恐龙’这词？</a:t>
            </a:r>
            <a:endParaRPr lang="en-US" b="1" smtClean="0">
              <a:solidFill>
                <a:srgbClr val="000000"/>
              </a:solidFill>
              <a:latin typeface="SimHei" charset="0"/>
              <a:ea typeface="SimHei" charset="0"/>
              <a:cs typeface="SimHei" charset="0"/>
              <a:sym typeface="Gill Sans" charset="0"/>
            </a:endParaRPr>
          </a:p>
        </p:txBody>
      </p:sp>
      <p:sp>
        <p:nvSpPr>
          <p:cNvPr id="4625412" name="Text Box 4"/>
          <p:cNvSpPr txBox="1">
            <a:spLocks noChangeArrowheads="1"/>
          </p:cNvSpPr>
          <p:nvPr/>
        </p:nvSpPr>
        <p:spPr bwMode="auto">
          <a:xfrm>
            <a:off x="0" y="6248400"/>
            <a:ext cx="2024063"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dirty="0">
                <a:solidFill>
                  <a:srgbClr val="000000"/>
                </a:solidFill>
                <a:latin typeface="Arial Narrow" charset="0"/>
                <a:cs typeface="+mn-cs"/>
              </a:rPr>
              <a:t>1600</a:t>
            </a:r>
          </a:p>
        </p:txBody>
      </p:sp>
      <p:sp>
        <p:nvSpPr>
          <p:cNvPr id="4625413" name="Text Box 5"/>
          <p:cNvSpPr txBox="1">
            <a:spLocks noChangeArrowheads="1"/>
          </p:cNvSpPr>
          <p:nvPr/>
        </p:nvSpPr>
        <p:spPr bwMode="auto">
          <a:xfrm>
            <a:off x="1797050" y="6248400"/>
            <a:ext cx="2024063"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dirty="0">
                <a:solidFill>
                  <a:srgbClr val="000000"/>
                </a:solidFill>
                <a:latin typeface="Arial Narrow" charset="0"/>
                <a:cs typeface="+mn-cs"/>
              </a:rPr>
              <a:t>1700</a:t>
            </a:r>
          </a:p>
        </p:txBody>
      </p:sp>
      <p:sp>
        <p:nvSpPr>
          <p:cNvPr id="4625414" name="Text Box 6"/>
          <p:cNvSpPr txBox="1">
            <a:spLocks noChangeArrowheads="1"/>
          </p:cNvSpPr>
          <p:nvPr/>
        </p:nvSpPr>
        <p:spPr bwMode="auto">
          <a:xfrm>
            <a:off x="3603625" y="6248400"/>
            <a:ext cx="2024063"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1800</a:t>
            </a:r>
          </a:p>
        </p:txBody>
      </p:sp>
      <p:sp>
        <p:nvSpPr>
          <p:cNvPr id="4625415" name="Text Box 7"/>
          <p:cNvSpPr txBox="1">
            <a:spLocks noChangeArrowheads="1"/>
          </p:cNvSpPr>
          <p:nvPr/>
        </p:nvSpPr>
        <p:spPr bwMode="auto">
          <a:xfrm>
            <a:off x="5672138" y="6248400"/>
            <a:ext cx="2024062"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1900</a:t>
            </a:r>
          </a:p>
        </p:txBody>
      </p:sp>
      <p:sp>
        <p:nvSpPr>
          <p:cNvPr id="4625416" name="Text Box 8"/>
          <p:cNvSpPr txBox="1">
            <a:spLocks noChangeArrowheads="1"/>
          </p:cNvSpPr>
          <p:nvPr/>
        </p:nvSpPr>
        <p:spPr bwMode="auto">
          <a:xfrm>
            <a:off x="7608888" y="6248400"/>
            <a:ext cx="2024062"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2000</a:t>
            </a:r>
          </a:p>
        </p:txBody>
      </p:sp>
      <p:sp>
        <p:nvSpPr>
          <p:cNvPr id="4625417" name="Rectangle 9"/>
          <p:cNvSpPr>
            <a:spLocks noGrp="1" noChangeArrowheads="1"/>
          </p:cNvSpPr>
          <p:nvPr>
            <p:ph type="title" idx="4294967295"/>
          </p:nvPr>
        </p:nvSpPr>
        <p:spPr>
          <a:xfrm>
            <a:off x="0" y="-457200"/>
            <a:ext cx="9144000" cy="182562"/>
          </a:xfrm>
        </p:spPr>
        <p:txBody>
          <a:bodyPr/>
          <a:lstStyle/>
          <a:p>
            <a:pPr indent="0" eaLnBrk="1" hangingPunct="1">
              <a:defRPr/>
            </a:pPr>
            <a:r>
              <a:rPr lang="en-US" smtClean="0"/>
              <a:t>Word Dino</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WordDinoInvent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3603" name="Text Box 3"/>
          <p:cNvSpPr txBox="1">
            <a:spLocks noChangeArrowheads="1"/>
          </p:cNvSpPr>
          <p:nvPr/>
        </p:nvSpPr>
        <p:spPr bwMode="auto">
          <a:xfrm>
            <a:off x="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1600</a:t>
            </a:r>
          </a:p>
        </p:txBody>
      </p:sp>
      <p:sp>
        <p:nvSpPr>
          <p:cNvPr id="4633604" name="Text Box 4"/>
          <p:cNvSpPr txBox="1">
            <a:spLocks noChangeArrowheads="1"/>
          </p:cNvSpPr>
          <p:nvPr/>
        </p:nvSpPr>
        <p:spPr bwMode="auto">
          <a:xfrm>
            <a:off x="179705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1700</a:t>
            </a:r>
          </a:p>
        </p:txBody>
      </p:sp>
      <p:sp>
        <p:nvSpPr>
          <p:cNvPr id="4633605" name="Text Box 5"/>
          <p:cNvSpPr txBox="1">
            <a:spLocks noChangeArrowheads="1"/>
          </p:cNvSpPr>
          <p:nvPr/>
        </p:nvSpPr>
        <p:spPr bwMode="auto">
          <a:xfrm>
            <a:off x="3603625"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1800</a:t>
            </a:r>
          </a:p>
        </p:txBody>
      </p:sp>
      <p:sp>
        <p:nvSpPr>
          <p:cNvPr id="4633606" name="Text Box 6"/>
          <p:cNvSpPr txBox="1">
            <a:spLocks noChangeArrowheads="1"/>
          </p:cNvSpPr>
          <p:nvPr/>
        </p:nvSpPr>
        <p:spPr bwMode="auto">
          <a:xfrm>
            <a:off x="567213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1900</a:t>
            </a:r>
          </a:p>
        </p:txBody>
      </p:sp>
      <p:sp>
        <p:nvSpPr>
          <p:cNvPr id="4633607" name="Text Box 7"/>
          <p:cNvSpPr txBox="1">
            <a:spLocks noChangeArrowheads="1"/>
          </p:cNvSpPr>
          <p:nvPr/>
        </p:nvSpPr>
        <p:spPr bwMode="auto">
          <a:xfrm>
            <a:off x="760888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2000</a:t>
            </a:r>
          </a:p>
        </p:txBody>
      </p:sp>
      <p:sp>
        <p:nvSpPr>
          <p:cNvPr id="4633608" name="Rectangle 8"/>
          <p:cNvSpPr>
            <a:spLocks noGrp="1" noChangeArrowheads="1"/>
          </p:cNvSpPr>
          <p:nvPr>
            <p:ph type="title" idx="4294967295"/>
          </p:nvPr>
        </p:nvSpPr>
        <p:spPr>
          <a:xfrm>
            <a:off x="0" y="-457200"/>
            <a:ext cx="9144000" cy="182562"/>
          </a:xfrm>
        </p:spPr>
        <p:txBody>
          <a:bodyPr/>
          <a:lstStyle/>
          <a:p>
            <a:pPr indent="0" eaLnBrk="1" hangingPunct="1">
              <a:defRPr/>
            </a:pPr>
            <a:r>
              <a:rPr lang="en-US" smtClean="0"/>
              <a:t>Word Dino</a:t>
            </a:r>
          </a:p>
        </p:txBody>
      </p:sp>
      <p:sp>
        <p:nvSpPr>
          <p:cNvPr id="4633609" name="Text Box 9"/>
          <p:cNvSpPr txBox="1">
            <a:spLocks noChangeArrowheads="1"/>
          </p:cNvSpPr>
          <p:nvPr/>
        </p:nvSpPr>
        <p:spPr bwMode="auto">
          <a:xfrm>
            <a:off x="-198438" y="106363"/>
            <a:ext cx="3551238"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TW" altLang="en-US" sz="3600" b="1" smtClean="0">
                <a:solidFill>
                  <a:srgbClr val="FFFFFF"/>
                </a:solidFill>
                <a:latin typeface="SimHei" charset="0"/>
                <a:ea typeface="SimHei" charset="0"/>
                <a:cs typeface="SimHei" charset="0"/>
                <a:sym typeface="Gill Sans" charset="0"/>
              </a:rPr>
              <a:t>英王钦定本圣经</a:t>
            </a:r>
            <a:r>
              <a:rPr lang="zh-CN" altLang="en-US" sz="3600" b="1" smtClean="0">
                <a:solidFill>
                  <a:srgbClr val="FFFFFF"/>
                </a:solidFill>
                <a:latin typeface="SimHei" charset="0"/>
                <a:ea typeface="SimHei" charset="0"/>
                <a:cs typeface="SimHei" charset="0"/>
                <a:sym typeface="Gill Sans" charset="0"/>
              </a:rPr>
              <a:t>被翻译到英文</a:t>
            </a:r>
            <a:r>
              <a:rPr lang="en-US" altLang="ja-JP" sz="7200" b="1" smtClean="0">
                <a:solidFill>
                  <a:srgbClr val="FFFFFF"/>
                </a:solidFill>
                <a:latin typeface="SimHei" charset="0"/>
                <a:ea typeface="SimHei" charset="0"/>
                <a:cs typeface="SimHei" charset="0"/>
                <a:sym typeface="Gill Sans" charset="0"/>
              </a:rPr>
              <a:t>1611</a:t>
            </a:r>
            <a:endParaRPr lang="en-US" sz="7200" b="1" smtClean="0">
              <a:solidFill>
                <a:srgbClr val="FFFFFF"/>
              </a:solidFill>
              <a:latin typeface="SimHei" charset="0"/>
              <a:ea typeface="SimHei" charset="0"/>
              <a:cs typeface="SimHei" charset="0"/>
              <a:sym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WordDinoInvente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9507" name="Text Box 3"/>
          <p:cNvSpPr txBox="1">
            <a:spLocks noChangeArrowheads="1"/>
          </p:cNvSpPr>
          <p:nvPr/>
        </p:nvSpPr>
        <p:spPr bwMode="auto">
          <a:xfrm>
            <a:off x="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1600</a:t>
            </a:r>
          </a:p>
        </p:txBody>
      </p:sp>
      <p:sp>
        <p:nvSpPr>
          <p:cNvPr id="4629508" name="Text Box 4"/>
          <p:cNvSpPr txBox="1">
            <a:spLocks noChangeArrowheads="1"/>
          </p:cNvSpPr>
          <p:nvPr/>
        </p:nvSpPr>
        <p:spPr bwMode="auto">
          <a:xfrm>
            <a:off x="179705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1700</a:t>
            </a:r>
          </a:p>
        </p:txBody>
      </p:sp>
      <p:sp>
        <p:nvSpPr>
          <p:cNvPr id="4629509" name="Text Box 5"/>
          <p:cNvSpPr txBox="1">
            <a:spLocks noChangeArrowheads="1"/>
          </p:cNvSpPr>
          <p:nvPr/>
        </p:nvSpPr>
        <p:spPr bwMode="auto">
          <a:xfrm>
            <a:off x="3603625"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1800</a:t>
            </a:r>
          </a:p>
        </p:txBody>
      </p:sp>
      <p:sp>
        <p:nvSpPr>
          <p:cNvPr id="4629510" name="Text Box 6"/>
          <p:cNvSpPr txBox="1">
            <a:spLocks noChangeArrowheads="1"/>
          </p:cNvSpPr>
          <p:nvPr/>
        </p:nvSpPr>
        <p:spPr bwMode="auto">
          <a:xfrm>
            <a:off x="567213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1900</a:t>
            </a:r>
          </a:p>
        </p:txBody>
      </p:sp>
      <p:sp>
        <p:nvSpPr>
          <p:cNvPr id="4629511" name="Text Box 7"/>
          <p:cNvSpPr txBox="1">
            <a:spLocks noChangeArrowheads="1"/>
          </p:cNvSpPr>
          <p:nvPr/>
        </p:nvSpPr>
        <p:spPr bwMode="auto">
          <a:xfrm>
            <a:off x="760888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2000</a:t>
            </a:r>
          </a:p>
        </p:txBody>
      </p:sp>
      <p:sp>
        <p:nvSpPr>
          <p:cNvPr id="4629513" name="Text Box 9"/>
          <p:cNvSpPr txBox="1">
            <a:spLocks noChangeArrowheads="1"/>
          </p:cNvSpPr>
          <p:nvPr/>
        </p:nvSpPr>
        <p:spPr bwMode="auto">
          <a:xfrm>
            <a:off x="3527425" y="106363"/>
            <a:ext cx="2873375"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smtClean="0">
                <a:solidFill>
                  <a:srgbClr val="FFFFFF"/>
                </a:solidFill>
                <a:latin typeface="SimHei" charset="0"/>
                <a:ea typeface="SimHei" charset="0"/>
                <a:cs typeface="SimHei" charset="0"/>
                <a:sym typeface="Gill Sans" charset="0"/>
              </a:rPr>
              <a:t>“恐龙”这词发明于</a:t>
            </a:r>
            <a:r>
              <a:rPr lang="en-US" altLang="ja-JP" sz="7200" b="1" smtClean="0">
                <a:solidFill>
                  <a:srgbClr val="FFFFFF"/>
                </a:solidFill>
                <a:latin typeface="SimHei" charset="0"/>
                <a:ea typeface="SimHei" charset="0"/>
                <a:cs typeface="SimHei" charset="0"/>
                <a:sym typeface="Gill Sans" charset="0"/>
              </a:rPr>
              <a:t>1841</a:t>
            </a:r>
            <a:endParaRPr lang="en-US" sz="7200" b="1" smtClean="0">
              <a:solidFill>
                <a:srgbClr val="FFFFFF"/>
              </a:solidFill>
              <a:latin typeface="SimHei" charset="0"/>
              <a:ea typeface="SimHei" charset="0"/>
              <a:cs typeface="SimHei" charset="0"/>
              <a:sym typeface="Gill Sans" charset="0"/>
            </a:endParaRPr>
          </a:p>
        </p:txBody>
      </p:sp>
      <p:sp>
        <p:nvSpPr>
          <p:cNvPr id="4629514" name="Rectangle 10"/>
          <p:cNvSpPr>
            <a:spLocks noGrp="1" noChangeArrowheads="1"/>
          </p:cNvSpPr>
          <p:nvPr>
            <p:ph type="title" idx="4294967295"/>
          </p:nvPr>
        </p:nvSpPr>
        <p:spPr>
          <a:xfrm>
            <a:off x="0" y="-381000"/>
            <a:ext cx="9144000" cy="182562"/>
          </a:xfrm>
        </p:spPr>
        <p:txBody>
          <a:bodyPr/>
          <a:lstStyle/>
          <a:p>
            <a:pPr indent="0" eaLnBrk="1" hangingPunct="1">
              <a:defRPr/>
            </a:pPr>
            <a:r>
              <a:rPr lang="en-US" smtClean="0"/>
              <a:t>Word Dino</a:t>
            </a:r>
          </a:p>
        </p:txBody>
      </p:sp>
      <p:sp>
        <p:nvSpPr>
          <p:cNvPr id="4629515" name="Text Box 11"/>
          <p:cNvSpPr txBox="1">
            <a:spLocks noChangeArrowheads="1"/>
          </p:cNvSpPr>
          <p:nvPr/>
        </p:nvSpPr>
        <p:spPr bwMode="auto">
          <a:xfrm>
            <a:off x="-198438" y="106363"/>
            <a:ext cx="3398838"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TW" altLang="en-US" sz="3600" b="1" smtClean="0">
                <a:solidFill>
                  <a:srgbClr val="FFFFFF"/>
                </a:solidFill>
                <a:latin typeface="SimHei" charset="0"/>
                <a:ea typeface="SimHei" charset="0"/>
                <a:cs typeface="SimHei" charset="0"/>
                <a:sym typeface="Gill Sans" charset="0"/>
              </a:rPr>
              <a:t>英王钦定本圣经</a:t>
            </a:r>
            <a:r>
              <a:rPr lang="zh-CN" altLang="en-US" sz="3600" b="1" smtClean="0">
                <a:solidFill>
                  <a:srgbClr val="FFFFFF"/>
                </a:solidFill>
                <a:latin typeface="SimHei" charset="0"/>
                <a:ea typeface="SimHei" charset="0"/>
                <a:cs typeface="SimHei" charset="0"/>
                <a:sym typeface="Gill Sans" charset="0"/>
              </a:rPr>
              <a:t>被翻译到英文</a:t>
            </a:r>
            <a:r>
              <a:rPr lang="en-US" altLang="ja-JP" sz="4000" b="1" smtClean="0">
                <a:solidFill>
                  <a:srgbClr val="FFFFFF"/>
                </a:solidFill>
                <a:latin typeface="SimHei" charset="0"/>
                <a:ea typeface="SimHei" charset="0"/>
                <a:cs typeface="SimHei" charset="0"/>
                <a:sym typeface="Gill Sans" charset="0"/>
              </a:rPr>
              <a:t/>
            </a:r>
            <a:br>
              <a:rPr lang="en-US" altLang="ja-JP" sz="4000" b="1" smtClean="0">
                <a:solidFill>
                  <a:srgbClr val="FFFFFF"/>
                </a:solidFill>
                <a:latin typeface="SimHei" charset="0"/>
                <a:ea typeface="SimHei" charset="0"/>
                <a:cs typeface="SimHei" charset="0"/>
                <a:sym typeface="Gill Sans" charset="0"/>
              </a:rPr>
            </a:br>
            <a:r>
              <a:rPr lang="en-US" altLang="ja-JP" sz="7200" b="1" smtClean="0">
                <a:solidFill>
                  <a:srgbClr val="FFFFFF"/>
                </a:solidFill>
                <a:latin typeface="SimHei" charset="0"/>
                <a:ea typeface="SimHei" charset="0"/>
                <a:cs typeface="SimHei" charset="0"/>
                <a:sym typeface="Gill Sans" charset="0"/>
              </a:rPr>
              <a:t>1611</a:t>
            </a:r>
            <a:endParaRPr lang="en-US" sz="7200" b="1" smtClean="0">
              <a:solidFill>
                <a:srgbClr val="FFFFFF"/>
              </a:solidFill>
              <a:latin typeface="SimHei" charset="0"/>
              <a:ea typeface="SimHei" charset="0"/>
              <a:cs typeface="SimHei" charset="0"/>
              <a:sym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WordDinoInvented4-lay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1555" name="Text Box 3"/>
          <p:cNvSpPr txBox="1">
            <a:spLocks noChangeArrowheads="1"/>
          </p:cNvSpPr>
          <p:nvPr/>
        </p:nvSpPr>
        <p:spPr bwMode="auto">
          <a:xfrm>
            <a:off x="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1600</a:t>
            </a:r>
          </a:p>
        </p:txBody>
      </p:sp>
      <p:sp>
        <p:nvSpPr>
          <p:cNvPr id="4631556" name="Text Box 4"/>
          <p:cNvSpPr txBox="1">
            <a:spLocks noChangeArrowheads="1"/>
          </p:cNvSpPr>
          <p:nvPr/>
        </p:nvSpPr>
        <p:spPr bwMode="auto">
          <a:xfrm>
            <a:off x="179705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1700</a:t>
            </a:r>
          </a:p>
        </p:txBody>
      </p:sp>
      <p:sp>
        <p:nvSpPr>
          <p:cNvPr id="4631557" name="Text Box 5"/>
          <p:cNvSpPr txBox="1">
            <a:spLocks noChangeArrowheads="1"/>
          </p:cNvSpPr>
          <p:nvPr/>
        </p:nvSpPr>
        <p:spPr bwMode="auto">
          <a:xfrm>
            <a:off x="3603625"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1800</a:t>
            </a:r>
          </a:p>
        </p:txBody>
      </p:sp>
      <p:sp>
        <p:nvSpPr>
          <p:cNvPr id="4631558" name="Text Box 6"/>
          <p:cNvSpPr txBox="1">
            <a:spLocks noChangeArrowheads="1"/>
          </p:cNvSpPr>
          <p:nvPr/>
        </p:nvSpPr>
        <p:spPr bwMode="auto">
          <a:xfrm>
            <a:off x="567213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1900</a:t>
            </a:r>
          </a:p>
        </p:txBody>
      </p:sp>
      <p:sp>
        <p:nvSpPr>
          <p:cNvPr id="4631559" name="Text Box 7"/>
          <p:cNvSpPr txBox="1">
            <a:spLocks noChangeArrowheads="1"/>
          </p:cNvSpPr>
          <p:nvPr/>
        </p:nvSpPr>
        <p:spPr bwMode="auto">
          <a:xfrm>
            <a:off x="760888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2000</a:t>
            </a:r>
          </a:p>
        </p:txBody>
      </p:sp>
      <p:sp>
        <p:nvSpPr>
          <p:cNvPr id="4631560" name="Text Box 8"/>
          <p:cNvSpPr txBox="1">
            <a:spLocks noChangeArrowheads="1"/>
          </p:cNvSpPr>
          <p:nvPr/>
        </p:nvSpPr>
        <p:spPr bwMode="auto">
          <a:xfrm>
            <a:off x="685800" y="5334000"/>
            <a:ext cx="4343400" cy="5032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en-US" sz="3200" b="1">
                <a:solidFill>
                  <a:srgbClr val="FFFFFF"/>
                </a:solidFill>
                <a:latin typeface="SimHei" charset="0"/>
                <a:ea typeface="SimHei" charset="0"/>
                <a:cs typeface="SimHei" charset="0"/>
              </a:rPr>
              <a:t>230 </a:t>
            </a:r>
            <a:r>
              <a:rPr lang="zh-CN" altLang="en-US" sz="3200" b="1">
                <a:solidFill>
                  <a:srgbClr val="FFFFFF"/>
                </a:solidFill>
                <a:latin typeface="SimHei" charset="0"/>
                <a:ea typeface="SimHei" charset="0"/>
                <a:cs typeface="SimHei" charset="0"/>
              </a:rPr>
              <a:t>年</a:t>
            </a:r>
            <a:endParaRPr lang="en-US" sz="3200" b="1">
              <a:solidFill>
                <a:srgbClr val="FFFFFF"/>
              </a:solidFill>
              <a:latin typeface="SimHei" charset="0"/>
              <a:ea typeface="SimHei" charset="0"/>
              <a:cs typeface="SimHei" charset="0"/>
            </a:endParaRPr>
          </a:p>
        </p:txBody>
      </p:sp>
      <p:sp>
        <p:nvSpPr>
          <p:cNvPr id="4631563" name="Rectangle 11"/>
          <p:cNvSpPr>
            <a:spLocks noGrp="1" noChangeArrowheads="1"/>
          </p:cNvSpPr>
          <p:nvPr>
            <p:ph type="title" idx="4294967295"/>
          </p:nvPr>
        </p:nvSpPr>
        <p:spPr>
          <a:xfrm>
            <a:off x="0" y="-457200"/>
            <a:ext cx="9144000" cy="182562"/>
          </a:xfrm>
        </p:spPr>
        <p:txBody>
          <a:bodyPr/>
          <a:lstStyle/>
          <a:p>
            <a:pPr indent="0" eaLnBrk="1" hangingPunct="1">
              <a:defRPr/>
            </a:pPr>
            <a:r>
              <a:rPr lang="en-US" smtClean="0"/>
              <a:t>Word Dino</a:t>
            </a:r>
          </a:p>
        </p:txBody>
      </p:sp>
      <p:sp>
        <p:nvSpPr>
          <p:cNvPr id="4631564" name="Text Box 12"/>
          <p:cNvSpPr txBox="1">
            <a:spLocks noChangeArrowheads="1"/>
          </p:cNvSpPr>
          <p:nvPr/>
        </p:nvSpPr>
        <p:spPr bwMode="auto">
          <a:xfrm>
            <a:off x="3527425" y="106363"/>
            <a:ext cx="2743200"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smtClean="0">
                <a:solidFill>
                  <a:srgbClr val="FFFFFF"/>
                </a:solidFill>
                <a:latin typeface="SimHei" charset="0"/>
                <a:ea typeface="SimHei" charset="0"/>
                <a:cs typeface="SimHei" charset="0"/>
                <a:sym typeface="Gill Sans" charset="0"/>
              </a:rPr>
              <a:t>“恐龙”这词发明于</a:t>
            </a:r>
            <a:r>
              <a:rPr lang="en-US" altLang="ja-JP" sz="7200" b="1" smtClean="0">
                <a:solidFill>
                  <a:srgbClr val="FFFFFF"/>
                </a:solidFill>
                <a:latin typeface="SimHei" charset="0"/>
                <a:ea typeface="SimHei" charset="0"/>
                <a:cs typeface="SimHei" charset="0"/>
                <a:sym typeface="Gill Sans" charset="0"/>
              </a:rPr>
              <a:t>1841</a:t>
            </a:r>
            <a:endParaRPr lang="en-US" sz="7200" b="1" smtClean="0">
              <a:solidFill>
                <a:srgbClr val="FFFFFF"/>
              </a:solidFill>
              <a:latin typeface="SimHei" charset="0"/>
              <a:ea typeface="SimHei" charset="0"/>
              <a:cs typeface="SimHei" charset="0"/>
              <a:sym typeface="Gill Sans" charset="0"/>
            </a:endParaRPr>
          </a:p>
        </p:txBody>
      </p:sp>
      <p:sp>
        <p:nvSpPr>
          <p:cNvPr id="4631565" name="Text Box 13"/>
          <p:cNvSpPr txBox="1">
            <a:spLocks noChangeArrowheads="1"/>
          </p:cNvSpPr>
          <p:nvPr/>
        </p:nvSpPr>
        <p:spPr bwMode="auto">
          <a:xfrm>
            <a:off x="-198438" y="106363"/>
            <a:ext cx="3551238"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TW" altLang="en-US" sz="3600" b="1" smtClean="0">
                <a:solidFill>
                  <a:srgbClr val="FFFFFF"/>
                </a:solidFill>
                <a:latin typeface="SimHei" charset="0"/>
                <a:ea typeface="SimHei" charset="0"/>
                <a:cs typeface="SimHei" charset="0"/>
                <a:sym typeface="Gill Sans" charset="0"/>
              </a:rPr>
              <a:t>英王钦定本圣经</a:t>
            </a:r>
            <a:r>
              <a:rPr lang="zh-CN" altLang="en-US" sz="3600" b="1" smtClean="0">
                <a:solidFill>
                  <a:srgbClr val="FFFFFF"/>
                </a:solidFill>
                <a:latin typeface="SimHei" charset="0"/>
                <a:ea typeface="SimHei" charset="0"/>
                <a:cs typeface="SimHei" charset="0"/>
                <a:sym typeface="Gill Sans" charset="0"/>
              </a:rPr>
              <a:t>被翻译到英文</a:t>
            </a:r>
            <a:r>
              <a:rPr lang="en-US" altLang="ja-JP" sz="7200" b="1" smtClean="0">
                <a:solidFill>
                  <a:srgbClr val="FFFFFF"/>
                </a:solidFill>
                <a:latin typeface="SimHei" charset="0"/>
                <a:ea typeface="SimHei" charset="0"/>
                <a:cs typeface="SimHei" charset="0"/>
                <a:sym typeface="Gill Sans" charset="0"/>
              </a:rPr>
              <a:t>1611</a:t>
            </a:r>
            <a:endParaRPr lang="en-US" sz="7200" b="1" smtClean="0">
              <a:solidFill>
                <a:srgbClr val="FFFFFF"/>
              </a:solidFill>
              <a:latin typeface="SimHei" charset="0"/>
              <a:ea typeface="SimHei" charset="0"/>
              <a:cs typeface="SimHei" charset="0"/>
              <a:sym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5650" name="Rectangle 2"/>
          <p:cNvSpPr>
            <a:spLocks noGrp="1" noChangeArrowheads="1"/>
          </p:cNvSpPr>
          <p:nvPr>
            <p:ph type="title"/>
          </p:nvPr>
        </p:nvSpPr>
        <p:spPr/>
        <p:txBody>
          <a:bodyPr/>
          <a:lstStyle/>
          <a:p>
            <a:pPr eaLnBrk="1" hangingPunct="1">
              <a:defRPr/>
            </a:pPr>
            <a:r>
              <a:rPr lang="en-US" smtClean="0">
                <a:cs typeface="+mj-cs"/>
              </a:rPr>
              <a:t>Dragon in Hebrew</a:t>
            </a:r>
          </a:p>
        </p:txBody>
      </p:sp>
      <p:pic>
        <p:nvPicPr>
          <p:cNvPr id="4635651" name="Picture 3" descr="Dragon in Hebre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4000" cy="685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35652" name="Text Box 4"/>
          <p:cNvSpPr txBox="1">
            <a:spLocks noChangeArrowheads="1"/>
          </p:cNvSpPr>
          <p:nvPr/>
        </p:nvSpPr>
        <p:spPr bwMode="auto">
          <a:xfrm>
            <a:off x="6019800" y="795338"/>
            <a:ext cx="2895600" cy="74136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90000"/>
              </a:lnSpc>
              <a:spcBef>
                <a:spcPct val="50000"/>
              </a:spcBef>
              <a:defRPr/>
            </a:pPr>
            <a:r>
              <a:rPr lang="ja-JP" altLang="en-US" sz="4600" b="1" smtClean="0">
                <a:solidFill>
                  <a:srgbClr val="000000"/>
                </a:solidFill>
              </a:rPr>
              <a:t>“</a:t>
            </a:r>
            <a:r>
              <a:rPr lang="en-US" altLang="ja-JP" sz="4600" b="1" smtClean="0">
                <a:solidFill>
                  <a:srgbClr val="000000"/>
                </a:solidFill>
                <a:latin typeface="Comic Sans MS" charset="0"/>
              </a:rPr>
              <a:t>Tannin</a:t>
            </a:r>
            <a:r>
              <a:rPr lang="ja-JP" altLang="en-US" sz="4600" b="1" smtClean="0">
                <a:solidFill>
                  <a:srgbClr val="000000"/>
                </a:solidFill>
              </a:rPr>
              <a:t>”</a:t>
            </a:r>
            <a:endParaRPr lang="en-US" sz="4600" b="1" smtClean="0">
              <a:solidFill>
                <a:srgbClr val="000000"/>
              </a:solidFill>
              <a:latin typeface="Comic Sans MS" charset="0"/>
            </a:endParaRPr>
          </a:p>
        </p:txBody>
      </p:sp>
      <p:sp>
        <p:nvSpPr>
          <p:cNvPr id="4635653" name="Text Box 5"/>
          <p:cNvSpPr txBox="1">
            <a:spLocks noChangeArrowheads="1"/>
          </p:cNvSpPr>
          <p:nvPr/>
        </p:nvSpPr>
        <p:spPr bwMode="auto">
          <a:xfrm>
            <a:off x="-76200" y="247650"/>
            <a:ext cx="3048000" cy="16573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ja-JP" altLang="en-US" sz="5600" b="1">
                <a:solidFill>
                  <a:srgbClr val="000000"/>
                </a:solidFill>
                <a:latin typeface="SimHei" charset="0"/>
                <a:ea typeface="SimHei" charset="0"/>
                <a:cs typeface="SimHei" charset="0"/>
              </a:rPr>
              <a:t>希伯来文</a:t>
            </a:r>
            <a:r>
              <a:rPr lang="zh-CN" altLang="en-US" sz="5600" b="1">
                <a:solidFill>
                  <a:srgbClr val="000000"/>
                </a:solidFill>
                <a:latin typeface="SimHei" charset="0"/>
                <a:ea typeface="SimHei" charset="0"/>
                <a:cs typeface="SimHei" charset="0"/>
              </a:rPr>
              <a:t>中的龙</a:t>
            </a:r>
            <a:endParaRPr lang="en-US" sz="3800" b="1">
              <a:solidFill>
                <a:srgbClr val="0000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22" name="Rectangle 2"/>
          <p:cNvSpPr>
            <a:spLocks noGrp="1" noChangeArrowheads="1"/>
          </p:cNvSpPr>
          <p:nvPr>
            <p:ph type="title"/>
          </p:nvPr>
        </p:nvSpPr>
        <p:spPr/>
        <p:txBody>
          <a:bodyPr/>
          <a:lstStyle/>
          <a:p>
            <a:pPr eaLnBrk="1" hangingPunct="1">
              <a:defRPr/>
            </a:pPr>
            <a:r>
              <a:rPr lang="en-US" smtClean="0">
                <a:cs typeface="+mj-cs"/>
              </a:rPr>
              <a:t>Isaiah 27:1 NAS</a:t>
            </a:r>
          </a:p>
        </p:txBody>
      </p:sp>
      <p:pic>
        <p:nvPicPr>
          <p:cNvPr id="29491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24"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5400" b="1">
                <a:solidFill>
                  <a:srgbClr val="00FF00"/>
                </a:solidFill>
                <a:latin typeface="SimHei" charset="0"/>
                <a:ea typeface="SimHei" charset="0"/>
                <a:cs typeface="SimHei" charset="0"/>
              </a:rPr>
              <a:t>以赛亚书</a:t>
            </a:r>
            <a:r>
              <a:rPr lang="en-US" altLang="ja-JP" sz="5400" b="1">
                <a:solidFill>
                  <a:srgbClr val="00FF00"/>
                </a:solidFill>
                <a:latin typeface="SimHei" charset="0"/>
                <a:ea typeface="SimHei" charset="0"/>
                <a:cs typeface="SimHei" charset="0"/>
              </a:rPr>
              <a:t> 27:1</a:t>
            </a:r>
            <a:endParaRPr lang="en-US" sz="5400" b="1">
              <a:solidFill>
                <a:srgbClr val="00FF00"/>
              </a:solidFill>
              <a:latin typeface="SimHei" charset="0"/>
              <a:ea typeface="SimHei" charset="0"/>
              <a:cs typeface="SimHei" charset="0"/>
            </a:endParaRPr>
          </a:p>
        </p:txBody>
      </p:sp>
      <p:sp>
        <p:nvSpPr>
          <p:cNvPr id="2488325" name="Text Box 5"/>
          <p:cNvSpPr txBox="1">
            <a:spLocks noChangeArrowheads="1"/>
          </p:cNvSpPr>
          <p:nvPr/>
        </p:nvSpPr>
        <p:spPr bwMode="auto">
          <a:xfrm>
            <a:off x="990600" y="1676400"/>
            <a:ext cx="71628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3200">
                <a:solidFill>
                  <a:schemeClr val="bg1"/>
                </a:solidFill>
                <a:latin typeface="SimHei" charset="0"/>
                <a:ea typeface="SimHei" charset="0"/>
                <a:cs typeface="SimHei" charset="0"/>
              </a:rPr>
              <a:t>到 那 日 、 耶 和 華 必 用 他 剛 硬 有 力 的 大 刀 、 刑 罰 </a:t>
            </a:r>
            <a:r>
              <a:rPr lang="en-US" sz="3200">
                <a:solidFill>
                  <a:srgbClr val="FFFF00"/>
                </a:solidFill>
                <a:latin typeface="SimHei" charset="0"/>
                <a:ea typeface="SimHei" charset="0"/>
                <a:cs typeface="SimHei" charset="0"/>
              </a:rPr>
              <a:t>鱷 魚</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a:t>
            </a:r>
            <a:r>
              <a:rPr lang="en-US" altLang="ja-JP" sz="3200">
                <a:solidFill>
                  <a:schemeClr val="bg1"/>
                </a:solidFill>
                <a:latin typeface="SimHei" charset="0"/>
                <a:ea typeface="SimHei" charset="0"/>
                <a:cs typeface="SimHei" charset="0"/>
              </a:rPr>
              <a:t> </a:t>
            </a:r>
            <a:r>
              <a:rPr lang="en-US" sz="3200">
                <a:solidFill>
                  <a:srgbClr val="FFFF00"/>
                </a:solidFill>
                <a:latin typeface="SimHei" charset="0"/>
                <a:ea typeface="SimHei" charset="0"/>
                <a:cs typeface="SimHei" charset="0"/>
              </a:rPr>
              <a:t>就</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是</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那</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快</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行</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的</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蛇</a:t>
            </a:r>
            <a:r>
              <a:rPr lang="en-US" altLang="ja-JP" sz="3200">
                <a:solidFill>
                  <a:srgbClr val="FFFF00"/>
                </a:solidFill>
                <a:latin typeface="SimHei" charset="0"/>
                <a:ea typeface="SimHei" charset="0"/>
                <a:cs typeface="SimHei" charset="0"/>
              </a:rPr>
              <a:t> </a:t>
            </a:r>
            <a:r>
              <a:rPr lang="en-US" sz="3200">
                <a:solidFill>
                  <a:schemeClr val="bg1"/>
                </a:solidFill>
                <a:latin typeface="SimHei" charset="0"/>
                <a:ea typeface="SimHei" charset="0"/>
                <a:cs typeface="SimHei" charset="0"/>
              </a:rPr>
              <a:t>、</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刑</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罰</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鱷</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魚</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就</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是</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那</a:t>
            </a:r>
            <a:r>
              <a:rPr lang="en-US" altLang="ja-JP" sz="3200">
                <a:solidFill>
                  <a:schemeClr val="bg1"/>
                </a:solidFill>
                <a:latin typeface="SimHei" charset="0"/>
                <a:ea typeface="SimHei" charset="0"/>
                <a:cs typeface="SimHei" charset="0"/>
              </a:rPr>
              <a:t> </a:t>
            </a:r>
            <a:r>
              <a:rPr lang="en-US" sz="3200">
                <a:solidFill>
                  <a:srgbClr val="FFFF00"/>
                </a:solidFill>
                <a:latin typeface="SimHei" charset="0"/>
                <a:ea typeface="SimHei" charset="0"/>
                <a:cs typeface="SimHei" charset="0"/>
              </a:rPr>
              <a:t>曲</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行</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的</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蛇</a:t>
            </a:r>
            <a:r>
              <a:rPr lang="en-US" altLang="ja-JP" sz="3200">
                <a:solidFill>
                  <a:srgbClr val="FFFF00"/>
                </a:solidFill>
                <a:latin typeface="SimHei" charset="0"/>
                <a:ea typeface="SimHei" charset="0"/>
                <a:cs typeface="SimHei" charset="0"/>
              </a:rPr>
              <a:t> </a:t>
            </a:r>
            <a:r>
              <a:rPr lang="en-US" sz="3200">
                <a:solidFill>
                  <a:schemeClr val="bg1"/>
                </a:solidFill>
                <a:latin typeface="SimHei" charset="0"/>
                <a:ea typeface="SimHei" charset="0"/>
                <a:cs typeface="SimHei" charset="0"/>
              </a:rPr>
              <a:t>．</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並</a:t>
            </a:r>
            <a:r>
              <a:rPr lang="en-US" altLang="ja-JP" sz="3200">
                <a:solidFill>
                  <a:schemeClr val="bg1"/>
                </a:solidFill>
                <a:latin typeface="SimHei" charset="0"/>
                <a:ea typeface="SimHei" charset="0"/>
                <a:cs typeface="SimHei" charset="0"/>
              </a:rPr>
              <a:t> </a:t>
            </a:r>
            <a:r>
              <a:rPr lang="en-US" sz="3200">
                <a:solidFill>
                  <a:srgbClr val="FFFF00"/>
                </a:solidFill>
                <a:latin typeface="SimHei" charset="0"/>
                <a:ea typeface="SimHei" charset="0"/>
                <a:cs typeface="SimHei" charset="0"/>
              </a:rPr>
              <a:t>殺</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海</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中</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的</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大</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魚</a:t>
            </a:r>
            <a:r>
              <a:rPr lang="en-US" altLang="ja-JP" sz="3200">
                <a:solidFill>
                  <a:srgbClr val="FFFF00"/>
                </a:solidFill>
                <a:latin typeface="SimHei" charset="0"/>
                <a:ea typeface="SimHei" charset="0"/>
                <a:cs typeface="SimHei" charset="0"/>
              </a:rPr>
              <a:t> </a:t>
            </a:r>
            <a:r>
              <a:rPr lang="en-US" sz="3200">
                <a:solidFill>
                  <a:schemeClr val="bg1"/>
                </a:solidFill>
                <a:latin typeface="SimHei" charset="0"/>
                <a:ea typeface="SimHei" charset="0"/>
                <a:cs typeface="SimHei" charset="0"/>
              </a:rPr>
              <a:t>。</a:t>
            </a:r>
            <a:endParaRPr lang="en-US" sz="32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6338" name="Picture 2" descr="1-09 Plesiosaur 0035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806339" name="Rectangle 3" hidden="1"/>
          <p:cNvSpPr>
            <a:spLocks noGrp="1" noChangeArrowheads="1"/>
          </p:cNvSpPr>
          <p:nvPr>
            <p:ph type="title"/>
          </p:nvPr>
        </p:nvSpPr>
        <p:spPr/>
        <p:txBody>
          <a:bodyPr/>
          <a:lstStyle/>
          <a:p>
            <a:pPr eaLnBrk="1" hangingPunct="1">
              <a:defRPr/>
            </a:pPr>
            <a:r>
              <a:rPr lang="en-US" smtClean="0">
                <a:cs typeface="+mj-cs"/>
              </a:rPr>
              <a:t>Plesiosaur 00350</a:t>
            </a:r>
          </a:p>
        </p:txBody>
      </p:sp>
      <p:pic>
        <p:nvPicPr>
          <p:cNvPr id="1806340" name="Picture 4" descr="1-09 Plesiosaur 00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5867400"/>
            <a:ext cx="5519738" cy="835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Rectangle 1"/>
          <p:cNvSpPr>
            <a:spLocks noChangeArrowheads="1"/>
          </p:cNvSpPr>
          <p:nvPr/>
        </p:nvSpPr>
        <p:spPr bwMode="auto">
          <a:xfrm>
            <a:off x="1905000" y="5791200"/>
            <a:ext cx="56388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zh-TW" altLang="en-US" sz="5400">
                <a:latin typeface="SimHei" charset="0"/>
                <a:ea typeface="SimHei" charset="0"/>
                <a:cs typeface="SimHei" charset="0"/>
              </a:rPr>
              <a:t>蛇颈龙</a:t>
            </a:r>
            <a:endParaRPr lang="en-US" sz="5400">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lstStyle/>
          <a:p>
            <a:pPr eaLnBrk="1" hangingPunct="1">
              <a:defRPr/>
            </a:pPr>
            <a:r>
              <a:rPr lang="en-US" smtClean="0">
                <a:cs typeface="+mj-cs"/>
              </a:rPr>
              <a:t>Isaiah 30:6 NAS</a:t>
            </a:r>
          </a:p>
        </p:txBody>
      </p:sp>
      <p:pic>
        <p:nvPicPr>
          <p:cNvPr id="299010"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4020" name="Text Box 4"/>
          <p:cNvSpPr txBox="1">
            <a:spLocks noChangeArrowheads="1"/>
          </p:cNvSpPr>
          <p:nvPr/>
        </p:nvSpPr>
        <p:spPr bwMode="auto">
          <a:xfrm>
            <a:off x="457200" y="533400"/>
            <a:ext cx="82296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以赛亚书</a:t>
            </a:r>
            <a:r>
              <a:rPr lang="en-US" altLang="ja-JP" sz="5400" b="1">
                <a:solidFill>
                  <a:srgbClr val="00FF00"/>
                </a:solidFill>
                <a:latin typeface="SimHei" charset="0"/>
                <a:ea typeface="SimHei" charset="0"/>
                <a:cs typeface="SimHei" charset="0"/>
              </a:rPr>
              <a:t> 30:6</a:t>
            </a:r>
            <a:endParaRPr lang="en-US" sz="5400" b="1">
              <a:solidFill>
                <a:srgbClr val="00FF00"/>
              </a:solidFill>
              <a:latin typeface="SimHei" charset="0"/>
              <a:ea typeface="SimHei" charset="0"/>
              <a:cs typeface="SimHei" charset="0"/>
            </a:endParaRPr>
          </a:p>
        </p:txBody>
      </p:sp>
      <p:sp>
        <p:nvSpPr>
          <p:cNvPr id="1494021" name="Text Box 5"/>
          <p:cNvSpPr txBox="1">
            <a:spLocks noChangeArrowheads="1"/>
          </p:cNvSpPr>
          <p:nvPr/>
        </p:nvSpPr>
        <p:spPr bwMode="auto">
          <a:xfrm>
            <a:off x="914400" y="1600200"/>
            <a:ext cx="7315200" cy="3194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CN" altLang="en-US" sz="3200">
                <a:solidFill>
                  <a:schemeClr val="bg1"/>
                </a:solidFill>
                <a:latin typeface="SimHei" charset="0"/>
                <a:ea typeface="SimHei" charset="0"/>
                <a:cs typeface="SimHei" charset="0"/>
              </a:rPr>
              <a:t>论 南 方 </a:t>
            </a:r>
            <a:r>
              <a:rPr lang="zh-CN" altLang="en-US" sz="3200">
                <a:solidFill>
                  <a:srgbClr val="00FF00"/>
                </a:solidFill>
                <a:latin typeface="SimHei" charset="0"/>
                <a:ea typeface="SimHei" charset="0"/>
                <a:cs typeface="SimHei" charset="0"/>
              </a:rPr>
              <a:t>牲 畜</a:t>
            </a:r>
            <a:r>
              <a:rPr lang="zh-CN" altLang="en-US" sz="3200">
                <a:solidFill>
                  <a:schemeClr val="bg1"/>
                </a:solidFill>
                <a:latin typeface="SimHei" charset="0"/>
                <a:ea typeface="SimHei" charset="0"/>
                <a:cs typeface="SimHei" charset="0"/>
              </a:rPr>
              <a:t> 的 默 示 。 他 们 把 财 物 驮 在 </a:t>
            </a:r>
            <a:r>
              <a:rPr lang="zh-CN" altLang="en-US" sz="3200">
                <a:solidFill>
                  <a:srgbClr val="00FF00"/>
                </a:solidFill>
                <a:latin typeface="SimHei" charset="0"/>
                <a:ea typeface="SimHei" charset="0"/>
                <a:cs typeface="SimHei" charset="0"/>
              </a:rPr>
              <a:t>驴 驹</a:t>
            </a:r>
            <a:r>
              <a:rPr lang="zh-CN" altLang="en-US" sz="3200">
                <a:solidFill>
                  <a:schemeClr val="bg1"/>
                </a:solidFill>
                <a:latin typeface="SimHei" charset="0"/>
                <a:ea typeface="SimHei" charset="0"/>
                <a:cs typeface="SimHei" charset="0"/>
              </a:rPr>
              <a:t> 的 脊 背 上 ， 将 宝 物 驮 在 </a:t>
            </a:r>
            <a:r>
              <a:rPr lang="zh-CN" altLang="en-US" sz="3200">
                <a:solidFill>
                  <a:srgbClr val="00FF00"/>
                </a:solidFill>
                <a:latin typeface="SimHei" charset="0"/>
                <a:ea typeface="SimHei" charset="0"/>
                <a:cs typeface="SimHei" charset="0"/>
              </a:rPr>
              <a:t>骆 驼</a:t>
            </a:r>
            <a:r>
              <a:rPr lang="zh-CN" altLang="en-US" sz="3200">
                <a:solidFill>
                  <a:schemeClr val="bg1"/>
                </a:solidFill>
                <a:latin typeface="SimHei" charset="0"/>
                <a:ea typeface="SimHei" charset="0"/>
                <a:cs typeface="SimHei" charset="0"/>
              </a:rPr>
              <a:t> 的 肉 鞍 上 ， 经 过 艰 难 困 苦 之 地 ， 就 是 </a:t>
            </a:r>
            <a:r>
              <a:rPr lang="zh-CN" altLang="en-US" sz="3200">
                <a:solidFill>
                  <a:srgbClr val="00FF00"/>
                </a:solidFill>
                <a:latin typeface="SimHei" charset="0"/>
                <a:ea typeface="SimHei" charset="0"/>
                <a:cs typeface="SimHei" charset="0"/>
              </a:rPr>
              <a:t>公 狮</a:t>
            </a:r>
            <a:r>
              <a:rPr lang="zh-CN" altLang="en-US" sz="3200">
                <a:solidFill>
                  <a:schemeClr val="bg1"/>
                </a:solidFill>
                <a:latin typeface="SimHei" charset="0"/>
                <a:ea typeface="SimHei" charset="0"/>
                <a:cs typeface="SimHei" charset="0"/>
              </a:rPr>
              <a:t> ， </a:t>
            </a:r>
            <a:r>
              <a:rPr lang="zh-CN" altLang="en-US" sz="3200">
                <a:solidFill>
                  <a:srgbClr val="00FF00"/>
                </a:solidFill>
                <a:latin typeface="SimHei" charset="0"/>
                <a:ea typeface="SimHei" charset="0"/>
                <a:cs typeface="SimHei" charset="0"/>
              </a:rPr>
              <a:t>母 狮</a:t>
            </a:r>
            <a:r>
              <a:rPr lang="zh-CN" altLang="en-US" sz="3200">
                <a:solidFill>
                  <a:schemeClr val="bg1"/>
                </a:solidFill>
                <a:latin typeface="SimHei" charset="0"/>
                <a:ea typeface="SimHei" charset="0"/>
                <a:cs typeface="SimHei" charset="0"/>
              </a:rPr>
              <a:t> ， </a:t>
            </a:r>
            <a:r>
              <a:rPr lang="zh-CN" altLang="en-US" sz="3200">
                <a:solidFill>
                  <a:srgbClr val="00FF00"/>
                </a:solidFill>
                <a:latin typeface="SimHei" charset="0"/>
                <a:ea typeface="SimHei" charset="0"/>
                <a:cs typeface="SimHei" charset="0"/>
              </a:rPr>
              <a:t>蝮 蛇</a:t>
            </a:r>
            <a:r>
              <a:rPr lang="zh-CN" altLang="en-US" sz="3200">
                <a:solidFill>
                  <a:schemeClr val="bg1"/>
                </a:solidFill>
                <a:latin typeface="SimHei" charset="0"/>
                <a:ea typeface="SimHei" charset="0"/>
                <a:cs typeface="SimHei" charset="0"/>
              </a:rPr>
              <a:t> ， 火 焰 的 </a:t>
            </a:r>
            <a:r>
              <a:rPr lang="zh-CN" altLang="en-US" sz="3200">
                <a:solidFill>
                  <a:srgbClr val="FFFF00"/>
                </a:solidFill>
                <a:latin typeface="SimHei" charset="0"/>
                <a:ea typeface="SimHei" charset="0"/>
                <a:cs typeface="SimHei" charset="0"/>
              </a:rPr>
              <a:t>飞 龙 </a:t>
            </a:r>
            <a:r>
              <a:rPr lang="zh-CN" altLang="en-US" sz="3200">
                <a:solidFill>
                  <a:schemeClr val="bg1"/>
                </a:solidFill>
                <a:latin typeface="SimHei" charset="0"/>
                <a:ea typeface="SimHei" charset="0"/>
                <a:cs typeface="SimHei" charset="0"/>
              </a:rPr>
              <a:t>之 地 ， 往 那 不 利 于 </a:t>
            </a:r>
            <a:r>
              <a:rPr lang="zh-CN" altLang="en-US" sz="3200">
                <a:solidFill>
                  <a:srgbClr val="00FF00"/>
                </a:solidFill>
                <a:latin typeface="SimHei" charset="0"/>
                <a:ea typeface="SimHei" charset="0"/>
                <a:cs typeface="SimHei" charset="0"/>
              </a:rPr>
              <a:t>他 们</a:t>
            </a:r>
            <a:r>
              <a:rPr lang="zh-CN" altLang="en-US" sz="3200">
                <a:solidFill>
                  <a:schemeClr val="bg1"/>
                </a:solidFill>
                <a:latin typeface="SimHei" charset="0"/>
                <a:ea typeface="SimHei" charset="0"/>
                <a:cs typeface="SimHei" charset="0"/>
              </a:rPr>
              <a:t> </a:t>
            </a:r>
            <a:r>
              <a:rPr lang="zh-CN" altLang="en-US" sz="3200">
                <a:solidFill>
                  <a:srgbClr val="00FF00"/>
                </a:solidFill>
                <a:latin typeface="SimHei" charset="0"/>
                <a:ea typeface="SimHei" charset="0"/>
                <a:cs typeface="SimHei" charset="0"/>
              </a:rPr>
              <a:t>的 民</a:t>
            </a:r>
            <a:r>
              <a:rPr lang="zh-CN" altLang="en-US" sz="3200">
                <a:solidFill>
                  <a:schemeClr val="bg1"/>
                </a:solidFill>
                <a:latin typeface="SimHei" charset="0"/>
                <a:ea typeface="SimHei" charset="0"/>
                <a:cs typeface="SimHei" charset="0"/>
              </a:rPr>
              <a:t> 那 里 去 。</a:t>
            </a:r>
            <a:endParaRPr lang="en-US" sz="3200" b="1">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p:cNvSpPr>
            <a:spLocks noGrp="1" noChangeArrowheads="1"/>
          </p:cNvSpPr>
          <p:nvPr>
            <p:ph type="ctrTitle"/>
          </p:nvPr>
        </p:nvSpPr>
        <p:spPr/>
        <p:txBody>
          <a:bodyPr/>
          <a:lstStyle/>
          <a:p>
            <a:pPr eaLnBrk="1" hangingPunct="1">
              <a:defRPr/>
            </a:pPr>
            <a:r>
              <a:rPr lang="en-US" smtClean="0"/>
              <a:t>Dinosaurs &amp; Kids - 3</a:t>
            </a:r>
          </a:p>
        </p:txBody>
      </p:sp>
      <p:pic>
        <p:nvPicPr>
          <p:cNvPr id="190466" name="Picture 3"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8386" name="Picture 2" descr="1-10 Two Pteranodons 0223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808387" name="Rectangle 3" hidden="1"/>
          <p:cNvSpPr>
            <a:spLocks noGrp="1" noChangeArrowheads="1"/>
          </p:cNvSpPr>
          <p:nvPr>
            <p:ph type="title"/>
          </p:nvPr>
        </p:nvSpPr>
        <p:spPr/>
        <p:txBody>
          <a:bodyPr/>
          <a:lstStyle/>
          <a:p>
            <a:pPr eaLnBrk="1" hangingPunct="1">
              <a:defRPr/>
            </a:pPr>
            <a:r>
              <a:rPr lang="en-US" smtClean="0">
                <a:cs typeface="+mj-cs"/>
              </a:rPr>
              <a:t>Two Pteranodons 02236</a:t>
            </a:r>
          </a:p>
        </p:txBody>
      </p:sp>
      <p:sp>
        <p:nvSpPr>
          <p:cNvPr id="2" name="TextBox 1"/>
          <p:cNvSpPr txBox="1"/>
          <p:nvPr/>
        </p:nvSpPr>
        <p:spPr>
          <a:xfrm>
            <a:off x="1447800" y="5562600"/>
            <a:ext cx="6629400" cy="1108075"/>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6600" b="1">
                <a:solidFill>
                  <a:schemeClr val="bg1"/>
                </a:solidFill>
                <a:effectLst>
                  <a:outerShdw blurRad="38100" dist="38100" dir="2700000" algn="tl">
                    <a:srgbClr val="808080"/>
                  </a:outerShdw>
                </a:effectLst>
                <a:latin typeface="SimHei" charset="0"/>
                <a:ea typeface="SimHei" charset="0"/>
                <a:cs typeface="SimHei" charset="0"/>
              </a:rPr>
              <a:t>无齿翼龙</a:t>
            </a:r>
            <a:endParaRPr lang="en-US" sz="6600" b="1">
              <a:solidFill>
                <a:schemeClr val="bg1"/>
              </a:solidFill>
              <a:effectLst>
                <a:outerShdw blurRad="38100" dist="38100" dir="2700000" algn="tl">
                  <a:srgbClr val="808080"/>
                </a:outerShdw>
              </a:effectLst>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p:txBody>
          <a:bodyPr/>
          <a:lstStyle/>
          <a:p>
            <a:pPr eaLnBrk="1" hangingPunct="1">
              <a:defRPr/>
            </a:pPr>
            <a:r>
              <a:rPr lang="en-US" smtClean="0">
                <a:cs typeface="+mj-cs"/>
              </a:rPr>
              <a:t>Job 40:15-16 NIV</a:t>
            </a:r>
          </a:p>
        </p:txBody>
      </p:sp>
      <p:pic>
        <p:nvPicPr>
          <p:cNvPr id="30310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8116" name="Text Box 4"/>
          <p:cNvSpPr txBox="1">
            <a:spLocks noChangeArrowheads="1"/>
          </p:cNvSpPr>
          <p:nvPr/>
        </p:nvSpPr>
        <p:spPr bwMode="auto">
          <a:xfrm>
            <a:off x="0" y="533400"/>
            <a:ext cx="9144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约伯记</a:t>
            </a:r>
            <a:r>
              <a:rPr lang="en-US" altLang="ja-JP" sz="5400" b="1">
                <a:solidFill>
                  <a:srgbClr val="00FF00"/>
                </a:solidFill>
                <a:latin typeface="SimHei" charset="0"/>
                <a:ea typeface="SimHei" charset="0"/>
                <a:cs typeface="SimHei" charset="0"/>
              </a:rPr>
              <a:t> 40:15-16</a:t>
            </a:r>
            <a:endParaRPr lang="en-US" sz="5400" b="1">
              <a:solidFill>
                <a:srgbClr val="00FF00"/>
              </a:solidFill>
              <a:latin typeface="SimHei" charset="0"/>
              <a:ea typeface="SimHei" charset="0"/>
              <a:cs typeface="SimHei" charset="0"/>
            </a:endParaRPr>
          </a:p>
        </p:txBody>
      </p:sp>
      <p:sp>
        <p:nvSpPr>
          <p:cNvPr id="1498117" name="Text Box 5"/>
          <p:cNvSpPr txBox="1">
            <a:spLocks noChangeArrowheads="1"/>
          </p:cNvSpPr>
          <p:nvPr/>
        </p:nvSpPr>
        <p:spPr bwMode="auto">
          <a:xfrm>
            <a:off x="838200" y="1447800"/>
            <a:ext cx="7467600" cy="2862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startAt="15"/>
            </a:pPr>
            <a:r>
              <a:rPr lang="en-US" sz="3600">
                <a:solidFill>
                  <a:schemeClr val="bg1"/>
                </a:solidFill>
                <a:latin typeface="SimHei" charset="0"/>
                <a:ea typeface="SimHei" charset="0"/>
                <a:cs typeface="SimHei" charset="0"/>
              </a:rPr>
              <a:t>你 且 </a:t>
            </a:r>
            <a:r>
              <a:rPr lang="zh-CN" altLang="en-US" sz="3600">
                <a:solidFill>
                  <a:schemeClr val="bg1"/>
                </a:solidFill>
                <a:latin typeface="SimHei" charset="0"/>
                <a:ea typeface="SimHei" charset="0"/>
                <a:cs typeface="SimHei" charset="0"/>
              </a:rPr>
              <a:t>观</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看</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河</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馬</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我</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也</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他</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zh-CN" altLang="en-US" sz="3600">
                <a:solidFill>
                  <a:schemeClr val="bg1"/>
                </a:solidFill>
                <a:latin typeface="SimHei" charset="0"/>
                <a:ea typeface="SimHei" charset="0"/>
                <a:cs typeface="SimHei" charset="0"/>
              </a:rPr>
              <a:t>它</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喫</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草</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與</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牛</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一</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樣</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endParaRPr lang="en-US" altLang="ja-JP" sz="3400" b="1">
              <a:solidFill>
                <a:srgbClr val="FFFFFF"/>
              </a:solidFill>
              <a:latin typeface="SimHei" charset="0"/>
              <a:ea typeface="SimHei" charset="0"/>
              <a:cs typeface="SimHei" charset="0"/>
            </a:endParaRPr>
          </a:p>
          <a:p>
            <a:pPr eaLnBrk="1" hangingPunct="1">
              <a:buFontTx/>
              <a:buAutoNum type="arabicPeriod" startAt="15"/>
            </a:pPr>
            <a:r>
              <a:rPr lang="en-US" sz="3600">
                <a:solidFill>
                  <a:schemeClr val="bg1"/>
                </a:solidFill>
                <a:latin typeface="SimHei" charset="0"/>
                <a:ea typeface="SimHei" charset="0"/>
                <a:cs typeface="SimHei" charset="0"/>
              </a:rPr>
              <a:t>他 的 氣 力 在 </a:t>
            </a:r>
            <a:r>
              <a:rPr lang="en-US" sz="3600">
                <a:solidFill>
                  <a:srgbClr val="FFFF00"/>
                </a:solidFill>
                <a:latin typeface="SimHei" charset="0"/>
                <a:ea typeface="SimHei" charset="0"/>
                <a:cs typeface="SimHei" charset="0"/>
              </a:rPr>
              <a:t>腰 間</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能</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力</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在</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肚</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腹</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的</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筋</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上</a:t>
            </a:r>
            <a:r>
              <a:rPr lang="en-US" altLang="ja-JP" sz="3600">
                <a:solidFill>
                  <a:srgbClr val="FFFF00"/>
                </a:solidFill>
                <a:latin typeface="SimHei" charset="0"/>
                <a:ea typeface="SimHei" charset="0"/>
                <a:cs typeface="SimHei" charset="0"/>
              </a:rPr>
              <a:t> </a:t>
            </a:r>
            <a:r>
              <a:rPr lang="en-US" sz="3600">
                <a:solidFill>
                  <a:schemeClr val="bg1"/>
                </a:solidFill>
                <a:latin typeface="SimHei" charset="0"/>
                <a:ea typeface="SimHei" charset="0"/>
                <a:cs typeface="SimHei" charset="0"/>
              </a:rPr>
              <a:t>。</a:t>
            </a:r>
            <a:endParaRPr lang="en-US" sz="34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2"/>
          <p:cNvSpPr>
            <a:spLocks noGrp="1" noChangeArrowheads="1"/>
          </p:cNvSpPr>
          <p:nvPr>
            <p:ph type="title"/>
          </p:nvPr>
        </p:nvSpPr>
        <p:spPr/>
        <p:txBody>
          <a:bodyPr/>
          <a:lstStyle/>
          <a:p>
            <a:pPr eaLnBrk="1" hangingPunct="1">
              <a:defRPr/>
            </a:pPr>
            <a:r>
              <a:rPr lang="en-US" smtClean="0">
                <a:cs typeface="+mj-cs"/>
              </a:rPr>
              <a:t>Job 40:18-19 NIV</a:t>
            </a:r>
          </a:p>
        </p:txBody>
      </p:sp>
      <p:pic>
        <p:nvPicPr>
          <p:cNvPr id="30515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0164" name="Text Box 4"/>
          <p:cNvSpPr txBox="1">
            <a:spLocks noChangeArrowheads="1"/>
          </p:cNvSpPr>
          <p:nvPr/>
        </p:nvSpPr>
        <p:spPr bwMode="auto">
          <a:xfrm>
            <a:off x="457200" y="533400"/>
            <a:ext cx="82296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约伯记</a:t>
            </a:r>
            <a:r>
              <a:rPr lang="en-US" altLang="ja-JP" sz="5400" b="1">
                <a:solidFill>
                  <a:srgbClr val="00FF00"/>
                </a:solidFill>
                <a:latin typeface="SimHei" charset="0"/>
                <a:ea typeface="SimHei" charset="0"/>
                <a:cs typeface="SimHei" charset="0"/>
              </a:rPr>
              <a:t> 40:18-19</a:t>
            </a:r>
            <a:endParaRPr lang="en-US" sz="5400" b="1">
              <a:solidFill>
                <a:srgbClr val="00FF00"/>
              </a:solidFill>
              <a:latin typeface="SimHei" charset="0"/>
              <a:ea typeface="SimHei" charset="0"/>
              <a:cs typeface="SimHei" charset="0"/>
            </a:endParaRPr>
          </a:p>
        </p:txBody>
      </p:sp>
      <p:sp>
        <p:nvSpPr>
          <p:cNvPr id="1500165" name="Text Box 5"/>
          <p:cNvSpPr txBox="1">
            <a:spLocks noChangeArrowheads="1"/>
          </p:cNvSpPr>
          <p:nvPr/>
        </p:nvSpPr>
        <p:spPr bwMode="auto">
          <a:xfrm>
            <a:off x="914400" y="1676400"/>
            <a:ext cx="72390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400" b="1">
                <a:solidFill>
                  <a:schemeClr val="bg1"/>
                </a:solidFill>
                <a:latin typeface="SimHei" charset="0"/>
                <a:ea typeface="SimHei" charset="0"/>
                <a:cs typeface="SimHei" charset="0"/>
              </a:rPr>
              <a:t>18.</a:t>
            </a:r>
            <a:r>
              <a:rPr lang="en-US" sz="3600">
                <a:solidFill>
                  <a:schemeClr val="bg1"/>
                </a:solidFill>
                <a:latin typeface="SimHei" charset="0"/>
                <a:ea typeface="SimHei" charset="0"/>
                <a:cs typeface="SimHei" charset="0"/>
              </a:rPr>
              <a:t>他 的 </a:t>
            </a:r>
            <a:r>
              <a:rPr lang="en-US" sz="3600">
                <a:solidFill>
                  <a:srgbClr val="FFFF00"/>
                </a:solidFill>
                <a:latin typeface="SimHei" charset="0"/>
                <a:ea typeface="SimHei" charset="0"/>
                <a:cs typeface="SimHei" charset="0"/>
              </a:rPr>
              <a:t>骨 頭</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好</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像</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銅</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管</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他</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的</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肢</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體</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彷</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彿</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鐵</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棍</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endParaRPr lang="en-US" altLang="ja-JP" sz="3400" b="1">
              <a:solidFill>
                <a:srgbClr val="FFFFFF"/>
              </a:solidFill>
              <a:latin typeface="SimHei" charset="0"/>
              <a:ea typeface="SimHei" charset="0"/>
              <a:cs typeface="SimHei" charset="0"/>
            </a:endParaRPr>
          </a:p>
          <a:p>
            <a:pPr eaLnBrk="1" hangingPunct="1"/>
            <a:r>
              <a:rPr lang="en-US" sz="3400" b="1">
                <a:solidFill>
                  <a:schemeClr val="bg1"/>
                </a:solidFill>
                <a:latin typeface="SimHei" charset="0"/>
                <a:ea typeface="SimHei" charset="0"/>
                <a:cs typeface="SimHei" charset="0"/>
              </a:rPr>
              <a:t>19.</a:t>
            </a:r>
            <a:r>
              <a:rPr lang="en-US" sz="3600">
                <a:solidFill>
                  <a:schemeClr val="bg1"/>
                </a:solidFill>
                <a:latin typeface="SimHei" charset="0"/>
                <a:ea typeface="SimHei" charset="0"/>
                <a:cs typeface="SimHei" charset="0"/>
              </a:rPr>
              <a:t>他 在 神 所 造 的 物 中 為 </a:t>
            </a:r>
            <a:r>
              <a:rPr lang="en-US" sz="3600">
                <a:solidFill>
                  <a:srgbClr val="FFFF00"/>
                </a:solidFill>
                <a:latin typeface="SimHei" charset="0"/>
                <a:ea typeface="SimHei" charset="0"/>
                <a:cs typeface="SimHei" charset="0"/>
              </a:rPr>
              <a:t>首</a:t>
            </a:r>
            <a:r>
              <a:rPr lang="en-US" altLang="ja-JP" sz="3600">
                <a:solidFill>
                  <a:schemeClr val="bg1"/>
                </a:solidFill>
                <a:latin typeface="SimHei" charset="0"/>
                <a:ea typeface="SimHei" charset="0"/>
                <a:cs typeface="SimHei" charset="0"/>
              </a:rPr>
              <a:t> </a:t>
            </a:r>
            <a:r>
              <a:rPr lang="en-US" altLang="ja-JP" sz="3400" b="1">
                <a:solidFill>
                  <a:srgbClr val="FFFFFF"/>
                </a:solidFill>
                <a:latin typeface="SimHei" charset="0"/>
                <a:ea typeface="SimHei" charset="0"/>
                <a:cs typeface="SimHei" charset="0"/>
              </a:rPr>
              <a:t>…</a:t>
            </a:r>
            <a:endParaRPr lang="en-US" sz="34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p:txBody>
          <a:bodyPr/>
          <a:lstStyle/>
          <a:p>
            <a:pPr eaLnBrk="1" hangingPunct="1">
              <a:defRPr/>
            </a:pPr>
            <a:r>
              <a:rPr lang="en-US" smtClean="0">
                <a:cs typeface="+mj-cs"/>
              </a:rPr>
              <a:t>Job 40:17 NIV</a:t>
            </a:r>
          </a:p>
        </p:txBody>
      </p:sp>
      <p:pic>
        <p:nvPicPr>
          <p:cNvPr id="30720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2212" name="Text Box 4"/>
          <p:cNvSpPr txBox="1">
            <a:spLocks noChangeArrowheads="1"/>
          </p:cNvSpPr>
          <p:nvPr/>
        </p:nvSpPr>
        <p:spPr bwMode="auto">
          <a:xfrm>
            <a:off x="457200" y="533400"/>
            <a:ext cx="82296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约伯记</a:t>
            </a:r>
            <a:r>
              <a:rPr lang="en-US" altLang="ja-JP" sz="5400" b="1">
                <a:solidFill>
                  <a:srgbClr val="00FF00"/>
                </a:solidFill>
                <a:latin typeface="SimHei" charset="0"/>
                <a:ea typeface="SimHei" charset="0"/>
                <a:cs typeface="SimHei" charset="0"/>
              </a:rPr>
              <a:t> 40:17</a:t>
            </a:r>
            <a:endParaRPr lang="en-US" sz="5400" b="1">
              <a:solidFill>
                <a:srgbClr val="00FF00"/>
              </a:solidFill>
              <a:latin typeface="SimHei" charset="0"/>
              <a:ea typeface="SimHei" charset="0"/>
              <a:cs typeface="SimHei" charset="0"/>
            </a:endParaRPr>
          </a:p>
        </p:txBody>
      </p:sp>
      <p:sp>
        <p:nvSpPr>
          <p:cNvPr id="1502213" name="Text Box 5"/>
          <p:cNvSpPr txBox="1">
            <a:spLocks noChangeArrowheads="1"/>
          </p:cNvSpPr>
          <p:nvPr/>
        </p:nvSpPr>
        <p:spPr bwMode="auto">
          <a:xfrm>
            <a:off x="838200" y="1905000"/>
            <a:ext cx="7391400" cy="20685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spcBef>
                <a:spcPct val="50000"/>
              </a:spcBef>
            </a:pPr>
            <a:r>
              <a:rPr lang="en-US" sz="5400">
                <a:solidFill>
                  <a:schemeClr val="bg1"/>
                </a:solidFill>
                <a:latin typeface="SimHei" charset="0"/>
                <a:ea typeface="SimHei" charset="0"/>
                <a:cs typeface="SimHei" charset="0"/>
              </a:rPr>
              <a:t>他 搖 動 尾 巴 如 </a:t>
            </a:r>
          </a:p>
          <a:p>
            <a:pPr algn="ctr" eaLnBrk="1" hangingPunct="1">
              <a:lnSpc>
                <a:spcPct val="85000"/>
              </a:lnSpc>
              <a:spcBef>
                <a:spcPct val="50000"/>
              </a:spcBef>
            </a:pPr>
            <a:r>
              <a:rPr lang="en-US" sz="6000">
                <a:solidFill>
                  <a:srgbClr val="FFFF00"/>
                </a:solidFill>
                <a:latin typeface="SimHei" charset="0"/>
                <a:ea typeface="SimHei" charset="0"/>
                <a:cs typeface="SimHei" charset="0"/>
              </a:rPr>
              <a:t>香 柏 樹</a:t>
            </a:r>
            <a:r>
              <a:rPr lang="en-US" altLang="ja-JP" sz="5400">
                <a:solidFill>
                  <a:schemeClr val="bg1"/>
                </a:solidFill>
                <a:latin typeface="SimHei" charset="0"/>
                <a:ea typeface="SimHei" charset="0"/>
                <a:cs typeface="SimHei" charset="0"/>
              </a:rPr>
              <a:t> </a:t>
            </a:r>
            <a:r>
              <a:rPr lang="en-US" altLang="ja-JP" sz="5400" b="1">
                <a:solidFill>
                  <a:srgbClr val="FFFF00"/>
                </a:solidFill>
                <a:latin typeface="SimHei" charset="0"/>
                <a:ea typeface="SimHei" charset="0"/>
                <a:cs typeface="SimHei" charset="0"/>
              </a:rPr>
              <a:t>…</a:t>
            </a:r>
            <a:endParaRPr lang="en-US" sz="5400" b="1">
              <a:solidFill>
                <a:srgbClr val="FFFF00"/>
              </a:solidFill>
              <a:latin typeface="SimHei" charset="0"/>
              <a:ea typeface="SimHei" charset="0"/>
              <a:cs typeface="SimHei" charset="0"/>
            </a:endParaRPr>
          </a:p>
        </p:txBody>
      </p:sp>
      <p:sp>
        <p:nvSpPr>
          <p:cNvPr id="1502214" name="Rectangle 6"/>
          <p:cNvSpPr>
            <a:spLocks noChangeArrowheads="1"/>
          </p:cNvSpPr>
          <p:nvPr/>
        </p:nvSpPr>
        <p:spPr bwMode="auto">
          <a:xfrm>
            <a:off x="838200" y="4343400"/>
            <a:ext cx="7467600" cy="1138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r>
              <a:rPr lang="ja-JP" altLang="en-US" sz="3400" b="1">
                <a:solidFill>
                  <a:srgbClr val="FFFF00"/>
                </a:solidFill>
                <a:latin typeface="SimHei" charset="0"/>
                <a:ea typeface="SimHei" charset="0"/>
                <a:cs typeface="SimHei" charset="0"/>
              </a:rPr>
              <a:t>“</a:t>
            </a:r>
            <a:r>
              <a:rPr lang="zh-CN" altLang="en-US" sz="3400" b="1">
                <a:solidFill>
                  <a:srgbClr val="FFFF00"/>
                </a:solidFill>
                <a:latin typeface="SimHei" charset="0"/>
                <a:ea typeface="SimHei" charset="0"/>
                <a:cs typeface="SimHei" charset="0"/>
              </a:rPr>
              <a:t>可能是河马或大象</a:t>
            </a:r>
            <a:r>
              <a:rPr lang="en-US" altLang="ja-JP" sz="3400" b="1">
                <a:solidFill>
                  <a:srgbClr val="FFFF00"/>
                </a:solidFill>
                <a:latin typeface="SimHei" charset="0"/>
                <a:ea typeface="SimHei" charset="0"/>
                <a:cs typeface="SimHei" charset="0"/>
              </a:rPr>
              <a:t>.</a:t>
            </a:r>
            <a:r>
              <a:rPr lang="ja-JP" altLang="en-US" sz="3400" b="1">
                <a:solidFill>
                  <a:srgbClr val="FFFF00"/>
                </a:solidFill>
                <a:latin typeface="SimHei" charset="0"/>
                <a:ea typeface="SimHei" charset="0"/>
                <a:cs typeface="SimHei" charset="0"/>
              </a:rPr>
              <a:t>”</a:t>
            </a:r>
            <a:r>
              <a:rPr lang="en-US" altLang="ja-JP" sz="3400" b="1">
                <a:solidFill>
                  <a:srgbClr val="FFFF00"/>
                </a:solidFill>
                <a:latin typeface="SimHei" charset="0"/>
                <a:ea typeface="SimHei" charset="0"/>
                <a:cs typeface="SimHei" charset="0"/>
              </a:rPr>
              <a:t> </a:t>
            </a:r>
          </a:p>
          <a:p>
            <a:pPr algn="ctr" eaLnBrk="1" hangingPunct="1"/>
            <a:r>
              <a:rPr lang="en-US" sz="3400" b="1">
                <a:solidFill>
                  <a:srgbClr val="FFFF00"/>
                </a:solidFill>
                <a:latin typeface="SimHei" charset="0"/>
                <a:ea typeface="SimHei" charset="0"/>
                <a:cs typeface="SimHei" charset="0"/>
              </a:rPr>
              <a:t>(</a:t>
            </a:r>
            <a:r>
              <a:rPr lang="zh-CN" altLang="en-US" sz="3400" b="1">
                <a:solidFill>
                  <a:srgbClr val="FFFF00"/>
                </a:solidFill>
                <a:latin typeface="SimHei" charset="0"/>
                <a:ea typeface="SimHei" charset="0"/>
                <a:cs typeface="SimHei" charset="0"/>
              </a:rPr>
              <a:t>国际版圣经</a:t>
            </a:r>
            <a:r>
              <a:rPr lang="en-US" altLang="ja-JP" sz="3400" b="1">
                <a:solidFill>
                  <a:srgbClr val="FFFF00"/>
                </a:solidFill>
                <a:latin typeface="SimHei" charset="0"/>
                <a:ea typeface="SimHei" charset="0"/>
                <a:cs typeface="SimHei" charset="0"/>
              </a:rPr>
              <a:t>)</a:t>
            </a:r>
            <a:endParaRPr lang="en-US" sz="3400" b="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2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p:txBody>
          <a:bodyPr/>
          <a:lstStyle/>
          <a:p>
            <a:pPr eaLnBrk="1" hangingPunct="1">
              <a:defRPr/>
            </a:pPr>
            <a:r>
              <a:rPr lang="en-AU">
                <a:latin typeface="Arial" charset="0"/>
                <a:ea typeface="ＭＳ Ｐゴシック" charset="0"/>
              </a:rPr>
              <a:t>Cedars of Lebanon </a:t>
            </a:r>
            <a:r>
              <a:rPr lang="en-AU" i="1">
                <a:latin typeface="Arial" charset="0"/>
                <a:ea typeface="ＭＳ Ｐゴシック" charset="0"/>
              </a:rPr>
              <a:t>Cedrus libani</a:t>
            </a:r>
            <a:endParaRPr lang="en-US" i="1">
              <a:latin typeface="Arial" charset="0"/>
              <a:ea typeface="ＭＳ Ｐゴシック" charset="0"/>
            </a:endParaRPr>
          </a:p>
        </p:txBody>
      </p:sp>
      <p:pic>
        <p:nvPicPr>
          <p:cNvPr id="309250" name="Picture 3" descr="lebanon ce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8888413"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4372" name="Text Box 4"/>
          <p:cNvSpPr txBox="1">
            <a:spLocks noChangeArrowheads="1"/>
          </p:cNvSpPr>
          <p:nvPr/>
        </p:nvSpPr>
        <p:spPr bwMode="auto">
          <a:xfrm>
            <a:off x="2724150" y="6100763"/>
            <a:ext cx="36004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AU" sz="3600" b="1" i="1" dirty="0" err="1" smtClean="0">
                <a:solidFill>
                  <a:srgbClr val="000000"/>
                </a:solidFill>
                <a:cs typeface="+mn-cs"/>
              </a:rPr>
              <a:t>libani</a:t>
            </a:r>
            <a:r>
              <a:rPr lang="zh-CN" altLang="en-US" sz="3600" b="1" i="1" dirty="0" smtClean="0">
                <a:solidFill>
                  <a:srgbClr val="000000"/>
                </a:solidFill>
                <a:cs typeface="+mn-cs"/>
              </a:rPr>
              <a:t> 雪松</a:t>
            </a:r>
            <a:endParaRPr lang="en-US" sz="3600" b="1" i="1" dirty="0" smtClean="0">
              <a:solidFill>
                <a:srgbClr val="0000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ChangeArrowheads="1"/>
          </p:cNvSpPr>
          <p:nvPr>
            <p:ph type="title"/>
          </p:nvPr>
        </p:nvSpPr>
        <p:spPr>
          <a:xfrm>
            <a:off x="152400" y="457200"/>
            <a:ext cx="2286000" cy="2514600"/>
          </a:xfrm>
        </p:spPr>
        <p:txBody>
          <a:bodyPr/>
          <a:lstStyle/>
          <a:p>
            <a:pPr eaLnBrk="1" hangingPunct="1"/>
            <a:r>
              <a:rPr lang="zh-CN" altLang="en-US" sz="3200">
                <a:latin typeface="SimHei" charset="0"/>
                <a:ea typeface="SimHei" charset="0"/>
                <a:cs typeface="SimHei" charset="0"/>
              </a:rPr>
              <a:t>这“雪松”的尾巴适合哪个身体？</a:t>
            </a:r>
            <a:endParaRPr lang="en-US" sz="3200">
              <a:latin typeface="SimHei" charset="0"/>
              <a:ea typeface="SimHei" charset="0"/>
              <a:cs typeface="SimHei" charset="0"/>
            </a:endParaRPr>
          </a:p>
        </p:txBody>
      </p:sp>
      <p:pic>
        <p:nvPicPr>
          <p:cNvPr id="311298" name="Picture 3" descr="Behemoth Tail 00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870075"/>
            <a:ext cx="492125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8836" name="Picture 4" descr="Behemoth Tail-Elephant 00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825" y="1254125"/>
            <a:ext cx="23749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8837" name="Picture 5" descr="Behemoth Tail-Hippo 00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825" y="1371600"/>
            <a:ext cx="23749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8838" name="Picture 6" descr="Behemoth Tail-Dinosaur 00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5" y="111125"/>
            <a:ext cx="2455863"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2168836"/>
                                        </p:tgtEl>
                                        <p:attrNameLst>
                                          <p:attrName>style.visibility</p:attrName>
                                        </p:attrNameLst>
                                      </p:cBhvr>
                                      <p:to>
                                        <p:strVal val="visible"/>
                                      </p:to>
                                    </p:set>
                                    <p:anim calcmode="lin" valueType="num">
                                      <p:cBhvr additive="base">
                                        <p:cTn id="7" dur="500" fill="hold"/>
                                        <p:tgtEl>
                                          <p:spTgt spid="2168836"/>
                                        </p:tgtEl>
                                        <p:attrNameLst>
                                          <p:attrName>ppt_x</p:attrName>
                                        </p:attrNameLst>
                                      </p:cBhvr>
                                      <p:tavLst>
                                        <p:tav tm="0">
                                          <p:val>
                                            <p:strVal val="0-#ppt_w/2"/>
                                          </p:val>
                                        </p:tav>
                                        <p:tav tm="100000">
                                          <p:val>
                                            <p:strVal val="#ppt_x"/>
                                          </p:val>
                                        </p:tav>
                                      </p:tavLst>
                                    </p:anim>
                                    <p:anim calcmode="lin" valueType="num">
                                      <p:cBhvr additive="base">
                                        <p:cTn id="8" dur="500" fill="hold"/>
                                        <p:tgtEl>
                                          <p:spTgt spid="21688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168837"/>
                                        </p:tgtEl>
                                        <p:attrNameLst>
                                          <p:attrName>style.visibility</p:attrName>
                                        </p:attrNameLst>
                                      </p:cBhvr>
                                      <p:to>
                                        <p:strVal val="visible"/>
                                      </p:to>
                                    </p:set>
                                    <p:anim calcmode="lin" valueType="num">
                                      <p:cBhvr additive="base">
                                        <p:cTn id="13" dur="500" fill="hold"/>
                                        <p:tgtEl>
                                          <p:spTgt spid="2168837"/>
                                        </p:tgtEl>
                                        <p:attrNameLst>
                                          <p:attrName>ppt_x</p:attrName>
                                        </p:attrNameLst>
                                      </p:cBhvr>
                                      <p:tavLst>
                                        <p:tav tm="0">
                                          <p:val>
                                            <p:strVal val="0-#ppt_w/2"/>
                                          </p:val>
                                        </p:tav>
                                        <p:tav tm="100000">
                                          <p:val>
                                            <p:strVal val="#ppt_x"/>
                                          </p:val>
                                        </p:tav>
                                      </p:tavLst>
                                    </p:anim>
                                    <p:anim calcmode="lin" valueType="num">
                                      <p:cBhvr additive="base">
                                        <p:cTn id="14" dur="500" fill="hold"/>
                                        <p:tgtEl>
                                          <p:spTgt spid="2168837"/>
                                        </p:tgtEl>
                                        <p:attrNameLst>
                                          <p:attrName>ppt_y</p:attrName>
                                        </p:attrNameLst>
                                      </p:cBhvr>
                                      <p:tavLst>
                                        <p:tav tm="0">
                                          <p:val>
                                            <p:strVal val="#ppt_y"/>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500"/>
                                        <p:tgtEl>
                                          <p:spTgt spid="2168836"/>
                                        </p:tgtEl>
                                      </p:cBhvr>
                                    </p:animEffect>
                                    <p:set>
                                      <p:cBhvr>
                                        <p:cTn id="17" dur="1" fill="hold">
                                          <p:stCondLst>
                                            <p:cond delay="499"/>
                                          </p:stCondLst>
                                        </p:cTn>
                                        <p:tgtEl>
                                          <p:spTgt spid="216883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168838"/>
                                        </p:tgtEl>
                                        <p:attrNameLst>
                                          <p:attrName>style.visibility</p:attrName>
                                        </p:attrNameLst>
                                      </p:cBhvr>
                                      <p:to>
                                        <p:strVal val="visible"/>
                                      </p:to>
                                    </p:set>
                                    <p:anim calcmode="lin" valueType="num">
                                      <p:cBhvr additive="base">
                                        <p:cTn id="22" dur="500" fill="hold"/>
                                        <p:tgtEl>
                                          <p:spTgt spid="2168838"/>
                                        </p:tgtEl>
                                        <p:attrNameLst>
                                          <p:attrName>ppt_x</p:attrName>
                                        </p:attrNameLst>
                                      </p:cBhvr>
                                      <p:tavLst>
                                        <p:tav tm="0">
                                          <p:val>
                                            <p:strVal val="0-#ppt_w/2"/>
                                          </p:val>
                                        </p:tav>
                                        <p:tav tm="100000">
                                          <p:val>
                                            <p:strVal val="#ppt_x"/>
                                          </p:val>
                                        </p:tav>
                                      </p:tavLst>
                                    </p:anim>
                                    <p:anim calcmode="lin" valueType="num">
                                      <p:cBhvr additive="base">
                                        <p:cTn id="23" dur="500" fill="hold"/>
                                        <p:tgtEl>
                                          <p:spTgt spid="2168838"/>
                                        </p:tgtEl>
                                        <p:attrNameLst>
                                          <p:attrName>ppt_y</p:attrName>
                                        </p:attrNameLst>
                                      </p:cBhvr>
                                      <p:tavLst>
                                        <p:tav tm="0">
                                          <p:val>
                                            <p:strVal val="#ppt_y"/>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2168837"/>
                                        </p:tgtEl>
                                      </p:cBhvr>
                                    </p:animEffect>
                                    <p:set>
                                      <p:cBhvr>
                                        <p:cTn id="26" dur="1" fill="hold">
                                          <p:stCondLst>
                                            <p:cond delay="499"/>
                                          </p:stCondLst>
                                        </p:cTn>
                                        <p:tgtEl>
                                          <p:spTgt spid="21688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2"/>
          <p:cNvSpPr>
            <a:spLocks noGrp="1" noChangeArrowheads="1"/>
          </p:cNvSpPr>
          <p:nvPr>
            <p:ph type="title"/>
          </p:nvPr>
        </p:nvSpPr>
        <p:spPr/>
        <p:txBody>
          <a:bodyPr/>
          <a:lstStyle/>
          <a:p>
            <a:pPr eaLnBrk="1" hangingPunct="1">
              <a:defRPr/>
            </a:pPr>
            <a:r>
              <a:rPr lang="en-US" smtClean="0">
                <a:cs typeface="+mj-cs"/>
              </a:rPr>
              <a:t>Elephant tail photo</a:t>
            </a:r>
          </a:p>
        </p:txBody>
      </p:sp>
      <p:pic>
        <p:nvPicPr>
          <p:cNvPr id="313346" name="Picture 3" descr="elephant tail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0404" name="Oval 4"/>
          <p:cNvSpPr>
            <a:spLocks noChangeArrowheads="1"/>
          </p:cNvSpPr>
          <p:nvPr/>
        </p:nvSpPr>
        <p:spPr bwMode="auto">
          <a:xfrm rot="-2395919">
            <a:off x="3365500" y="798513"/>
            <a:ext cx="2209800" cy="4572000"/>
          </a:xfrm>
          <a:prstGeom prst="ellipse">
            <a:avLst/>
          </a:prstGeom>
          <a:noFill/>
          <a:ln w="152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2"/>
          <p:cNvSpPr>
            <a:spLocks noGrp="1" noChangeArrowheads="1"/>
          </p:cNvSpPr>
          <p:nvPr>
            <p:ph type="title"/>
          </p:nvPr>
        </p:nvSpPr>
        <p:spPr>
          <a:xfrm>
            <a:off x="1241425" y="274638"/>
            <a:ext cx="6562725" cy="1143000"/>
          </a:xfrm>
        </p:spPr>
        <p:txBody>
          <a:bodyPr/>
          <a:lstStyle/>
          <a:p>
            <a:pPr eaLnBrk="1" hangingPunct="1">
              <a:defRPr/>
            </a:pPr>
            <a:r>
              <a:rPr lang="en-US" smtClean="0">
                <a:cs typeface="+mj-cs"/>
              </a:rPr>
              <a:t>Hippo tail photo</a:t>
            </a:r>
          </a:p>
        </p:txBody>
      </p:sp>
      <p:pic>
        <p:nvPicPr>
          <p:cNvPr id="315394" name="Picture 3" descr="hippo tail OH"/>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2452" name="Oval 4"/>
          <p:cNvSpPr>
            <a:spLocks noChangeArrowheads="1"/>
          </p:cNvSpPr>
          <p:nvPr/>
        </p:nvSpPr>
        <p:spPr bwMode="auto">
          <a:xfrm>
            <a:off x="2286000" y="685800"/>
            <a:ext cx="1524000" cy="2667000"/>
          </a:xfrm>
          <a:prstGeom prst="ellipse">
            <a:avLst/>
          </a:prstGeom>
          <a:noFill/>
          <a:ln w="152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2" descr="Brachiosaur 008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2" name="Rectangle 3"/>
          <p:cNvSpPr>
            <a:spLocks noGrp="1" noChangeArrowheads="1"/>
          </p:cNvSpPr>
          <p:nvPr>
            <p:ph type="title"/>
          </p:nvPr>
        </p:nvSpPr>
        <p:spPr/>
        <p:txBody>
          <a:bodyPr/>
          <a:lstStyle/>
          <a:p>
            <a:pPr eaLnBrk="1" hangingPunct="1"/>
            <a:r>
              <a:rPr lang="en-US">
                <a:latin typeface="Myriad Pro Light" charset="0"/>
                <a:ea typeface="ＭＳ Ｐゴシック" charset="0"/>
              </a:rPr>
              <a:t>Brachiosaur 00852</a:t>
            </a:r>
          </a:p>
        </p:txBody>
      </p:sp>
      <p:sp>
        <p:nvSpPr>
          <p:cNvPr id="4637701" name="Text Box 5"/>
          <p:cNvSpPr txBox="1">
            <a:spLocks noChangeArrowheads="1"/>
          </p:cNvSpPr>
          <p:nvPr/>
        </p:nvSpPr>
        <p:spPr bwMode="auto">
          <a:xfrm>
            <a:off x="0" y="5943600"/>
            <a:ext cx="9144000" cy="946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600" b="1">
                <a:solidFill>
                  <a:srgbClr val="FFFFFF"/>
                </a:solidFill>
                <a:latin typeface="SimHei" charset="0"/>
                <a:ea typeface="SimHei" charset="0"/>
                <a:cs typeface="SimHei" charset="0"/>
              </a:rPr>
              <a:t>巨臂龙</a:t>
            </a:r>
            <a:endParaRPr lang="en-US" sz="56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4" descr="What Happened 000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981200" y="685800"/>
            <a:ext cx="5410200" cy="3992563"/>
          </a:xfrm>
        </p:spPr>
        <p:txBody>
          <a:bodyPr/>
          <a:lstStyle/>
          <a:p>
            <a:r>
              <a:rPr lang="zh-CN" altLang="en-US">
                <a:latin typeface="SimHei" charset="0"/>
                <a:ea typeface="SimHei" charset="0"/>
                <a:cs typeface="SimHei" charset="0"/>
              </a:rPr>
              <a:t>恐龙发生了什么事？</a:t>
            </a:r>
            <a:endParaRPr lang="en-US">
              <a:latin typeface="SimHei" charset="0"/>
              <a:ea typeface="SimHei" charset="0"/>
              <a:cs typeface="SimHe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2" name="Rectangle 2"/>
          <p:cNvSpPr>
            <a:spLocks noGrp="1" noChangeArrowheads="1"/>
          </p:cNvSpPr>
          <p:nvPr>
            <p:ph type="ctrTitle"/>
          </p:nvPr>
        </p:nvSpPr>
        <p:spPr/>
        <p:txBody>
          <a:bodyPr/>
          <a:lstStyle/>
          <a:p>
            <a:pPr eaLnBrk="1" hangingPunct="1">
              <a:defRPr/>
            </a:pPr>
            <a:r>
              <a:rPr lang="en-US" smtClean="0"/>
              <a:t>Dinosaurs &amp; Kids - 4</a:t>
            </a:r>
          </a:p>
        </p:txBody>
      </p:sp>
      <p:pic>
        <p:nvPicPr>
          <p:cNvPr id="192514" name="Picture 3"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5698" name="Rectangle 2"/>
          <p:cNvSpPr>
            <a:spLocks noGrp="1" noChangeArrowheads="1"/>
          </p:cNvSpPr>
          <p:nvPr>
            <p:ph type="title" idx="4294967295"/>
          </p:nvPr>
        </p:nvSpPr>
        <p:spPr/>
        <p:txBody>
          <a:bodyPr/>
          <a:lstStyle/>
          <a:p>
            <a:pPr eaLnBrk="1" hangingPunct="1">
              <a:defRPr/>
            </a:pPr>
            <a:r>
              <a:rPr lang="en-US" smtClean="0">
                <a:cs typeface="+mj-cs"/>
              </a:rPr>
              <a:t>Evolution Millions of Years + Creation 01133</a:t>
            </a:r>
          </a:p>
        </p:txBody>
      </p:sp>
      <p:pic>
        <p:nvPicPr>
          <p:cNvPr id="320514" name="Picture 5" descr="\\.psf\Host\Users\mmurphy\Desktop\Evol Mil of Yrs + Crea 011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5" name="TextBox 1"/>
          <p:cNvSpPr txBox="1">
            <a:spLocks noChangeArrowheads="1"/>
          </p:cNvSpPr>
          <p:nvPr/>
        </p:nvSpPr>
        <p:spPr bwMode="auto">
          <a:xfrm>
            <a:off x="76200" y="65088"/>
            <a:ext cx="23622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400" b="1">
                <a:solidFill>
                  <a:srgbClr val="000000"/>
                </a:solidFill>
              </a:rPr>
              <a:t>进化</a:t>
            </a:r>
            <a:endParaRPr lang="en-US" altLang="zh-CN" sz="4400" b="1">
              <a:solidFill>
                <a:srgbClr val="000000"/>
              </a:solidFill>
            </a:endParaRPr>
          </a:p>
          <a:p>
            <a:pPr algn="ctr" eaLnBrk="1" hangingPunct="1"/>
            <a:r>
              <a:rPr lang="zh-CN" altLang="en-US" sz="3200" b="1">
                <a:solidFill>
                  <a:srgbClr val="000000"/>
                </a:solidFill>
              </a:rPr>
              <a:t>数百万年</a:t>
            </a:r>
            <a:endParaRPr lang="en-US" sz="1800" b="1">
              <a:solidFill>
                <a:srgbClr val="000000"/>
              </a:solidFill>
            </a:endParaRPr>
          </a:p>
        </p:txBody>
      </p:sp>
      <p:sp>
        <p:nvSpPr>
          <p:cNvPr id="320516" name="TextBox 8"/>
          <p:cNvSpPr txBox="1">
            <a:spLocks noChangeArrowheads="1"/>
          </p:cNvSpPr>
          <p:nvPr/>
        </p:nvSpPr>
        <p:spPr bwMode="auto">
          <a:xfrm>
            <a:off x="6096000" y="2819400"/>
            <a:ext cx="1981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zh-CN" altLang="en-US" sz="2000" b="1">
                <a:solidFill>
                  <a:srgbClr val="000000"/>
                </a:solidFill>
              </a:rPr>
              <a:t>人的存在</a:t>
            </a:r>
            <a:endParaRPr lang="en-US" sz="2000" b="1">
              <a:solidFill>
                <a:srgbClr val="000000"/>
              </a:solidFill>
            </a:endParaRPr>
          </a:p>
        </p:txBody>
      </p:sp>
      <p:sp>
        <p:nvSpPr>
          <p:cNvPr id="320517"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6600" b="1">
                <a:solidFill>
                  <a:srgbClr val="FFFFFF"/>
                </a:solidFill>
              </a:rPr>
              <a:t>死亡</a:t>
            </a:r>
            <a:endParaRPr lang="en-US" sz="6600" b="1">
              <a:solidFill>
                <a:srgbClr val="FFFFFF"/>
              </a:solidFill>
            </a:endParaRPr>
          </a:p>
        </p:txBody>
      </p:sp>
      <p:sp>
        <p:nvSpPr>
          <p:cNvPr id="320518"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rgbClr val="FFFFFF"/>
                </a:solidFill>
              </a:rPr>
              <a:t>痛苦</a:t>
            </a:r>
            <a:r>
              <a:rPr lang="en-US" altLang="zh-CN" b="1">
                <a:solidFill>
                  <a:srgbClr val="FFFFFF"/>
                </a:solidFill>
              </a:rPr>
              <a:t>  </a:t>
            </a:r>
            <a:r>
              <a:rPr lang="zh-CN" altLang="en-US" b="1">
                <a:solidFill>
                  <a:srgbClr val="FFFFFF"/>
                </a:solidFill>
              </a:rPr>
              <a:t>疾病</a:t>
            </a:r>
            <a:r>
              <a:rPr lang="en-US" altLang="zh-CN" b="1">
                <a:solidFill>
                  <a:srgbClr val="FFFFFF"/>
                </a:solidFill>
              </a:rPr>
              <a:t>  </a:t>
            </a:r>
            <a:r>
              <a:rPr lang="zh-CN" altLang="en-US" b="1">
                <a:solidFill>
                  <a:srgbClr val="FFFFFF"/>
                </a:solidFill>
              </a:rPr>
              <a:t>流血</a:t>
            </a:r>
            <a:endParaRPr lang="en-US" b="1">
              <a:solidFill>
                <a:srgbClr val="FFFFFF"/>
              </a:solidFill>
            </a:endParaRPr>
          </a:p>
        </p:txBody>
      </p:sp>
      <p:sp>
        <p:nvSpPr>
          <p:cNvPr id="320519"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a:solidFill>
                  <a:srgbClr val="008000"/>
                </a:solidFill>
                <a:latin typeface="SimHei" charset="0"/>
                <a:ea typeface="SimHei" charset="0"/>
                <a:cs typeface="SimHei" charset="0"/>
              </a:rPr>
              <a:t>神的创造</a:t>
            </a:r>
            <a:endParaRPr lang="en-US" sz="4000" b="1">
              <a:solidFill>
                <a:srgbClr val="008000"/>
              </a:solidFill>
              <a:latin typeface="SimHei" charset="0"/>
              <a:ea typeface="SimHei" charset="0"/>
              <a:cs typeface="SimHei" charset="0"/>
            </a:endParaRPr>
          </a:p>
        </p:txBody>
      </p:sp>
      <p:sp>
        <p:nvSpPr>
          <p:cNvPr id="320520" name="TextBox 12"/>
          <p:cNvSpPr txBox="1">
            <a:spLocks noChangeArrowheads="1"/>
          </p:cNvSpPr>
          <p:nvPr/>
        </p:nvSpPr>
        <p:spPr bwMode="auto">
          <a:xfrm>
            <a:off x="762000" y="4424363"/>
            <a:ext cx="19812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zh-CN" altLang="en-US" sz="2000" b="1">
                <a:solidFill>
                  <a:srgbClr val="FFFFFF"/>
                </a:solidFill>
              </a:rPr>
              <a:t>人的行为</a:t>
            </a:r>
            <a:endParaRPr lang="en-US" sz="2000" b="1">
              <a:solidFill>
                <a:srgbClr val="FFFFFF"/>
              </a:solidFill>
            </a:endParaRPr>
          </a:p>
        </p:txBody>
      </p:sp>
      <p:sp>
        <p:nvSpPr>
          <p:cNvPr id="320521" name="TextBox 13"/>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6600" b="1">
                <a:solidFill>
                  <a:srgbClr val="FFFFFF"/>
                </a:solidFill>
              </a:rPr>
              <a:t>罪</a:t>
            </a:r>
            <a:endParaRPr lang="en-US" sz="6600" b="1">
              <a:solidFill>
                <a:srgbClr val="FFFFFF"/>
              </a:solidFill>
            </a:endParaRPr>
          </a:p>
        </p:txBody>
      </p:sp>
      <p:sp>
        <p:nvSpPr>
          <p:cNvPr id="320522" name="TextBox 14"/>
          <p:cNvSpPr txBox="1">
            <a:spLocks noChangeArrowheads="1"/>
          </p:cNvSpPr>
          <p:nvPr/>
        </p:nvSpPr>
        <p:spPr bwMode="auto">
          <a:xfrm>
            <a:off x="6727825" y="5405438"/>
            <a:ext cx="1120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rgbClr val="000000"/>
                </a:solidFill>
              </a:rPr>
              <a:t>死亡</a:t>
            </a:r>
            <a:endParaRPr lang="en-US" b="1">
              <a:solidFill>
                <a:srgbClr val="000000"/>
              </a:solidFill>
            </a:endParaRPr>
          </a:p>
        </p:txBody>
      </p:sp>
      <p:sp>
        <p:nvSpPr>
          <p:cNvPr id="2410500" name="Rectangle 4"/>
          <p:cNvSpPr>
            <a:spLocks noChangeArrowheads="1"/>
          </p:cNvSpPr>
          <p:nvPr/>
        </p:nvSpPr>
        <p:spPr bwMode="auto">
          <a:xfrm>
            <a:off x="0" y="0"/>
            <a:ext cx="91440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eaLnBrk="1" hangingPunct="1">
              <a:defRPr/>
            </a:pPr>
            <a:r>
              <a:rPr lang="zh-CN" altLang="en-US" dirty="0">
                <a:solidFill>
                  <a:srgbClr val="000000"/>
                </a:solidFill>
              </a:rPr>
              <a:t>｀</a:t>
            </a:r>
            <a:endParaRPr lang="en-US" dirty="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9154"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solidFill>
                  <a:schemeClr val="tx1"/>
                </a:solidFill>
                <a:cs typeface="+mj-cs"/>
              </a:rPr>
              <a:t>John 12:24 NAS</a:t>
            </a:r>
          </a:p>
        </p:txBody>
      </p:sp>
      <p:pic>
        <p:nvPicPr>
          <p:cNvPr id="32256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9156" name="Text Box 4"/>
          <p:cNvSpPr txBox="1">
            <a:spLocks noChangeArrowheads="1"/>
          </p:cNvSpPr>
          <p:nvPr/>
        </p:nvSpPr>
        <p:spPr bwMode="auto">
          <a:xfrm>
            <a:off x="914400" y="1524000"/>
            <a:ext cx="7315200" cy="2586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a:solidFill>
                  <a:schemeClr val="bg1"/>
                </a:solidFill>
                <a:latin typeface="SimHei" charset="0"/>
                <a:ea typeface="SimHei" charset="0"/>
                <a:cs typeface="SimHei" charset="0"/>
              </a:rPr>
              <a:t>耶 和 華 　 神 對 蛇 </a:t>
            </a:r>
            <a:r>
              <a:rPr lang="zh-CN" altLang="en-US" sz="3600">
                <a:solidFill>
                  <a:schemeClr val="bg1"/>
                </a:solidFill>
                <a:latin typeface="SimHei" charset="0"/>
                <a:ea typeface="SimHei" charset="0"/>
                <a:cs typeface="SimHei" charset="0"/>
              </a:rPr>
              <a:t>说</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既</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作</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了</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這</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事</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就</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必</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受</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咒</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詛</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比</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一</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切</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的</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牲</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畜</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野</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獸</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更</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甚</a:t>
            </a:r>
            <a:r>
              <a:rPr lang="en-US" altLang="ja-JP" sz="3600">
                <a:solidFill>
                  <a:srgbClr val="FFFF00"/>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必</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用</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肚</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子</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行</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走</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終</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身</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喫</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土</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sp>
        <p:nvSpPr>
          <p:cNvPr id="3889157"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创世纪</a:t>
            </a:r>
            <a:r>
              <a:rPr lang="en-US" altLang="ja-JP" sz="5400" b="1">
                <a:solidFill>
                  <a:srgbClr val="00FF00"/>
                </a:solidFill>
                <a:latin typeface="SimHei" charset="0"/>
                <a:cs typeface="Arial" charset="0"/>
              </a:rPr>
              <a:t> 3:14</a:t>
            </a:r>
            <a:endParaRPr lang="en-US" sz="5400" b="1">
              <a:solidFill>
                <a:srgbClr val="00FF00"/>
              </a:solidFill>
              <a:latin typeface="SimHei"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1794" name="Rectangle 2"/>
          <p:cNvSpPr>
            <a:spLocks noGrp="1" noChangeArrowheads="1"/>
          </p:cNvSpPr>
          <p:nvPr>
            <p:ph type="title"/>
          </p:nvPr>
        </p:nvSpPr>
        <p:spPr/>
        <p:txBody>
          <a:bodyPr/>
          <a:lstStyle/>
          <a:p>
            <a:pPr eaLnBrk="1" hangingPunct="1">
              <a:defRPr/>
            </a:pPr>
            <a:r>
              <a:rPr lang="nn-NO">
                <a:latin typeface="Arial" charset="0"/>
                <a:ea typeface="ＭＳ Ｐゴシック" charset="0"/>
              </a:rPr>
              <a:t>Rom. 8:22 NAS—groaning creation 00792</a:t>
            </a:r>
            <a:endParaRPr lang="en-US">
              <a:latin typeface="Arial" charset="0"/>
              <a:ea typeface="ＭＳ Ｐゴシック" charset="0"/>
            </a:endParaRPr>
          </a:p>
        </p:txBody>
      </p:sp>
      <p:pic>
        <p:nvPicPr>
          <p:cNvPr id="324610" name="Picture 3" descr="Sin Rom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1796" name="Text Box 4"/>
          <p:cNvSpPr txBox="1">
            <a:spLocks noChangeArrowheads="1"/>
          </p:cNvSpPr>
          <p:nvPr/>
        </p:nvSpPr>
        <p:spPr bwMode="auto">
          <a:xfrm>
            <a:off x="533400" y="1371600"/>
            <a:ext cx="2743200" cy="1439863"/>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en-US" sz="3600">
                <a:solidFill>
                  <a:srgbClr val="FFFF00"/>
                </a:solidFill>
                <a:latin typeface="SimHei" charset="0"/>
                <a:ea typeface="SimHei" charset="0"/>
                <a:cs typeface="SimHei" charset="0"/>
              </a:rPr>
              <a:t>我 們 知 道 一 切 受 造 之 物 、</a:t>
            </a:r>
            <a:endParaRPr lang="en-US" sz="3600" b="1">
              <a:solidFill>
                <a:srgbClr val="FFFF00"/>
              </a:solidFill>
              <a:latin typeface="SimHei" charset="0"/>
              <a:ea typeface="SimHei" charset="0"/>
              <a:cs typeface="SimHei" charset="0"/>
            </a:endParaRPr>
          </a:p>
        </p:txBody>
      </p:sp>
      <p:sp>
        <p:nvSpPr>
          <p:cNvPr id="4641797" name="Text Box 5"/>
          <p:cNvSpPr txBox="1">
            <a:spLocks noChangeArrowheads="1"/>
          </p:cNvSpPr>
          <p:nvPr/>
        </p:nvSpPr>
        <p:spPr bwMode="auto">
          <a:xfrm>
            <a:off x="5943600" y="3136900"/>
            <a:ext cx="2743200" cy="1439863"/>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en-US" sz="3600">
                <a:solidFill>
                  <a:srgbClr val="FFFF00"/>
                </a:solidFill>
                <a:latin typeface="SimHei" charset="0"/>
                <a:ea typeface="SimHei" charset="0"/>
                <a:cs typeface="SimHei" charset="0"/>
              </a:rPr>
              <a:t>一 同 歎 息 勞 苦 、 直 到 如 今 。</a:t>
            </a:r>
            <a:endParaRPr lang="en-US" sz="3600" b="1">
              <a:solidFill>
                <a:srgbClr val="FFFF00"/>
              </a:solidFill>
              <a:latin typeface="SimHei" charset="0"/>
              <a:ea typeface="SimHei" charset="0"/>
              <a:cs typeface="SimHei" charset="0"/>
            </a:endParaRPr>
          </a:p>
        </p:txBody>
      </p:sp>
      <p:sp>
        <p:nvSpPr>
          <p:cNvPr id="4641798" name="Text Box 6"/>
          <p:cNvSpPr txBox="1">
            <a:spLocks noChangeArrowheads="1"/>
          </p:cNvSpPr>
          <p:nvPr/>
        </p:nvSpPr>
        <p:spPr bwMode="auto">
          <a:xfrm>
            <a:off x="5321300" y="5943600"/>
            <a:ext cx="3352800" cy="3492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2000" b="1">
                <a:solidFill>
                  <a:srgbClr val="FFFF00"/>
                </a:solidFill>
                <a:latin typeface="SimHei" charset="0"/>
                <a:ea typeface="SimHei" charset="0"/>
                <a:cs typeface="SimHei" charset="0"/>
              </a:rPr>
              <a:t>罗马书</a:t>
            </a:r>
            <a:r>
              <a:rPr lang="en-US" altLang="ja-JP" sz="2000" b="1">
                <a:solidFill>
                  <a:srgbClr val="FFFF00"/>
                </a:solidFill>
                <a:latin typeface="SimHei" charset="0"/>
                <a:ea typeface="SimHei" charset="0"/>
                <a:cs typeface="SimHei" charset="0"/>
              </a:rPr>
              <a:t> 8:22</a:t>
            </a:r>
            <a:endParaRPr lang="en-US" sz="2000" b="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pPr eaLnBrk="1" hangingPunct="1">
              <a:defRPr/>
            </a:pPr>
            <a:r>
              <a:rPr lang="en-US" smtClean="0">
                <a:cs typeface="+mj-cs"/>
              </a:rPr>
              <a:t>Tyrannosaurus Eating</a:t>
            </a:r>
          </a:p>
        </p:txBody>
      </p:sp>
      <p:pic>
        <p:nvPicPr>
          <p:cNvPr id="350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3842" name="Rectangle 2"/>
          <p:cNvSpPr>
            <a:spLocks noGrp="1" noChangeArrowheads="1"/>
          </p:cNvSpPr>
          <p:nvPr>
            <p:ph type="ctrTitle"/>
          </p:nvPr>
        </p:nvSpPr>
        <p:spPr/>
        <p:txBody>
          <a:bodyPr/>
          <a:lstStyle/>
          <a:p>
            <a:pPr eaLnBrk="1" hangingPunct="1">
              <a:defRPr/>
            </a:pPr>
            <a:r>
              <a:rPr lang="en-US" smtClean="0">
                <a:cs typeface="+mj-cs"/>
              </a:rPr>
              <a:t>Cancer-Tumors-Arthritis</a:t>
            </a:r>
          </a:p>
        </p:txBody>
      </p:sp>
      <p:pic>
        <p:nvPicPr>
          <p:cNvPr id="328706" name="Picture 3" descr="T rex Fossil Disease 01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3844" name="Text Box 4"/>
          <p:cNvSpPr txBox="1">
            <a:spLocks noChangeArrowheads="1"/>
          </p:cNvSpPr>
          <p:nvPr/>
        </p:nvSpPr>
        <p:spPr bwMode="auto">
          <a:xfrm>
            <a:off x="4191000" y="6000750"/>
            <a:ext cx="3352800" cy="657225"/>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4400">
                <a:solidFill>
                  <a:srgbClr val="FFFFFF"/>
                </a:solidFill>
                <a:latin typeface="SimHei" charset="0"/>
                <a:ea typeface="SimHei" charset="0"/>
                <a:cs typeface="SimHei" charset="0"/>
              </a:rPr>
              <a:t>关节炎</a:t>
            </a:r>
            <a:endParaRPr lang="en-US" sz="4400">
              <a:solidFill>
                <a:srgbClr val="FFFFFF"/>
              </a:solidFill>
              <a:latin typeface="SimHei" charset="0"/>
              <a:ea typeface="SimHei" charset="0"/>
              <a:cs typeface="SimHei" charset="0"/>
            </a:endParaRPr>
          </a:p>
        </p:txBody>
      </p:sp>
      <p:sp>
        <p:nvSpPr>
          <p:cNvPr id="4643845" name="Text Box 5"/>
          <p:cNvSpPr txBox="1">
            <a:spLocks noChangeArrowheads="1"/>
          </p:cNvSpPr>
          <p:nvPr/>
        </p:nvSpPr>
        <p:spPr bwMode="auto">
          <a:xfrm>
            <a:off x="0" y="3505200"/>
            <a:ext cx="3352800" cy="657225"/>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4400">
                <a:solidFill>
                  <a:srgbClr val="FFFFFF"/>
                </a:solidFill>
                <a:latin typeface="SimHei" charset="0"/>
                <a:ea typeface="SimHei" charset="0"/>
                <a:cs typeface="SimHei" charset="0"/>
              </a:rPr>
              <a:t>癌症</a:t>
            </a:r>
            <a:endParaRPr lang="en-US" sz="4400">
              <a:solidFill>
                <a:srgbClr val="FFFFFF"/>
              </a:solidFill>
              <a:latin typeface="SimHei" charset="0"/>
              <a:ea typeface="SimHei" charset="0"/>
              <a:cs typeface="SimHei" charset="0"/>
            </a:endParaRPr>
          </a:p>
        </p:txBody>
      </p:sp>
      <p:sp>
        <p:nvSpPr>
          <p:cNvPr id="4643846" name="Text Box 6"/>
          <p:cNvSpPr txBox="1">
            <a:spLocks noChangeArrowheads="1"/>
          </p:cNvSpPr>
          <p:nvPr/>
        </p:nvSpPr>
        <p:spPr bwMode="auto">
          <a:xfrm>
            <a:off x="4495800" y="228600"/>
            <a:ext cx="3352800" cy="657225"/>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4400">
                <a:solidFill>
                  <a:srgbClr val="FFFFFF"/>
                </a:solidFill>
                <a:latin typeface="SimHei" charset="0"/>
                <a:ea typeface="SimHei" charset="0"/>
                <a:cs typeface="SimHei" charset="0"/>
              </a:rPr>
              <a:t>脑肿瘤</a:t>
            </a:r>
            <a:endParaRPr lang="en-US" sz="4400">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3090" name="Rectangle 2"/>
          <p:cNvSpPr>
            <a:spLocks noGrp="1" noChangeArrowheads="1"/>
          </p:cNvSpPr>
          <p:nvPr>
            <p:ph type="title"/>
          </p:nvPr>
        </p:nvSpPr>
        <p:spPr>
          <a:xfrm>
            <a:off x="1017588" y="274638"/>
            <a:ext cx="7108825" cy="1143000"/>
          </a:xfrm>
        </p:spPr>
        <p:txBody>
          <a:bodyPr/>
          <a:lstStyle/>
          <a:p>
            <a:pPr eaLnBrk="1" hangingPunct="1">
              <a:defRPr/>
            </a:pPr>
            <a:r>
              <a:rPr lang="en-US" smtClean="0"/>
              <a:t>A&amp;E on bones animated</a:t>
            </a:r>
          </a:p>
        </p:txBody>
      </p:sp>
      <p:pic>
        <p:nvPicPr>
          <p:cNvPr id="330754" name="Picture 3" descr="085 A&amp;E bones(96)RGB"/>
          <p:cNvPicPr>
            <a:picLocks noChangeArrowheads="1"/>
          </p:cNvPicPr>
          <p:nvPr/>
        </p:nvPicPr>
        <p:blipFill>
          <a:blip r:embed="rId3">
            <a:extLst>
              <a:ext uri="{28A0092B-C50C-407E-A947-70E740481C1C}">
                <a14:useLocalDpi xmlns:a14="http://schemas.microsoft.com/office/drawing/2010/main" val="0"/>
              </a:ext>
            </a:extLst>
          </a:blip>
          <a:srcRect t="3612" b="50760"/>
          <a:stretch>
            <a:fillRect/>
          </a:stretch>
        </p:blipFill>
        <p:spPr bwMode="auto">
          <a:xfrm>
            <a:off x="1919288" y="0"/>
            <a:ext cx="530225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3092" name="Picture 4" descr="086 A&amp;E bones(96)RGB"/>
          <p:cNvPicPr>
            <a:picLocks noChangeArrowheads="1"/>
          </p:cNvPicPr>
          <p:nvPr/>
        </p:nvPicPr>
        <p:blipFill>
          <a:blip r:embed="rId4">
            <a:extLst>
              <a:ext uri="{28A0092B-C50C-407E-A947-70E740481C1C}">
                <a14:useLocalDpi xmlns:a14="http://schemas.microsoft.com/office/drawing/2010/main" val="0"/>
              </a:ext>
            </a:extLst>
          </a:blip>
          <a:srcRect t="38550" b="4199"/>
          <a:stretch>
            <a:fillRect/>
          </a:stretch>
        </p:blipFill>
        <p:spPr bwMode="auto">
          <a:xfrm>
            <a:off x="1919288" y="3325813"/>
            <a:ext cx="5302250" cy="353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3093" name="WordArt 5"/>
          <p:cNvSpPr>
            <a:spLocks noChangeArrowheads="1" noChangeShapeType="1" noTextEdit="1"/>
          </p:cNvSpPr>
          <p:nvPr/>
        </p:nvSpPr>
        <p:spPr bwMode="auto">
          <a:xfrm>
            <a:off x="1828800" y="304800"/>
            <a:ext cx="5486400" cy="6019800"/>
          </a:xfrm>
          <a:prstGeom prst="rect">
            <a:avLst/>
          </a:prstGeom>
        </p:spPr>
        <p:txBody>
          <a:bodyPr wrap="none" fromWordArt="1">
            <a:prstTxWarp prst="textPlain">
              <a:avLst>
                <a:gd name="adj" fmla="val 50000"/>
              </a:avLst>
            </a:prstTxWarp>
          </a:bodyPr>
          <a:lstStyle/>
          <a:p>
            <a:pPr algn="ctr"/>
            <a:r>
              <a:rPr lang="en-US" sz="3600" kern="1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93092"/>
                                        </p:tgtEl>
                                        <p:attrNameLst>
                                          <p:attrName>style.visibility</p:attrName>
                                        </p:attrNameLst>
                                      </p:cBhvr>
                                      <p:to>
                                        <p:strVal val="visible"/>
                                      </p:to>
                                    </p:set>
                                    <p:animEffect transition="in" filter="wipe(up)">
                                      <p:cBhvr>
                                        <p:cTn id="7" dur="500"/>
                                        <p:tgtEl>
                                          <p:spTgt spid="2393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393093"/>
                                        </p:tgtEl>
                                        <p:attrNameLst>
                                          <p:attrName>style.visibility</p:attrName>
                                        </p:attrNameLst>
                                      </p:cBhvr>
                                      <p:to>
                                        <p:strVal val="visible"/>
                                      </p:to>
                                    </p:set>
                                    <p:anim calcmode="lin" valueType="num">
                                      <p:cBhvr>
                                        <p:cTn id="12" dur="500" fill="hold"/>
                                        <p:tgtEl>
                                          <p:spTgt spid="2393093"/>
                                        </p:tgtEl>
                                        <p:attrNameLst>
                                          <p:attrName>ppt_w</p:attrName>
                                        </p:attrNameLst>
                                      </p:cBhvr>
                                      <p:tavLst>
                                        <p:tav tm="0">
                                          <p:val>
                                            <p:fltVal val="0"/>
                                          </p:val>
                                        </p:tav>
                                        <p:tav tm="100000">
                                          <p:val>
                                            <p:strVal val="#ppt_w"/>
                                          </p:val>
                                        </p:tav>
                                      </p:tavLst>
                                    </p:anim>
                                    <p:anim calcmode="lin" valueType="num">
                                      <p:cBhvr>
                                        <p:cTn id="13" dur="500" fill="hold"/>
                                        <p:tgtEl>
                                          <p:spTgt spid="2393093"/>
                                        </p:tgtEl>
                                        <p:attrNameLst>
                                          <p:attrName>ppt_h</p:attrName>
                                        </p:attrNameLst>
                                      </p:cBhvr>
                                      <p:tavLst>
                                        <p:tav tm="0">
                                          <p:val>
                                            <p:fltVal val="0"/>
                                          </p:val>
                                        </p:tav>
                                        <p:tav tm="100000">
                                          <p:val>
                                            <p:strVal val="#ppt_h"/>
                                          </p:val>
                                        </p:tav>
                                      </p:tavLst>
                                    </p:anim>
                                    <p:animEffect transition="in" filter="fade">
                                      <p:cBhvr>
                                        <p:cTn id="14" dur="500"/>
                                        <p:tgtEl>
                                          <p:spTgt spid="239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309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p:txBody>
          <a:bodyPr/>
          <a:lstStyle/>
          <a:p>
            <a:pPr eaLnBrk="1" hangingPunct="1">
              <a:defRPr/>
            </a:pPr>
            <a:r>
              <a:rPr lang="en-US" smtClean="0">
                <a:cs typeface="+mj-cs"/>
              </a:rPr>
              <a:t>Pre-Flood violence</a:t>
            </a:r>
          </a:p>
        </p:txBody>
      </p:sp>
      <p:pic>
        <p:nvPicPr>
          <p:cNvPr id="1522691" name="Picture 3" descr="Pre flood violence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38200"/>
            <a:ext cx="9144000" cy="44561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pPr eaLnBrk="1" hangingPunct="1">
              <a:defRPr/>
            </a:pPr>
            <a:r>
              <a:rPr lang="en-US">
                <a:latin typeface="Arial" charset="0"/>
                <a:ea typeface="ＭＳ Ｐゴシック" charset="0"/>
              </a:rPr>
              <a:t>D of E – animals entering Ark</a:t>
            </a:r>
          </a:p>
        </p:txBody>
      </p:sp>
      <p:pic>
        <p:nvPicPr>
          <p:cNvPr id="334850" name="Picture 3" descr="123 animals into ark"/>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pPr eaLnBrk="1" hangingPunct="1">
              <a:defRPr/>
            </a:pPr>
            <a:r>
              <a:rPr lang="en-US" smtClean="0">
                <a:cs typeface="+mj-cs"/>
              </a:rPr>
              <a:t>Noah pushing dino in Ark </a:t>
            </a:r>
          </a:p>
        </p:txBody>
      </p:sp>
      <p:pic>
        <p:nvPicPr>
          <p:cNvPr id="336898" name="Picture 3" descr="D-Noah pushes dino i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3330" name="Rectangle 2"/>
          <p:cNvSpPr>
            <a:spLocks noGrp="1" noChangeArrowheads="1"/>
          </p:cNvSpPr>
          <p:nvPr>
            <p:ph type="title"/>
          </p:nvPr>
        </p:nvSpPr>
        <p:spPr/>
        <p:txBody>
          <a:bodyPr/>
          <a:lstStyle/>
          <a:p>
            <a:pPr eaLnBrk="1" hangingPunct="1">
              <a:defRPr/>
            </a:pPr>
            <a:r>
              <a:rPr lang="en-US" sz="4000" dirty="0" smtClean="0"/>
              <a:t>Noah</a:t>
            </a:r>
            <a:r>
              <a:rPr lang="fr-FR" altLang="ja-JP" sz="4000" dirty="0" smtClean="0"/>
              <a:t>'</a:t>
            </a:r>
            <a:r>
              <a:rPr lang="en-US" sz="4000" dirty="0" smtClean="0"/>
              <a:t>s Ark w/football field &amp; city block</a:t>
            </a:r>
          </a:p>
        </p:txBody>
      </p:sp>
      <p:pic>
        <p:nvPicPr>
          <p:cNvPr id="338946" name="Picture 3" descr="Noah Ark Aerial E-mail 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1213"/>
            <a:ext cx="9144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2"/>
          <p:cNvSpPr>
            <a:spLocks noGrp="1" noChangeArrowheads="1"/>
          </p:cNvSpPr>
          <p:nvPr>
            <p:ph type="ctrTitle"/>
          </p:nvPr>
        </p:nvSpPr>
        <p:spPr/>
        <p:txBody>
          <a:bodyPr/>
          <a:lstStyle/>
          <a:p>
            <a:pPr eaLnBrk="1" hangingPunct="1">
              <a:defRPr/>
            </a:pPr>
            <a:r>
              <a:rPr lang="en-US" smtClean="0"/>
              <a:t>Dinosaurs &amp; Kids - 5</a:t>
            </a:r>
          </a:p>
        </p:txBody>
      </p:sp>
      <p:pic>
        <p:nvPicPr>
          <p:cNvPr id="194562" name="Picture 3"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5" descr="\\.psf\Host\Users\mmurphy\Desktop\Noah's Ark to Scale 003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91440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4" name="TextBox 2"/>
          <p:cNvSpPr txBox="1">
            <a:spLocks noChangeArrowheads="1"/>
          </p:cNvSpPr>
          <p:nvPr/>
        </p:nvSpPr>
        <p:spPr bwMode="auto">
          <a:xfrm rot="-610536">
            <a:off x="1250950" y="29337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rgbClr val="000000"/>
                </a:solidFill>
                <a:latin typeface="SimHei" charset="0"/>
                <a:ea typeface="SimHei" charset="0"/>
                <a:cs typeface="SimHei" charset="0"/>
              </a:rPr>
              <a:t>甲板</a:t>
            </a:r>
            <a:r>
              <a:rPr lang="en-US" altLang="ja-JP" sz="1800" b="1">
                <a:solidFill>
                  <a:srgbClr val="000000"/>
                </a:solidFill>
                <a:latin typeface="SimHei" charset="0"/>
                <a:ea typeface="SimHei" charset="0"/>
                <a:cs typeface="SimHei" charset="0"/>
              </a:rPr>
              <a:t> 1</a:t>
            </a:r>
            <a:endParaRPr lang="en-US" sz="1800" b="1">
              <a:solidFill>
                <a:srgbClr val="000000"/>
              </a:solidFill>
              <a:latin typeface="SimHei" charset="0"/>
              <a:ea typeface="SimHei" charset="0"/>
              <a:cs typeface="SimHei" charset="0"/>
            </a:endParaRPr>
          </a:p>
        </p:txBody>
      </p:sp>
      <p:sp>
        <p:nvSpPr>
          <p:cNvPr id="340995" name="TextBox 9"/>
          <p:cNvSpPr txBox="1">
            <a:spLocks noChangeArrowheads="1"/>
          </p:cNvSpPr>
          <p:nvPr/>
        </p:nvSpPr>
        <p:spPr bwMode="auto">
          <a:xfrm rot="-737879">
            <a:off x="1698625" y="316071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rgbClr val="000000"/>
                </a:solidFill>
                <a:latin typeface="SimHei" charset="0"/>
                <a:ea typeface="SimHei" charset="0"/>
                <a:cs typeface="SimHei" charset="0"/>
              </a:rPr>
              <a:t>甲板</a:t>
            </a:r>
            <a:r>
              <a:rPr lang="en-US" altLang="ja-JP" sz="1800" b="1">
                <a:solidFill>
                  <a:srgbClr val="000000"/>
                </a:solidFill>
                <a:latin typeface="SimHei" charset="0"/>
                <a:ea typeface="SimHei" charset="0"/>
                <a:cs typeface="SimHei" charset="0"/>
              </a:rPr>
              <a:t> 2</a:t>
            </a:r>
            <a:endParaRPr lang="en-US" sz="1800" b="1">
              <a:solidFill>
                <a:srgbClr val="000000"/>
              </a:solidFill>
              <a:latin typeface="SimHei" charset="0"/>
              <a:ea typeface="SimHei" charset="0"/>
              <a:cs typeface="SimHei" charset="0"/>
            </a:endParaRPr>
          </a:p>
        </p:txBody>
      </p:sp>
      <p:sp>
        <p:nvSpPr>
          <p:cNvPr id="340996" name="TextBox 10"/>
          <p:cNvSpPr txBox="1">
            <a:spLocks noChangeArrowheads="1"/>
          </p:cNvSpPr>
          <p:nvPr/>
        </p:nvSpPr>
        <p:spPr bwMode="auto">
          <a:xfrm rot="-718493">
            <a:off x="2079625" y="3489325"/>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rgbClr val="000000"/>
                </a:solidFill>
                <a:latin typeface="SimHei" charset="0"/>
                <a:ea typeface="SimHei" charset="0"/>
                <a:cs typeface="SimHei" charset="0"/>
              </a:rPr>
              <a:t>甲板</a:t>
            </a:r>
            <a:r>
              <a:rPr lang="en-US" altLang="ja-JP" sz="1800" b="1">
                <a:solidFill>
                  <a:srgbClr val="000000"/>
                </a:solidFill>
                <a:latin typeface="SimHei" charset="0"/>
                <a:ea typeface="SimHei" charset="0"/>
                <a:cs typeface="SimHei" charset="0"/>
              </a:rPr>
              <a:t> 3</a:t>
            </a:r>
            <a:endParaRPr lang="en-US" sz="1800" b="1">
              <a:solidFill>
                <a:srgbClr val="000000"/>
              </a:solidFill>
              <a:latin typeface="SimHei" charset="0"/>
              <a:ea typeface="SimHei" charset="0"/>
              <a:cs typeface="SimHei" charset="0"/>
            </a:endParaRPr>
          </a:p>
        </p:txBody>
      </p:sp>
      <p:sp>
        <p:nvSpPr>
          <p:cNvPr id="340997" name="TextBox 5"/>
          <p:cNvSpPr txBox="1">
            <a:spLocks noChangeArrowheads="1"/>
          </p:cNvSpPr>
          <p:nvPr/>
        </p:nvSpPr>
        <p:spPr bwMode="auto">
          <a:xfrm rot="3000767">
            <a:off x="-42069" y="3432969"/>
            <a:ext cx="1176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latin typeface="SimHei" charset="0"/>
                <a:ea typeface="SimHei" charset="0"/>
                <a:cs typeface="SimHei" charset="0"/>
              </a:rPr>
              <a:t>75 </a:t>
            </a:r>
            <a:r>
              <a:rPr lang="zh-CN" altLang="en-US" sz="2000" b="1">
                <a:solidFill>
                  <a:srgbClr val="000000"/>
                </a:solidFill>
                <a:latin typeface="SimHei" charset="0"/>
                <a:ea typeface="SimHei" charset="0"/>
                <a:cs typeface="SimHei" charset="0"/>
              </a:rPr>
              <a:t>英寸</a:t>
            </a:r>
            <a:endParaRPr lang="en-US" sz="2000" b="1">
              <a:solidFill>
                <a:srgbClr val="000000"/>
              </a:solidFill>
              <a:latin typeface="SimHei" charset="0"/>
              <a:ea typeface="SimHei" charset="0"/>
              <a:cs typeface="SimHei" charset="0"/>
            </a:endParaRPr>
          </a:p>
        </p:txBody>
      </p:sp>
      <p:sp>
        <p:nvSpPr>
          <p:cNvPr id="340998" name="TextBox 12"/>
          <p:cNvSpPr txBox="1">
            <a:spLocks noChangeArrowheads="1"/>
          </p:cNvSpPr>
          <p:nvPr/>
        </p:nvSpPr>
        <p:spPr bwMode="auto">
          <a:xfrm rot="-780669">
            <a:off x="3240088" y="3530600"/>
            <a:ext cx="1270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latin typeface="SimHei" charset="0"/>
                <a:ea typeface="SimHei" charset="0"/>
                <a:cs typeface="SimHei" charset="0"/>
              </a:rPr>
              <a:t>450 </a:t>
            </a:r>
            <a:r>
              <a:rPr lang="zh-CN" altLang="en-US" sz="2000" b="1">
                <a:solidFill>
                  <a:srgbClr val="000000"/>
                </a:solidFill>
                <a:latin typeface="SimHei" charset="0"/>
                <a:ea typeface="SimHei" charset="0"/>
                <a:cs typeface="SimHei" charset="0"/>
              </a:rPr>
              <a:t>英寸</a:t>
            </a:r>
            <a:endParaRPr lang="en-US" sz="2000" b="1">
              <a:solidFill>
                <a:srgbClr val="000000"/>
              </a:solidFill>
              <a:latin typeface="SimHei" charset="0"/>
              <a:ea typeface="SimHei" charset="0"/>
              <a:cs typeface="SimHei" charset="0"/>
            </a:endParaRPr>
          </a:p>
        </p:txBody>
      </p:sp>
      <p:sp>
        <p:nvSpPr>
          <p:cNvPr id="340999" name="TextBox 13"/>
          <p:cNvSpPr txBox="1">
            <a:spLocks noChangeArrowheads="1"/>
          </p:cNvSpPr>
          <p:nvPr/>
        </p:nvSpPr>
        <p:spPr bwMode="auto">
          <a:xfrm>
            <a:off x="8001000" y="2895600"/>
            <a:ext cx="1270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300" b="1">
                <a:solidFill>
                  <a:srgbClr val="000000"/>
                </a:solidFill>
                <a:latin typeface="SimHei" charset="0"/>
                <a:ea typeface="SimHei" charset="0"/>
                <a:cs typeface="SimHei" charset="0"/>
              </a:rPr>
              <a:t>45 </a:t>
            </a:r>
            <a:r>
              <a:rPr lang="zh-CN" altLang="en-US" sz="2300" b="1">
                <a:solidFill>
                  <a:srgbClr val="000000"/>
                </a:solidFill>
                <a:latin typeface="SimHei" charset="0"/>
                <a:ea typeface="SimHei" charset="0"/>
                <a:cs typeface="SimHei" charset="0"/>
              </a:rPr>
              <a:t>英寸</a:t>
            </a:r>
            <a:endParaRPr lang="en-US" sz="2300" b="1">
              <a:solidFill>
                <a:srgbClr val="000000"/>
              </a:solidFill>
              <a:latin typeface="SimHei" charset="0"/>
              <a:ea typeface="SimHei" charset="0"/>
              <a:cs typeface="SimHei" charset="0"/>
            </a:endParaRPr>
          </a:p>
        </p:txBody>
      </p:sp>
      <p:sp>
        <p:nvSpPr>
          <p:cNvPr id="341000" name="TextBox 14"/>
          <p:cNvSpPr txBox="1">
            <a:spLocks noChangeArrowheads="1"/>
          </p:cNvSpPr>
          <p:nvPr/>
        </p:nvSpPr>
        <p:spPr bwMode="auto">
          <a:xfrm>
            <a:off x="6069013" y="4343400"/>
            <a:ext cx="162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latin typeface="SimHei" charset="0"/>
                <a:ea typeface="SimHei" charset="0"/>
                <a:cs typeface="SimHei" charset="0"/>
              </a:rPr>
              <a:t>坡道</a:t>
            </a:r>
          </a:p>
        </p:txBody>
      </p:sp>
      <p:sp>
        <p:nvSpPr>
          <p:cNvPr id="341001" name="TextBox 15"/>
          <p:cNvSpPr txBox="1">
            <a:spLocks noChangeArrowheads="1"/>
          </p:cNvSpPr>
          <p:nvPr/>
        </p:nvSpPr>
        <p:spPr bwMode="auto">
          <a:xfrm rot="-628849">
            <a:off x="1919288" y="2019300"/>
            <a:ext cx="16271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500" b="1">
                <a:solidFill>
                  <a:srgbClr val="000000"/>
                </a:solidFill>
                <a:latin typeface="SimHei" charset="0"/>
                <a:ea typeface="SimHei" charset="0"/>
                <a:cs typeface="SimHei" charset="0"/>
              </a:rPr>
              <a:t>彩光</a:t>
            </a:r>
            <a:endParaRPr lang="en-US" sz="1500" b="1">
              <a:solidFill>
                <a:srgbClr val="000000"/>
              </a:solidFill>
              <a:latin typeface="SimHei" charset="0"/>
              <a:ea typeface="SimHei" charset="0"/>
              <a:cs typeface="SimHei" charset="0"/>
            </a:endParaRPr>
          </a:p>
        </p:txBody>
      </p:sp>
      <p:sp>
        <p:nvSpPr>
          <p:cNvPr id="4763661" name="Line 13"/>
          <p:cNvSpPr>
            <a:spLocks noChangeShapeType="1"/>
          </p:cNvSpPr>
          <p:nvPr/>
        </p:nvSpPr>
        <p:spPr bwMode="auto">
          <a:xfrm flipV="1">
            <a:off x="381000" y="4267200"/>
            <a:ext cx="838200" cy="1981200"/>
          </a:xfrm>
          <a:prstGeom prst="line">
            <a:avLst/>
          </a:prstGeom>
          <a:noFill/>
          <a:ln w="1524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4763662" name="Line 14"/>
          <p:cNvSpPr>
            <a:spLocks noChangeShapeType="1"/>
          </p:cNvSpPr>
          <p:nvPr/>
        </p:nvSpPr>
        <p:spPr bwMode="auto">
          <a:xfrm flipV="1">
            <a:off x="8686800" y="2057400"/>
            <a:ext cx="228600" cy="762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 name="Title 1"/>
          <p:cNvSpPr>
            <a:spLocks noGrp="1"/>
          </p:cNvSpPr>
          <p:nvPr>
            <p:ph type="title" idx="4294967295"/>
          </p:nvPr>
        </p:nvSpPr>
        <p:spPr>
          <a:xfrm>
            <a:off x="1219200" y="5410200"/>
            <a:ext cx="7086600" cy="1143000"/>
          </a:xfrm>
        </p:spPr>
        <p:txBody>
          <a:bodyPr/>
          <a:lstStyle/>
          <a:p>
            <a:pPr eaLnBrk="1" hangingPunct="1"/>
            <a:r>
              <a:rPr lang="zh-CN" altLang="en-US" b="1">
                <a:solidFill>
                  <a:srgbClr val="000000"/>
                </a:solidFill>
                <a:latin typeface="SimHei" charset="0"/>
                <a:ea typeface="SimHei" charset="0"/>
                <a:cs typeface="SimHei" charset="0"/>
              </a:rPr>
              <a:t>人和恐龙是按照比例显示</a:t>
            </a:r>
            <a:endParaRPr lang="en-US">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763661"/>
                                        </p:tgtEl>
                                        <p:attrNameLst>
                                          <p:attrName>style.visibility</p:attrName>
                                        </p:attrNameLst>
                                      </p:cBhvr>
                                      <p:to>
                                        <p:strVal val="visible"/>
                                      </p:to>
                                    </p:set>
                                    <p:animEffect transition="in" filter="wipe(down)">
                                      <p:cBhvr>
                                        <p:cTn id="7" dur="500"/>
                                        <p:tgtEl>
                                          <p:spTgt spid="4763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pPr eaLnBrk="1" hangingPunct="1">
              <a:defRPr/>
            </a:pPr>
            <a:r>
              <a:rPr lang="en-US" smtClean="0">
                <a:cs typeface="+mj-cs"/>
              </a:rPr>
              <a:t>Small Dinosaurs</a:t>
            </a:r>
          </a:p>
        </p:txBody>
      </p:sp>
      <p:pic>
        <p:nvPicPr>
          <p:cNvPr id="366595" name="Picture 3"/>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366596" name="Dinosaurs for Kids N.ppt288.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772525" y="648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65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66596"/>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pPr eaLnBrk="1" hangingPunct="1">
              <a:defRPr/>
            </a:pPr>
            <a:r>
              <a:rPr lang="en-US" smtClean="0">
                <a:cs typeface="+mj-cs"/>
              </a:rPr>
              <a:t>Dinosaurs Hatched From Eggs</a:t>
            </a:r>
          </a:p>
        </p:txBody>
      </p:sp>
      <p:pic>
        <p:nvPicPr>
          <p:cNvPr id="3686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368644" name="Dinosaurs for Kids N.ppt282.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772525" y="648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86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6864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26786" name="Rectangle 2"/>
          <p:cNvSpPr>
            <a:spLocks noGrp="1" noChangeArrowheads="1"/>
          </p:cNvSpPr>
          <p:nvPr>
            <p:ph type="title"/>
          </p:nvPr>
        </p:nvSpPr>
        <p:spPr>
          <a:xfrm>
            <a:off x="971550" y="0"/>
            <a:ext cx="7138988" cy="630238"/>
          </a:xfrm>
        </p:spPr>
        <p:txBody>
          <a:bodyPr/>
          <a:lstStyle/>
          <a:p>
            <a:pPr eaLnBrk="1" hangingPunct="1">
              <a:defRPr/>
            </a:pPr>
            <a:r>
              <a:rPr lang="en-AU" sz="4000">
                <a:latin typeface="Arial" charset="0"/>
                <a:ea typeface="ＭＳ Ｐゴシック" charset="0"/>
                <a:cs typeface="Arial" charset="0"/>
              </a:rPr>
              <a:t>Dinosaur growth pattern</a:t>
            </a:r>
            <a:endParaRPr lang="en-US" sz="4000">
              <a:latin typeface="Arial" charset="0"/>
              <a:ea typeface="ＭＳ Ｐゴシック" charset="0"/>
              <a:cs typeface="Arial" charset="0"/>
            </a:endParaRPr>
          </a:p>
        </p:txBody>
      </p:sp>
      <p:pic>
        <p:nvPicPr>
          <p:cNvPr id="4726787" name="Picture 3" descr="Dinosaur growth patter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7950" y="-152400"/>
            <a:ext cx="8839200" cy="662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726788" name="Text Box 4"/>
          <p:cNvSpPr txBox="1">
            <a:spLocks noChangeArrowheads="1"/>
          </p:cNvSpPr>
          <p:nvPr/>
        </p:nvSpPr>
        <p:spPr bwMode="auto">
          <a:xfrm>
            <a:off x="381000" y="6096000"/>
            <a:ext cx="8382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b="1">
                <a:solidFill>
                  <a:srgbClr val="000000"/>
                </a:solidFill>
                <a:latin typeface="SimHei" charset="0"/>
                <a:ea typeface="SimHei" charset="0"/>
                <a:cs typeface="SimHei" charset="0"/>
              </a:rPr>
              <a:t>后格雷戈里米爱克生等，“恐龙增长模式和快速禽流感的增长率，” 自然</a:t>
            </a:r>
            <a:r>
              <a:rPr lang="en-US" altLang="zh-CN" sz="1800" b="1">
                <a:solidFill>
                  <a:srgbClr val="000000"/>
                </a:solidFill>
                <a:latin typeface="SimHei" charset="0"/>
                <a:ea typeface="SimHei" charset="0"/>
                <a:cs typeface="SimHei" charset="0"/>
              </a:rPr>
              <a:t>412:6845</a:t>
            </a:r>
            <a:r>
              <a:rPr lang="zh-CN" altLang="en-US" sz="1800" b="1">
                <a:solidFill>
                  <a:srgbClr val="000000"/>
                </a:solidFill>
                <a:latin typeface="SimHei" charset="0"/>
                <a:ea typeface="SimHei" charset="0"/>
                <a:cs typeface="SimHei" charset="0"/>
              </a:rPr>
              <a:t>（</a:t>
            </a:r>
            <a:r>
              <a:rPr lang="en-US" altLang="zh-CN" sz="1800" b="1">
                <a:solidFill>
                  <a:srgbClr val="000000"/>
                </a:solidFill>
                <a:latin typeface="SimHei" charset="0"/>
                <a:ea typeface="SimHei" charset="0"/>
                <a:cs typeface="SimHei" charset="0"/>
              </a:rPr>
              <a:t>2001</a:t>
            </a:r>
            <a:r>
              <a:rPr lang="zh-CN" altLang="en-US" sz="1800" b="1">
                <a:solidFill>
                  <a:srgbClr val="000000"/>
                </a:solidFill>
                <a:latin typeface="SimHei" charset="0"/>
                <a:ea typeface="SimHei" charset="0"/>
                <a:cs typeface="SimHei" charset="0"/>
              </a:rPr>
              <a:t>年</a:t>
            </a:r>
            <a:r>
              <a:rPr lang="en-US" altLang="zh-CN" sz="1800" b="1">
                <a:solidFill>
                  <a:srgbClr val="000000"/>
                </a:solidFill>
                <a:latin typeface="SimHei" charset="0"/>
                <a:ea typeface="SimHei" charset="0"/>
                <a:cs typeface="SimHei" charset="0"/>
              </a:rPr>
              <a:t>7</a:t>
            </a:r>
            <a:r>
              <a:rPr lang="zh-CN" altLang="en-US" sz="1800" b="1">
                <a:solidFill>
                  <a:srgbClr val="000000"/>
                </a:solidFill>
                <a:latin typeface="SimHei" charset="0"/>
                <a:ea typeface="SimHei" charset="0"/>
                <a:cs typeface="SimHei" charset="0"/>
              </a:rPr>
              <a:t>月</a:t>
            </a:r>
            <a:r>
              <a:rPr lang="en-US" altLang="zh-CN" sz="1800" b="1">
                <a:solidFill>
                  <a:srgbClr val="000000"/>
                </a:solidFill>
                <a:latin typeface="SimHei" charset="0"/>
                <a:ea typeface="SimHei" charset="0"/>
                <a:cs typeface="SimHei" charset="0"/>
              </a:rPr>
              <a:t>26</a:t>
            </a:r>
            <a:r>
              <a:rPr lang="zh-CN" altLang="en-US" sz="1800" b="1">
                <a:solidFill>
                  <a:srgbClr val="000000"/>
                </a:solidFill>
                <a:latin typeface="SimHei" charset="0"/>
                <a:ea typeface="SimHei" charset="0"/>
                <a:cs typeface="SimHei" charset="0"/>
              </a:rPr>
              <a:t>日），第</a:t>
            </a:r>
            <a:r>
              <a:rPr lang="en-US" altLang="zh-CN" sz="1800" b="1">
                <a:solidFill>
                  <a:srgbClr val="000000"/>
                </a:solidFill>
                <a:latin typeface="SimHei" charset="0"/>
                <a:ea typeface="SimHei" charset="0"/>
                <a:cs typeface="SimHei" charset="0"/>
              </a:rPr>
              <a:t>431</a:t>
            </a:r>
            <a:r>
              <a:rPr lang="zh-CN" altLang="en-US" sz="1800" b="1">
                <a:solidFill>
                  <a:srgbClr val="000000"/>
                </a:solidFill>
                <a:latin typeface="SimHei" charset="0"/>
                <a:ea typeface="SimHei" charset="0"/>
                <a:cs typeface="SimHei" charset="0"/>
              </a:rPr>
              <a:t>页，第 </a:t>
            </a:r>
            <a:r>
              <a:rPr lang="en-US" altLang="zh-CN" sz="1800" b="1">
                <a:solidFill>
                  <a:srgbClr val="000000"/>
                </a:solidFill>
                <a:latin typeface="SimHei" charset="0"/>
                <a:ea typeface="SimHei" charset="0"/>
                <a:cs typeface="SimHei" charset="0"/>
              </a:rPr>
              <a:t>2</a:t>
            </a:r>
            <a:r>
              <a:rPr lang="zh-CN" altLang="en-US" sz="1800" b="1">
                <a:solidFill>
                  <a:srgbClr val="000000"/>
                </a:solidFill>
                <a:latin typeface="SimHei" charset="0"/>
                <a:ea typeface="SimHei" charset="0"/>
                <a:cs typeface="SimHei" charset="0"/>
              </a:rPr>
              <a:t>图</a:t>
            </a:r>
            <a:endParaRPr lang="en-US" sz="1800" b="1">
              <a:solidFill>
                <a:srgbClr val="000000"/>
              </a:solidFill>
              <a:latin typeface="SimHei" charset="0"/>
              <a:ea typeface="SimHei" charset="0"/>
              <a:cs typeface="SimHei" charset="0"/>
            </a:endParaRPr>
          </a:p>
        </p:txBody>
      </p:sp>
      <p:sp>
        <p:nvSpPr>
          <p:cNvPr id="4726789" name="Text Box 5"/>
          <p:cNvSpPr txBox="1">
            <a:spLocks noChangeArrowheads="1"/>
          </p:cNvSpPr>
          <p:nvPr/>
        </p:nvSpPr>
        <p:spPr bwMode="auto">
          <a:xfrm>
            <a:off x="0" y="252413"/>
            <a:ext cx="9144000" cy="5540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TW" altLang="en-US" sz="3600" b="1" i="1">
                <a:solidFill>
                  <a:srgbClr val="000066"/>
                </a:solidFill>
                <a:latin typeface="SimHei" charset="0"/>
                <a:ea typeface="SimHei" charset="0"/>
                <a:cs typeface="SimHei" charset="0"/>
              </a:rPr>
              <a:t>迷惑龙</a:t>
            </a:r>
            <a:r>
              <a:rPr lang="en-US" altLang="ja-JP" sz="3600" b="1" i="1">
                <a:solidFill>
                  <a:srgbClr val="000066"/>
                </a:solidFill>
                <a:latin typeface="SimHei" charset="0"/>
                <a:ea typeface="SimHei" charset="0"/>
                <a:cs typeface="SimHei" charset="0"/>
              </a:rPr>
              <a:t> excelsus</a:t>
            </a:r>
            <a:r>
              <a:rPr lang="en-US" altLang="ja-JP" sz="3600" b="1">
                <a:solidFill>
                  <a:srgbClr val="000066"/>
                </a:solidFill>
                <a:latin typeface="SimHei" charset="0"/>
                <a:ea typeface="SimHei" charset="0"/>
                <a:cs typeface="SimHei" charset="0"/>
              </a:rPr>
              <a:t> Growth</a:t>
            </a:r>
            <a:endParaRPr lang="en-US" sz="3600" b="1">
              <a:solidFill>
                <a:srgbClr val="000066"/>
              </a:solidFill>
              <a:latin typeface="SimHei" charset="0"/>
              <a:ea typeface="SimHei" charset="0"/>
              <a:cs typeface="SimHei" charset="0"/>
            </a:endParaRPr>
          </a:p>
        </p:txBody>
      </p:sp>
      <p:sp>
        <p:nvSpPr>
          <p:cNvPr id="4726790" name="Text Box 6"/>
          <p:cNvSpPr txBox="1">
            <a:spLocks noChangeArrowheads="1"/>
          </p:cNvSpPr>
          <p:nvPr/>
        </p:nvSpPr>
        <p:spPr bwMode="auto">
          <a:xfrm rot="-5400000">
            <a:off x="-101600" y="2841625"/>
            <a:ext cx="1447800" cy="5016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80000"/>
              </a:lnSpc>
              <a:spcBef>
                <a:spcPct val="50000"/>
              </a:spcBef>
              <a:defRPr/>
            </a:pPr>
            <a:r>
              <a:rPr lang="zh-CN" altLang="en-US" sz="3200" b="1" dirty="0">
                <a:solidFill>
                  <a:srgbClr val="000000"/>
                </a:solidFill>
                <a:latin typeface="Arial Narrow" charset="0"/>
                <a:cs typeface="+mn-cs"/>
              </a:rPr>
              <a:t>吨</a:t>
            </a:r>
            <a:endParaRPr lang="en-US" sz="3200" b="1" dirty="0">
              <a:solidFill>
                <a:srgbClr val="000000"/>
              </a:solidFill>
              <a:latin typeface="Arial Narrow" charset="0"/>
              <a:cs typeface="+mn-cs"/>
            </a:endParaRPr>
          </a:p>
        </p:txBody>
      </p:sp>
      <p:sp>
        <p:nvSpPr>
          <p:cNvPr id="4726791" name="Text Box 7"/>
          <p:cNvSpPr txBox="1">
            <a:spLocks noChangeArrowheads="1"/>
          </p:cNvSpPr>
          <p:nvPr/>
        </p:nvSpPr>
        <p:spPr bwMode="auto">
          <a:xfrm>
            <a:off x="1676400" y="4248150"/>
            <a:ext cx="1981200" cy="4000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b="1">
                <a:solidFill>
                  <a:srgbClr val="CC0000"/>
                </a:solidFill>
                <a:latin typeface="SimHei" charset="0"/>
                <a:ea typeface="SimHei" charset="0"/>
                <a:cs typeface="SimHei" charset="0"/>
              </a:rPr>
              <a:t>被带上方舟</a:t>
            </a:r>
            <a:endParaRPr lang="en-US" b="1">
              <a:solidFill>
                <a:srgbClr val="CC0000"/>
              </a:solidFill>
              <a:latin typeface="SimHei" charset="0"/>
              <a:ea typeface="SimHei" charset="0"/>
              <a:cs typeface="SimHei" charset="0"/>
            </a:endParaRPr>
          </a:p>
        </p:txBody>
      </p:sp>
      <p:sp>
        <p:nvSpPr>
          <p:cNvPr id="4726792" name="Text Box 8"/>
          <p:cNvSpPr txBox="1">
            <a:spLocks noChangeArrowheads="1"/>
          </p:cNvSpPr>
          <p:nvPr/>
        </p:nvSpPr>
        <p:spPr bwMode="auto">
          <a:xfrm>
            <a:off x="3505200" y="4800600"/>
            <a:ext cx="1447800" cy="4000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b="1">
                <a:solidFill>
                  <a:srgbClr val="CC0000"/>
                </a:solidFill>
                <a:latin typeface="SimHei" charset="0"/>
                <a:ea typeface="SimHei" charset="0"/>
                <a:cs typeface="SimHei" charset="0"/>
              </a:rPr>
              <a:t>登陆</a:t>
            </a:r>
            <a:endParaRPr lang="en-US" b="1">
              <a:solidFill>
                <a:srgbClr val="CC0000"/>
              </a:solidFill>
              <a:latin typeface="SimHei" charset="0"/>
              <a:ea typeface="SimHei" charset="0"/>
              <a:cs typeface="SimHei" charset="0"/>
            </a:endParaRPr>
          </a:p>
        </p:txBody>
      </p:sp>
      <p:sp>
        <p:nvSpPr>
          <p:cNvPr id="4726793" name="Text Box 9"/>
          <p:cNvSpPr txBox="1">
            <a:spLocks noChangeArrowheads="1"/>
          </p:cNvSpPr>
          <p:nvPr/>
        </p:nvSpPr>
        <p:spPr bwMode="auto">
          <a:xfrm>
            <a:off x="3886200" y="5721350"/>
            <a:ext cx="2209800" cy="4508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lnSpc>
                <a:spcPct val="80000"/>
              </a:lnSpc>
              <a:spcBef>
                <a:spcPct val="50000"/>
              </a:spcBef>
              <a:defRPr/>
            </a:pPr>
            <a:r>
              <a:rPr lang="zh-CN" altLang="en-US" sz="2800" b="1" smtClean="0">
                <a:solidFill>
                  <a:srgbClr val="000000"/>
                </a:solidFill>
                <a:latin typeface="Arial Narrow" charset="0"/>
              </a:rPr>
              <a:t>年龄</a:t>
            </a:r>
            <a:r>
              <a:rPr lang="en-US" altLang="ja-JP" sz="2800" b="1" smtClean="0">
                <a:solidFill>
                  <a:srgbClr val="000000"/>
                </a:solidFill>
                <a:latin typeface="Arial Narrow" charset="0"/>
              </a:rPr>
              <a:t> (</a:t>
            </a:r>
            <a:r>
              <a:rPr lang="zh-CN" altLang="en-US" sz="2800" b="1" smtClean="0">
                <a:solidFill>
                  <a:srgbClr val="000000"/>
                </a:solidFill>
                <a:latin typeface="Arial Narrow" charset="0"/>
              </a:rPr>
              <a:t>年</a:t>
            </a:r>
            <a:r>
              <a:rPr lang="en-US" altLang="ja-JP" sz="2800" b="1" smtClean="0">
                <a:solidFill>
                  <a:srgbClr val="000000"/>
                </a:solidFill>
                <a:latin typeface="Arial Narrow" charset="0"/>
              </a:rPr>
              <a:t>)</a:t>
            </a:r>
            <a:endParaRPr lang="en-US" sz="2800" b="1" smtClean="0">
              <a:solidFill>
                <a:srgbClr val="000000"/>
              </a:solidFill>
              <a:latin typeface="Arial Narrow"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274638"/>
            <a:ext cx="8229600" cy="838200"/>
          </a:xfrm>
          <a:effectLst>
            <a:outerShdw blurRad="63500" dist="38099" dir="2700000" algn="ctr" rotWithShape="0">
              <a:schemeClr val="tx2">
                <a:alpha val="74997"/>
              </a:schemeClr>
            </a:outerShdw>
          </a:effectLst>
        </p:spPr>
        <p:txBody>
          <a:bodyPr/>
          <a:lstStyle/>
          <a:p>
            <a:pPr eaLnBrk="1" hangingPunct="1">
              <a:defRPr/>
            </a:pPr>
            <a:r>
              <a:rPr lang="en-US" smtClean="0">
                <a:cs typeface="+mj-cs"/>
              </a:rPr>
              <a:t>Amazing Variety of Dinosaurs</a:t>
            </a:r>
          </a:p>
        </p:txBody>
      </p:sp>
      <p:pic>
        <p:nvPicPr>
          <p:cNvPr id="378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09700"/>
            <a:ext cx="6858000" cy="51435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78884" name="Text Box 4"/>
          <p:cNvSpPr txBox="1">
            <a:spLocks noChangeArrowheads="1"/>
          </p:cNvSpPr>
          <p:nvPr/>
        </p:nvSpPr>
        <p:spPr bwMode="auto">
          <a:xfrm>
            <a:off x="0" y="701675"/>
            <a:ext cx="9144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TW" sz="3200" b="1">
                <a:solidFill>
                  <a:srgbClr val="FFFF00"/>
                </a:solidFill>
                <a:latin typeface="SimHei" charset="0"/>
                <a:ea typeface="SimHei" charset="0"/>
                <a:cs typeface="SimHei" charset="0"/>
              </a:rPr>
              <a:t>550</a:t>
            </a:r>
            <a:r>
              <a:rPr lang="zh-TW" altLang="en-US" sz="3200" b="1">
                <a:solidFill>
                  <a:srgbClr val="FFFF00"/>
                </a:solidFill>
                <a:latin typeface="SimHei" charset="0"/>
                <a:ea typeface="SimHei" charset="0"/>
                <a:cs typeface="SimHei" charset="0"/>
              </a:rPr>
              <a:t>属，</a:t>
            </a:r>
            <a:r>
              <a:rPr lang="en-US" altLang="zh-TW" sz="3200" b="1">
                <a:solidFill>
                  <a:srgbClr val="FFFF00"/>
                </a:solidFill>
                <a:latin typeface="SimHei" charset="0"/>
                <a:ea typeface="SimHei" charset="0"/>
                <a:cs typeface="SimHei" charset="0"/>
              </a:rPr>
              <a:t>1000</a:t>
            </a:r>
            <a:r>
              <a:rPr lang="zh-TW" altLang="en-US" sz="3200" b="1">
                <a:solidFill>
                  <a:srgbClr val="FFFF00"/>
                </a:solidFill>
                <a:latin typeface="SimHei" charset="0"/>
                <a:ea typeface="SimHei" charset="0"/>
                <a:cs typeface="SimHei" charset="0"/>
              </a:rPr>
              <a:t>余种</a:t>
            </a:r>
            <a:endParaRPr lang="en-US" sz="3200" b="1">
              <a:solidFill>
                <a:srgbClr val="000000"/>
              </a:solidFill>
              <a:latin typeface="SimHei" charset="0"/>
              <a:ea typeface="SimHei" charset="0"/>
              <a:cs typeface="SimHei" charset="0"/>
            </a:endParaRPr>
          </a:p>
        </p:txBody>
      </p:sp>
      <p:sp>
        <p:nvSpPr>
          <p:cNvPr id="378886" name="Text Box 6"/>
          <p:cNvSpPr txBox="1">
            <a:spLocks noChangeArrowheads="1"/>
          </p:cNvSpPr>
          <p:nvPr/>
        </p:nvSpPr>
        <p:spPr bwMode="auto">
          <a:xfrm>
            <a:off x="0" y="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zh-CN" altLang="en-US" sz="4000" b="1" dirty="0">
                <a:solidFill>
                  <a:srgbClr val="FFFFFF"/>
                </a:solidFill>
              </a:rPr>
              <a:t>惊人的各类恐龙</a:t>
            </a:r>
            <a:endParaRPr lang="en-US" sz="4000" b="1"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30882" name="Rectangle 2"/>
          <p:cNvSpPr>
            <a:spLocks noGrp="1" noChangeArrowheads="1"/>
          </p:cNvSpPr>
          <p:nvPr>
            <p:ph type="title"/>
          </p:nvPr>
        </p:nvSpPr>
        <p:spPr/>
        <p:txBody>
          <a:bodyPr/>
          <a:lstStyle/>
          <a:p>
            <a:pPr eaLnBrk="1" hangingPunct="1">
              <a:defRPr/>
            </a:pPr>
            <a:r>
              <a:rPr lang="en-US" smtClean="0"/>
              <a:t>Ceratopsia Chart</a:t>
            </a:r>
          </a:p>
        </p:txBody>
      </p:sp>
      <p:pic>
        <p:nvPicPr>
          <p:cNvPr id="4730883" name="Picture 3" descr="Ceratopsia Cha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31788"/>
            <a:ext cx="8763000" cy="6562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730884" name="Text Box 4"/>
          <p:cNvSpPr txBox="1">
            <a:spLocks noChangeArrowheads="1"/>
          </p:cNvSpPr>
          <p:nvPr/>
        </p:nvSpPr>
        <p:spPr bwMode="auto">
          <a:xfrm>
            <a:off x="0" y="31750"/>
            <a:ext cx="9144000" cy="8826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TW" altLang="en-US" sz="5600" b="1">
                <a:solidFill>
                  <a:srgbClr val="B96161"/>
                </a:solidFill>
                <a:latin typeface="SimHei" charset="0"/>
                <a:ea typeface="SimHei" charset="0"/>
                <a:cs typeface="SimHei" charset="0"/>
              </a:rPr>
              <a:t>角龙亚目</a:t>
            </a:r>
            <a:endParaRPr lang="en-US" sz="4200" b="1">
              <a:solidFill>
                <a:srgbClr val="B96161"/>
              </a:solidFill>
              <a:latin typeface="SimHei" charset="0"/>
              <a:ea typeface="SimHei" charset="0"/>
              <a:cs typeface="SimHei" charset="0"/>
            </a:endParaRPr>
          </a:p>
        </p:txBody>
      </p:sp>
      <p:sp>
        <p:nvSpPr>
          <p:cNvPr id="4730885" name="Text Box 5"/>
          <p:cNvSpPr txBox="1">
            <a:spLocks noChangeArrowheads="1"/>
          </p:cNvSpPr>
          <p:nvPr/>
        </p:nvSpPr>
        <p:spPr bwMode="auto">
          <a:xfrm>
            <a:off x="609600" y="1925638"/>
            <a:ext cx="2133600" cy="3460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三角龙</a:t>
            </a:r>
            <a:endParaRPr lang="en-US" sz="1800" b="1">
              <a:solidFill>
                <a:srgbClr val="000000"/>
              </a:solidFill>
              <a:latin typeface="SimHei" charset="0"/>
              <a:ea typeface="SimHei" charset="0"/>
              <a:cs typeface="SimHei" charset="0"/>
            </a:endParaRPr>
          </a:p>
        </p:txBody>
      </p:sp>
      <p:sp>
        <p:nvSpPr>
          <p:cNvPr id="4730886" name="Text Box 6"/>
          <p:cNvSpPr txBox="1">
            <a:spLocks noChangeArrowheads="1"/>
          </p:cNvSpPr>
          <p:nvPr/>
        </p:nvSpPr>
        <p:spPr bwMode="auto">
          <a:xfrm>
            <a:off x="3038475" y="830263"/>
            <a:ext cx="3048000" cy="38893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100" b="1">
                <a:solidFill>
                  <a:srgbClr val="000000"/>
                </a:solidFill>
                <a:latin typeface="SimHei" charset="0"/>
                <a:ea typeface="SimHei" charset="0"/>
                <a:cs typeface="SimHei" charset="0"/>
              </a:rPr>
              <a:t>一些例子</a:t>
            </a:r>
            <a:endParaRPr lang="en-US" sz="2100" b="1">
              <a:solidFill>
                <a:srgbClr val="000000"/>
              </a:solidFill>
              <a:latin typeface="SimHei" charset="0"/>
              <a:ea typeface="SimHei" charset="0"/>
              <a:cs typeface="SimHei" charset="0"/>
            </a:endParaRPr>
          </a:p>
        </p:txBody>
      </p:sp>
      <p:sp>
        <p:nvSpPr>
          <p:cNvPr id="4730887" name="Text Box 7"/>
          <p:cNvSpPr txBox="1">
            <a:spLocks noChangeArrowheads="1"/>
          </p:cNvSpPr>
          <p:nvPr/>
        </p:nvSpPr>
        <p:spPr bwMode="auto">
          <a:xfrm>
            <a:off x="609600" y="3200400"/>
            <a:ext cx="2133600" cy="3397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纤角龙</a:t>
            </a:r>
            <a:endParaRPr lang="en-US" sz="1800" b="1">
              <a:solidFill>
                <a:srgbClr val="000000"/>
              </a:solidFill>
              <a:latin typeface="SimHei" charset="0"/>
              <a:ea typeface="SimHei" charset="0"/>
              <a:cs typeface="SimHei" charset="0"/>
            </a:endParaRPr>
          </a:p>
        </p:txBody>
      </p:sp>
      <p:sp>
        <p:nvSpPr>
          <p:cNvPr id="4730888" name="Text Box 8"/>
          <p:cNvSpPr txBox="1">
            <a:spLocks noChangeArrowheads="1"/>
          </p:cNvSpPr>
          <p:nvPr/>
        </p:nvSpPr>
        <p:spPr bwMode="auto">
          <a:xfrm>
            <a:off x="501650" y="4603750"/>
            <a:ext cx="2362200" cy="3397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蒙大拿角龙</a:t>
            </a:r>
            <a:endParaRPr lang="en-US" sz="1800" b="1">
              <a:solidFill>
                <a:srgbClr val="000000"/>
              </a:solidFill>
              <a:latin typeface="SimHei" charset="0"/>
              <a:ea typeface="SimHei" charset="0"/>
              <a:cs typeface="SimHei" charset="0"/>
            </a:endParaRPr>
          </a:p>
        </p:txBody>
      </p:sp>
      <p:sp>
        <p:nvSpPr>
          <p:cNvPr id="4730889" name="Text Box 9"/>
          <p:cNvSpPr txBox="1">
            <a:spLocks noChangeArrowheads="1"/>
          </p:cNvSpPr>
          <p:nvPr/>
        </p:nvSpPr>
        <p:spPr bwMode="auto">
          <a:xfrm>
            <a:off x="577850" y="6165850"/>
            <a:ext cx="2133600" cy="3397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始角龙</a:t>
            </a:r>
            <a:endParaRPr lang="en-US" sz="1800" b="1">
              <a:solidFill>
                <a:srgbClr val="000000"/>
              </a:solidFill>
              <a:latin typeface="SimHei" charset="0"/>
              <a:ea typeface="SimHei" charset="0"/>
              <a:cs typeface="SimHei" charset="0"/>
            </a:endParaRPr>
          </a:p>
        </p:txBody>
      </p:sp>
      <p:sp>
        <p:nvSpPr>
          <p:cNvPr id="4730890" name="Text Box 10"/>
          <p:cNvSpPr txBox="1">
            <a:spLocks noChangeArrowheads="1"/>
          </p:cNvSpPr>
          <p:nvPr/>
        </p:nvSpPr>
        <p:spPr bwMode="auto">
          <a:xfrm>
            <a:off x="3365500" y="6518275"/>
            <a:ext cx="2133600" cy="3413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latin typeface="SimHei" charset="0"/>
                <a:ea typeface="SimHei" charset="0"/>
                <a:cs typeface="SimHei" charset="0"/>
              </a:rPr>
              <a:t>棘龙</a:t>
            </a:r>
            <a:endParaRPr lang="en-US" sz="1800" b="1">
              <a:solidFill>
                <a:srgbClr val="000000"/>
              </a:solidFill>
              <a:latin typeface="SimHei" charset="0"/>
              <a:ea typeface="SimHei" charset="0"/>
              <a:cs typeface="SimHei" charset="0"/>
            </a:endParaRPr>
          </a:p>
        </p:txBody>
      </p:sp>
      <p:sp>
        <p:nvSpPr>
          <p:cNvPr id="4730891" name="Text Box 11"/>
          <p:cNvSpPr txBox="1">
            <a:spLocks noChangeArrowheads="1"/>
          </p:cNvSpPr>
          <p:nvPr/>
        </p:nvSpPr>
        <p:spPr bwMode="auto">
          <a:xfrm>
            <a:off x="3221038" y="4548188"/>
            <a:ext cx="2590800" cy="3397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厚鼻龙</a:t>
            </a:r>
            <a:endParaRPr lang="en-US" sz="1800" b="1">
              <a:solidFill>
                <a:srgbClr val="000000"/>
              </a:solidFill>
              <a:latin typeface="SimHei" charset="0"/>
              <a:ea typeface="SimHei" charset="0"/>
              <a:cs typeface="SimHei" charset="0"/>
            </a:endParaRPr>
          </a:p>
        </p:txBody>
      </p:sp>
      <p:sp>
        <p:nvSpPr>
          <p:cNvPr id="4730892" name="Text Box 12"/>
          <p:cNvSpPr txBox="1">
            <a:spLocks noChangeArrowheads="1"/>
          </p:cNvSpPr>
          <p:nvPr/>
        </p:nvSpPr>
        <p:spPr bwMode="auto">
          <a:xfrm>
            <a:off x="3373438" y="2667000"/>
            <a:ext cx="2133600" cy="3397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lnSpc>
                <a:spcPct val="90000"/>
              </a:lnSpc>
              <a:spcBef>
                <a:spcPct val="50000"/>
              </a:spcBef>
              <a:defRPr/>
            </a:pPr>
            <a:r>
              <a:rPr lang="en-US" b="1" dirty="0" err="1">
                <a:solidFill>
                  <a:srgbClr val="000000"/>
                </a:solidFill>
                <a:cs typeface="+mn-cs"/>
              </a:rPr>
              <a:t>Pentasaurus</a:t>
            </a:r>
            <a:endParaRPr lang="en-US" b="1" dirty="0">
              <a:solidFill>
                <a:srgbClr val="000000"/>
              </a:solidFill>
              <a:cs typeface="+mn-cs"/>
            </a:endParaRPr>
          </a:p>
        </p:txBody>
      </p:sp>
      <p:sp>
        <p:nvSpPr>
          <p:cNvPr id="4730893" name="Text Box 13"/>
          <p:cNvSpPr txBox="1">
            <a:spLocks noChangeArrowheads="1"/>
          </p:cNvSpPr>
          <p:nvPr/>
        </p:nvSpPr>
        <p:spPr bwMode="auto">
          <a:xfrm>
            <a:off x="5562600" y="2057400"/>
            <a:ext cx="2133600" cy="3397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牛角龙</a:t>
            </a:r>
            <a:endParaRPr lang="en-US" sz="1800" b="1">
              <a:solidFill>
                <a:srgbClr val="000000"/>
              </a:solidFill>
              <a:latin typeface="SimHei" charset="0"/>
              <a:ea typeface="SimHei" charset="0"/>
              <a:cs typeface="SimHei" charset="0"/>
            </a:endParaRPr>
          </a:p>
        </p:txBody>
      </p:sp>
      <p:sp>
        <p:nvSpPr>
          <p:cNvPr id="4730894" name="Text Box 14"/>
          <p:cNvSpPr txBox="1">
            <a:spLocks noChangeArrowheads="1"/>
          </p:cNvSpPr>
          <p:nvPr/>
        </p:nvSpPr>
        <p:spPr bwMode="auto">
          <a:xfrm>
            <a:off x="6007100" y="3473450"/>
            <a:ext cx="2133600" cy="3413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准角龙</a:t>
            </a:r>
            <a:endParaRPr lang="en-US" sz="1800" b="1">
              <a:solidFill>
                <a:srgbClr val="000000"/>
              </a:solidFill>
              <a:latin typeface="SimHei" charset="0"/>
              <a:ea typeface="SimHei" charset="0"/>
              <a:cs typeface="SimHei" charset="0"/>
            </a:endParaRPr>
          </a:p>
        </p:txBody>
      </p:sp>
      <p:sp>
        <p:nvSpPr>
          <p:cNvPr id="4730895" name="Text Box 15"/>
          <p:cNvSpPr txBox="1">
            <a:spLocks noChangeArrowheads="1"/>
          </p:cNvSpPr>
          <p:nvPr/>
        </p:nvSpPr>
        <p:spPr bwMode="auto">
          <a:xfrm>
            <a:off x="5976938" y="5172075"/>
            <a:ext cx="2133600" cy="3397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开角龙</a:t>
            </a:r>
            <a:endParaRPr lang="en-US" sz="1800" b="1">
              <a:solidFill>
                <a:srgbClr val="000000"/>
              </a:solidFill>
              <a:latin typeface="SimHei" charset="0"/>
              <a:ea typeface="SimHei" charset="0"/>
              <a:cs typeface="SimHei" charset="0"/>
            </a:endParaRPr>
          </a:p>
        </p:txBody>
      </p:sp>
      <p:sp>
        <p:nvSpPr>
          <p:cNvPr id="4730896" name="Text Box 16"/>
          <p:cNvSpPr txBox="1">
            <a:spLocks noChangeArrowheads="1"/>
          </p:cNvSpPr>
          <p:nvPr/>
        </p:nvSpPr>
        <p:spPr bwMode="auto">
          <a:xfrm>
            <a:off x="6007100" y="6435725"/>
            <a:ext cx="2133600" cy="3397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尖角龙</a:t>
            </a:r>
            <a:endParaRPr lang="en-US" sz="1800" b="1">
              <a:solidFill>
                <a:srgbClr val="0000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0818" name="Rectangle 4" hidden="1"/>
          <p:cNvSpPr>
            <a:spLocks noGrp="1" noChangeArrowheads="1"/>
          </p:cNvSpPr>
          <p:nvPr>
            <p:ph type="title" idx="4294967295"/>
          </p:nvPr>
        </p:nvSpPr>
        <p:spPr/>
        <p:txBody>
          <a:bodyPr/>
          <a:lstStyle/>
          <a:p>
            <a:pPr eaLnBrk="1" hangingPunct="1">
              <a:defRPr/>
            </a:pPr>
            <a:r>
              <a:rPr lang="en-US" smtClean="0">
                <a:cs typeface="+mj-cs"/>
              </a:rPr>
              <a:t>Dog Variations 03045</a:t>
            </a:r>
          </a:p>
        </p:txBody>
      </p:sp>
      <p:pic>
        <p:nvPicPr>
          <p:cNvPr id="353282" name="Picture 3" descr="Dog Variations 03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3" name="WordArt 4"/>
          <p:cNvSpPr>
            <a:spLocks noChangeArrowheads="1" noChangeShapeType="1" noTextEdit="1"/>
          </p:cNvSpPr>
          <p:nvPr/>
        </p:nvSpPr>
        <p:spPr bwMode="auto">
          <a:xfrm>
            <a:off x="1752600" y="381000"/>
            <a:ext cx="5638800" cy="765175"/>
          </a:xfrm>
          <a:prstGeom prst="rect">
            <a:avLst/>
          </a:prstGeom>
        </p:spPr>
        <p:txBody>
          <a:bodyPr wrap="none" fromWordArt="1">
            <a:prstTxWarp prst="textPlain">
              <a:avLst>
                <a:gd name="adj" fmla="val 50000"/>
              </a:avLst>
            </a:prstTxWarp>
          </a:bodyPr>
          <a:lstStyle/>
          <a:p>
            <a:pPr algn="ctr"/>
            <a:r>
              <a:rPr lang="zh-TW" altLang="en-US" sz="3600" kern="10">
                <a:ln w="19050">
                  <a:solidFill>
                    <a:srgbClr val="FFFFFF"/>
                  </a:solidFill>
                  <a:round/>
                  <a:headEnd/>
                  <a:tailEnd/>
                </a:ln>
                <a:solidFill>
                  <a:srgbClr val="000000"/>
                </a:solidFill>
                <a:effectLst>
                  <a:outerShdw blurRad="63500" dist="38099" dir="2700000" algn="ctr" rotWithShape="0">
                    <a:srgbClr val="990000">
                      <a:alpha val="74997"/>
                    </a:srgbClr>
                  </a:outerShdw>
                </a:effectLst>
                <a:latin typeface="SimHei"/>
                <a:ea typeface="SimHei"/>
                <a:cs typeface="SimHei"/>
              </a:rPr>
              <a:t>不同的狗类</a:t>
            </a:r>
            <a:endParaRPr lang="en-US" sz="3600" kern="10">
              <a:ln w="19050">
                <a:solidFill>
                  <a:srgbClr val="FFFFFF"/>
                </a:solidFill>
                <a:round/>
                <a:headEnd/>
                <a:tailEnd/>
              </a:ln>
              <a:solidFill>
                <a:srgbClr val="000000"/>
              </a:solidFill>
              <a:effectLst>
                <a:outerShdw blurRad="63500" dist="38099" dir="2700000" algn="ctr" rotWithShape="0">
                  <a:srgbClr val="990000">
                    <a:alpha val="74997"/>
                  </a:srgbClr>
                </a:outerShdw>
              </a:effectLst>
              <a:latin typeface="SimHei"/>
              <a:ea typeface="SimHei"/>
              <a:cs typeface="SimHe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p:txBody>
          <a:bodyPr/>
          <a:lstStyle/>
          <a:p>
            <a:pPr eaLnBrk="1" hangingPunct="1"/>
            <a:r>
              <a:rPr lang="en-US">
                <a:latin typeface="Myriad Pro Light" charset="0"/>
                <a:ea typeface="ＭＳ Ｐゴシック" charset="0"/>
              </a:rPr>
              <a:t>50 Dino Kinds 00725</a:t>
            </a:r>
          </a:p>
        </p:txBody>
      </p:sp>
      <p:pic>
        <p:nvPicPr>
          <p:cNvPr id="4654083" name="Picture 3" descr="50 Dino Kinds 0072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55331" name="WordArt 4"/>
          <p:cNvSpPr>
            <a:spLocks noChangeArrowheads="1" noChangeShapeType="1" noTextEdit="1"/>
          </p:cNvSpPr>
          <p:nvPr/>
        </p:nvSpPr>
        <p:spPr bwMode="auto">
          <a:xfrm>
            <a:off x="3570288" y="914400"/>
            <a:ext cx="1981200" cy="542925"/>
          </a:xfrm>
          <a:prstGeom prst="rect">
            <a:avLst/>
          </a:prstGeom>
        </p:spPr>
        <p:txBody>
          <a:bodyPr wrap="none" fromWordArt="1">
            <a:prstTxWarp prst="textPlain">
              <a:avLst>
                <a:gd name="adj" fmla="val 50000"/>
              </a:avLst>
            </a:prstTxWarp>
          </a:bodyPr>
          <a:lstStyle/>
          <a:p>
            <a:pPr algn="ctr"/>
            <a:r>
              <a:rPr lang="zh-CHT" altLang="en-US" sz="3600" kern="10">
                <a:ln w="38100">
                  <a:solidFill>
                    <a:srgbClr val="FFFFFF"/>
                  </a:solidFill>
                  <a:round/>
                  <a:headEnd/>
                  <a:tailEnd/>
                </a:ln>
                <a:solidFill>
                  <a:srgbClr val="008000"/>
                </a:solidFill>
                <a:latin typeface="SimHei"/>
                <a:ea typeface="SimHei"/>
                <a:cs typeface="SimHei"/>
              </a:rPr>
              <a:t>只有</a:t>
            </a:r>
            <a:endParaRPr lang="en-US" sz="3600" kern="10">
              <a:ln w="38100">
                <a:solidFill>
                  <a:srgbClr val="FFFFFF"/>
                </a:solidFill>
                <a:round/>
                <a:headEnd/>
                <a:tailEnd/>
              </a:ln>
              <a:solidFill>
                <a:srgbClr val="008000"/>
              </a:solidFill>
              <a:latin typeface="SimHei"/>
              <a:ea typeface="SimHei"/>
              <a:cs typeface="SimHei"/>
            </a:endParaRPr>
          </a:p>
        </p:txBody>
      </p:sp>
      <p:sp>
        <p:nvSpPr>
          <p:cNvPr id="355332" name="WordArt 5"/>
          <p:cNvSpPr>
            <a:spLocks noChangeArrowheads="1" noChangeShapeType="1" noTextEdit="1"/>
          </p:cNvSpPr>
          <p:nvPr/>
        </p:nvSpPr>
        <p:spPr bwMode="auto">
          <a:xfrm>
            <a:off x="3363913" y="1579563"/>
            <a:ext cx="2438400" cy="542925"/>
          </a:xfrm>
          <a:prstGeom prst="rect">
            <a:avLst/>
          </a:prstGeom>
        </p:spPr>
        <p:txBody>
          <a:bodyPr wrap="none" fromWordArt="1">
            <a:prstTxWarp prst="textPlain">
              <a:avLst>
                <a:gd name="adj" fmla="val 50000"/>
              </a:avLst>
            </a:prstTxWarp>
          </a:bodyPr>
          <a:lstStyle/>
          <a:p>
            <a:pPr algn="ctr"/>
            <a:r>
              <a:rPr lang="zh-TW" altLang="en-US" sz="3600" kern="10">
                <a:ln w="38100">
                  <a:solidFill>
                    <a:srgbClr val="FFFFFF"/>
                  </a:solidFill>
                  <a:round/>
                  <a:headEnd/>
                  <a:tailEnd/>
                </a:ln>
                <a:solidFill>
                  <a:srgbClr val="008000"/>
                </a:solidFill>
                <a:latin typeface="SimHei"/>
                <a:ea typeface="SimHei"/>
                <a:cs typeface="SimHei"/>
              </a:rPr>
              <a:t>大约</a:t>
            </a:r>
            <a:endParaRPr lang="en-US" sz="3600" kern="10">
              <a:ln w="38100">
                <a:solidFill>
                  <a:srgbClr val="FFFFFF"/>
                </a:solidFill>
                <a:round/>
                <a:headEnd/>
                <a:tailEnd/>
              </a:ln>
              <a:solidFill>
                <a:srgbClr val="008000"/>
              </a:solidFill>
              <a:latin typeface="SimHei"/>
              <a:ea typeface="SimHei"/>
              <a:cs typeface="SimHei"/>
            </a:endParaRPr>
          </a:p>
        </p:txBody>
      </p:sp>
      <p:sp>
        <p:nvSpPr>
          <p:cNvPr id="355333" name="WordArt 6"/>
          <p:cNvSpPr>
            <a:spLocks noChangeArrowheads="1" noChangeShapeType="1" noTextEdit="1"/>
          </p:cNvSpPr>
          <p:nvPr/>
        </p:nvSpPr>
        <p:spPr bwMode="auto">
          <a:xfrm>
            <a:off x="3873500" y="2152650"/>
            <a:ext cx="1447800" cy="923925"/>
          </a:xfrm>
          <a:prstGeom prst="rect">
            <a:avLst/>
          </a:prstGeom>
        </p:spPr>
        <p:txBody>
          <a:bodyPr wrap="none" fromWordArt="1">
            <a:prstTxWarp prst="textPlain">
              <a:avLst>
                <a:gd name="adj" fmla="val 50000"/>
              </a:avLst>
            </a:prstTxWarp>
          </a:bodyPr>
          <a:lstStyle/>
          <a:p>
            <a:pPr algn="ctr"/>
            <a:r>
              <a:rPr lang="en-US" sz="3600" kern="10">
                <a:ln w="38100">
                  <a:solidFill>
                    <a:srgbClr val="FFFFFF"/>
                  </a:solidFill>
                  <a:round/>
                  <a:headEnd/>
                  <a:tailEnd/>
                </a:ln>
                <a:solidFill>
                  <a:srgbClr val="008000"/>
                </a:solidFill>
                <a:latin typeface="SimHei"/>
                <a:ea typeface="SimHei"/>
                <a:cs typeface="SimHei"/>
              </a:rPr>
              <a:t>50</a:t>
            </a:r>
          </a:p>
        </p:txBody>
      </p:sp>
      <p:sp>
        <p:nvSpPr>
          <p:cNvPr id="355334" name="WordArt 7"/>
          <p:cNvSpPr>
            <a:spLocks noChangeArrowheads="1" noChangeShapeType="1" noTextEdit="1"/>
          </p:cNvSpPr>
          <p:nvPr/>
        </p:nvSpPr>
        <p:spPr bwMode="auto">
          <a:xfrm>
            <a:off x="2762250" y="3133725"/>
            <a:ext cx="3629025" cy="542925"/>
          </a:xfrm>
          <a:prstGeom prst="rect">
            <a:avLst/>
          </a:prstGeom>
        </p:spPr>
        <p:txBody>
          <a:bodyPr wrap="none" fromWordArt="1">
            <a:prstTxWarp prst="textPlain">
              <a:avLst>
                <a:gd name="adj" fmla="val 50000"/>
              </a:avLst>
            </a:prstTxWarp>
          </a:bodyPr>
          <a:lstStyle/>
          <a:p>
            <a:pPr algn="ctr"/>
            <a:r>
              <a:rPr lang="zh-TW" altLang="en-US" sz="3600" kern="10">
                <a:ln w="38100">
                  <a:solidFill>
                    <a:srgbClr val="FFFFFF"/>
                  </a:solidFill>
                  <a:round/>
                  <a:headEnd/>
                  <a:tailEnd/>
                </a:ln>
                <a:solidFill>
                  <a:srgbClr val="008000"/>
                </a:solidFill>
                <a:latin typeface="SimHei"/>
                <a:ea typeface="SimHei"/>
                <a:cs typeface="SimHei"/>
              </a:rPr>
              <a:t>恐龙</a:t>
            </a:r>
            <a:endParaRPr lang="en-US" sz="3600" kern="10">
              <a:ln w="38100">
                <a:solidFill>
                  <a:srgbClr val="FFFFFF"/>
                </a:solidFill>
                <a:round/>
                <a:headEnd/>
                <a:tailEnd/>
              </a:ln>
              <a:solidFill>
                <a:srgbClr val="008000"/>
              </a:solidFill>
              <a:latin typeface="SimHei"/>
              <a:ea typeface="SimHei"/>
              <a:cs typeface="SimHei"/>
            </a:endParaRPr>
          </a:p>
        </p:txBody>
      </p:sp>
      <p:sp>
        <p:nvSpPr>
          <p:cNvPr id="329735" name="WordArt 8"/>
          <p:cNvSpPr>
            <a:spLocks noChangeArrowheads="1" noChangeShapeType="1" noTextEdit="1"/>
          </p:cNvSpPr>
          <p:nvPr/>
        </p:nvSpPr>
        <p:spPr bwMode="auto">
          <a:xfrm>
            <a:off x="3494088" y="3733800"/>
            <a:ext cx="2333625" cy="542925"/>
          </a:xfrm>
          <a:prstGeom prst="rect">
            <a:avLst/>
          </a:prstGeom>
        </p:spPr>
        <p:txBody>
          <a:bodyPr wrap="none" fromWordArt="1">
            <a:prstTxWarp prst="textPlain">
              <a:avLst>
                <a:gd name="adj" fmla="val 50000"/>
              </a:avLst>
            </a:prstTxWarp>
          </a:bodyPr>
          <a:lstStyle/>
          <a:p>
            <a:pPr algn="ctr" eaLnBrk="1" hangingPunct="1">
              <a:defRPr/>
            </a:pPr>
            <a:r>
              <a:rPr lang="en-US" sz="3600" kern="10" dirty="0">
                <a:ln w="38100">
                  <a:solidFill>
                    <a:srgbClr val="FFFFFF"/>
                  </a:solidFill>
                  <a:round/>
                  <a:headEnd/>
                  <a:tailEnd/>
                </a:ln>
                <a:solidFill>
                  <a:srgbClr val="008000"/>
                </a:solidFill>
                <a:latin typeface="SimHei" pitchFamily="49" charset="-122"/>
                <a:ea typeface="SimHei" pitchFamily="49" charset="-122"/>
                <a:cs typeface="Futura XBlk BT"/>
              </a:rPr>
              <a:t>“</a:t>
            </a:r>
            <a:r>
              <a:rPr lang="zh-CN" altLang="en-US" sz="3600" kern="10" dirty="0">
                <a:ln w="38100">
                  <a:solidFill>
                    <a:srgbClr val="FFFFFF"/>
                  </a:solidFill>
                  <a:round/>
                  <a:headEnd/>
                  <a:tailEnd/>
                </a:ln>
                <a:solidFill>
                  <a:srgbClr val="008000"/>
                </a:solidFill>
                <a:latin typeface="SimHei" pitchFamily="49" charset="-122"/>
                <a:ea typeface="SimHei" pitchFamily="49" charset="-122"/>
                <a:cs typeface="Futura XBlk BT"/>
              </a:rPr>
              <a:t>种类</a:t>
            </a:r>
            <a:r>
              <a:rPr lang="en-US" sz="3600" kern="10" dirty="0">
                <a:ln w="38100">
                  <a:solidFill>
                    <a:srgbClr val="FFFFFF"/>
                  </a:solidFill>
                  <a:round/>
                  <a:headEnd/>
                  <a:tailEnd/>
                </a:ln>
                <a:solidFill>
                  <a:srgbClr val="008000"/>
                </a:solidFill>
                <a:latin typeface="SimHei" pitchFamily="49" charset="-122"/>
                <a:ea typeface="SimHei" pitchFamily="49" charset="-122"/>
                <a:cs typeface="Futura XBlk B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hangingPunct="1">
              <a:defRPr/>
            </a:pPr>
            <a:r>
              <a:rPr lang="en-US" smtClean="0">
                <a:cs typeface="+mj-cs"/>
              </a:rPr>
              <a:t>Flood wave, volcano, dino GDM</a:t>
            </a:r>
          </a:p>
        </p:txBody>
      </p:sp>
      <p:pic>
        <p:nvPicPr>
          <p:cNvPr id="357378" name="Picture 3" descr="119 GDM flood"/>
          <p:cNvPicPr>
            <a:picLocks noChangeArrowheads="1"/>
          </p:cNvPicPr>
          <p:nvPr/>
        </p:nvPicPr>
        <p:blipFill>
          <a:blip r:embed="rId3">
            <a:extLst>
              <a:ext uri="{28A0092B-C50C-407E-A947-70E740481C1C}">
                <a14:useLocalDpi xmlns:a14="http://schemas.microsoft.com/office/drawing/2010/main" val="0"/>
              </a:ext>
            </a:extLst>
          </a:blip>
          <a:srcRect t="8327" b="9274"/>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2866" name="Rectangle 2" hidden="1"/>
          <p:cNvSpPr>
            <a:spLocks noGrp="1" noChangeArrowheads="1"/>
          </p:cNvSpPr>
          <p:nvPr>
            <p:ph type="title"/>
          </p:nvPr>
        </p:nvSpPr>
        <p:spPr/>
        <p:txBody>
          <a:bodyPr/>
          <a:lstStyle/>
          <a:p>
            <a:pPr eaLnBrk="1" hangingPunct="1">
              <a:defRPr/>
            </a:pPr>
            <a:r>
              <a:rPr lang="en-US" smtClean="0">
                <a:cs typeface="+mj-cs"/>
              </a:rPr>
              <a:t>Billions of Dead Things 00058</a:t>
            </a:r>
          </a:p>
        </p:txBody>
      </p:sp>
      <p:pic>
        <p:nvPicPr>
          <p:cNvPr id="4772867" name="Picture 3" descr="Bil of Dead Things 0005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772868" name="Text Box 4"/>
          <p:cNvSpPr txBox="1">
            <a:spLocks noChangeArrowheads="1"/>
          </p:cNvSpPr>
          <p:nvPr/>
        </p:nvSpPr>
        <p:spPr bwMode="auto">
          <a:xfrm>
            <a:off x="457200" y="1431925"/>
            <a:ext cx="8153400" cy="38623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30000"/>
              </a:spcBef>
            </a:pPr>
            <a:r>
              <a:rPr lang="zh-CN" altLang="en-US" sz="5000" b="1">
                <a:solidFill>
                  <a:srgbClr val="FFFFFF"/>
                </a:solidFill>
                <a:latin typeface="SimHei" charset="0"/>
                <a:ea typeface="SimHei" charset="0"/>
                <a:cs typeface="SimHei" charset="0"/>
              </a:rPr>
              <a:t>数十亿死亡的东西</a:t>
            </a:r>
            <a:endParaRPr lang="en-US" altLang="ja-JP" sz="5000" b="1">
              <a:solidFill>
                <a:srgbClr val="FFFFFF"/>
              </a:solidFill>
              <a:latin typeface="SimHei" charset="0"/>
              <a:ea typeface="SimHei" charset="0"/>
              <a:cs typeface="SimHei" charset="0"/>
            </a:endParaRPr>
          </a:p>
          <a:p>
            <a:pPr algn="ctr" eaLnBrk="1" fontAlgn="t" hangingPunct="1">
              <a:spcBef>
                <a:spcPct val="30000"/>
              </a:spcBef>
            </a:pPr>
            <a:r>
              <a:rPr lang="zh-CN" altLang="en-US" sz="5000" b="1">
                <a:solidFill>
                  <a:srgbClr val="FFFFFF"/>
                </a:solidFill>
                <a:latin typeface="SimHei" charset="0"/>
                <a:ea typeface="SimHei" charset="0"/>
                <a:cs typeface="SimHei" charset="0"/>
              </a:rPr>
              <a:t>埋在岩石层</a:t>
            </a:r>
            <a:endParaRPr lang="en-US" altLang="zh-CN" sz="5000" b="1">
              <a:solidFill>
                <a:srgbClr val="FFFFFF"/>
              </a:solidFill>
              <a:latin typeface="SimHei" charset="0"/>
              <a:ea typeface="SimHei" charset="0"/>
              <a:cs typeface="SimHei" charset="0"/>
            </a:endParaRPr>
          </a:p>
          <a:p>
            <a:pPr algn="ctr" eaLnBrk="1" fontAlgn="t" hangingPunct="1">
              <a:spcBef>
                <a:spcPct val="30000"/>
              </a:spcBef>
            </a:pPr>
            <a:r>
              <a:rPr lang="zh-CN" altLang="en-US" sz="5000" b="1">
                <a:solidFill>
                  <a:srgbClr val="FFFFFF"/>
                </a:solidFill>
                <a:latin typeface="SimHei" charset="0"/>
                <a:ea typeface="SimHei" charset="0"/>
                <a:cs typeface="SimHei" charset="0"/>
              </a:rPr>
              <a:t>安息水底</a:t>
            </a:r>
            <a:endParaRPr lang="en-US" altLang="zh-CN" sz="5000" b="1">
              <a:solidFill>
                <a:srgbClr val="FFFFFF"/>
              </a:solidFill>
              <a:latin typeface="SimHei" charset="0"/>
              <a:ea typeface="SimHei" charset="0"/>
              <a:cs typeface="SimHei" charset="0"/>
            </a:endParaRPr>
          </a:p>
          <a:p>
            <a:pPr algn="ctr" eaLnBrk="1" fontAlgn="t" hangingPunct="1">
              <a:spcBef>
                <a:spcPct val="30000"/>
              </a:spcBef>
            </a:pPr>
            <a:r>
              <a:rPr lang="zh-CN" altLang="en-US" sz="5000" b="1">
                <a:solidFill>
                  <a:srgbClr val="FFFFFF"/>
                </a:solidFill>
                <a:latin typeface="SimHei" charset="0"/>
                <a:ea typeface="SimHei" charset="0"/>
                <a:cs typeface="SimHei" charset="0"/>
              </a:rPr>
              <a:t>遍布全球</a:t>
            </a:r>
            <a:endParaRPr lang="en-US" sz="50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4978" name="Rectangle 2"/>
          <p:cNvSpPr>
            <a:spLocks noGrp="1" noChangeArrowheads="1"/>
          </p:cNvSpPr>
          <p:nvPr>
            <p:ph type="ctrTitle"/>
          </p:nvPr>
        </p:nvSpPr>
        <p:spPr/>
        <p:txBody>
          <a:bodyPr/>
          <a:lstStyle/>
          <a:p>
            <a:pPr eaLnBrk="1" hangingPunct="1">
              <a:defRPr/>
            </a:pPr>
            <a:r>
              <a:rPr lang="en-US" smtClean="0"/>
              <a:t>Dinosaurs &amp; Kids - 6</a:t>
            </a:r>
          </a:p>
        </p:txBody>
      </p:sp>
      <p:pic>
        <p:nvPicPr>
          <p:cNvPr id="196610" name="Picture 3" descr="DinoBooks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4980" name="Rectangle 4"/>
          <p:cNvSpPr>
            <a:spLocks noChangeArrowheads="1"/>
          </p:cNvSpPr>
          <p:nvPr/>
        </p:nvSpPr>
        <p:spPr bwMode="auto">
          <a:xfrm>
            <a:off x="6705600" y="4495800"/>
            <a:ext cx="2438400" cy="23622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4734981" name="Text Box 5"/>
          <p:cNvSpPr txBox="1">
            <a:spLocks noChangeArrowheads="1"/>
          </p:cNvSpPr>
          <p:nvPr/>
        </p:nvSpPr>
        <p:spPr bwMode="auto">
          <a:xfrm>
            <a:off x="6858000" y="4800600"/>
            <a:ext cx="2209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这仅仅是个开始！</a:t>
            </a:r>
            <a:endParaRPr lang="en-US" sz="36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pPr eaLnBrk="1" hangingPunct="1">
              <a:defRPr/>
            </a:pPr>
            <a:r>
              <a:rPr lang="en-US" smtClean="0">
                <a:cs typeface="+mj-cs"/>
              </a:rPr>
              <a:t>Paleontologists digging large dino fossil</a:t>
            </a:r>
          </a:p>
        </p:txBody>
      </p:sp>
      <p:pic>
        <p:nvPicPr>
          <p:cNvPr id="552963" name="Picture 3" descr="Dino fossil &amp; man--DNat M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98463"/>
            <a:ext cx="9144000" cy="60785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idx="4294967295"/>
          </p:nvPr>
        </p:nvSpPr>
        <p:spPr/>
        <p:txBody>
          <a:bodyPr/>
          <a:lstStyle/>
          <a:p>
            <a:pPr eaLnBrk="1" hangingPunct="1">
              <a:defRPr/>
            </a:pPr>
            <a:r>
              <a:rPr lang="en-US" altLang="ja-JP" smtClean="0">
                <a:cs typeface="MS PGothic" charset="0"/>
              </a:rPr>
              <a:t>Dino skin fossil</a:t>
            </a:r>
          </a:p>
        </p:txBody>
      </p:sp>
      <p:pic>
        <p:nvPicPr>
          <p:cNvPr id="363522" name="Picture 3" descr="focus dino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8884" name="Text Box 4"/>
          <p:cNvSpPr txBox="1">
            <a:spLocks noChangeArrowheads="1"/>
          </p:cNvSpPr>
          <p:nvPr/>
        </p:nvSpPr>
        <p:spPr bwMode="auto">
          <a:xfrm>
            <a:off x="1476375" y="6172200"/>
            <a:ext cx="617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3200" b="1" i="1">
                <a:solidFill>
                  <a:srgbClr val="FFFF00"/>
                </a:solidFill>
                <a:latin typeface="SimHei" charset="0"/>
                <a:ea typeface="SimHei" charset="0"/>
                <a:cs typeface="SimHei" charset="0"/>
              </a:rPr>
              <a:t>恐龙皮肤化石</a:t>
            </a:r>
            <a:endParaRPr lang="en-US" sz="3200" b="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4338" name="Rectangle 2"/>
          <p:cNvSpPr>
            <a:spLocks noGrp="1" noChangeArrowheads="1"/>
          </p:cNvSpPr>
          <p:nvPr>
            <p:ph type="ctrTitle"/>
          </p:nvPr>
        </p:nvSpPr>
        <p:spPr/>
        <p:txBody>
          <a:bodyPr/>
          <a:lstStyle/>
          <a:p>
            <a:pPr eaLnBrk="1" hangingPunct="1">
              <a:defRPr/>
            </a:pPr>
            <a:r>
              <a:rPr lang="en-US" b="1" smtClean="0">
                <a:latin typeface="Myriad Pro" charset="0"/>
              </a:rPr>
              <a:t>Template Suite 1-Special 01361</a:t>
            </a:r>
          </a:p>
        </p:txBody>
      </p:sp>
      <p:pic>
        <p:nvPicPr>
          <p:cNvPr id="3214339" name="Picture 3" descr="Template Suite 1-Special 0136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214340" name="Rectangle 4"/>
          <p:cNvSpPr>
            <a:spLocks noGrp="1" noChangeArrowheads="1"/>
          </p:cNvSpPr>
          <p:nvPr>
            <p:ph type="subTitle" idx="1"/>
          </p:nvPr>
        </p:nvSpPr>
        <p:spPr>
          <a:xfrm>
            <a:off x="1371600" y="2514600"/>
            <a:ext cx="6400800" cy="762000"/>
          </a:xfrm>
        </p:spPr>
        <p:txBody>
          <a:bodyPr/>
          <a:lstStyle/>
          <a:p>
            <a:pPr eaLnBrk="1" hangingPunct="1"/>
            <a:r>
              <a:rPr lang="zh-CN" altLang="en-US" sz="5400" b="1">
                <a:solidFill>
                  <a:schemeClr val="bg1"/>
                </a:solidFill>
                <a:latin typeface="SimHei" charset="0"/>
                <a:ea typeface="SimHei" charset="0"/>
                <a:cs typeface="SimHei" charset="0"/>
              </a:rPr>
              <a:t>它们何时灭绝？</a:t>
            </a:r>
            <a:endParaRPr lang="en-US" sz="5400" b="1">
              <a:solidFill>
                <a:schemeClr val="bg1"/>
              </a:solidFill>
              <a:latin typeface="SimHei" charset="0"/>
              <a:ea typeface="SimHei" charset="0"/>
              <a:cs typeface="SimHe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4482" name="Rectangle 2"/>
          <p:cNvSpPr>
            <a:spLocks noGrp="1" noChangeArrowheads="1"/>
          </p:cNvSpPr>
          <p:nvPr>
            <p:ph type="title"/>
          </p:nvPr>
        </p:nvSpPr>
        <p:spPr/>
        <p:txBody>
          <a:bodyPr/>
          <a:lstStyle/>
          <a:p>
            <a:pPr eaLnBrk="1" hangingPunct="1">
              <a:defRPr/>
            </a:pPr>
            <a:r>
              <a:rPr lang="en-US" smtClean="0"/>
              <a:t>Wollemi Pine</a:t>
            </a:r>
          </a:p>
        </p:txBody>
      </p:sp>
      <p:sp>
        <p:nvSpPr>
          <p:cNvPr id="4244483" name="Text Box 3"/>
          <p:cNvSpPr txBox="1">
            <a:spLocks noChangeArrowheads="1"/>
          </p:cNvSpPr>
          <p:nvPr/>
        </p:nvSpPr>
        <p:spPr bwMode="auto">
          <a:xfrm>
            <a:off x="4648200" y="1817688"/>
            <a:ext cx="38100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4400" b="1">
                <a:solidFill>
                  <a:srgbClr val="FFFF00"/>
                </a:solidFill>
                <a:latin typeface="SimHei" charset="0"/>
                <a:ea typeface="SimHei" charset="0"/>
                <a:cs typeface="SimHei" charset="0"/>
              </a:rPr>
              <a:t>Wollemi </a:t>
            </a:r>
            <a:r>
              <a:rPr lang="zh-CN" altLang="en-US" sz="4400" b="1">
                <a:solidFill>
                  <a:srgbClr val="FFFF00"/>
                </a:solidFill>
                <a:latin typeface="SimHei" charset="0"/>
                <a:ea typeface="SimHei" charset="0"/>
                <a:cs typeface="SimHei" charset="0"/>
              </a:rPr>
              <a:t>松</a:t>
            </a:r>
            <a:endParaRPr lang="en-US" sz="4400" b="1">
              <a:solidFill>
                <a:srgbClr val="FFFF00"/>
              </a:solidFill>
              <a:latin typeface="SimHei" charset="0"/>
              <a:ea typeface="SimHei" charset="0"/>
              <a:cs typeface="SimHei" charset="0"/>
            </a:endParaRPr>
          </a:p>
        </p:txBody>
      </p:sp>
      <p:pic>
        <p:nvPicPr>
          <p:cNvPr id="367619" name="Picture 4" descr="Wollemi Pine to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68425"/>
            <a:ext cx="35433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4485" name="Text Box 5"/>
          <p:cNvSpPr txBox="1">
            <a:spLocks noChangeArrowheads="1"/>
          </p:cNvSpPr>
          <p:nvPr/>
        </p:nvSpPr>
        <p:spPr bwMode="auto">
          <a:xfrm>
            <a:off x="4495800" y="3565525"/>
            <a:ext cx="4648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3200" b="1">
                <a:solidFill>
                  <a:srgbClr val="FFFFFF"/>
                </a:solidFill>
                <a:latin typeface="SimHei" charset="0"/>
                <a:ea typeface="SimHei" charset="0"/>
                <a:cs typeface="SimHei" charset="0"/>
              </a:rPr>
              <a:t>“</a:t>
            </a:r>
            <a:r>
              <a:rPr lang="en-US" altLang="zh-CN" sz="3200" b="1">
                <a:solidFill>
                  <a:srgbClr val="FFFFFF"/>
                </a:solidFill>
                <a:latin typeface="SimHei" charset="0"/>
                <a:ea typeface="SimHei" charset="0"/>
                <a:cs typeface="SimHei" charset="0"/>
              </a:rPr>
              <a:t>1</a:t>
            </a:r>
            <a:r>
              <a:rPr lang="zh-CN" altLang="en-US" sz="3200" b="1">
                <a:solidFill>
                  <a:srgbClr val="FFFFFF"/>
                </a:solidFill>
                <a:latin typeface="SimHei" charset="0"/>
                <a:ea typeface="SimHei" charset="0"/>
                <a:cs typeface="SimHei" charset="0"/>
              </a:rPr>
              <a:t>亿</a:t>
            </a:r>
            <a:r>
              <a:rPr lang="en-US" altLang="zh-CN" sz="3200" b="1">
                <a:solidFill>
                  <a:srgbClr val="FFFFFF"/>
                </a:solidFill>
                <a:latin typeface="SimHei" charset="0"/>
                <a:ea typeface="SimHei" charset="0"/>
                <a:cs typeface="SimHei" charset="0"/>
              </a:rPr>
              <a:t>5</a:t>
            </a:r>
            <a:r>
              <a:rPr lang="zh-CN" altLang="en-US" sz="3200" b="1">
                <a:solidFill>
                  <a:srgbClr val="FFFFFF"/>
                </a:solidFill>
                <a:latin typeface="SimHei" charset="0"/>
                <a:ea typeface="SimHei" charset="0"/>
                <a:cs typeface="SimHei" charset="0"/>
              </a:rPr>
              <a:t>千万年前灭年绝</a:t>
            </a:r>
            <a:r>
              <a:rPr lang="ja-JP" altLang="en-US" sz="3200" b="1">
                <a:solidFill>
                  <a:srgbClr val="FFFFFF"/>
                </a:solidFill>
                <a:latin typeface="SimHei" charset="0"/>
                <a:ea typeface="SimHei" charset="0"/>
                <a:cs typeface="SimHei" charset="0"/>
              </a:rPr>
              <a:t>”</a:t>
            </a:r>
            <a:endParaRPr lang="en-US" altLang="ja-JP" sz="3200" b="1">
              <a:solidFill>
                <a:srgbClr val="FFFFFF"/>
              </a:solidFill>
              <a:latin typeface="SimHei" charset="0"/>
              <a:ea typeface="SimHei" charset="0"/>
              <a:cs typeface="SimHei" charset="0"/>
            </a:endParaRPr>
          </a:p>
          <a:p>
            <a:pPr eaLnBrk="1" hangingPunct="1">
              <a:spcBef>
                <a:spcPct val="50000"/>
              </a:spcBef>
            </a:pPr>
            <a:r>
              <a:rPr lang="en-US" altLang="zh-TW" sz="3200" b="1">
                <a:solidFill>
                  <a:srgbClr val="FFFFFF"/>
                </a:solidFill>
                <a:latin typeface="SimHei" charset="0"/>
                <a:ea typeface="SimHei" charset="0"/>
                <a:cs typeface="SimHei" charset="0"/>
              </a:rPr>
              <a:t>1994</a:t>
            </a:r>
            <a:r>
              <a:rPr lang="zh-TW" altLang="en-US" sz="3200" b="1">
                <a:solidFill>
                  <a:srgbClr val="FFFFFF"/>
                </a:solidFill>
                <a:latin typeface="SimHei" charset="0"/>
                <a:ea typeface="SimHei" charset="0"/>
                <a:cs typeface="SimHei" charset="0"/>
              </a:rPr>
              <a:t>年</a:t>
            </a:r>
            <a:r>
              <a:rPr lang="zh-CN" altLang="en-US" sz="3200" b="1">
                <a:solidFill>
                  <a:srgbClr val="FFFFFF"/>
                </a:solidFill>
                <a:latin typeface="SimHei" charset="0"/>
                <a:ea typeface="SimHei" charset="0"/>
                <a:cs typeface="SimHei" charset="0"/>
              </a:rPr>
              <a:t>再次被发现还存活着</a:t>
            </a:r>
            <a:endParaRPr lang="en-US" sz="3200" b="1">
              <a:solidFill>
                <a:srgbClr val="FFFFFF"/>
              </a:solidFill>
              <a:latin typeface="SimHei" charset="0"/>
              <a:ea typeface="SimHei" charset="0"/>
              <a:cs typeface="SimHei" charset="0"/>
            </a:endParaRPr>
          </a:p>
        </p:txBody>
      </p:sp>
      <p:sp>
        <p:nvSpPr>
          <p:cNvPr id="4244486" name="Text Box 6"/>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BBE0E3"/>
                </a:solidFill>
                <a:latin typeface="SimHei" charset="0"/>
                <a:ea typeface="SimHei" charset="0"/>
                <a:cs typeface="SimHei" charset="0"/>
              </a:rPr>
              <a:t>活化石</a:t>
            </a:r>
            <a:endParaRPr lang="en-US" sz="4000" b="1">
              <a:solidFill>
                <a:srgbClr val="BBE0E3"/>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62"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rPr>
              <a:t>Schweitzer 1993—T-Rex blood cells</a:t>
            </a:r>
          </a:p>
        </p:txBody>
      </p:sp>
      <p:pic>
        <p:nvPicPr>
          <p:cNvPr id="342016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3420164" name="Rectangle 4"/>
          <p:cNvSpPr>
            <a:spLocks noChangeArrowheads="1"/>
          </p:cNvSpPr>
          <p:nvPr/>
        </p:nvSpPr>
        <p:spPr bwMode="auto">
          <a:xfrm>
            <a:off x="6324600" y="609600"/>
            <a:ext cx="2133600" cy="2971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3420165" name="Rectangle 5"/>
          <p:cNvSpPr>
            <a:spLocks noChangeArrowheads="1"/>
          </p:cNvSpPr>
          <p:nvPr/>
        </p:nvSpPr>
        <p:spPr bwMode="auto">
          <a:xfrm>
            <a:off x="685800" y="528638"/>
            <a:ext cx="5715000" cy="6810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anchor="ctr">
            <a:spAutoFit/>
          </a:bodyPr>
          <a:lstStyle/>
          <a:p>
            <a:pPr algn="ctr" eaLnBrk="1" hangingPunct="1">
              <a:lnSpc>
                <a:spcPct val="95000"/>
              </a:lnSpc>
            </a:pPr>
            <a:r>
              <a:rPr lang="ja-JP" altLang="en-US" sz="4000" b="1">
                <a:solidFill>
                  <a:srgbClr val="FFFF00"/>
                </a:solidFill>
                <a:latin typeface="SimHei" charset="0"/>
                <a:ea typeface="SimHei" charset="0"/>
                <a:cs typeface="SimHei" charset="0"/>
              </a:rPr>
              <a:t>“</a:t>
            </a:r>
            <a:r>
              <a:rPr lang="zh-CN" altLang="en-US" sz="4000" b="1">
                <a:solidFill>
                  <a:srgbClr val="FFFF00"/>
                </a:solidFill>
                <a:latin typeface="SimHei" charset="0"/>
                <a:ea typeface="SimHei" charset="0"/>
                <a:cs typeface="SimHei" charset="0"/>
              </a:rPr>
              <a:t>新鲜</a:t>
            </a:r>
            <a:r>
              <a:rPr lang="ja-JP" altLang="en-US" sz="4000" b="1">
                <a:solidFill>
                  <a:srgbClr val="FFFF00"/>
                </a:solidFill>
                <a:latin typeface="SimHei" charset="0"/>
                <a:ea typeface="SimHei" charset="0"/>
                <a:cs typeface="SimHei" charset="0"/>
              </a:rPr>
              <a:t>”</a:t>
            </a:r>
            <a:r>
              <a:rPr lang="zh-CN" altLang="en-US" sz="4000" b="1">
                <a:solidFill>
                  <a:srgbClr val="FFFF00"/>
                </a:solidFill>
                <a:latin typeface="SimHei" charset="0"/>
                <a:ea typeface="SimHei" charset="0"/>
                <a:cs typeface="SimHei" charset="0"/>
              </a:rPr>
              <a:t>霸王龙骨骼</a:t>
            </a:r>
            <a:r>
              <a:rPr lang="en-US" altLang="ja-JP" sz="4000" b="1">
                <a:solidFill>
                  <a:srgbClr val="FFFF00"/>
                </a:solidFill>
                <a:latin typeface="SimHei" charset="0"/>
                <a:ea typeface="SimHei" charset="0"/>
                <a:cs typeface="SimHei" charset="0"/>
              </a:rPr>
              <a:t>?</a:t>
            </a:r>
            <a:endParaRPr lang="en-US" sz="4000" b="1">
              <a:solidFill>
                <a:srgbClr val="FFFF00"/>
              </a:solidFill>
              <a:latin typeface="SimHei" charset="0"/>
              <a:ea typeface="SimHei" charset="0"/>
              <a:cs typeface="SimHei" charset="0"/>
            </a:endParaRPr>
          </a:p>
        </p:txBody>
      </p:sp>
      <p:sp>
        <p:nvSpPr>
          <p:cNvPr id="3420166" name="Text Box 6"/>
          <p:cNvSpPr txBox="1">
            <a:spLocks noChangeArrowheads="1"/>
          </p:cNvSpPr>
          <p:nvPr/>
        </p:nvSpPr>
        <p:spPr bwMode="auto">
          <a:xfrm>
            <a:off x="0" y="1295400"/>
            <a:ext cx="6172200" cy="2432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5000"/>
              </a:lnSpc>
            </a:pPr>
            <a:r>
              <a:rPr lang="ja-JP" altLang="en-US" sz="3200" b="1">
                <a:solidFill>
                  <a:srgbClr val="FFFFFF"/>
                </a:solidFill>
                <a:latin typeface="SimHei" charset="0"/>
                <a:ea typeface="SimHei" charset="0"/>
                <a:cs typeface="SimHei" charset="0"/>
              </a:rPr>
              <a:t>“</a:t>
            </a:r>
            <a:r>
              <a:rPr lang="zh-CN" altLang="en-US" sz="3200" b="1">
                <a:solidFill>
                  <a:srgbClr val="FFFFFF"/>
                </a:solidFill>
                <a:latin typeface="SimHei" charset="0"/>
                <a:ea typeface="SimHei" charset="0"/>
                <a:cs typeface="SimHei" charset="0"/>
              </a:rPr>
              <a:t>看起来就有如一块新鲜的骨骼</a:t>
            </a:r>
            <a:r>
              <a:rPr lang="en-US" altLang="ja-JP" sz="3200" b="1">
                <a:solidFill>
                  <a:srgbClr val="FFFFFF"/>
                </a:solidFill>
                <a:latin typeface="SimHei" charset="0"/>
                <a:ea typeface="SimHei" charset="0"/>
                <a:cs typeface="SimHei" charset="0"/>
              </a:rPr>
              <a:t>.  </a:t>
            </a:r>
          </a:p>
          <a:p>
            <a:pPr>
              <a:lnSpc>
                <a:spcPct val="95000"/>
              </a:lnSpc>
            </a:pPr>
            <a:r>
              <a:rPr lang="zh-CN" altLang="en-US" sz="3200" b="1">
                <a:solidFill>
                  <a:srgbClr val="FFFFFF"/>
                </a:solidFill>
                <a:latin typeface="SimHei" charset="0"/>
                <a:ea typeface="SimHei" charset="0"/>
                <a:cs typeface="SimHei" charset="0"/>
              </a:rPr>
              <a:t>当然我</a:t>
            </a:r>
            <a:r>
              <a:rPr lang="zh-CN" altLang="en-US" sz="3200" b="1">
                <a:solidFill>
                  <a:srgbClr val="FFFF00"/>
                </a:solidFill>
                <a:latin typeface="SimHei" charset="0"/>
                <a:ea typeface="SimHei" charset="0"/>
                <a:cs typeface="SimHei" charset="0"/>
              </a:rPr>
              <a:t>无法相信。</a:t>
            </a:r>
            <a:r>
              <a:rPr lang="zh-CN" altLang="en-US" sz="3200" b="1">
                <a:solidFill>
                  <a:schemeClr val="bg1"/>
                </a:solidFill>
                <a:latin typeface="SimHei" charset="0"/>
                <a:ea typeface="SimHei" charset="0"/>
                <a:cs typeface="SimHei" charset="0"/>
              </a:rPr>
              <a:t>我对实验室技术人员说：“骨头，毕竟，有</a:t>
            </a:r>
            <a:r>
              <a:rPr lang="en-US" altLang="zh-CN" sz="3200" b="1">
                <a:solidFill>
                  <a:schemeClr val="bg1"/>
                </a:solidFill>
                <a:latin typeface="SimHei" charset="0"/>
                <a:ea typeface="SimHei" charset="0"/>
                <a:cs typeface="SimHei" charset="0"/>
              </a:rPr>
              <a:t>6500</a:t>
            </a:r>
            <a:r>
              <a:rPr lang="zh-CN" altLang="en-US" sz="3200" b="1">
                <a:solidFill>
                  <a:schemeClr val="bg1"/>
                </a:solidFill>
                <a:latin typeface="SimHei" charset="0"/>
                <a:ea typeface="SimHei" charset="0"/>
                <a:cs typeface="SimHei" charset="0"/>
              </a:rPr>
              <a:t>万年的历史。血细胞哪有可能能活那么久吗</a:t>
            </a:r>
            <a:r>
              <a:rPr lang="en-US" altLang="ja-JP" sz="3200" b="1">
                <a:solidFill>
                  <a:srgbClr val="FFFFFF"/>
                </a:solidFill>
                <a:latin typeface="SimHei" charset="0"/>
                <a:ea typeface="SimHei" charset="0"/>
                <a:cs typeface="SimHei" charset="0"/>
              </a:rPr>
              <a:t>?</a:t>
            </a:r>
            <a:r>
              <a:rPr lang="fr-FR" altLang="ja-JP" sz="3200" b="1">
                <a:solidFill>
                  <a:srgbClr val="FFFFFF"/>
                </a:solidFill>
                <a:latin typeface="SimHei" charset="0"/>
                <a:ea typeface="SimHei" charset="0"/>
                <a:cs typeface="SimHei" charset="0"/>
              </a:rPr>
              <a:t>'</a:t>
            </a:r>
            <a:r>
              <a:rPr lang="ja-JP" altLang="en-US" sz="3200" b="1">
                <a:solidFill>
                  <a:srgbClr val="FFFFFF"/>
                </a:solidFill>
                <a:latin typeface="SimHei" charset="0"/>
                <a:ea typeface="SimHei" charset="0"/>
                <a:cs typeface="SimHei" charset="0"/>
              </a:rPr>
              <a:t>”</a:t>
            </a:r>
            <a:endParaRPr lang="en-US" sz="3200" b="1">
              <a:solidFill>
                <a:srgbClr val="FFFFFF"/>
              </a:solidFill>
              <a:latin typeface="SimHei" charset="0"/>
              <a:ea typeface="SimHei" charset="0"/>
              <a:cs typeface="SimHei" charset="0"/>
            </a:endParaRPr>
          </a:p>
        </p:txBody>
      </p:sp>
      <p:sp>
        <p:nvSpPr>
          <p:cNvPr id="3420167" name="Text Box 7"/>
          <p:cNvSpPr txBox="1">
            <a:spLocks noChangeArrowheads="1"/>
          </p:cNvSpPr>
          <p:nvPr/>
        </p:nvSpPr>
        <p:spPr bwMode="auto">
          <a:xfrm>
            <a:off x="838200" y="5486400"/>
            <a:ext cx="73152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sz="2200" b="1">
                <a:solidFill>
                  <a:srgbClr val="FFFFFF"/>
                </a:solidFill>
                <a:latin typeface="SimHei" charset="0"/>
                <a:ea typeface="SimHei" charset="0"/>
                <a:cs typeface="SimHei" charset="0"/>
              </a:rPr>
              <a:t>弗吉尼亚莫雷尔，“恐龙</a:t>
            </a:r>
            <a:r>
              <a:rPr lang="en-US" altLang="zh-TW" sz="2200" b="1">
                <a:solidFill>
                  <a:srgbClr val="FFFFFF"/>
                </a:solidFill>
                <a:latin typeface="SimHei" charset="0"/>
                <a:ea typeface="SimHei" charset="0"/>
                <a:cs typeface="SimHei" charset="0"/>
              </a:rPr>
              <a:t>DNA</a:t>
            </a:r>
            <a:r>
              <a:rPr lang="zh-TW" altLang="en-US" sz="2200" b="1">
                <a:solidFill>
                  <a:srgbClr val="FFFFFF"/>
                </a:solidFill>
                <a:latin typeface="SimHei" charset="0"/>
                <a:ea typeface="SimHei" charset="0"/>
                <a:cs typeface="SimHei" charset="0"/>
              </a:rPr>
              <a:t>：</a:t>
            </a:r>
            <a:r>
              <a:rPr lang="zh-CN" altLang="en-US" sz="2200" b="1">
                <a:solidFill>
                  <a:srgbClr val="FFFFFF"/>
                </a:solidFill>
                <a:latin typeface="SimHei" charset="0"/>
                <a:ea typeface="SimHei" charset="0"/>
                <a:cs typeface="SimHei" charset="0"/>
              </a:rPr>
              <a:t>寻找</a:t>
            </a:r>
            <a:r>
              <a:rPr lang="zh-TW" altLang="en-US" sz="2200" b="1">
                <a:solidFill>
                  <a:srgbClr val="FFFFFF"/>
                </a:solidFill>
                <a:latin typeface="SimHei" charset="0"/>
                <a:ea typeface="SimHei" charset="0"/>
                <a:cs typeface="SimHei" charset="0"/>
              </a:rPr>
              <a:t>和炒作，”</a:t>
            </a:r>
            <a:r>
              <a:rPr lang="en-US" altLang="zh-TW" sz="2200" b="1">
                <a:solidFill>
                  <a:srgbClr val="FFFFFF"/>
                </a:solidFill>
                <a:latin typeface="SimHei" charset="0"/>
                <a:ea typeface="SimHei" charset="0"/>
                <a:cs typeface="SimHei" charset="0"/>
              </a:rPr>
              <a:t> </a:t>
            </a:r>
            <a:r>
              <a:rPr lang="zh-TW" altLang="en-US" sz="2200" b="1">
                <a:solidFill>
                  <a:srgbClr val="FFFFFF"/>
                </a:solidFill>
                <a:latin typeface="SimHei" charset="0"/>
                <a:ea typeface="SimHei" charset="0"/>
                <a:cs typeface="SimHei" charset="0"/>
              </a:rPr>
              <a:t>科学</a:t>
            </a:r>
            <a:r>
              <a:rPr lang="en-US" altLang="zh-TW" sz="2200" b="1">
                <a:solidFill>
                  <a:srgbClr val="FFFFFF"/>
                </a:solidFill>
                <a:latin typeface="SimHei" charset="0"/>
                <a:ea typeface="SimHei" charset="0"/>
                <a:cs typeface="SimHei" charset="0"/>
              </a:rPr>
              <a:t>261</a:t>
            </a:r>
            <a:r>
              <a:rPr lang="zh-TW" altLang="en-US" sz="2200" b="1">
                <a:solidFill>
                  <a:srgbClr val="FFFFFF"/>
                </a:solidFill>
                <a:latin typeface="SimHei" charset="0"/>
                <a:ea typeface="SimHei" charset="0"/>
                <a:cs typeface="SimHei" charset="0"/>
              </a:rPr>
              <a:t>（</a:t>
            </a:r>
            <a:r>
              <a:rPr lang="en-US" altLang="zh-TW" sz="2200" b="1">
                <a:solidFill>
                  <a:srgbClr val="FFFFFF"/>
                </a:solidFill>
                <a:latin typeface="SimHei" charset="0"/>
                <a:ea typeface="SimHei" charset="0"/>
                <a:cs typeface="SimHei" charset="0"/>
              </a:rPr>
              <a:t>1993</a:t>
            </a:r>
            <a:r>
              <a:rPr lang="zh-TW" altLang="en-US" sz="2200" b="1">
                <a:solidFill>
                  <a:srgbClr val="FFFFFF"/>
                </a:solidFill>
                <a:latin typeface="SimHei" charset="0"/>
                <a:ea typeface="SimHei" charset="0"/>
                <a:cs typeface="SimHei" charset="0"/>
              </a:rPr>
              <a:t>年</a:t>
            </a:r>
            <a:r>
              <a:rPr lang="en-US" altLang="zh-TW" sz="2200" b="1">
                <a:solidFill>
                  <a:srgbClr val="FFFFFF"/>
                </a:solidFill>
                <a:latin typeface="SimHei" charset="0"/>
                <a:ea typeface="SimHei" charset="0"/>
                <a:cs typeface="SimHei" charset="0"/>
              </a:rPr>
              <a:t>7</a:t>
            </a:r>
            <a:r>
              <a:rPr lang="zh-TW" altLang="en-US" sz="2200" b="1">
                <a:solidFill>
                  <a:srgbClr val="FFFFFF"/>
                </a:solidFill>
                <a:latin typeface="SimHei" charset="0"/>
                <a:ea typeface="SimHei" charset="0"/>
                <a:cs typeface="SimHei" charset="0"/>
              </a:rPr>
              <a:t>月</a:t>
            </a:r>
            <a:r>
              <a:rPr lang="en-US" altLang="zh-TW" sz="2200" b="1">
                <a:solidFill>
                  <a:srgbClr val="FFFFFF"/>
                </a:solidFill>
                <a:latin typeface="SimHei" charset="0"/>
                <a:ea typeface="SimHei" charset="0"/>
                <a:cs typeface="SimHei" charset="0"/>
              </a:rPr>
              <a:t>9</a:t>
            </a:r>
            <a:r>
              <a:rPr lang="zh-TW" altLang="en-US" sz="2200" b="1">
                <a:solidFill>
                  <a:srgbClr val="FFFFFF"/>
                </a:solidFill>
                <a:latin typeface="SimHei" charset="0"/>
                <a:ea typeface="SimHei" charset="0"/>
                <a:cs typeface="SimHei" charset="0"/>
              </a:rPr>
              <a:t>日），</a:t>
            </a:r>
            <a:r>
              <a:rPr lang="zh-CN" altLang="en-US" sz="2200" b="1">
                <a:solidFill>
                  <a:srgbClr val="FFFFFF"/>
                </a:solidFill>
                <a:latin typeface="SimHei" charset="0"/>
                <a:ea typeface="SimHei" charset="0"/>
                <a:cs typeface="SimHei" charset="0"/>
              </a:rPr>
              <a:t>第</a:t>
            </a:r>
            <a:r>
              <a:rPr lang="en-US" altLang="zh-TW" sz="2200" b="1">
                <a:solidFill>
                  <a:srgbClr val="FFFFFF"/>
                </a:solidFill>
                <a:latin typeface="SimHei" charset="0"/>
                <a:ea typeface="SimHei" charset="0"/>
                <a:cs typeface="SimHei" charset="0"/>
              </a:rPr>
              <a:t>160</a:t>
            </a:r>
            <a:r>
              <a:rPr lang="zh-CN" altLang="en-US" sz="2200" b="1">
                <a:solidFill>
                  <a:srgbClr val="FFFFFF"/>
                </a:solidFill>
                <a:latin typeface="SimHei" charset="0"/>
                <a:ea typeface="SimHei" charset="0"/>
                <a:cs typeface="SimHei" charset="0"/>
              </a:rPr>
              <a:t>页</a:t>
            </a:r>
            <a:r>
              <a:rPr lang="zh-TW" altLang="en-US" sz="2200" b="1">
                <a:solidFill>
                  <a:srgbClr val="FFFFFF"/>
                </a:solidFill>
                <a:latin typeface="SimHei" charset="0"/>
                <a:ea typeface="SimHei" charset="0"/>
                <a:cs typeface="SimHei" charset="0"/>
              </a:rPr>
              <a:t>。</a:t>
            </a:r>
            <a:endParaRPr lang="en-US" sz="2200" b="1">
              <a:solidFill>
                <a:srgbClr val="FFFFFF"/>
              </a:solidFill>
              <a:latin typeface="SimHei" charset="0"/>
              <a:ea typeface="SimHei" charset="0"/>
              <a:cs typeface="SimHei" charset="0"/>
            </a:endParaRPr>
          </a:p>
        </p:txBody>
      </p:sp>
      <p:pic>
        <p:nvPicPr>
          <p:cNvPr id="369671" name="Picture 8" descr="Schweitzer, Mary 2 NCS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685800"/>
            <a:ext cx="19732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69" name="Text Box 9"/>
          <p:cNvSpPr txBox="1">
            <a:spLocks noChangeArrowheads="1"/>
          </p:cNvSpPr>
          <p:nvPr/>
        </p:nvSpPr>
        <p:spPr bwMode="auto">
          <a:xfrm>
            <a:off x="2971800" y="4800600"/>
            <a:ext cx="5486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3200" b="1">
                <a:solidFill>
                  <a:srgbClr val="FFFFFF"/>
                </a:solidFill>
                <a:latin typeface="SimHei" charset="0"/>
                <a:ea typeface="SimHei" charset="0"/>
                <a:cs typeface="SimHei" charset="0"/>
              </a:rPr>
              <a:t>--</a:t>
            </a:r>
            <a:r>
              <a:rPr lang="zh-TW" altLang="en-US" sz="3200" b="1">
                <a:solidFill>
                  <a:srgbClr val="FFFFFF"/>
                </a:solidFill>
                <a:latin typeface="SimHei" charset="0"/>
                <a:ea typeface="SimHei" charset="0"/>
                <a:cs typeface="SimHei" charset="0"/>
              </a:rPr>
              <a:t>玛丽</a:t>
            </a:r>
            <a:r>
              <a:rPr lang="en-US" altLang="zh-TW" sz="3200" b="1">
                <a:solidFill>
                  <a:srgbClr val="FFFFFF"/>
                </a:solidFill>
                <a:latin typeface="SimHei" charset="0"/>
                <a:ea typeface="SimHei" charset="0"/>
                <a:cs typeface="SimHei" charset="0"/>
              </a:rPr>
              <a:t>·</a:t>
            </a:r>
            <a:r>
              <a:rPr lang="zh-TW" altLang="en-US" sz="3200" b="1">
                <a:solidFill>
                  <a:srgbClr val="FFFFFF"/>
                </a:solidFill>
                <a:latin typeface="SimHei" charset="0"/>
                <a:ea typeface="SimHei" charset="0"/>
                <a:cs typeface="SimHei" charset="0"/>
              </a:rPr>
              <a:t>施魏策尔</a:t>
            </a:r>
            <a:endParaRPr lang="en-US" sz="3200" b="1">
              <a:solidFill>
                <a:srgbClr val="FFFFFF"/>
              </a:solidFill>
              <a:latin typeface="SimHei" charset="0"/>
              <a:ea typeface="SimHei" charset="0"/>
              <a:cs typeface="SimHei" charset="0"/>
            </a:endParaRPr>
          </a:p>
        </p:txBody>
      </p:sp>
      <p:sp>
        <p:nvSpPr>
          <p:cNvPr id="3420170" name="Text Box 10"/>
          <p:cNvSpPr txBox="1">
            <a:spLocks noChangeArrowheads="1"/>
          </p:cNvSpPr>
          <p:nvPr/>
        </p:nvSpPr>
        <p:spPr bwMode="auto">
          <a:xfrm>
            <a:off x="2819400" y="4724400"/>
            <a:ext cx="19812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4400" b="1" dirty="0">
                <a:solidFill>
                  <a:srgbClr val="66FF33"/>
                </a:solidFill>
                <a:latin typeface="SimHei" pitchFamily="49" charset="-122"/>
                <a:ea typeface="SimHei" pitchFamily="49" charset="-122"/>
              </a:rPr>
              <a:t>1993</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20166"/>
                                        </p:tgtEl>
                                        <p:attrNameLst>
                                          <p:attrName>style.visibility</p:attrName>
                                        </p:attrNameLst>
                                      </p:cBhvr>
                                      <p:to>
                                        <p:strVal val="visible"/>
                                      </p:to>
                                    </p:set>
                                    <p:anim calcmode="lin" valueType="num">
                                      <p:cBhvr>
                                        <p:cTn id="7" dur="500" fill="hold"/>
                                        <p:tgtEl>
                                          <p:spTgt spid="3420166"/>
                                        </p:tgtEl>
                                        <p:attrNameLst>
                                          <p:attrName>ppt_w</p:attrName>
                                        </p:attrNameLst>
                                      </p:cBhvr>
                                      <p:tavLst>
                                        <p:tav tm="0">
                                          <p:val>
                                            <p:fltVal val="0"/>
                                          </p:val>
                                        </p:tav>
                                        <p:tav tm="100000">
                                          <p:val>
                                            <p:strVal val="#ppt_w"/>
                                          </p:val>
                                        </p:tav>
                                      </p:tavLst>
                                    </p:anim>
                                    <p:anim calcmode="lin" valueType="num">
                                      <p:cBhvr>
                                        <p:cTn id="8" dur="500" fill="hold"/>
                                        <p:tgtEl>
                                          <p:spTgt spid="3420166"/>
                                        </p:tgtEl>
                                        <p:attrNameLst>
                                          <p:attrName>ppt_h</p:attrName>
                                        </p:attrNameLst>
                                      </p:cBhvr>
                                      <p:tavLst>
                                        <p:tav tm="0">
                                          <p:val>
                                            <p:fltVal val="0"/>
                                          </p:val>
                                        </p:tav>
                                        <p:tav tm="100000">
                                          <p:val>
                                            <p:strVal val="#ppt_h"/>
                                          </p:val>
                                        </p:tav>
                                      </p:tavLst>
                                    </p:anim>
                                    <p:animEffect transition="in" filter="fade">
                                      <p:cBhvr>
                                        <p:cTn id="9" dur="500"/>
                                        <p:tgtEl>
                                          <p:spTgt spid="34201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420170"/>
                                        </p:tgtEl>
                                        <p:attrNameLst>
                                          <p:attrName>style.visibility</p:attrName>
                                        </p:attrNameLst>
                                      </p:cBhvr>
                                      <p:to>
                                        <p:strVal val="visible"/>
                                      </p:to>
                                    </p:set>
                                    <p:anim calcmode="lin" valueType="num">
                                      <p:cBhvr>
                                        <p:cTn id="14" dur="500" fill="hold"/>
                                        <p:tgtEl>
                                          <p:spTgt spid="3420170"/>
                                        </p:tgtEl>
                                        <p:attrNameLst>
                                          <p:attrName>ppt_w</p:attrName>
                                        </p:attrNameLst>
                                      </p:cBhvr>
                                      <p:tavLst>
                                        <p:tav tm="0">
                                          <p:val>
                                            <p:fltVal val="0"/>
                                          </p:val>
                                        </p:tav>
                                        <p:tav tm="100000">
                                          <p:val>
                                            <p:strVal val="#ppt_w"/>
                                          </p:val>
                                        </p:tav>
                                      </p:tavLst>
                                    </p:anim>
                                    <p:anim calcmode="lin" valueType="num">
                                      <p:cBhvr>
                                        <p:cTn id="15" dur="500" fill="hold"/>
                                        <p:tgtEl>
                                          <p:spTgt spid="3420170"/>
                                        </p:tgtEl>
                                        <p:attrNameLst>
                                          <p:attrName>ppt_h</p:attrName>
                                        </p:attrNameLst>
                                      </p:cBhvr>
                                      <p:tavLst>
                                        <p:tav tm="0">
                                          <p:val>
                                            <p:fltVal val="0"/>
                                          </p:val>
                                        </p:tav>
                                        <p:tav tm="100000">
                                          <p:val>
                                            <p:strVal val="#ppt_h"/>
                                          </p:val>
                                        </p:tav>
                                      </p:tavLst>
                                    </p:anim>
                                    <p:animEffect transition="in" filter="fade">
                                      <p:cBhvr>
                                        <p:cTn id="16" dur="500"/>
                                        <p:tgtEl>
                                          <p:spTgt spid="3420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66" grpId="0"/>
      <p:bldP spid="342017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2210" name="Rectangle 2"/>
          <p:cNvSpPr>
            <a:spLocks noGrp="1" noChangeArrowheads="1"/>
          </p:cNvSpPr>
          <p:nvPr>
            <p:ph type="title"/>
          </p:nvPr>
        </p:nvSpPr>
        <p:spPr/>
        <p:txBody>
          <a:bodyPr/>
          <a:lstStyle/>
          <a:p>
            <a:pPr eaLnBrk="1" hangingPunct="1">
              <a:defRPr/>
            </a:pPr>
            <a:r>
              <a:rPr lang="en-US">
                <a:latin typeface="Arial" charset="0"/>
                <a:ea typeface="ＭＳ Ｐゴシック" charset="0"/>
              </a:rPr>
              <a:t>Schweitzer 2005—T-Rex soft tissue #1, Q1018</a:t>
            </a:r>
          </a:p>
        </p:txBody>
      </p:sp>
      <p:pic>
        <p:nvPicPr>
          <p:cNvPr id="342221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371715" name="Picture 4" descr="Image: Tissues of a Tyrannosaurus rex."/>
          <p:cNvPicPr>
            <a:picLocks noChangeAspect="1" noChangeArrowheads="1"/>
          </p:cNvPicPr>
          <p:nvPr/>
        </p:nvPicPr>
        <p:blipFill>
          <a:blip r:embed="rId4">
            <a:extLst>
              <a:ext uri="{28A0092B-C50C-407E-A947-70E740481C1C}">
                <a14:useLocalDpi xmlns:a14="http://schemas.microsoft.com/office/drawing/2010/main" val="0"/>
              </a:ext>
            </a:extLst>
          </a:blip>
          <a:srcRect r="68001"/>
          <a:stretch>
            <a:fillRect/>
          </a:stretch>
        </p:blipFill>
        <p:spPr bwMode="auto">
          <a:xfrm>
            <a:off x="914400" y="685800"/>
            <a:ext cx="21336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2213" name="Text Box 5"/>
          <p:cNvSpPr txBox="1">
            <a:spLocks noChangeArrowheads="1"/>
          </p:cNvSpPr>
          <p:nvPr/>
        </p:nvSpPr>
        <p:spPr bwMode="auto">
          <a:xfrm>
            <a:off x="3200400" y="919163"/>
            <a:ext cx="2743200" cy="11382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400" b="1">
                <a:solidFill>
                  <a:srgbClr val="FFFFFF"/>
                </a:solidFill>
                <a:latin typeface="SimHei" charset="0"/>
                <a:ea typeface="SimHei" charset="0"/>
                <a:cs typeface="SimHei" charset="0"/>
              </a:rPr>
              <a:t>寻获霸王龙的软组织</a:t>
            </a:r>
            <a:endParaRPr lang="en-US" sz="3400" b="1">
              <a:solidFill>
                <a:srgbClr val="FFFFFF"/>
              </a:solidFill>
              <a:latin typeface="SimHei" charset="0"/>
              <a:ea typeface="SimHei" charset="0"/>
              <a:cs typeface="SimHei" charset="0"/>
            </a:endParaRPr>
          </a:p>
        </p:txBody>
      </p:sp>
      <p:sp>
        <p:nvSpPr>
          <p:cNvPr id="3422214" name="Text Box 6"/>
          <p:cNvSpPr txBox="1">
            <a:spLocks noChangeArrowheads="1"/>
          </p:cNvSpPr>
          <p:nvPr/>
        </p:nvSpPr>
        <p:spPr bwMode="auto">
          <a:xfrm>
            <a:off x="990600" y="2900363"/>
            <a:ext cx="7162800" cy="1762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TW" altLang="en-US" sz="3000" b="1">
                <a:solidFill>
                  <a:srgbClr val="FFFFFF"/>
                </a:solidFill>
                <a:latin typeface="SimHei" charset="0"/>
                <a:ea typeface="SimHei" charset="0"/>
                <a:cs typeface="SimHei" charset="0"/>
              </a:rPr>
              <a:t>组织片段（左）是“</a:t>
            </a:r>
            <a:r>
              <a:rPr lang="zh-TW" altLang="en-US" sz="3000" b="1">
                <a:solidFill>
                  <a:srgbClr val="FFFF00"/>
                </a:solidFill>
                <a:latin typeface="SimHei" charset="0"/>
                <a:ea typeface="SimHei" charset="0"/>
                <a:cs typeface="SimHei" charset="0"/>
              </a:rPr>
              <a:t>柔性和弹性，并拉伸时（箭头），返回到其原来的形状</a:t>
            </a:r>
            <a:r>
              <a:rPr lang="zh-TW" altLang="en-US" sz="3000" b="1">
                <a:solidFill>
                  <a:srgbClr val="FFFFFF"/>
                </a:solidFill>
                <a:latin typeface="SimHei" charset="0"/>
                <a:ea typeface="SimHei" charset="0"/>
                <a:cs typeface="SimHei" charset="0"/>
              </a:rPr>
              <a:t>”。骨区域（右）</a:t>
            </a:r>
            <a:r>
              <a:rPr lang="zh-CN" altLang="en-US" sz="3000" b="1">
                <a:solidFill>
                  <a:srgbClr val="FFFFFF"/>
                </a:solidFill>
                <a:latin typeface="SimHei" charset="0"/>
                <a:ea typeface="SimHei" charset="0"/>
                <a:cs typeface="SimHei" charset="0"/>
              </a:rPr>
              <a:t>显示</a:t>
            </a:r>
            <a:r>
              <a:rPr lang="zh-TW" altLang="en-US" sz="3000" b="1">
                <a:solidFill>
                  <a:srgbClr val="FFFFFF"/>
                </a:solidFill>
                <a:latin typeface="SimHei" charset="0"/>
                <a:ea typeface="SimHei" charset="0"/>
                <a:cs typeface="SimHei" charset="0"/>
              </a:rPr>
              <a:t>秀纤维字符，“</a:t>
            </a:r>
            <a:r>
              <a:rPr lang="zh-TW" altLang="en-US" sz="3000" b="1">
                <a:solidFill>
                  <a:srgbClr val="FFFF00"/>
                </a:solidFill>
                <a:latin typeface="SimHei" charset="0"/>
                <a:ea typeface="SimHei" charset="0"/>
                <a:cs typeface="SimHei" charset="0"/>
              </a:rPr>
              <a:t>通常不会</a:t>
            </a:r>
            <a:r>
              <a:rPr lang="zh-CN" altLang="en-US" sz="3000" b="1">
                <a:solidFill>
                  <a:srgbClr val="FFFF00"/>
                </a:solidFill>
                <a:latin typeface="SimHei" charset="0"/>
                <a:ea typeface="SimHei" charset="0"/>
                <a:cs typeface="SimHei" charset="0"/>
              </a:rPr>
              <a:t>在</a:t>
            </a:r>
            <a:r>
              <a:rPr lang="zh-TW" altLang="en-US" sz="3000" b="1">
                <a:solidFill>
                  <a:srgbClr val="FFFF00"/>
                </a:solidFill>
                <a:latin typeface="SimHei" charset="0"/>
                <a:ea typeface="SimHei" charset="0"/>
                <a:cs typeface="SimHei" charset="0"/>
              </a:rPr>
              <a:t>化石骨</a:t>
            </a:r>
            <a:r>
              <a:rPr lang="zh-CN" altLang="en-US" sz="3000" b="1">
                <a:solidFill>
                  <a:srgbClr val="FFFF00"/>
                </a:solidFill>
                <a:latin typeface="SimHei" charset="0"/>
                <a:ea typeface="SimHei" charset="0"/>
                <a:cs typeface="SimHei" charset="0"/>
              </a:rPr>
              <a:t>中看到</a:t>
            </a:r>
            <a:r>
              <a:rPr lang="zh-TW" altLang="en-US" sz="3000" b="1">
                <a:solidFill>
                  <a:srgbClr val="FFFFFF"/>
                </a:solidFill>
                <a:latin typeface="SimHei" charset="0"/>
                <a:ea typeface="SimHei" charset="0"/>
                <a:cs typeface="SimHei" charset="0"/>
              </a:rPr>
              <a:t>”。</a:t>
            </a:r>
            <a:endParaRPr lang="en-US" sz="3000" b="1">
              <a:solidFill>
                <a:srgbClr val="FFFF00"/>
              </a:solidFill>
              <a:latin typeface="SimHei" charset="0"/>
              <a:ea typeface="SimHei" charset="0"/>
              <a:cs typeface="SimHei" charset="0"/>
            </a:endParaRPr>
          </a:p>
        </p:txBody>
      </p:sp>
      <p:sp>
        <p:nvSpPr>
          <p:cNvPr id="3422215" name="Text Box 7"/>
          <p:cNvSpPr txBox="1">
            <a:spLocks noChangeArrowheads="1"/>
          </p:cNvSpPr>
          <p:nvPr/>
        </p:nvSpPr>
        <p:spPr bwMode="auto">
          <a:xfrm>
            <a:off x="838200" y="5105400"/>
            <a:ext cx="76200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200" b="1">
                <a:solidFill>
                  <a:srgbClr val="FFFFFF"/>
                </a:solidFill>
                <a:latin typeface="SimHei" charset="0"/>
                <a:ea typeface="SimHei" charset="0"/>
                <a:cs typeface="SimHei" charset="0"/>
              </a:rPr>
              <a:t>玛丽</a:t>
            </a:r>
            <a:r>
              <a:rPr lang="en-US" altLang="zh-TW" sz="2200" b="1">
                <a:solidFill>
                  <a:srgbClr val="FFFFFF"/>
                </a:solidFill>
                <a:latin typeface="SimHei" charset="0"/>
                <a:ea typeface="SimHei" charset="0"/>
                <a:cs typeface="SimHei" charset="0"/>
              </a:rPr>
              <a:t>·</a:t>
            </a:r>
            <a:r>
              <a:rPr lang="zh-TW" altLang="en-US" sz="2200" b="1">
                <a:solidFill>
                  <a:srgbClr val="FFFFFF"/>
                </a:solidFill>
                <a:latin typeface="SimHei" charset="0"/>
                <a:ea typeface="SimHei" charset="0"/>
                <a:cs typeface="SimHei" charset="0"/>
              </a:rPr>
              <a:t>施魏策尔，等，“</a:t>
            </a:r>
            <a:r>
              <a:rPr lang="zh-CN" altLang="en-US" sz="2200" b="1">
                <a:solidFill>
                  <a:srgbClr val="FFFFFF"/>
                </a:solidFill>
                <a:latin typeface="SimHei" charset="0"/>
                <a:ea typeface="SimHei" charset="0"/>
                <a:cs typeface="SimHei" charset="0"/>
              </a:rPr>
              <a:t>霸王龙的</a:t>
            </a:r>
            <a:r>
              <a:rPr lang="zh-TW" altLang="en-US" sz="2200" b="1">
                <a:solidFill>
                  <a:srgbClr val="FFFFFF"/>
                </a:solidFill>
                <a:latin typeface="SimHei" charset="0"/>
                <a:ea typeface="SimHei" charset="0"/>
                <a:cs typeface="SimHei" charset="0"/>
              </a:rPr>
              <a:t>软组织</a:t>
            </a:r>
            <a:r>
              <a:rPr lang="zh-CN" altLang="en-US" sz="2200" b="1">
                <a:solidFill>
                  <a:srgbClr val="FFFFFF"/>
                </a:solidFill>
                <a:latin typeface="SimHei" charset="0"/>
                <a:ea typeface="SimHei" charset="0"/>
                <a:cs typeface="SimHei" charset="0"/>
              </a:rPr>
              <a:t>管</a:t>
            </a:r>
            <a:r>
              <a:rPr lang="zh-TW" altLang="en-US" sz="2200" b="1">
                <a:solidFill>
                  <a:srgbClr val="FFFFFF"/>
                </a:solidFill>
                <a:latin typeface="SimHei" charset="0"/>
                <a:ea typeface="SimHei" charset="0"/>
                <a:cs typeface="SimHei" charset="0"/>
              </a:rPr>
              <a:t>和细胞</a:t>
            </a:r>
            <a:r>
              <a:rPr lang="zh-CN" altLang="en-US" sz="2200" b="1">
                <a:solidFill>
                  <a:srgbClr val="FFFFFF"/>
                </a:solidFill>
                <a:latin typeface="SimHei" charset="0"/>
                <a:ea typeface="SimHei" charset="0"/>
                <a:cs typeface="SimHei" charset="0"/>
              </a:rPr>
              <a:t>的</a:t>
            </a:r>
            <a:r>
              <a:rPr lang="zh-TW" altLang="en-US" sz="2200" b="1">
                <a:solidFill>
                  <a:srgbClr val="FFFFFF"/>
                </a:solidFill>
                <a:latin typeface="SimHei" charset="0"/>
                <a:ea typeface="SimHei" charset="0"/>
                <a:cs typeface="SimHei" charset="0"/>
              </a:rPr>
              <a:t>保存”科</a:t>
            </a:r>
            <a:r>
              <a:rPr lang="zh-CN" altLang="en-US" sz="2200" b="1">
                <a:solidFill>
                  <a:srgbClr val="FFFFFF"/>
                </a:solidFill>
                <a:latin typeface="SimHei" charset="0"/>
                <a:ea typeface="SimHei" charset="0"/>
                <a:cs typeface="SimHei" charset="0"/>
              </a:rPr>
              <a:t>学</a:t>
            </a:r>
            <a:r>
              <a:rPr lang="zh-TW" altLang="en-US" sz="2200" b="1">
                <a:solidFill>
                  <a:srgbClr val="FFFFFF"/>
                </a:solidFill>
                <a:latin typeface="SimHei" charset="0"/>
                <a:ea typeface="SimHei" charset="0"/>
                <a:cs typeface="SimHei" charset="0"/>
              </a:rPr>
              <a:t>杂志</a:t>
            </a:r>
            <a:r>
              <a:rPr lang="en-US" altLang="zh-TW" sz="2200" b="1">
                <a:solidFill>
                  <a:srgbClr val="FFFFFF"/>
                </a:solidFill>
                <a:latin typeface="SimHei" charset="0"/>
                <a:ea typeface="SimHei" charset="0"/>
                <a:cs typeface="SimHei" charset="0"/>
              </a:rPr>
              <a:t>307:5717</a:t>
            </a:r>
            <a:r>
              <a:rPr lang="zh-TW" altLang="en-US" sz="2200" b="1">
                <a:solidFill>
                  <a:srgbClr val="FFFFFF"/>
                </a:solidFill>
                <a:latin typeface="SimHei" charset="0"/>
                <a:ea typeface="SimHei" charset="0"/>
                <a:cs typeface="SimHei" charset="0"/>
              </a:rPr>
              <a:t>（</a:t>
            </a:r>
            <a:r>
              <a:rPr lang="en-US" altLang="zh-TW" sz="2200" b="1">
                <a:solidFill>
                  <a:srgbClr val="FFFFFF"/>
                </a:solidFill>
                <a:latin typeface="SimHei" charset="0"/>
                <a:ea typeface="SimHei" charset="0"/>
                <a:cs typeface="SimHei" charset="0"/>
              </a:rPr>
              <a:t>2005</a:t>
            </a:r>
            <a:r>
              <a:rPr lang="zh-TW" altLang="en-US" sz="2200" b="1">
                <a:solidFill>
                  <a:srgbClr val="FFFFFF"/>
                </a:solidFill>
                <a:latin typeface="SimHei" charset="0"/>
                <a:ea typeface="SimHei" charset="0"/>
                <a:cs typeface="SimHei" charset="0"/>
              </a:rPr>
              <a:t>年</a:t>
            </a:r>
            <a:r>
              <a:rPr lang="en-US" altLang="zh-TW" sz="2200" b="1">
                <a:solidFill>
                  <a:srgbClr val="FFFFFF"/>
                </a:solidFill>
                <a:latin typeface="SimHei" charset="0"/>
                <a:ea typeface="SimHei" charset="0"/>
                <a:cs typeface="SimHei" charset="0"/>
              </a:rPr>
              <a:t>3</a:t>
            </a:r>
            <a:r>
              <a:rPr lang="zh-TW" altLang="en-US" sz="2200" b="1">
                <a:solidFill>
                  <a:srgbClr val="FFFFFF"/>
                </a:solidFill>
                <a:latin typeface="SimHei" charset="0"/>
                <a:ea typeface="SimHei" charset="0"/>
                <a:cs typeface="SimHei" charset="0"/>
              </a:rPr>
              <a:t>月</a:t>
            </a:r>
            <a:r>
              <a:rPr lang="en-US" altLang="zh-TW" sz="2200" b="1">
                <a:solidFill>
                  <a:srgbClr val="FFFFFF"/>
                </a:solidFill>
                <a:latin typeface="SimHei" charset="0"/>
                <a:ea typeface="SimHei" charset="0"/>
                <a:cs typeface="SimHei" charset="0"/>
              </a:rPr>
              <a:t>25</a:t>
            </a:r>
            <a:r>
              <a:rPr lang="zh-TW" altLang="en-US" sz="2200" b="1">
                <a:solidFill>
                  <a:srgbClr val="FFFFFF"/>
                </a:solidFill>
                <a:latin typeface="SimHei" charset="0"/>
                <a:ea typeface="SimHei" charset="0"/>
                <a:cs typeface="SimHei" charset="0"/>
              </a:rPr>
              <a:t>日），第</a:t>
            </a:r>
            <a:r>
              <a:rPr lang="en-US" altLang="zh-TW" sz="2200" b="1">
                <a:solidFill>
                  <a:srgbClr val="FFFFFF"/>
                </a:solidFill>
                <a:latin typeface="SimHei" charset="0"/>
                <a:ea typeface="SimHei" charset="0"/>
                <a:cs typeface="SimHei" charset="0"/>
              </a:rPr>
              <a:t>1952</a:t>
            </a:r>
            <a:r>
              <a:rPr lang="zh-TW" altLang="en-US" sz="2200" b="1">
                <a:solidFill>
                  <a:srgbClr val="FFFFFF"/>
                </a:solidFill>
                <a:latin typeface="SimHei" charset="0"/>
                <a:ea typeface="SimHei" charset="0"/>
                <a:cs typeface="SimHei" charset="0"/>
              </a:rPr>
              <a:t>至</a:t>
            </a:r>
            <a:r>
              <a:rPr lang="en-US" altLang="zh-TW" sz="2200" b="1">
                <a:solidFill>
                  <a:srgbClr val="FFFFFF"/>
                </a:solidFill>
                <a:latin typeface="SimHei" charset="0"/>
                <a:ea typeface="SimHei" charset="0"/>
                <a:cs typeface="SimHei" charset="0"/>
              </a:rPr>
              <a:t>1955</a:t>
            </a:r>
            <a:r>
              <a:rPr lang="zh-CN" altLang="en-US" sz="2200" b="1">
                <a:solidFill>
                  <a:srgbClr val="FFFFFF"/>
                </a:solidFill>
                <a:latin typeface="SimHei" charset="0"/>
                <a:ea typeface="SimHei" charset="0"/>
                <a:cs typeface="SimHei" charset="0"/>
              </a:rPr>
              <a:t>页</a:t>
            </a:r>
            <a:r>
              <a:rPr lang="zh-TW" altLang="en-US" sz="2200" b="1">
                <a:solidFill>
                  <a:srgbClr val="FFFFFF"/>
                </a:solidFill>
                <a:latin typeface="SimHei" charset="0"/>
                <a:ea typeface="SimHei" charset="0"/>
                <a:cs typeface="SimHei" charset="0"/>
              </a:rPr>
              <a:t>。</a:t>
            </a:r>
            <a:endParaRPr lang="en-US" sz="2200" b="1">
              <a:solidFill>
                <a:srgbClr val="FFFFFF"/>
              </a:solidFill>
              <a:latin typeface="SimHei" charset="0"/>
              <a:ea typeface="SimHei" charset="0"/>
              <a:cs typeface="SimHei" charset="0"/>
            </a:endParaRPr>
          </a:p>
        </p:txBody>
      </p:sp>
      <p:pic>
        <p:nvPicPr>
          <p:cNvPr id="371719" name="Picture 8" descr="Image: Tissues of a Tyrannosaurus rex."/>
          <p:cNvPicPr>
            <a:picLocks noChangeAspect="1" noChangeArrowheads="1"/>
          </p:cNvPicPr>
          <p:nvPr/>
        </p:nvPicPr>
        <p:blipFill>
          <a:blip r:embed="rId4">
            <a:extLst>
              <a:ext uri="{28A0092B-C50C-407E-A947-70E740481C1C}">
                <a14:useLocalDpi xmlns:a14="http://schemas.microsoft.com/office/drawing/2010/main" val="0"/>
              </a:ext>
            </a:extLst>
          </a:blip>
          <a:srcRect l="67429"/>
          <a:stretch>
            <a:fillRect/>
          </a:stretch>
        </p:blipFill>
        <p:spPr bwMode="auto">
          <a:xfrm>
            <a:off x="6057900" y="666750"/>
            <a:ext cx="21717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2217" name="Text Box 9"/>
          <p:cNvSpPr txBox="1">
            <a:spLocks noChangeArrowheads="1"/>
          </p:cNvSpPr>
          <p:nvPr/>
        </p:nvSpPr>
        <p:spPr bwMode="auto">
          <a:xfrm>
            <a:off x="6629400" y="5791200"/>
            <a:ext cx="19812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4400" b="1" dirty="0">
                <a:solidFill>
                  <a:srgbClr val="66FF33"/>
                </a:solidFill>
                <a:latin typeface="SimHei" pitchFamily="49" charset="-122"/>
                <a:ea typeface="SimHei" pitchFamily="49" charset="-122"/>
              </a:rPr>
              <a:t>2005</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4258"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rPr>
              <a:t>Schweitzer 2005—T-Rex soft tissue #1, Q1019</a:t>
            </a:r>
          </a:p>
        </p:txBody>
      </p:sp>
      <p:pic>
        <p:nvPicPr>
          <p:cNvPr id="342425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373763" name="Picture 4" descr="1852b-1-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52600"/>
            <a:ext cx="48006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4261" name="Text Box 5"/>
          <p:cNvSpPr txBox="1">
            <a:spLocks noChangeArrowheads="1"/>
          </p:cNvSpPr>
          <p:nvPr/>
        </p:nvSpPr>
        <p:spPr bwMode="auto">
          <a:xfrm>
            <a:off x="838200" y="596900"/>
            <a:ext cx="7467600" cy="590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3600" b="1" i="1">
                <a:solidFill>
                  <a:srgbClr val="FFFFFF"/>
                </a:solidFill>
                <a:latin typeface="SimHei" charset="0"/>
                <a:ea typeface="SimHei" charset="0"/>
                <a:cs typeface="SimHei" charset="0"/>
              </a:rPr>
              <a:t>暴龙软组织提出了诱人的前景</a:t>
            </a:r>
            <a:endParaRPr lang="en-US" sz="3600" b="1">
              <a:solidFill>
                <a:srgbClr val="FFFFFF"/>
              </a:solidFill>
              <a:latin typeface="SimHei" charset="0"/>
              <a:ea typeface="SimHei" charset="0"/>
              <a:cs typeface="SimHei" charset="0"/>
            </a:endParaRPr>
          </a:p>
        </p:txBody>
      </p:sp>
      <p:sp>
        <p:nvSpPr>
          <p:cNvPr id="3424262" name="Text Box 6"/>
          <p:cNvSpPr txBox="1">
            <a:spLocks noChangeArrowheads="1"/>
          </p:cNvSpPr>
          <p:nvPr/>
        </p:nvSpPr>
        <p:spPr bwMode="auto">
          <a:xfrm>
            <a:off x="838200" y="3579813"/>
            <a:ext cx="7391400" cy="1477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3000" b="1">
                <a:solidFill>
                  <a:srgbClr val="FFFFFF"/>
                </a:solidFill>
                <a:latin typeface="SimHei" charset="0"/>
                <a:ea typeface="SimHei" charset="0"/>
                <a:cs typeface="SimHei" charset="0"/>
              </a:rPr>
              <a:t>“</a:t>
            </a:r>
            <a:r>
              <a:rPr lang="zh-CN" altLang="en-US" sz="3000" b="1">
                <a:solidFill>
                  <a:srgbClr val="FFFFFF"/>
                </a:solidFill>
                <a:latin typeface="SimHei" charset="0"/>
                <a:ea typeface="SimHei" charset="0"/>
                <a:cs typeface="SimHei" charset="0"/>
              </a:rPr>
              <a:t>溶解的霸王龙骨骼取得了</a:t>
            </a:r>
            <a:r>
              <a:rPr lang="zh-CN" altLang="en-US" sz="3000" b="1">
                <a:solidFill>
                  <a:srgbClr val="FFFF00"/>
                </a:solidFill>
                <a:latin typeface="SimHei" charset="0"/>
                <a:ea typeface="SimHei" charset="0"/>
                <a:cs typeface="SimHei" charset="0"/>
              </a:rPr>
              <a:t>灵活</a:t>
            </a:r>
            <a:r>
              <a:rPr lang="zh-CN" altLang="en-US" sz="3000" b="1">
                <a:solidFill>
                  <a:srgbClr val="FFFFFF"/>
                </a:solidFill>
                <a:latin typeface="SimHei" charset="0"/>
                <a:ea typeface="SimHei" charset="0"/>
                <a:cs typeface="SimHei" charset="0"/>
              </a:rPr>
              <a:t>，</a:t>
            </a:r>
            <a:r>
              <a:rPr lang="zh-CN" altLang="en-US" sz="3000" b="1">
                <a:solidFill>
                  <a:srgbClr val="FFFF00"/>
                </a:solidFill>
                <a:latin typeface="SimHei" charset="0"/>
                <a:ea typeface="SimHei" charset="0"/>
                <a:cs typeface="SimHei" charset="0"/>
              </a:rPr>
              <a:t>分支血管</a:t>
            </a:r>
            <a:r>
              <a:rPr lang="zh-CN" altLang="en-US" sz="3000" b="1">
                <a:solidFill>
                  <a:srgbClr val="FFFFFF"/>
                </a:solidFill>
                <a:latin typeface="SimHei" charset="0"/>
                <a:ea typeface="SimHei" charset="0"/>
                <a:cs typeface="SimHei" charset="0"/>
              </a:rPr>
              <a:t>（左），其中含有一些</a:t>
            </a:r>
            <a:r>
              <a:rPr lang="zh-CN" altLang="en-US" sz="3000" b="1">
                <a:solidFill>
                  <a:srgbClr val="FFFF00"/>
                </a:solidFill>
                <a:latin typeface="SimHei" charset="0"/>
                <a:ea typeface="SimHei" charset="0"/>
                <a:cs typeface="SimHei" charset="0"/>
              </a:rPr>
              <a:t>细胞样结构</a:t>
            </a:r>
            <a:r>
              <a:rPr lang="zh-CN" altLang="en-US" sz="3000" b="1">
                <a:solidFill>
                  <a:srgbClr val="FFFFFF"/>
                </a:solidFill>
                <a:latin typeface="SimHei" charset="0"/>
                <a:ea typeface="SimHei" charset="0"/>
                <a:cs typeface="SimHei" charset="0"/>
              </a:rPr>
              <a:t>（右）。</a:t>
            </a:r>
            <a:r>
              <a:rPr lang="ja-JP" altLang="en-US" sz="3000" b="1">
                <a:solidFill>
                  <a:srgbClr val="FFFFFF"/>
                </a:solidFill>
                <a:latin typeface="SimHei" charset="0"/>
                <a:ea typeface="SimHei" charset="0"/>
                <a:cs typeface="SimHei" charset="0"/>
              </a:rPr>
              <a:t>”</a:t>
            </a:r>
            <a:r>
              <a:rPr lang="en-US" altLang="ja-JP" sz="3000" b="1">
                <a:solidFill>
                  <a:srgbClr val="FFFFFF"/>
                </a:solidFill>
                <a:latin typeface="SimHei" charset="0"/>
                <a:ea typeface="SimHei" charset="0"/>
                <a:cs typeface="SimHei" charset="0"/>
              </a:rPr>
              <a:t> </a:t>
            </a:r>
            <a:endParaRPr lang="en-US" sz="3000" b="1">
              <a:solidFill>
                <a:srgbClr val="FFFFFF"/>
              </a:solidFill>
              <a:latin typeface="SimHei" charset="0"/>
              <a:ea typeface="SimHei" charset="0"/>
              <a:cs typeface="SimHei" charset="0"/>
            </a:endParaRPr>
          </a:p>
        </p:txBody>
      </p:sp>
      <p:sp>
        <p:nvSpPr>
          <p:cNvPr id="3424263" name="Text Box 7"/>
          <p:cNvSpPr txBox="1">
            <a:spLocks noChangeArrowheads="1"/>
          </p:cNvSpPr>
          <p:nvPr/>
        </p:nvSpPr>
        <p:spPr bwMode="auto">
          <a:xfrm>
            <a:off x="1219200" y="2057400"/>
            <a:ext cx="19812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zh-CN" altLang="en-US" sz="2000" b="1">
                <a:solidFill>
                  <a:srgbClr val="FFFFFF"/>
                </a:solidFill>
                <a:latin typeface="SimHei" charset="0"/>
                <a:ea typeface="SimHei" charset="0"/>
                <a:cs typeface="SimHei" charset="0"/>
              </a:rPr>
              <a:t>来自</a:t>
            </a:r>
            <a:r>
              <a:rPr lang="en-US" altLang="ja-JP" sz="2000" b="1">
                <a:solidFill>
                  <a:srgbClr val="FFFFFF"/>
                </a:solidFill>
                <a:latin typeface="SimHei" charset="0"/>
                <a:ea typeface="SimHei" charset="0"/>
                <a:cs typeface="SimHei" charset="0"/>
              </a:rPr>
              <a:t>: </a:t>
            </a:r>
          </a:p>
          <a:p>
            <a:pPr algn="r" eaLnBrk="1" hangingPunct="1"/>
            <a:r>
              <a:rPr lang="zh-CN" altLang="en-US" sz="2000" b="1">
                <a:solidFill>
                  <a:srgbClr val="FFFFFF"/>
                </a:solidFill>
                <a:latin typeface="SimHei" charset="0"/>
                <a:ea typeface="SimHei" charset="0"/>
                <a:cs typeface="SimHei" charset="0"/>
              </a:rPr>
              <a:t>玛丽</a:t>
            </a:r>
            <a:r>
              <a:rPr lang="en-US" altLang="zh-CN" sz="2000" b="1">
                <a:solidFill>
                  <a:srgbClr val="FFFFFF"/>
                </a:solidFill>
                <a:latin typeface="SimHei" charset="0"/>
                <a:ea typeface="SimHei" charset="0"/>
                <a:cs typeface="SimHei" charset="0"/>
              </a:rPr>
              <a:t>·</a:t>
            </a:r>
            <a:r>
              <a:rPr lang="zh-CN" altLang="en-US" sz="2000" b="1">
                <a:solidFill>
                  <a:srgbClr val="FFFFFF"/>
                </a:solidFill>
                <a:latin typeface="SimHei" charset="0"/>
                <a:ea typeface="SimHei" charset="0"/>
                <a:cs typeface="SimHei" charset="0"/>
              </a:rPr>
              <a:t>施魏策尔</a:t>
            </a:r>
            <a:endParaRPr lang="en-US" sz="2000" b="1">
              <a:solidFill>
                <a:srgbClr val="FFFFFF"/>
              </a:solidFill>
              <a:latin typeface="SimHei" charset="0"/>
              <a:ea typeface="SimHei" charset="0"/>
              <a:cs typeface="SimHei" charset="0"/>
            </a:endParaRPr>
          </a:p>
        </p:txBody>
      </p:sp>
      <p:sp>
        <p:nvSpPr>
          <p:cNvPr id="3424264" name="Text Box 8"/>
          <p:cNvSpPr txBox="1">
            <a:spLocks noChangeArrowheads="1"/>
          </p:cNvSpPr>
          <p:nvPr/>
        </p:nvSpPr>
        <p:spPr bwMode="auto">
          <a:xfrm>
            <a:off x="838200" y="5251450"/>
            <a:ext cx="75438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2200" b="1">
                <a:solidFill>
                  <a:srgbClr val="FFFFFF"/>
                </a:solidFill>
                <a:latin typeface="SimHei" charset="0"/>
                <a:ea typeface="SimHei" charset="0"/>
                <a:cs typeface="SimHei" charset="0"/>
              </a:rPr>
              <a:t>伊丽莎白 潘睨施，“暴龙软组织提出了诱人的前景，”科学</a:t>
            </a:r>
            <a:r>
              <a:rPr lang="en-US" altLang="zh-CN" sz="2200" b="1">
                <a:solidFill>
                  <a:srgbClr val="FFFFFF"/>
                </a:solidFill>
                <a:latin typeface="SimHei" charset="0"/>
                <a:ea typeface="SimHei" charset="0"/>
                <a:cs typeface="SimHei" charset="0"/>
              </a:rPr>
              <a:t>307</a:t>
            </a:r>
            <a:r>
              <a:rPr lang="zh-CN" altLang="en-US" sz="2200" b="1">
                <a:solidFill>
                  <a:srgbClr val="FFFFFF"/>
                </a:solidFill>
                <a:latin typeface="SimHei" charset="0"/>
                <a:ea typeface="SimHei" charset="0"/>
                <a:cs typeface="SimHei" charset="0"/>
              </a:rPr>
              <a:t>：</a:t>
            </a:r>
            <a:r>
              <a:rPr lang="en-US" altLang="zh-CN" sz="2200" b="1">
                <a:solidFill>
                  <a:srgbClr val="FFFFFF"/>
                </a:solidFill>
                <a:latin typeface="SimHei" charset="0"/>
                <a:ea typeface="SimHei" charset="0"/>
                <a:cs typeface="SimHei" charset="0"/>
              </a:rPr>
              <a:t>5718</a:t>
            </a:r>
            <a:r>
              <a:rPr lang="zh-CN" altLang="en-US" sz="2200" b="1">
                <a:solidFill>
                  <a:srgbClr val="FFFFFF"/>
                </a:solidFill>
                <a:latin typeface="SimHei" charset="0"/>
                <a:ea typeface="SimHei" charset="0"/>
                <a:cs typeface="SimHei" charset="0"/>
              </a:rPr>
              <a:t>（</a:t>
            </a:r>
            <a:r>
              <a:rPr lang="en-US" altLang="zh-CN" sz="2200" b="1">
                <a:solidFill>
                  <a:srgbClr val="FFFFFF"/>
                </a:solidFill>
                <a:latin typeface="SimHei" charset="0"/>
                <a:ea typeface="SimHei" charset="0"/>
                <a:cs typeface="SimHei" charset="0"/>
              </a:rPr>
              <a:t>2005</a:t>
            </a:r>
            <a:r>
              <a:rPr lang="zh-CN" altLang="en-US" sz="2200" b="1">
                <a:solidFill>
                  <a:srgbClr val="FFFFFF"/>
                </a:solidFill>
                <a:latin typeface="SimHei" charset="0"/>
                <a:ea typeface="SimHei" charset="0"/>
                <a:cs typeface="SimHei" charset="0"/>
              </a:rPr>
              <a:t>年</a:t>
            </a:r>
            <a:r>
              <a:rPr lang="en-US" altLang="zh-CN" sz="2200" b="1">
                <a:solidFill>
                  <a:srgbClr val="FFFFFF"/>
                </a:solidFill>
                <a:latin typeface="SimHei" charset="0"/>
                <a:ea typeface="SimHei" charset="0"/>
                <a:cs typeface="SimHei" charset="0"/>
              </a:rPr>
              <a:t>3</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ea typeface="SimHei" charset="0"/>
                <a:cs typeface="SimHei" charset="0"/>
              </a:rPr>
              <a:t>25</a:t>
            </a:r>
            <a:r>
              <a:rPr lang="zh-CN" altLang="en-US" sz="2200" b="1">
                <a:solidFill>
                  <a:srgbClr val="FFFFFF"/>
                </a:solidFill>
                <a:latin typeface="SimHei" charset="0"/>
                <a:ea typeface="SimHei" charset="0"/>
                <a:cs typeface="SimHei" charset="0"/>
              </a:rPr>
              <a:t>日），第</a:t>
            </a:r>
            <a:r>
              <a:rPr lang="en-US" altLang="zh-CN" sz="2200" b="1">
                <a:solidFill>
                  <a:srgbClr val="FFFFFF"/>
                </a:solidFill>
                <a:latin typeface="SimHei" charset="0"/>
                <a:ea typeface="SimHei" charset="0"/>
                <a:cs typeface="SimHei" charset="0"/>
              </a:rPr>
              <a:t>1852</a:t>
            </a:r>
            <a:r>
              <a:rPr lang="zh-CN" altLang="en-US" sz="2200" b="1">
                <a:solidFill>
                  <a:srgbClr val="FFFFFF"/>
                </a:solidFill>
                <a:latin typeface="SimHei" charset="0"/>
                <a:ea typeface="SimHei" charset="0"/>
                <a:cs typeface="SimHei" charset="0"/>
              </a:rPr>
              <a:t>至</a:t>
            </a:r>
            <a:r>
              <a:rPr lang="en-US" altLang="zh-CN" sz="2200" b="1">
                <a:solidFill>
                  <a:srgbClr val="FFFFFF"/>
                </a:solidFill>
                <a:latin typeface="SimHei" charset="0"/>
                <a:ea typeface="SimHei" charset="0"/>
                <a:cs typeface="SimHei" charset="0"/>
              </a:rPr>
              <a:t>1853</a:t>
            </a:r>
            <a:r>
              <a:rPr lang="zh-CN" altLang="en-US" sz="2200" b="1">
                <a:solidFill>
                  <a:srgbClr val="FFFFFF"/>
                </a:solidFill>
                <a:latin typeface="SimHei" charset="0"/>
                <a:ea typeface="SimHei" charset="0"/>
                <a:cs typeface="SimHei" charset="0"/>
              </a:rPr>
              <a:t>页。</a:t>
            </a:r>
            <a:endParaRPr lang="en-US" sz="2200" b="1">
              <a:solidFill>
                <a:srgbClr val="FFFFFF"/>
              </a:solidFill>
              <a:latin typeface="SimHei" charset="0"/>
              <a:ea typeface="SimHei" charset="0"/>
              <a:cs typeface="SimHe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a:xfrm>
            <a:off x="685800" y="152400"/>
            <a:ext cx="7848600" cy="1600200"/>
          </a:xfrm>
        </p:spPr>
        <p:txBody>
          <a:bodyPr/>
          <a:lstStyle/>
          <a:p>
            <a:pPr eaLnBrk="1" hangingPunct="1">
              <a:defRPr/>
            </a:pPr>
            <a:r>
              <a:rPr lang="en-US" smtClean="0">
                <a:cs typeface="+mj-cs"/>
              </a:rPr>
              <a:t>Chinese Dragon</a:t>
            </a:r>
          </a:p>
        </p:txBody>
      </p:sp>
      <p:pic>
        <p:nvPicPr>
          <p:cNvPr id="375810" name="Picture 3" descr="cmdra2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6588"/>
            <a:ext cx="8001000" cy="39608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25668" name="Text Box 4"/>
          <p:cNvSpPr txBox="1">
            <a:spLocks noChangeArrowheads="1"/>
          </p:cNvSpPr>
          <p:nvPr/>
        </p:nvSpPr>
        <p:spPr bwMode="auto">
          <a:xfrm>
            <a:off x="457200" y="60198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b="1">
                <a:solidFill>
                  <a:srgbClr val="FFFFFF"/>
                </a:solidFill>
                <a:latin typeface="SimHei" charset="0"/>
                <a:ea typeface="SimHei" charset="0"/>
                <a:cs typeface="SimHei" charset="0"/>
              </a:rPr>
              <a:t>加拿大儿童博物馆</a:t>
            </a:r>
            <a:endParaRPr lang="en-US" sz="2800" b="1">
              <a:solidFill>
                <a:srgbClr val="FFFFFF"/>
              </a:solidFill>
              <a:latin typeface="SimHei" charset="0"/>
              <a:ea typeface="SimHei" charset="0"/>
              <a:cs typeface="SimHei" charset="0"/>
            </a:endParaRPr>
          </a:p>
        </p:txBody>
      </p:sp>
      <p:sp>
        <p:nvSpPr>
          <p:cNvPr id="625669" name="Text Box 5"/>
          <p:cNvSpPr txBox="1">
            <a:spLocks noChangeArrowheads="1"/>
          </p:cNvSpPr>
          <p:nvPr/>
        </p:nvSpPr>
        <p:spPr bwMode="auto">
          <a:xfrm>
            <a:off x="0" y="381000"/>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FFFF00"/>
                </a:solidFill>
                <a:latin typeface="SimHei" charset="0"/>
                <a:ea typeface="SimHei" charset="0"/>
                <a:cs typeface="SimHei" charset="0"/>
              </a:rPr>
              <a:t>几乎每一种文化都有龙的传说。</a:t>
            </a:r>
            <a:endParaRPr lang="en-US" sz="4000" b="1">
              <a:solidFill>
                <a:srgbClr val="FFFF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8178" name="Rectangle 2"/>
          <p:cNvSpPr>
            <a:spLocks noGrp="1" noChangeArrowheads="1"/>
          </p:cNvSpPr>
          <p:nvPr>
            <p:ph type="title"/>
          </p:nvPr>
        </p:nvSpPr>
        <p:spPr/>
        <p:txBody>
          <a:bodyPr/>
          <a:lstStyle/>
          <a:p>
            <a:pPr eaLnBrk="1" hangingPunct="1">
              <a:defRPr/>
            </a:pPr>
            <a:r>
              <a:rPr lang="en-US" smtClean="0">
                <a:cs typeface="+mj-cs"/>
              </a:rPr>
              <a:t>Flag Wales</a:t>
            </a:r>
          </a:p>
        </p:txBody>
      </p:sp>
      <p:pic>
        <p:nvPicPr>
          <p:cNvPr id="4658179" name="Picture 3" descr="Flag Wal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58180" name="Text Box 4"/>
          <p:cNvSpPr txBox="1">
            <a:spLocks noChangeArrowheads="1"/>
          </p:cNvSpPr>
          <p:nvPr/>
        </p:nvSpPr>
        <p:spPr bwMode="auto">
          <a:xfrm>
            <a:off x="0" y="5387975"/>
            <a:ext cx="9144000" cy="8604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5600" b="1">
                <a:solidFill>
                  <a:srgbClr val="000000"/>
                </a:solidFill>
                <a:latin typeface="SimHei" charset="0"/>
                <a:ea typeface="SimHei" charset="0"/>
                <a:cs typeface="SimHei" charset="0"/>
              </a:rPr>
              <a:t>威尔士的旗标</a:t>
            </a:r>
            <a:endParaRPr lang="en-US" sz="4200" b="1">
              <a:solidFill>
                <a:srgbClr val="000000"/>
              </a:solidFill>
              <a:latin typeface="SimHei" charset="0"/>
              <a:ea typeface="SimHei" charset="0"/>
              <a:cs typeface="SimHe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02" name="Rectangle 2"/>
          <p:cNvSpPr>
            <a:spLocks noGrp="1" noChangeArrowheads="1"/>
          </p:cNvSpPr>
          <p:nvPr>
            <p:ph type="title"/>
          </p:nvPr>
        </p:nvSpPr>
        <p:spPr>
          <a:xfrm>
            <a:off x="228600" y="0"/>
            <a:ext cx="8534400" cy="609600"/>
          </a:xfrm>
        </p:spPr>
        <p:txBody>
          <a:bodyPr/>
          <a:lstStyle/>
          <a:p>
            <a:pPr eaLnBrk="1" hangingPunct="1"/>
            <a:r>
              <a:rPr lang="fr-FR" altLang="ja-JP" b="1">
                <a:solidFill>
                  <a:srgbClr val="FFCCFF"/>
                </a:solidFill>
                <a:latin typeface="SimHei" charset="0"/>
                <a:ea typeface="ＭＳ Ｐゴシック" charset="0"/>
                <a:cs typeface="Arial" charset="0"/>
              </a:rPr>
              <a:t>‘</a:t>
            </a:r>
            <a:r>
              <a:rPr lang="en-US" altLang="ja-JP" b="1">
                <a:solidFill>
                  <a:srgbClr val="FFCCFF"/>
                </a:solidFill>
                <a:latin typeface="SimHei" charset="0"/>
                <a:ea typeface="ＭＳ Ｐゴシック" charset="0"/>
                <a:cs typeface="Arial" charset="0"/>
              </a:rPr>
              <a:t>Yarru</a:t>
            </a:r>
            <a:r>
              <a:rPr lang="fr-FR" altLang="ja-JP" b="1">
                <a:solidFill>
                  <a:srgbClr val="FFCCFF"/>
                </a:solidFill>
                <a:latin typeface="SimHei" charset="0"/>
                <a:ea typeface="ＭＳ Ｐゴシック" charset="0"/>
                <a:cs typeface="Arial" charset="0"/>
              </a:rPr>
              <a:t>’</a:t>
            </a:r>
            <a:r>
              <a:rPr lang="en-US" altLang="ja-JP" b="1">
                <a:solidFill>
                  <a:srgbClr val="FFCCFF"/>
                </a:solidFill>
                <a:latin typeface="SimHei" charset="0"/>
                <a:ea typeface="ＭＳ Ｐゴシック" charset="0"/>
                <a:cs typeface="Arial" charset="0"/>
              </a:rPr>
              <a:t>—</a:t>
            </a:r>
            <a:r>
              <a:rPr lang="zh-CN" altLang="en-US" b="1">
                <a:solidFill>
                  <a:srgbClr val="FFCCFF"/>
                </a:solidFill>
                <a:latin typeface="SimHei" charset="0"/>
                <a:ea typeface="SimHei" charset="0"/>
                <a:cs typeface="SimHei" charset="0"/>
              </a:rPr>
              <a:t> 昆士兰北部</a:t>
            </a:r>
            <a:endParaRPr lang="en-AU" altLang="ja-JP" b="1">
              <a:solidFill>
                <a:srgbClr val="FFCCFF"/>
              </a:solidFill>
              <a:latin typeface="SimHei" charset="0"/>
              <a:ea typeface="ＭＳ Ｐゴシック" charset="0"/>
              <a:cs typeface="Arial" charset="0"/>
            </a:endParaRPr>
          </a:p>
        </p:txBody>
      </p:sp>
      <p:pic>
        <p:nvPicPr>
          <p:cNvPr id="379906" name="Picture 3" descr="Aboriginal Art (Plesiosa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788275"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04" name="Text Box 4"/>
          <p:cNvSpPr txBox="1">
            <a:spLocks noChangeArrowheads="1"/>
          </p:cNvSpPr>
          <p:nvPr/>
        </p:nvSpPr>
        <p:spPr bwMode="auto">
          <a:xfrm>
            <a:off x="3505200" y="6248400"/>
            <a:ext cx="594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b="1">
                <a:solidFill>
                  <a:srgbClr val="663300"/>
                </a:solidFill>
                <a:latin typeface="SimHei" charset="0"/>
                <a:ea typeface="SimHei" charset="0"/>
                <a:cs typeface="SimHei" charset="0"/>
              </a:rPr>
              <a:t>由原住民艺术家绘制</a:t>
            </a:r>
            <a:endParaRPr lang="en-US" sz="3200" b="1">
              <a:solidFill>
                <a:srgbClr val="663300"/>
              </a:solidFill>
              <a:latin typeface="SimHei" charset="0"/>
              <a:ea typeface="SimHei" charset="0"/>
              <a:cs typeface="SimHei"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1_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2_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1_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Tarzana Wide OT"/>
        <a:ea typeface="ＭＳ Ｐゴシック"/>
        <a:cs typeface="Arial"/>
      </a:majorFont>
      <a:minorFont>
        <a:latin typeface="Tarzana Wide O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cripture">
  <a:themeElements>
    <a:clrScheme name="">
      <a:dk1>
        <a:srgbClr val="FFFFFF"/>
      </a:dk1>
      <a:lt1>
        <a:srgbClr val="FFFFFF"/>
      </a:lt1>
      <a:dk2>
        <a:srgbClr val="000000"/>
      </a:dk2>
      <a:lt2>
        <a:srgbClr val="000000"/>
      </a:lt2>
      <a:accent1>
        <a:srgbClr val="000000"/>
      </a:accent1>
      <a:accent2>
        <a:srgbClr val="333399"/>
      </a:accent2>
      <a:accent3>
        <a:srgbClr val="FFFFFF"/>
      </a:accent3>
      <a:accent4>
        <a:srgbClr val="DADADA"/>
      </a:accent4>
      <a:accent5>
        <a:srgbClr val="AAAAAA"/>
      </a:accent5>
      <a:accent6>
        <a:srgbClr val="2D2D8A"/>
      </a:accent6>
      <a:hlink>
        <a:srgbClr val="009999"/>
      </a:hlink>
      <a:folHlink>
        <a:srgbClr val="99CC00"/>
      </a:folHlink>
    </a:clrScheme>
    <a:fontScheme name="Scripture">
      <a:majorFont>
        <a:latin typeface="Gill Sans"/>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crip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Black">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cripture">
  <a:themeElements>
    <a:clrScheme name="">
      <a:dk1>
        <a:srgbClr val="FFFFFF"/>
      </a:dk1>
      <a:lt1>
        <a:srgbClr val="FFFFFF"/>
      </a:lt1>
      <a:dk2>
        <a:srgbClr val="000000"/>
      </a:dk2>
      <a:lt2>
        <a:srgbClr val="000000"/>
      </a:lt2>
      <a:accent1>
        <a:srgbClr val="000000"/>
      </a:accent1>
      <a:accent2>
        <a:srgbClr val="333399"/>
      </a:accent2>
      <a:accent3>
        <a:srgbClr val="FFFFFF"/>
      </a:accent3>
      <a:accent4>
        <a:srgbClr val="DADADA"/>
      </a:accent4>
      <a:accent5>
        <a:srgbClr val="AAAAAA"/>
      </a:accent5>
      <a:accent6>
        <a:srgbClr val="2D2D8A"/>
      </a:accent6>
      <a:hlink>
        <a:srgbClr val="009999"/>
      </a:hlink>
      <a:folHlink>
        <a:srgbClr val="99CC00"/>
      </a:folHlink>
    </a:clrScheme>
    <a:fontScheme name="1_Scripture">
      <a:majorFont>
        <a:latin typeface="Gill Sans"/>
        <a:ea typeface="ＭＳ Ｐゴシック"/>
        <a:cs typeface="Arial"/>
      </a:majorFont>
      <a:minorFont>
        <a:latin typeface="Myriad Pro"/>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crip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16505</TotalTime>
  <Words>6458</Words>
  <Application>Microsoft Macintosh PowerPoint</Application>
  <PresentationFormat>On-screen Show (4:3)</PresentationFormat>
  <Paragraphs>768</Paragraphs>
  <Slides>128</Slides>
  <Notes>126</Notes>
  <HiddenSlides>0</HiddenSlides>
  <MMClips>2</MMClips>
  <ScaleCrop>false</ScaleCrop>
  <HeadingPairs>
    <vt:vector size="4" baseType="variant">
      <vt:variant>
        <vt:lpstr>Theme</vt:lpstr>
      </vt:variant>
      <vt:variant>
        <vt:i4>41</vt:i4>
      </vt:variant>
      <vt:variant>
        <vt:lpstr>Slide Titles</vt:lpstr>
      </vt:variant>
      <vt:variant>
        <vt:i4>128</vt:i4>
      </vt:variant>
    </vt:vector>
  </HeadingPairs>
  <TitlesOfParts>
    <vt:vector size="169" baseType="lpstr">
      <vt:lpstr>Default Design</vt:lpstr>
      <vt:lpstr>1_BLACK</vt:lpstr>
      <vt:lpstr>2_BLACK</vt:lpstr>
      <vt:lpstr>Blank Black</vt:lpstr>
      <vt:lpstr>Scripture</vt:lpstr>
      <vt:lpstr>1_Blank Black</vt:lpstr>
      <vt:lpstr>1_Scripture</vt:lpstr>
      <vt:lpstr>22_Office Theme</vt:lpstr>
      <vt:lpstr>20_Office Theme</vt:lpstr>
      <vt:lpstr>4_Office Theme</vt:lpstr>
      <vt:lpstr>39_Office Theme</vt:lpstr>
      <vt:lpstr>33_Office Theme</vt:lpstr>
      <vt:lpstr>23_Office Theme</vt:lpstr>
      <vt:lpstr>28_Office Theme</vt:lpstr>
      <vt:lpstr>5_Office Theme</vt:lpstr>
      <vt:lpstr>21_Office Theme</vt:lpstr>
      <vt:lpstr>29_Office Theme</vt:lpstr>
      <vt:lpstr>41_Office Theme</vt:lpstr>
      <vt:lpstr>54_Office Theme</vt:lpstr>
      <vt:lpstr>15_Office Theme</vt:lpstr>
      <vt:lpstr>70_Office Theme</vt:lpstr>
      <vt:lpstr>66_Office Theme</vt:lpstr>
      <vt:lpstr>6_Office Theme</vt:lpstr>
      <vt:lpstr>69_Office Theme</vt:lpstr>
      <vt:lpstr>24_Office Theme</vt:lpstr>
      <vt:lpstr>64_Office Theme</vt:lpstr>
      <vt:lpstr>25_Office Theme</vt:lpstr>
      <vt:lpstr>46_Office Theme</vt:lpstr>
      <vt:lpstr>27_Office Theme</vt:lpstr>
      <vt:lpstr>49_Office Theme</vt:lpstr>
      <vt:lpstr>31_Office Theme</vt:lpstr>
      <vt:lpstr>1_Default Design</vt:lpstr>
      <vt:lpstr>2_Default Design</vt:lpstr>
      <vt:lpstr>3_Default Design</vt:lpstr>
      <vt:lpstr>Blank Presentation</vt:lpstr>
      <vt:lpstr>Stream</vt:lpstr>
      <vt:lpstr>4_Default Design</vt:lpstr>
      <vt:lpstr>3_BLACK</vt:lpstr>
      <vt:lpstr>1_Office Theme</vt:lpstr>
      <vt:lpstr>5_Default Design</vt:lpstr>
      <vt:lpstr>20_Default Design</vt:lpstr>
      <vt:lpstr>Template Suite 1-Title 01359</vt:lpstr>
      <vt:lpstr>AiG web site #1</vt:lpstr>
      <vt:lpstr>Dinosaurs are Fascinating</vt:lpstr>
      <vt:lpstr>Dinosaurs &amp; Kids - 1</vt:lpstr>
      <vt:lpstr>Dinosaurs &amp; Kids - 2</vt:lpstr>
      <vt:lpstr>Dinosaurs &amp; Kids - 3</vt:lpstr>
      <vt:lpstr>Dinosaurs &amp; Kids - 4</vt:lpstr>
      <vt:lpstr>Dinosaurs &amp; Kids - 5</vt:lpstr>
      <vt:lpstr>Dinosaurs &amp; Kids - 6</vt:lpstr>
      <vt:lpstr>Triceratops</vt:lpstr>
      <vt:lpstr>NG dino-bird –Feathers for T Rex picture</vt:lpstr>
      <vt:lpstr>Fit Dino-How 00265</vt:lpstr>
      <vt:lpstr>Fit Dino-How 00265</vt:lpstr>
      <vt:lpstr>Dinos fit Bible 00617</vt:lpstr>
      <vt:lpstr>Dinosaur “Timeline”</vt:lpstr>
      <vt:lpstr>Living “Relatives” of Dinosaurs</vt:lpstr>
      <vt:lpstr>Encyclopedia of Dinosaurs—evolving reptiles</vt:lpstr>
      <vt:lpstr>Lewontin 1978—reptiles to birds</vt:lpstr>
      <vt:lpstr>Menton--Reptile Scale</vt:lpstr>
      <vt:lpstr>Menton--Bird Feather</vt:lpstr>
      <vt:lpstr>羽毛的近摄</vt:lpstr>
      <vt:lpstr>规律意外的形成?</vt:lpstr>
      <vt:lpstr>Bird vs reptile lungs</vt:lpstr>
      <vt:lpstr>Reptile to Bird—up theory</vt:lpstr>
      <vt:lpstr>Reptile to Bird—down theory</vt:lpstr>
      <vt:lpstr>Dino learning to fly</vt:lpstr>
      <vt:lpstr>“保温”的理论</vt:lpstr>
      <vt:lpstr>NG dino-bird fake 1999–Feathers for T Rex picture</vt:lpstr>
      <vt:lpstr>NG dino-bird fake 1999—picture Archaeoraptor</vt:lpstr>
      <vt:lpstr>Feduccia 2003 on dino-bird fakes #1</vt:lpstr>
      <vt:lpstr>Feduccia 2003 on dino-bird fakes #2</vt:lpstr>
      <vt:lpstr>Purple blank</vt:lpstr>
      <vt:lpstr>Olson 1999 on NG dino-bird hoax</vt:lpstr>
      <vt:lpstr>爬行类动物到鸟类的进化?</vt:lpstr>
      <vt:lpstr>Dino to Bird Impossible 03052</vt:lpstr>
      <vt:lpstr>Dino Family Tree--animated</vt:lpstr>
      <vt:lpstr>为什么恐龙最终走向灭亡呢？</vt:lpstr>
      <vt:lpstr>Dinos fit Bible 00617</vt:lpstr>
      <vt:lpstr>创世纪1章：神的创造</vt:lpstr>
      <vt:lpstr>创世纪1 = 真实的日子</vt:lpstr>
      <vt:lpstr>D of E – Adam &amp; Eve in Garden w/dinos</vt:lpstr>
      <vt:lpstr>霸王龙</vt:lpstr>
      <vt:lpstr>BD T rex eating feet</vt:lpstr>
      <vt:lpstr>霸王龙</vt:lpstr>
      <vt:lpstr>Gen. 1:29-30 NAS</vt:lpstr>
      <vt:lpstr>Fruit and Veggies 02245</vt:lpstr>
      <vt:lpstr>BD T rex w/melon</vt:lpstr>
      <vt:lpstr>Various bat teeth</vt:lpstr>
      <vt:lpstr>大牙齿就是肉食动物吗？</vt:lpstr>
      <vt:lpstr>Q762—bear's sharp teeth</vt:lpstr>
      <vt:lpstr>AE – dino eating fruit in Garden of Eden</vt:lpstr>
      <vt:lpstr>Word Dino</vt:lpstr>
      <vt:lpstr>Word Dino</vt:lpstr>
      <vt:lpstr>Word Dino</vt:lpstr>
      <vt:lpstr>Word Dino</vt:lpstr>
      <vt:lpstr>Dragon in Hebrew</vt:lpstr>
      <vt:lpstr>Isaiah 27:1 NAS</vt:lpstr>
      <vt:lpstr>Plesiosaur 00350</vt:lpstr>
      <vt:lpstr>Isaiah 30:6 NAS</vt:lpstr>
      <vt:lpstr>Two Pteranodons 02236</vt:lpstr>
      <vt:lpstr>Job 40:15-16 NIV</vt:lpstr>
      <vt:lpstr>Job 40:18-19 NIV</vt:lpstr>
      <vt:lpstr>Job 40:17 NIV</vt:lpstr>
      <vt:lpstr>Cedars of Lebanon Cedrus libani</vt:lpstr>
      <vt:lpstr>这“雪松”的尾巴适合哪个身体？</vt:lpstr>
      <vt:lpstr>Elephant tail photo</vt:lpstr>
      <vt:lpstr>Hippo tail photo</vt:lpstr>
      <vt:lpstr>Brachiosaur 00852</vt:lpstr>
      <vt:lpstr>恐龙发生了什么事？</vt:lpstr>
      <vt:lpstr>Evolution Millions of Years + Creation 01133</vt:lpstr>
      <vt:lpstr>John 12:24 NAS</vt:lpstr>
      <vt:lpstr>Rom. 8:22 NAS—groaning creation 00792</vt:lpstr>
      <vt:lpstr>Tyrannosaurus Eating</vt:lpstr>
      <vt:lpstr>Cancer-Tumors-Arthritis</vt:lpstr>
      <vt:lpstr>A&amp;E on bones animated</vt:lpstr>
      <vt:lpstr>Pre-Flood violence</vt:lpstr>
      <vt:lpstr>D of E – animals entering Ark</vt:lpstr>
      <vt:lpstr>Noah pushing dino in Ark </vt:lpstr>
      <vt:lpstr>Noah's Ark w/football field &amp; city block</vt:lpstr>
      <vt:lpstr>人和恐龙是按照比例显示</vt:lpstr>
      <vt:lpstr>Small Dinosaurs</vt:lpstr>
      <vt:lpstr>Dinosaurs Hatched From Eggs</vt:lpstr>
      <vt:lpstr>Dinosaur growth pattern</vt:lpstr>
      <vt:lpstr>Amazing Variety of Dinosaurs</vt:lpstr>
      <vt:lpstr>Ceratopsia Chart</vt:lpstr>
      <vt:lpstr>Dog Variations 03045</vt:lpstr>
      <vt:lpstr>50 Dino Kinds 00725</vt:lpstr>
      <vt:lpstr>Flood wave, volcano, dino GDM</vt:lpstr>
      <vt:lpstr>Billions of Dead Things 00058</vt:lpstr>
      <vt:lpstr>Paleontologists digging large dino fossil</vt:lpstr>
      <vt:lpstr>Dino skin fossil</vt:lpstr>
      <vt:lpstr>Template Suite 1-Special 01361</vt:lpstr>
      <vt:lpstr>Wollemi Pine</vt:lpstr>
      <vt:lpstr>Schweitzer 1993—T-Rex blood cells</vt:lpstr>
      <vt:lpstr>Schweitzer 2005—T-Rex soft tissue #1, Q1018</vt:lpstr>
      <vt:lpstr>Schweitzer 2005—T-Rex soft tissue #1, Q1019</vt:lpstr>
      <vt:lpstr>Chinese Dragon</vt:lpstr>
      <vt:lpstr>Flag Wales</vt:lpstr>
      <vt:lpstr>‘Yarru’— 昆士兰北部</vt:lpstr>
      <vt:lpstr>Carlisle Cathedral engraving</vt:lpstr>
      <vt:lpstr>Q 606 Barnes—rock art</vt:lpstr>
      <vt:lpstr>Petroglyph – sauropod single frame</vt:lpstr>
      <vt:lpstr>Petroglyph - rubbing</vt:lpstr>
      <vt:lpstr>900年前的恐龙</vt:lpstr>
      <vt:lpstr>Wollemi Pine</vt:lpstr>
      <vt:lpstr>War of the World 1 00041</vt:lpstr>
      <vt:lpstr>War of the World 2 00042</vt:lpstr>
      <vt:lpstr>Dinosaurs &amp; Kids - 6</vt:lpstr>
      <vt:lpstr>侏罗纪公园</vt:lpstr>
      <vt:lpstr>Turning “Jews” into “Greeks” 02027</vt:lpstr>
      <vt:lpstr>Fish Emblem Battle-Progression 01588</vt:lpstr>
      <vt:lpstr>Bumper stickers: Darwin and Christianity</vt:lpstr>
      <vt:lpstr>War of the World 3 00043</vt:lpstr>
      <vt:lpstr>War of the World 4 00044</vt:lpstr>
      <vt:lpstr>AiG web site #1</vt:lpstr>
      <vt:lpstr>创新博物馆</vt:lpstr>
      <vt:lpstr>主堂</vt:lpstr>
      <vt:lpstr>恐龙坛</vt:lpstr>
      <vt:lpstr>Dino Missionary Lizards!</vt:lpstr>
      <vt:lpstr>Gospel Message</vt:lpstr>
      <vt:lpstr>Dinos fit Bible 00617</vt:lpstr>
      <vt:lpstr>Cross With roots</vt:lpstr>
      <vt:lpstr>Black blank------------extras</vt:lpstr>
      <vt:lpstr>Template Suite 1-Special 01361</vt:lpstr>
      <vt:lpstr>可能的灭亡原因</vt:lpstr>
      <vt:lpstr>在完全发育后，体积还比一只鸡小</vt:lpstr>
      <vt:lpstr>Black blank------------extras</vt:lpstr>
      <vt:lpstr>創造链接地址 BibleStudyDownloads.org</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461</cp:revision>
  <dcterms:created xsi:type="dcterms:W3CDTF">2002-07-05T19:44:56Z</dcterms:created>
  <dcterms:modified xsi:type="dcterms:W3CDTF">2017-11-15T15:31:03Z</dcterms:modified>
</cp:coreProperties>
</file>