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0.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11.xml" ContentType="application/vnd.openxmlformats-officedocument.presentationml.tags+xml"/>
  <Override PartName="/ppt/notesSlides/notesSlide70.xml" ContentType="application/vnd.openxmlformats-officedocument.presentationml.notesSlide+xml"/>
  <Override PartName="/ppt/tags/tag12.xml" ContentType="application/vnd.openxmlformats-officedocument.presentationml.tags+xml"/>
  <Override PartName="/ppt/notesSlides/notesSlide7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2.xml" ContentType="application/vnd.openxmlformats-officedocument.presentationml.notesSlide+xml"/>
  <Override PartName="/ppt/tags/tag15.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55" r:id="rId2"/>
    <p:sldMasterId id="2147483658" r:id="rId3"/>
    <p:sldMasterId id="2147483660" r:id="rId4"/>
    <p:sldMasterId id="2147483661" r:id="rId5"/>
    <p:sldMasterId id="2147483662" r:id="rId6"/>
    <p:sldMasterId id="2147483663" r:id="rId7"/>
    <p:sldMasterId id="2147483664" r:id="rId8"/>
    <p:sldMasterId id="2147483665" r:id="rId9"/>
    <p:sldMasterId id="2147483666" r:id="rId10"/>
    <p:sldMasterId id="2147483667" r:id="rId11"/>
    <p:sldMasterId id="2147483668" r:id="rId12"/>
    <p:sldMasterId id="2147483669" r:id="rId13"/>
    <p:sldMasterId id="2147483670" r:id="rId14"/>
    <p:sldMasterId id="2147483674" r:id="rId15"/>
    <p:sldMasterId id="2147483675" r:id="rId16"/>
    <p:sldMasterId id="2147483676" r:id="rId17"/>
    <p:sldMasterId id="2147483677" r:id="rId18"/>
    <p:sldMasterId id="2147483678" r:id="rId19"/>
    <p:sldMasterId id="2147483679" r:id="rId20"/>
    <p:sldMasterId id="2147483680" r:id="rId21"/>
    <p:sldMasterId id="2147483681" r:id="rId22"/>
    <p:sldMasterId id="2147483682" r:id="rId23"/>
    <p:sldMasterId id="2147483683" r:id="rId24"/>
    <p:sldMasterId id="2147483685" r:id="rId25"/>
    <p:sldMasterId id="2147485340" r:id="rId26"/>
    <p:sldMasterId id="2147485684" r:id="rId27"/>
  </p:sldMasterIdLst>
  <p:notesMasterIdLst>
    <p:notesMasterId r:id="rId110"/>
  </p:notesMasterIdLst>
  <p:sldIdLst>
    <p:sldId id="1563" r:id="rId28"/>
    <p:sldId id="1185" r:id="rId29"/>
    <p:sldId id="1559" r:id="rId30"/>
    <p:sldId id="1562" r:id="rId31"/>
    <p:sldId id="997" r:id="rId32"/>
    <p:sldId id="998" r:id="rId33"/>
    <p:sldId id="1535" r:id="rId34"/>
    <p:sldId id="1536" r:id="rId35"/>
    <p:sldId id="1537" r:id="rId36"/>
    <p:sldId id="1538" r:id="rId37"/>
    <p:sldId id="1539" r:id="rId38"/>
    <p:sldId id="1540" r:id="rId39"/>
    <p:sldId id="1001" r:id="rId40"/>
    <p:sldId id="1356" r:id="rId41"/>
    <p:sldId id="1357" r:id="rId42"/>
    <p:sldId id="1004" r:id="rId43"/>
    <p:sldId id="1358" r:id="rId44"/>
    <p:sldId id="1359" r:id="rId45"/>
    <p:sldId id="1360" r:id="rId46"/>
    <p:sldId id="1361" r:id="rId47"/>
    <p:sldId id="1362" r:id="rId48"/>
    <p:sldId id="1363" r:id="rId49"/>
    <p:sldId id="1011" r:id="rId50"/>
    <p:sldId id="1227" r:id="rId51"/>
    <p:sldId id="1364" r:id="rId52"/>
    <p:sldId id="1365" r:id="rId53"/>
    <p:sldId id="1366" r:id="rId54"/>
    <p:sldId id="1367" r:id="rId55"/>
    <p:sldId id="1368" r:id="rId56"/>
    <p:sldId id="1369" r:id="rId57"/>
    <p:sldId id="1370" r:id="rId58"/>
    <p:sldId id="1020" r:id="rId59"/>
    <p:sldId id="1324" r:id="rId60"/>
    <p:sldId id="1329" r:id="rId61"/>
    <p:sldId id="1543" r:id="rId62"/>
    <p:sldId id="1035" r:id="rId63"/>
    <p:sldId id="1391" r:id="rId64"/>
    <p:sldId id="1392" r:id="rId65"/>
    <p:sldId id="1544" r:id="rId66"/>
    <p:sldId id="1545" r:id="rId67"/>
    <p:sldId id="1546" r:id="rId68"/>
    <p:sldId id="1393" r:id="rId69"/>
    <p:sldId id="1388" r:id="rId70"/>
    <p:sldId id="1547" r:id="rId71"/>
    <p:sldId id="1555" r:id="rId72"/>
    <p:sldId id="1556" r:id="rId73"/>
    <p:sldId id="1550" r:id="rId74"/>
    <p:sldId id="1557" r:id="rId75"/>
    <p:sldId id="1051" r:id="rId76"/>
    <p:sldId id="1511" r:id="rId77"/>
    <p:sldId id="1512" r:id="rId78"/>
    <p:sldId id="1055" r:id="rId79"/>
    <p:sldId id="1529" r:id="rId80"/>
    <p:sldId id="1135" r:id="rId81"/>
    <p:sldId id="1059" r:id="rId82"/>
    <p:sldId id="1060" r:id="rId83"/>
    <p:sldId id="1061" r:id="rId84"/>
    <p:sldId id="1349" r:id="rId85"/>
    <p:sldId id="1070" r:id="rId86"/>
    <p:sldId id="1515" r:id="rId87"/>
    <p:sldId id="1516" r:id="rId88"/>
    <p:sldId id="1517" r:id="rId89"/>
    <p:sldId id="1518" r:id="rId90"/>
    <p:sldId id="1531" r:id="rId91"/>
    <p:sldId id="1533" r:id="rId92"/>
    <p:sldId id="1520" r:id="rId93"/>
    <p:sldId id="1521" r:id="rId94"/>
    <p:sldId id="1558" r:id="rId95"/>
    <p:sldId id="1551" r:id="rId96"/>
    <p:sldId id="1522" r:id="rId97"/>
    <p:sldId id="1534" r:id="rId98"/>
    <p:sldId id="1524" r:id="rId99"/>
    <p:sldId id="1525" r:id="rId100"/>
    <p:sldId id="1526" r:id="rId101"/>
    <p:sldId id="1527" r:id="rId102"/>
    <p:sldId id="1552" r:id="rId103"/>
    <p:sldId id="1380" r:id="rId104"/>
    <p:sldId id="1381" r:id="rId105"/>
    <p:sldId id="1112" r:id="rId106"/>
    <p:sldId id="1528" r:id="rId107"/>
    <p:sldId id="1122" r:id="rId108"/>
    <p:sldId id="1561" r:id="rId109"/>
  </p:sldIdLst>
  <p:sldSz cx="9144000" cy="6858000" type="screen4x3"/>
  <p:notesSz cx="7035800" cy="9309100"/>
  <p:defaultTextStyle>
    <a:defPPr>
      <a:defRPr lang="en-US"/>
    </a:defPPr>
    <a:lvl1pPr algn="l" rtl="0" fontAlgn="base">
      <a:spcBef>
        <a:spcPct val="0"/>
      </a:spcBef>
      <a:spcAft>
        <a:spcPct val="0"/>
      </a:spcAft>
      <a:defRPr sz="2400" b="1" kern="1200">
        <a:solidFill>
          <a:schemeClr val="bg1"/>
        </a:solidFill>
        <a:latin typeface="Arial" charset="0"/>
        <a:ea typeface="ＭＳ Ｐゴシック" charset="0"/>
        <a:cs typeface="ＭＳ Ｐゴシック" charset="0"/>
      </a:defRPr>
    </a:lvl1pPr>
    <a:lvl2pPr marL="457200" algn="l" rtl="0" fontAlgn="base">
      <a:spcBef>
        <a:spcPct val="0"/>
      </a:spcBef>
      <a:spcAft>
        <a:spcPct val="0"/>
      </a:spcAft>
      <a:defRPr sz="2400" b="1" kern="1200">
        <a:solidFill>
          <a:schemeClr val="bg1"/>
        </a:solidFill>
        <a:latin typeface="Arial" charset="0"/>
        <a:ea typeface="ＭＳ Ｐゴシック" charset="0"/>
        <a:cs typeface="ＭＳ Ｐゴシック" charset="0"/>
      </a:defRPr>
    </a:lvl2pPr>
    <a:lvl3pPr marL="914400" algn="l" rtl="0" fontAlgn="base">
      <a:spcBef>
        <a:spcPct val="0"/>
      </a:spcBef>
      <a:spcAft>
        <a:spcPct val="0"/>
      </a:spcAft>
      <a:defRPr sz="2400" b="1" kern="1200">
        <a:solidFill>
          <a:schemeClr val="bg1"/>
        </a:solidFill>
        <a:latin typeface="Arial" charset="0"/>
        <a:ea typeface="ＭＳ Ｐゴシック" charset="0"/>
        <a:cs typeface="ＭＳ Ｐゴシック" charset="0"/>
      </a:defRPr>
    </a:lvl3pPr>
    <a:lvl4pPr marL="1371600" algn="l" rtl="0" fontAlgn="base">
      <a:spcBef>
        <a:spcPct val="0"/>
      </a:spcBef>
      <a:spcAft>
        <a:spcPct val="0"/>
      </a:spcAft>
      <a:defRPr sz="2400" b="1" kern="1200">
        <a:solidFill>
          <a:schemeClr val="bg1"/>
        </a:solidFill>
        <a:latin typeface="Arial" charset="0"/>
        <a:ea typeface="ＭＳ Ｐゴシック" charset="0"/>
        <a:cs typeface="ＭＳ Ｐゴシック" charset="0"/>
      </a:defRPr>
    </a:lvl4pPr>
    <a:lvl5pPr marL="1828800" algn="l" rtl="0" fontAlgn="base">
      <a:spcBef>
        <a:spcPct val="0"/>
      </a:spcBef>
      <a:spcAft>
        <a:spcPct val="0"/>
      </a:spcAft>
      <a:defRPr sz="2400" b="1"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b="1"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b="1"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b="1"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b="1" kern="1200">
        <a:solidFill>
          <a:schemeClr val="bg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40808"/>
    <a:srgbClr val="FF0066"/>
    <a:srgbClr val="FFFFFF"/>
    <a:srgbClr val="FF5050"/>
    <a:srgbClr val="00CC00"/>
    <a:srgbClr val="0033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94"/>
  </p:normalViewPr>
  <p:slideViewPr>
    <p:cSldViewPr>
      <p:cViewPr>
        <p:scale>
          <a:sx n="87" d="100"/>
          <a:sy n="87" d="100"/>
        </p:scale>
        <p:origin x="448" y="8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slide" Target="slides/slide57.xml"/><Relationship Id="rId89" Type="http://schemas.openxmlformats.org/officeDocument/2006/relationships/slide" Target="slides/slide62.xml"/><Relationship Id="rId112"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80.xml"/><Relationship Id="rId11" Type="http://schemas.openxmlformats.org/officeDocument/2006/relationships/slideMaster" Target="slideMasters/slideMaster11.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slide" Target="slides/slide47.xml"/><Relationship Id="rId79" Type="http://schemas.openxmlformats.org/officeDocument/2006/relationships/slide" Target="slides/slide52.xml"/><Relationship Id="rId102" Type="http://schemas.openxmlformats.org/officeDocument/2006/relationships/slide" Target="slides/slide75.xml"/><Relationship Id="rId5" Type="http://schemas.openxmlformats.org/officeDocument/2006/relationships/slideMaster" Target="slideMasters/slideMaster5.xml"/><Relationship Id="rId90" Type="http://schemas.openxmlformats.org/officeDocument/2006/relationships/slide" Target="slides/slide63.xml"/><Relationship Id="rId95" Type="http://schemas.openxmlformats.org/officeDocument/2006/relationships/slide" Target="slides/slide6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slide" Target="slides/slide37.xml"/><Relationship Id="rId69" Type="http://schemas.openxmlformats.org/officeDocument/2006/relationships/slide" Target="slides/slide42.xml"/><Relationship Id="rId113" Type="http://schemas.openxmlformats.org/officeDocument/2006/relationships/theme" Target="theme/theme1.xml"/><Relationship Id="rId80" Type="http://schemas.openxmlformats.org/officeDocument/2006/relationships/slide" Target="slides/slide53.xml"/><Relationship Id="rId85" Type="http://schemas.openxmlformats.org/officeDocument/2006/relationships/slide" Target="slides/slide5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6.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08" Type="http://schemas.openxmlformats.org/officeDocument/2006/relationships/slide" Target="slides/slide81.xml"/><Relationship Id="rId54" Type="http://schemas.openxmlformats.org/officeDocument/2006/relationships/slide" Target="slides/slide27.xml"/><Relationship Id="rId70" Type="http://schemas.openxmlformats.org/officeDocument/2006/relationships/slide" Target="slides/slide43.xml"/><Relationship Id="rId75" Type="http://schemas.openxmlformats.org/officeDocument/2006/relationships/slide" Target="slides/slide48.xml"/><Relationship Id="rId91" Type="http://schemas.openxmlformats.org/officeDocument/2006/relationships/slide" Target="slides/slide64.xml"/><Relationship Id="rId96"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6" Type="http://schemas.openxmlformats.org/officeDocument/2006/relationships/slide" Target="slides/slide79.xml"/><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slide" Target="slides/slide46.xml"/><Relationship Id="rId78" Type="http://schemas.openxmlformats.org/officeDocument/2006/relationships/slide" Target="slides/slide51.xml"/><Relationship Id="rId81" Type="http://schemas.openxmlformats.org/officeDocument/2006/relationships/slide" Target="slides/slide54.xml"/><Relationship Id="rId86" Type="http://schemas.openxmlformats.org/officeDocument/2006/relationships/slide" Target="slides/slide59.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109" Type="http://schemas.openxmlformats.org/officeDocument/2006/relationships/slide" Target="slides/slide8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04" Type="http://schemas.openxmlformats.org/officeDocument/2006/relationships/slide" Target="slides/slide77.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notesMaster" Target="notesMasters/notesMaster1.xml"/><Relationship Id="rId61" Type="http://schemas.openxmlformats.org/officeDocument/2006/relationships/slide" Target="slides/slide34.xml"/><Relationship Id="rId82" Type="http://schemas.openxmlformats.org/officeDocument/2006/relationships/slide" Target="slides/slide5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slide" Target="slides/slide78.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slide" Target="slides/slide7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9.xml"/><Relationship Id="rId67" Type="http://schemas.openxmlformats.org/officeDocument/2006/relationships/slide" Target="slides/slide40.xml"/><Relationship Id="rId20" Type="http://schemas.openxmlformats.org/officeDocument/2006/relationships/slideMaster" Target="slideMasters/slideMaster20.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88" Type="http://schemas.openxmlformats.org/officeDocument/2006/relationships/slide" Target="slides/slide61.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3049588" cy="465138"/>
          </a:xfrm>
          <a:prstGeom prst="rect">
            <a:avLst/>
          </a:prstGeom>
          <a:noFill/>
          <a:ln>
            <a:noFill/>
          </a:ln>
          <a:effectLst/>
        </p:spPr>
        <p:txBody>
          <a:bodyPr vert="horz" wrap="square" lIns="93397" tIns="46698" rIns="93397" bIns="46698" numCol="1" anchor="t" anchorCtr="0" compatLnSpc="1">
            <a:prstTxWarp prst="textNoShape">
              <a:avLst/>
            </a:prstTxWarp>
          </a:bodyPr>
          <a:lstStyle>
            <a:lvl1pPr defTabSz="933450">
              <a:defRPr sz="1200" b="0">
                <a:solidFill>
                  <a:schemeClr val="tx1"/>
                </a:solidFill>
                <a:ea typeface="ＭＳ Ｐゴシック" charset="0"/>
                <a:cs typeface="+mn-cs"/>
              </a:defRPr>
            </a:lvl1pPr>
          </a:lstStyle>
          <a:p>
            <a:pPr>
              <a:defRPr/>
            </a:pPr>
            <a:endParaRPr lang="en-US"/>
          </a:p>
        </p:txBody>
      </p:sp>
      <p:sp>
        <p:nvSpPr>
          <p:cNvPr id="22531" name="Rectangle 3"/>
          <p:cNvSpPr>
            <a:spLocks noGrp="1" noChangeArrowheads="1"/>
          </p:cNvSpPr>
          <p:nvPr>
            <p:ph type="dt" idx="1"/>
          </p:nvPr>
        </p:nvSpPr>
        <p:spPr bwMode="auto">
          <a:xfrm>
            <a:off x="3984625" y="0"/>
            <a:ext cx="3049588" cy="465138"/>
          </a:xfrm>
          <a:prstGeom prst="rect">
            <a:avLst/>
          </a:prstGeom>
          <a:noFill/>
          <a:ln>
            <a:noFill/>
          </a:ln>
          <a:effectLst/>
        </p:spPr>
        <p:txBody>
          <a:bodyPr vert="horz" wrap="square" lIns="93397" tIns="46698" rIns="93397" bIns="46698" numCol="1" anchor="t" anchorCtr="0" compatLnSpc="1">
            <a:prstTxWarp prst="textNoShape">
              <a:avLst/>
            </a:prstTxWarp>
          </a:bodyPr>
          <a:lstStyle>
            <a:lvl1pPr algn="r" defTabSz="933450">
              <a:defRPr sz="1200" b="0">
                <a:solidFill>
                  <a:schemeClr val="tx1"/>
                </a:solidFill>
                <a:ea typeface="ＭＳ Ｐゴシック" charset="0"/>
                <a:cs typeface="+mn-cs"/>
              </a:defRPr>
            </a:lvl1pPr>
          </a:lstStyle>
          <a:p>
            <a:pPr>
              <a:defRPr/>
            </a:pPr>
            <a:endParaRPr lang="en-US"/>
          </a:p>
        </p:txBody>
      </p:sp>
      <p:sp>
        <p:nvSpPr>
          <p:cNvPr id="152580" name="Rectangle 4"/>
          <p:cNvSpPr>
            <a:spLocks noGrp="1" noRot="1" noChangeAspect="1" noChangeArrowheads="1" noTextEdit="1"/>
          </p:cNvSpPr>
          <p:nvPr>
            <p:ph type="sldImg" idx="2"/>
          </p:nvPr>
        </p:nvSpPr>
        <p:spPr bwMode="auto">
          <a:xfrm>
            <a:off x="1190625" y="698500"/>
            <a:ext cx="4654550" cy="349091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533" name="Rectangle 5"/>
          <p:cNvSpPr>
            <a:spLocks noGrp="1" noChangeArrowheads="1"/>
          </p:cNvSpPr>
          <p:nvPr>
            <p:ph type="body" sz="quarter" idx="3"/>
          </p:nvPr>
        </p:nvSpPr>
        <p:spPr bwMode="auto">
          <a:xfrm>
            <a:off x="703263" y="4421188"/>
            <a:ext cx="5629275" cy="4189412"/>
          </a:xfrm>
          <a:prstGeom prst="rect">
            <a:avLst/>
          </a:prstGeom>
          <a:noFill/>
          <a:ln>
            <a:noFill/>
          </a:ln>
          <a:effectLst/>
        </p:spPr>
        <p:txBody>
          <a:bodyPr vert="horz" wrap="square" lIns="93397" tIns="46698" rIns="93397" bIns="4669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534" name="Rectangle 6"/>
          <p:cNvSpPr>
            <a:spLocks noGrp="1" noChangeArrowheads="1"/>
          </p:cNvSpPr>
          <p:nvPr>
            <p:ph type="ftr" sz="quarter" idx="4"/>
          </p:nvPr>
        </p:nvSpPr>
        <p:spPr bwMode="auto">
          <a:xfrm>
            <a:off x="0" y="8842375"/>
            <a:ext cx="3049588" cy="465138"/>
          </a:xfrm>
          <a:prstGeom prst="rect">
            <a:avLst/>
          </a:prstGeom>
          <a:noFill/>
          <a:ln>
            <a:noFill/>
          </a:ln>
          <a:effectLst/>
        </p:spPr>
        <p:txBody>
          <a:bodyPr vert="horz" wrap="square" lIns="93397" tIns="46698" rIns="93397" bIns="46698" numCol="1" anchor="b" anchorCtr="0" compatLnSpc="1">
            <a:prstTxWarp prst="textNoShape">
              <a:avLst/>
            </a:prstTxWarp>
          </a:bodyPr>
          <a:lstStyle>
            <a:lvl1pPr defTabSz="933450">
              <a:defRPr sz="1200" b="0">
                <a:solidFill>
                  <a:schemeClr val="tx1"/>
                </a:solidFill>
                <a:ea typeface="ＭＳ Ｐゴシック" charset="0"/>
                <a:cs typeface="+mn-cs"/>
              </a:defRPr>
            </a:lvl1pPr>
          </a:lstStyle>
          <a:p>
            <a:pPr>
              <a:defRPr/>
            </a:pPr>
            <a:endParaRPr lang="en-US"/>
          </a:p>
        </p:txBody>
      </p:sp>
      <p:sp>
        <p:nvSpPr>
          <p:cNvPr id="22535" name="Rectangle 7"/>
          <p:cNvSpPr>
            <a:spLocks noGrp="1" noChangeArrowheads="1"/>
          </p:cNvSpPr>
          <p:nvPr>
            <p:ph type="sldNum" sz="quarter" idx="5"/>
          </p:nvPr>
        </p:nvSpPr>
        <p:spPr bwMode="auto">
          <a:xfrm>
            <a:off x="3984625" y="8842375"/>
            <a:ext cx="3049588" cy="465138"/>
          </a:xfrm>
          <a:prstGeom prst="rect">
            <a:avLst/>
          </a:prstGeom>
          <a:noFill/>
          <a:ln>
            <a:noFill/>
          </a:ln>
          <a:effectLst/>
        </p:spPr>
        <p:txBody>
          <a:bodyPr vert="horz" wrap="square" lIns="93397" tIns="46698" rIns="93397" bIns="46698" numCol="1" anchor="b" anchorCtr="0" compatLnSpc="1">
            <a:prstTxWarp prst="textNoShape">
              <a:avLst/>
            </a:prstTxWarp>
          </a:bodyPr>
          <a:lstStyle>
            <a:lvl1pPr algn="r" defTabSz="933450">
              <a:defRPr sz="1200" b="0" smtClean="0">
                <a:solidFill>
                  <a:schemeClr val="tx1"/>
                </a:solidFill>
              </a:defRPr>
            </a:lvl1pPr>
          </a:lstStyle>
          <a:p>
            <a:pPr>
              <a:defRPr/>
            </a:pPr>
            <a:fld id="{C26559EF-C716-9A4B-AAEF-1BE78C7483C1}" type="slidenum">
              <a:rPr lang="en-US"/>
              <a:pPr>
                <a:defRPr/>
              </a:pPr>
              <a:t>‹#›</a:t>
            </a:fld>
            <a:endParaRPr lang="en-US"/>
          </a:p>
        </p:txBody>
      </p:sp>
    </p:spTree>
    <p:extLst>
      <p:ext uri="{BB962C8B-B14F-4D97-AF65-F5344CB8AC3E}">
        <p14:creationId xmlns:p14="http://schemas.microsoft.com/office/powerpoint/2010/main" val="27738903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04" eaLnBrk="0" hangingPunct="0">
              <a:defRPr sz="2300" b="1">
                <a:solidFill>
                  <a:schemeClr val="bg1"/>
                </a:solidFill>
                <a:latin typeface="Arial" charset="0"/>
                <a:ea typeface="ＭＳ Ｐゴシック" charset="0"/>
                <a:cs typeface="ＭＳ Ｐゴシック" charset="0"/>
              </a:defRPr>
            </a:lvl1pPr>
            <a:lvl2pPr marL="742913" indent="-285736" defTabSz="933404" eaLnBrk="0" hangingPunct="0">
              <a:defRPr sz="2300" b="1">
                <a:solidFill>
                  <a:schemeClr val="bg1"/>
                </a:solidFill>
                <a:latin typeface="Arial" charset="0"/>
                <a:ea typeface="ＭＳ Ｐゴシック" charset="0"/>
              </a:defRPr>
            </a:lvl2pPr>
            <a:lvl3pPr marL="1142944" indent="-228588" defTabSz="933404" eaLnBrk="0" hangingPunct="0">
              <a:defRPr sz="2300" b="1">
                <a:solidFill>
                  <a:schemeClr val="bg1"/>
                </a:solidFill>
                <a:latin typeface="Arial" charset="0"/>
                <a:ea typeface="ＭＳ Ｐゴシック" charset="0"/>
              </a:defRPr>
            </a:lvl3pPr>
            <a:lvl4pPr marL="1600121" indent="-228588" defTabSz="933404" eaLnBrk="0" hangingPunct="0">
              <a:defRPr sz="2300" b="1">
                <a:solidFill>
                  <a:schemeClr val="bg1"/>
                </a:solidFill>
                <a:latin typeface="Arial" charset="0"/>
                <a:ea typeface="ＭＳ Ｐゴシック" charset="0"/>
              </a:defRPr>
            </a:lvl4pPr>
            <a:lvl5pPr marL="2057299" indent="-228588" defTabSz="933404" eaLnBrk="0" hangingPunct="0">
              <a:defRPr sz="2300" b="1">
                <a:solidFill>
                  <a:schemeClr val="bg1"/>
                </a:solidFill>
                <a:latin typeface="Arial" charset="0"/>
                <a:ea typeface="ＭＳ Ｐゴシック" charset="0"/>
              </a:defRPr>
            </a:lvl5pPr>
            <a:lvl6pPr marL="2514475" indent="-228588" defTabSz="933404" eaLnBrk="0" fontAlgn="base" hangingPunct="0">
              <a:spcBef>
                <a:spcPct val="0"/>
              </a:spcBef>
              <a:spcAft>
                <a:spcPct val="0"/>
              </a:spcAft>
              <a:defRPr sz="2300" b="1">
                <a:solidFill>
                  <a:schemeClr val="bg1"/>
                </a:solidFill>
                <a:latin typeface="Arial" charset="0"/>
                <a:ea typeface="ＭＳ Ｐゴシック" charset="0"/>
              </a:defRPr>
            </a:lvl6pPr>
            <a:lvl7pPr marL="2971653" indent="-228588" defTabSz="933404" eaLnBrk="0" fontAlgn="base" hangingPunct="0">
              <a:spcBef>
                <a:spcPct val="0"/>
              </a:spcBef>
              <a:spcAft>
                <a:spcPct val="0"/>
              </a:spcAft>
              <a:defRPr sz="2300" b="1">
                <a:solidFill>
                  <a:schemeClr val="bg1"/>
                </a:solidFill>
                <a:latin typeface="Arial" charset="0"/>
                <a:ea typeface="ＭＳ Ｐゴシック" charset="0"/>
              </a:defRPr>
            </a:lvl7pPr>
            <a:lvl8pPr marL="3428831" indent="-228588" defTabSz="933404" eaLnBrk="0" fontAlgn="base" hangingPunct="0">
              <a:spcBef>
                <a:spcPct val="0"/>
              </a:spcBef>
              <a:spcAft>
                <a:spcPct val="0"/>
              </a:spcAft>
              <a:defRPr sz="2300" b="1">
                <a:solidFill>
                  <a:schemeClr val="bg1"/>
                </a:solidFill>
                <a:latin typeface="Arial" charset="0"/>
                <a:ea typeface="ＭＳ Ｐゴシック" charset="0"/>
              </a:defRPr>
            </a:lvl8pPr>
            <a:lvl9pPr marL="3886008" indent="-228588" defTabSz="933404" eaLnBrk="0" fontAlgn="base" hangingPunct="0">
              <a:spcBef>
                <a:spcPct val="0"/>
              </a:spcBef>
              <a:spcAft>
                <a:spcPct val="0"/>
              </a:spcAft>
              <a:defRPr sz="2300" b="1">
                <a:solidFill>
                  <a:schemeClr val="bg1"/>
                </a:solidFill>
                <a:latin typeface="Arial" charset="0"/>
                <a:ea typeface="ＭＳ Ｐゴシック" charset="0"/>
              </a:defRPr>
            </a:lvl9pPr>
          </a:lstStyle>
          <a:p>
            <a:pPr eaLnBrk="1" hangingPunct="1"/>
            <a:fld id="{288810D2-F1EE-434E-896E-FD8A7D71FC46}" type="slidenum">
              <a:rPr lang="en-US" sz="1200" b="0">
                <a:solidFill>
                  <a:srgbClr val="000000"/>
                </a:solidFill>
              </a:rPr>
              <a:pPr eaLnBrk="1" hangingPunct="1"/>
              <a:t>1</a:t>
            </a:fld>
            <a:endParaRPr lang="en-US" sz="1200" b="0">
              <a:solidFill>
                <a:srgbClr val="000000"/>
              </a:solidFill>
            </a:endParaRPr>
          </a:p>
        </p:txBody>
      </p:sp>
      <p:sp>
        <p:nvSpPr>
          <p:cNvPr id="160770" name="Rectangle 2"/>
          <p:cNvSpPr>
            <a:spLocks noGrp="1" noRot="1" noChangeAspect="1" noChangeArrowheads="1" noTextEdit="1"/>
          </p:cNvSpPr>
          <p:nvPr>
            <p:ph type="sldImg"/>
          </p:nvPr>
        </p:nvSpPr>
        <p:spPr>
          <a:ln/>
        </p:spPr>
      </p:sp>
      <p:sp>
        <p:nvSpPr>
          <p:cNvPr id="5318659"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538078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34B33E95-9B90-BA42-B461-436A8FB7E35A}" type="slidenum">
              <a:rPr lang="en-US" sz="1200" b="0">
                <a:solidFill>
                  <a:schemeClr val="tx1"/>
                </a:solidFill>
              </a:rPr>
              <a:pPr eaLnBrk="1" hangingPunct="1"/>
              <a:t>10</a:t>
            </a:fld>
            <a:endParaRPr lang="en-US" sz="1200" b="0">
              <a:solidFill>
                <a:schemeClr val="tx1"/>
              </a:solidFill>
            </a:endParaRPr>
          </a:p>
        </p:txBody>
      </p:sp>
      <p:sp>
        <p:nvSpPr>
          <p:cNvPr id="173058" name="Rectangle 2"/>
          <p:cNvSpPr>
            <a:spLocks noGrp="1" noRot="1" noChangeAspect="1" noChangeArrowheads="1" noTextEdit="1"/>
          </p:cNvSpPr>
          <p:nvPr>
            <p:ph type="sldImg"/>
          </p:nvPr>
        </p:nvSpPr>
        <p:spPr>
          <a:ln/>
        </p:spPr>
      </p:sp>
      <p:sp>
        <p:nvSpPr>
          <p:cNvPr id="368537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DE187AF4-41E9-4B49-8D26-D2BB5B159955}" type="slidenum">
              <a:rPr lang="en-US" sz="1200" b="0">
                <a:solidFill>
                  <a:schemeClr val="tx1"/>
                </a:solidFill>
              </a:rPr>
              <a:pPr eaLnBrk="1" hangingPunct="1"/>
              <a:t>11</a:t>
            </a:fld>
            <a:endParaRPr lang="en-US" sz="1200" b="0">
              <a:solidFill>
                <a:schemeClr val="tx1"/>
              </a:solidFill>
            </a:endParaRPr>
          </a:p>
        </p:txBody>
      </p:sp>
      <p:sp>
        <p:nvSpPr>
          <p:cNvPr id="175106" name="Rectangle 2"/>
          <p:cNvSpPr>
            <a:spLocks noGrp="1" noRot="1" noChangeAspect="1" noChangeArrowheads="1" noTextEdit="1"/>
          </p:cNvSpPr>
          <p:nvPr>
            <p:ph type="sldImg"/>
          </p:nvPr>
        </p:nvSpPr>
        <p:spPr>
          <a:ln/>
        </p:spPr>
      </p:sp>
      <p:sp>
        <p:nvSpPr>
          <p:cNvPr id="36874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343D08D1-5B27-6849-B52D-FFD629666DB5}" type="slidenum">
              <a:rPr lang="en-US" sz="1200" b="0">
                <a:solidFill>
                  <a:schemeClr val="tx1"/>
                </a:solidFill>
              </a:rPr>
              <a:pPr eaLnBrk="1" hangingPunct="1"/>
              <a:t>12</a:t>
            </a:fld>
            <a:endParaRPr lang="en-US" sz="1200" b="0">
              <a:solidFill>
                <a:schemeClr val="tx1"/>
              </a:solidFill>
            </a:endParaRPr>
          </a:p>
        </p:txBody>
      </p:sp>
      <p:sp>
        <p:nvSpPr>
          <p:cNvPr id="177154" name="Rectangle 2"/>
          <p:cNvSpPr>
            <a:spLocks noGrp="1" noRot="1" noChangeAspect="1" noChangeArrowheads="1" noTextEdit="1"/>
          </p:cNvSpPr>
          <p:nvPr>
            <p:ph type="sldImg"/>
          </p:nvPr>
        </p:nvSpPr>
        <p:spPr>
          <a:ln/>
        </p:spPr>
      </p:sp>
      <p:sp>
        <p:nvSpPr>
          <p:cNvPr id="36904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D8132A49-DF36-4E47-AC5C-3AC6422AD517}" type="slidenum">
              <a:rPr lang="en-US" sz="1200" b="0">
                <a:solidFill>
                  <a:schemeClr val="tx1"/>
                </a:solidFill>
              </a:rPr>
              <a:pPr eaLnBrk="1" hangingPunct="1"/>
              <a:t>13</a:t>
            </a:fld>
            <a:endParaRPr lang="en-US" sz="1200" b="0">
              <a:solidFill>
                <a:schemeClr val="tx1"/>
              </a:solidFill>
            </a:endParaRPr>
          </a:p>
        </p:txBody>
      </p:sp>
      <p:sp>
        <p:nvSpPr>
          <p:cNvPr id="179202" name="Rectangle 2"/>
          <p:cNvSpPr>
            <a:spLocks noGrp="1" noRot="1" noChangeAspect="1" noChangeArrowheads="1" noTextEdit="1"/>
          </p:cNvSpPr>
          <p:nvPr>
            <p:ph type="sldImg"/>
          </p:nvPr>
        </p:nvSpPr>
        <p:spPr>
          <a:ln/>
        </p:spPr>
      </p:sp>
      <p:sp>
        <p:nvSpPr>
          <p:cNvPr id="21258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A74F2DD9-5419-5748-838D-B44F0A77ACD2}" type="slidenum">
              <a:rPr lang="en-US" sz="1200" b="0">
                <a:solidFill>
                  <a:schemeClr val="tx1"/>
                </a:solidFill>
              </a:rPr>
              <a:pPr eaLnBrk="1" hangingPunct="1"/>
              <a:t>14</a:t>
            </a:fld>
            <a:endParaRPr lang="en-US" sz="1200" b="0">
              <a:solidFill>
                <a:schemeClr val="tx1"/>
              </a:solidFill>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solidFill>
                  <a:schemeClr val="bg1"/>
                </a:solidFill>
              </a:rPr>
              <a:t>Source: Ian Taylor</a:t>
            </a:r>
          </a:p>
          <a:p>
            <a:pPr eaLnBrk="1" hangingPunct="1"/>
            <a:r>
              <a:rPr lang="en-US">
                <a:solidFill>
                  <a:schemeClr val="bg1"/>
                </a:solidFill>
              </a:rPr>
              <a:t>Wide-ranging scientist with writings in mathematics, zoology, botany, astronomy and physics</a:t>
            </a:r>
          </a:p>
          <a:p>
            <a:pPr eaLnBrk="1" hangingPunct="1"/>
            <a:r>
              <a:rPr lang="en-US">
                <a:solidFill>
                  <a:schemeClr val="bg1"/>
                </a:solidFill>
              </a:rPr>
              <a:t>Based on cooling experiments with various metal balls he estimated that the earth was about </a:t>
            </a:r>
            <a:r>
              <a:rPr lang="en-US" b="1">
                <a:solidFill>
                  <a:schemeClr val="bg1"/>
                </a:solidFill>
              </a:rPr>
              <a:t>75,000 years old</a:t>
            </a:r>
            <a:r>
              <a:rPr lang="en-US">
                <a:solidFill>
                  <a:schemeClr val="bg1"/>
                </a:solidFill>
              </a:rPr>
              <a:t>.  But based on his limited knowledge of sedimentary rocks he estimated as long as </a:t>
            </a:r>
            <a:r>
              <a:rPr lang="en-US" b="1">
                <a:solidFill>
                  <a:schemeClr val="bg1"/>
                </a:solidFill>
              </a:rPr>
              <a:t>3 million years</a:t>
            </a:r>
            <a:r>
              <a:rPr lang="en-US">
                <a:solidFill>
                  <a:schemeClr val="bg1"/>
                </a:solidFill>
              </a:rPr>
              <a:t> for the formation of the earth (the latter figure was only in his manuscript—the published version of the book had the lower number).  Though he attempted to say that his seven epochs of earth history could be seven figurative days of creation, his views were not even acceptable to the Catholic authorities in France, who forced him to recant in writing everything in his works that contradicted the Biblical account of creation.</a:t>
            </a:r>
          </a:p>
          <a:p>
            <a:pPr eaLnBrk="1" hangingPunct="1"/>
            <a:r>
              <a:rPr lang="en-US">
                <a:solidFill>
                  <a:schemeClr val="bg1"/>
                </a:solidFill>
              </a:rPr>
              <a:t>He believed that a comet slammed into the sun breaking off material that became the planets.  Part of the early earth broke off to become our moon.  He believed in spontaneous generation of the first forms of life.</a:t>
            </a:r>
          </a:p>
          <a:p>
            <a:pPr eaLnBrk="1" hangingPunct="1"/>
            <a:r>
              <a:rPr lang="en-US">
                <a:solidFill>
                  <a:schemeClr val="bg1"/>
                </a:solidFill>
              </a:rPr>
              <a:t>Comparing a metal ball to the earth to estimate age is like comparing bananas to alligators.  Both are long and narrow.  A banana reaches its full size in about 3**** months and since the alligator is about 25**** times longer than a banana it must take 12.5**** years for the alligator to reach full size.  In fact, it takes ******</a:t>
            </a:r>
          </a:p>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003E1E01-7D8C-FB4C-8BEC-A70DA6E921E1}" type="slidenum">
              <a:rPr lang="en-US" sz="1200" b="0">
                <a:solidFill>
                  <a:schemeClr val="tx1"/>
                </a:solidFill>
              </a:rPr>
              <a:pPr eaLnBrk="1" hangingPunct="1"/>
              <a:t>15</a:t>
            </a:fld>
            <a:endParaRPr lang="en-US" sz="1200" b="0">
              <a:solidFill>
                <a:schemeClr val="tx1"/>
              </a:solidFill>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50000"/>
              </a:spcBef>
            </a:pPr>
            <a:r>
              <a:rPr lang="en-US" b="1">
                <a:solidFill>
                  <a:schemeClr val="bg1"/>
                </a:solidFill>
              </a:rPr>
              <a:t>Source: The Historical Perspective (Milton Keynes: Open University Press, 1973), p. 51.</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AD5F314C-87B3-7648-B943-A6C358EF65B2}" type="slidenum">
              <a:rPr lang="en-US" sz="1200" b="0">
                <a:solidFill>
                  <a:schemeClr val="tx1"/>
                </a:solidFill>
              </a:rPr>
              <a:pPr eaLnBrk="1" hangingPunct="1"/>
              <a:t>16</a:t>
            </a:fld>
            <a:endParaRPr lang="en-US" sz="1200" b="0">
              <a:solidFill>
                <a:schemeClr val="tx1"/>
              </a:solidFill>
            </a:endParaRPr>
          </a:p>
        </p:txBody>
      </p:sp>
      <p:sp>
        <p:nvSpPr>
          <p:cNvPr id="185346" name="Rectangle 2"/>
          <p:cNvSpPr>
            <a:spLocks noGrp="1" noRot="1" noChangeAspect="1" noChangeArrowheads="1" noTextEdit="1"/>
          </p:cNvSpPr>
          <p:nvPr>
            <p:ph type="sldImg"/>
          </p:nvPr>
        </p:nvSpPr>
        <p:spPr>
          <a:ln/>
        </p:spPr>
      </p:sp>
      <p:sp>
        <p:nvSpPr>
          <p:cNvPr id="2131971" name="Rectangle 3"/>
          <p:cNvSpPr>
            <a:spLocks noGrp="1" noChangeArrowheads="1"/>
          </p:cNvSpPr>
          <p:nvPr>
            <p:ph type="body" idx="1"/>
          </p:nvPr>
        </p:nvSpPr>
        <p:spPr/>
        <p:txBody>
          <a:bodyPr/>
          <a:lstStyle/>
          <a:p>
            <a:pPr eaLnBrk="1" hangingPunct="1">
              <a:defRPr/>
            </a:pPr>
            <a:r>
              <a:rPr lang="en-US">
                <a:cs typeface="+mn-cs"/>
              </a:rPr>
              <a:t>Picture from Roy A. Gallant, </a:t>
            </a:r>
            <a:r>
              <a:rPr lang="en-US" i="1">
                <a:cs typeface="+mn-cs"/>
              </a:rPr>
              <a:t>National Geographic Picture Atlas of Our Universe</a:t>
            </a:r>
            <a:r>
              <a:rPr lang="en-US">
                <a:cs typeface="+mn-cs"/>
              </a:rPr>
              <a:t> (Wash. DC: National Geographic Society, 1986), p. 38.  Similar to the diagram in Robert A. Wallace, Jack L. King and Gerald P. Sanders, </a:t>
            </a:r>
            <a:r>
              <a:rPr lang="en-US" i="1">
                <a:cs typeface="+mn-cs"/>
              </a:rPr>
              <a:t>Biology: the Science of Life</a:t>
            </a:r>
            <a:r>
              <a:rPr lang="en-US">
                <a:cs typeface="+mn-cs"/>
              </a:rPr>
              <a:t> (Glenview, IL: Scott, Foresman &amp; Co., 1986), p. 426.</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15C14877-1D09-D741-B7E1-793D02C2FDCF}" type="slidenum">
              <a:rPr lang="en-US" sz="1200" b="0">
                <a:solidFill>
                  <a:schemeClr val="tx1"/>
                </a:solidFill>
              </a:rPr>
              <a:pPr eaLnBrk="1" hangingPunct="1"/>
              <a:t>17</a:t>
            </a:fld>
            <a:endParaRPr lang="en-US" sz="1200" b="0">
              <a:solidFill>
                <a:schemeClr val="tx1"/>
              </a:solidFill>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50000"/>
              </a:spcBef>
            </a:pPr>
            <a:r>
              <a:rPr lang="en-US" b="1">
                <a:solidFill>
                  <a:schemeClr val="bg1"/>
                </a:solidFill>
              </a:rPr>
              <a:t>Source: Ian Taylor</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AF1CAB72-ACDD-154E-AFE9-22787F5705B7}" type="slidenum">
              <a:rPr lang="en-US" sz="1200" b="0">
                <a:solidFill>
                  <a:schemeClr val="tx1"/>
                </a:solidFill>
              </a:rPr>
              <a:pPr eaLnBrk="1" hangingPunct="1"/>
              <a:t>18</a:t>
            </a:fld>
            <a:endParaRPr lang="en-US" sz="1200" b="0">
              <a:solidFill>
                <a:schemeClr val="tx1"/>
              </a:solidFill>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50000"/>
              </a:spcBef>
            </a:pPr>
            <a:r>
              <a:rPr lang="en-US" b="1">
                <a:solidFill>
                  <a:schemeClr val="bg1"/>
                </a:solidFill>
              </a:rPr>
              <a:t>Source: Ian Taylor</a:t>
            </a:r>
          </a:p>
          <a:p>
            <a:pPr eaLnBrk="1" hangingPunct="1">
              <a:spcBef>
                <a:spcPct val="50000"/>
              </a:spcBef>
            </a:pPr>
            <a:r>
              <a:rPr lang="en-US" b="1">
                <a:solidFill>
                  <a:schemeClr val="bg1"/>
                </a:solidFill>
              </a:rPr>
              <a:t>Werner was very kind and helpful to his students but extremely dogmatic about this speculative theory of the earth.  As such he had an enormous impact on his students, who swallowed his theory.</a:t>
            </a:r>
          </a:p>
          <a:p>
            <a:pPr eaLnBrk="1" hangingPunct="1">
              <a:spcBef>
                <a:spcPct val="50000"/>
              </a:spcBef>
            </a:pPr>
            <a:r>
              <a:rPr lang="en-US" b="1">
                <a:solidFill>
                  <a:schemeClr val="bg1"/>
                </a:solidFill>
              </a:rPr>
              <a:t>This book, based on very little observation, presented his theory of the earth of a slowly receding global ocean over a million years to explain the strata.</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9FC1E645-596D-6745-A193-4FAB9AFD0EC7}" type="slidenum">
              <a:rPr lang="en-US" sz="1200" b="0">
                <a:solidFill>
                  <a:schemeClr val="tx1"/>
                </a:solidFill>
              </a:rPr>
              <a:pPr eaLnBrk="1" hangingPunct="1"/>
              <a:t>19</a:t>
            </a:fld>
            <a:endParaRPr lang="en-US" sz="1200" b="0">
              <a:solidFill>
                <a:schemeClr val="tx1"/>
              </a:solidFill>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50000"/>
              </a:spcBef>
            </a:pPr>
            <a:r>
              <a:rPr lang="en-US" b="1">
                <a:solidFill>
                  <a:schemeClr val="bg1"/>
                </a:solidFill>
              </a:rPr>
              <a:t>Source: unknown</a:t>
            </a:r>
          </a:p>
          <a:p>
            <a:pPr eaLnBrk="1" hangingPunct="1">
              <a:spcBef>
                <a:spcPct val="50000"/>
              </a:spcBef>
            </a:pPr>
            <a:r>
              <a:rPr lang="en-US" b="1">
                <a:solidFill>
                  <a:schemeClr val="bg1"/>
                </a:solidFill>
              </a:rPr>
              <a:t>Hutton</a:t>
            </a:r>
            <a:r>
              <a:rPr lang="fr-FR" altLang="ja-JP" b="1">
                <a:solidFill>
                  <a:schemeClr val="bg1"/>
                </a:solidFill>
              </a:rPr>
              <a:t>'</a:t>
            </a:r>
            <a:r>
              <a:rPr lang="en-US" b="1">
                <a:solidFill>
                  <a:schemeClr val="bg1"/>
                </a:solidFill>
              </a:rPr>
              <a:t>s theory written in incomprehensible English was </a:t>
            </a:r>
            <a:r>
              <a:rPr lang="ja-JP" altLang="en-US" b="1">
                <a:solidFill>
                  <a:schemeClr val="bg1"/>
                </a:solidFill>
              </a:rPr>
              <a:t>“</a:t>
            </a:r>
            <a:r>
              <a:rPr lang="en-US" altLang="ja-JP" b="1">
                <a:solidFill>
                  <a:schemeClr val="bg1"/>
                </a:solidFill>
              </a:rPr>
              <a:t>translated</a:t>
            </a:r>
            <a:r>
              <a:rPr lang="ja-JP" altLang="en-US" b="1">
                <a:solidFill>
                  <a:schemeClr val="bg1"/>
                </a:solidFill>
              </a:rPr>
              <a:t>”</a:t>
            </a:r>
            <a:r>
              <a:rPr lang="en-US" altLang="ja-JP" b="1">
                <a:solidFill>
                  <a:schemeClr val="bg1"/>
                </a:solidFill>
              </a:rPr>
              <a:t> by John Playfair (mathematician at Univ. of Edinburgh) in </a:t>
            </a:r>
            <a:r>
              <a:rPr lang="en-US" altLang="ja-JP" b="1" i="1">
                <a:solidFill>
                  <a:schemeClr val="bg1"/>
                </a:solidFill>
              </a:rPr>
              <a:t>Illustrations of the Huttonian Theory of the Earth</a:t>
            </a:r>
            <a:r>
              <a:rPr lang="en-US" altLang="ja-JP" b="1">
                <a:solidFill>
                  <a:schemeClr val="bg1"/>
                </a:solidFill>
              </a:rPr>
              <a:t> (Edinburgh, 1802)</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76BAE326-BCDD-EA43-A56E-BD7E078CC24E}" type="slidenum">
              <a:rPr lang="en-US" sz="1200" b="0">
                <a:solidFill>
                  <a:schemeClr val="tx1"/>
                </a:solidFill>
              </a:rPr>
              <a:pPr eaLnBrk="1" hangingPunct="1"/>
              <a:t>2</a:t>
            </a:fld>
            <a:endParaRPr lang="en-US" sz="1200" b="0">
              <a:solidFill>
                <a:schemeClr val="tx1"/>
              </a:solidFill>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F66751D5-F8B9-944F-996D-573F8DB410BC}" type="slidenum">
              <a:rPr lang="en-US" sz="1200" b="0">
                <a:solidFill>
                  <a:schemeClr val="tx1"/>
                </a:solidFill>
              </a:rPr>
              <a:pPr eaLnBrk="1" hangingPunct="1"/>
              <a:t>20</a:t>
            </a:fld>
            <a:endParaRPr lang="en-US" sz="1200" b="0">
              <a:solidFill>
                <a:schemeClr val="tx1"/>
              </a:solidFill>
            </a:endParaRPr>
          </a:p>
        </p:txBody>
      </p:sp>
      <p:sp>
        <p:nvSpPr>
          <p:cNvPr id="193538" name="Rectangle 2"/>
          <p:cNvSpPr>
            <a:spLocks noGrp="1" noRot="1" noChangeAspect="1" noChangeArrowheads="1" noTextEdit="1"/>
          </p:cNvSpPr>
          <p:nvPr>
            <p:ph type="sldImg"/>
          </p:nvPr>
        </p:nvSpPr>
        <p:spPr>
          <a:ln/>
        </p:spPr>
      </p:sp>
      <p:sp>
        <p:nvSpPr>
          <p:cNvPr id="3104771" name="Rectangle 3"/>
          <p:cNvSpPr>
            <a:spLocks noGrp="1" noChangeArrowheads="1"/>
          </p:cNvSpPr>
          <p:nvPr>
            <p:ph type="body" idx="1"/>
          </p:nvPr>
        </p:nvSpPr>
        <p:spPr/>
        <p:txBody>
          <a:bodyPr/>
          <a:lstStyle/>
          <a:p>
            <a:pPr eaLnBrk="1" hangingPunct="1">
              <a:spcBef>
                <a:spcPct val="50000"/>
              </a:spcBef>
              <a:defRPr/>
            </a:pPr>
            <a:r>
              <a:rPr lang="en-US" b="1">
                <a:solidFill>
                  <a:schemeClr val="bg1"/>
                </a:solidFill>
                <a:cs typeface="+mn-cs"/>
              </a:rPr>
              <a:t>Source: </a:t>
            </a:r>
            <a:r>
              <a:rPr lang="en-US" b="1" i="1">
                <a:solidFill>
                  <a:schemeClr val="bg1"/>
                </a:solidFill>
                <a:cs typeface="+mn-cs"/>
              </a:rPr>
              <a:t>The Historical Perspective</a:t>
            </a:r>
            <a:r>
              <a:rPr lang="en-US" b="1">
                <a:solidFill>
                  <a:schemeClr val="bg1"/>
                </a:solidFill>
                <a:cs typeface="+mn-cs"/>
              </a:rPr>
              <a:t> (Milton Keynes: Open University Press, 1973), p. 68.</a:t>
            </a:r>
          </a:p>
          <a:p>
            <a:pPr eaLnBrk="1" hangingPunct="1">
              <a:defRPr/>
            </a:pPr>
            <a:r>
              <a:rPr lang="en-US">
                <a:cs typeface="+mn-cs"/>
              </a:rPr>
              <a:t>He believed multiple local or regional catastrophes.  All the animals were not killed in these events and creatures migrated in after the events to repopulate the flooded areas.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8C6FE566-CFE7-DF4D-8130-B4D742DC7888}" type="slidenum">
              <a:rPr lang="en-US" sz="1200" b="0">
                <a:solidFill>
                  <a:schemeClr val="tx1"/>
                </a:solidFill>
              </a:rPr>
              <a:pPr eaLnBrk="1" hangingPunct="1"/>
              <a:t>21</a:t>
            </a:fld>
            <a:endParaRPr lang="en-US" sz="1200" b="0">
              <a:solidFill>
                <a:schemeClr val="tx1"/>
              </a:solidFill>
            </a:endParaRPr>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50000"/>
              </a:spcBef>
            </a:pPr>
            <a:r>
              <a:rPr lang="en-US">
                <a:solidFill>
                  <a:schemeClr val="bg1"/>
                </a:solidFill>
              </a:rPr>
              <a:t>Source: </a:t>
            </a:r>
            <a:r>
              <a:rPr lang="en-US" i="1">
                <a:solidFill>
                  <a:schemeClr val="bg1"/>
                </a:solidFill>
              </a:rPr>
              <a:t>The Age of the Earth</a:t>
            </a:r>
            <a:r>
              <a:rPr lang="en-US">
                <a:solidFill>
                  <a:schemeClr val="bg1"/>
                </a:solidFill>
              </a:rPr>
              <a:t> (London: Institute of Geological Sciences), p. 8.  He was very involved in road work and discovered fossils on the way.  He compared fossils from different places to estimate their age based on the rock layer.</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F80F292A-2D5C-1F49-98F6-0C7208450E08}" type="slidenum">
              <a:rPr lang="en-US" sz="1200" b="0">
                <a:solidFill>
                  <a:schemeClr val="tx1"/>
                </a:solidFill>
              </a:rPr>
              <a:pPr eaLnBrk="1" hangingPunct="1"/>
              <a:t>22</a:t>
            </a:fld>
            <a:endParaRPr lang="en-US" sz="1200" b="0">
              <a:solidFill>
                <a:schemeClr val="tx1"/>
              </a:solidFill>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50000"/>
              </a:spcBef>
            </a:pPr>
            <a:r>
              <a:rPr lang="en-US" b="1">
                <a:solidFill>
                  <a:schemeClr val="bg1"/>
                </a:solidFill>
              </a:rPr>
              <a:t>He invented the theory of uniformitarianism that taught the age of the earth by assuming that the present erosion rate has always been the same in the past.</a:t>
            </a:r>
          </a:p>
          <a:p>
            <a:pPr eaLnBrk="1" hangingPunct="1">
              <a:spcBef>
                <a:spcPct val="50000"/>
              </a:spcBef>
            </a:pPr>
            <a:endParaRPr lang="en-US" b="1">
              <a:solidFill>
                <a:schemeClr val="bg1"/>
              </a:solidFill>
            </a:endParaRPr>
          </a:p>
          <a:p>
            <a:pPr eaLnBrk="1" hangingPunct="1">
              <a:spcBef>
                <a:spcPct val="50000"/>
              </a:spcBef>
            </a:pPr>
            <a:r>
              <a:rPr lang="en-US" b="1">
                <a:solidFill>
                  <a:schemeClr val="bg1"/>
                </a:solidFill>
              </a:rPr>
              <a:t>Source: Ian Taylor</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B72D9910-0139-4843-8DFD-79A046F4E561}" type="slidenum">
              <a:rPr lang="en-US" sz="1200" b="0">
                <a:solidFill>
                  <a:schemeClr val="tx1"/>
                </a:solidFill>
              </a:rPr>
              <a:pPr eaLnBrk="1" hangingPunct="1"/>
              <a:t>23</a:t>
            </a:fld>
            <a:endParaRPr lang="en-US" sz="1200" b="0">
              <a:solidFill>
                <a:schemeClr val="tx1"/>
              </a:solidFill>
            </a:endParaRPr>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Buffon</a:t>
            </a:r>
            <a:r>
              <a:rPr lang="fr-FR"/>
              <a:t>'</a:t>
            </a:r>
            <a:r>
              <a:rPr lang="en-US"/>
              <a:t>s private notes indicate that he thought the earth was actually about a million years old, but he never published this as the Catholic Church already felt his 75,000 year estimate to be in conflict with Scripture.</a:t>
            </a:r>
          </a:p>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7384C3C7-A00A-0A40-B437-58662B766B54}" type="slidenum">
              <a:rPr lang="en-US" sz="1200" b="0">
                <a:solidFill>
                  <a:schemeClr val="tx1"/>
                </a:solidFill>
              </a:rPr>
              <a:pPr eaLnBrk="1" hangingPunct="1"/>
              <a:t>24</a:t>
            </a:fld>
            <a:endParaRPr lang="en-US" sz="1200" b="0">
              <a:solidFill>
                <a:schemeClr val="tx1"/>
              </a:solidFill>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SB = 超自然的开始</a:t>
            </a:r>
          </a:p>
          <a:p>
            <a:pPr eaLnBrk="1" hangingPunct="1"/>
            <a:r>
              <a:rPr lang="en-US"/>
              <a:t>C = 特大洪水</a:t>
            </a:r>
          </a:p>
          <a:p>
            <a:pPr eaLnBrk="1" hangingPunct="1"/>
            <a:r>
              <a:rPr lang="en-US"/>
              <a:t>P = </a:t>
            </a:r>
            <a:r>
              <a:rPr lang="zh-CN" altLang="en-US"/>
              <a:t>现在</a:t>
            </a:r>
            <a:endParaRPr lang="en-US" altLang="ja-JP"/>
          </a:p>
          <a:p>
            <a:pPr eaLnBrk="1" hangingPunct="1"/>
            <a:r>
              <a:rPr lang="en-US"/>
              <a:t>SCW = 超自然创造周</a:t>
            </a:r>
          </a:p>
          <a:p>
            <a:pPr eaLnBrk="1" hangingPunct="1"/>
            <a:r>
              <a:rPr lang="en-US"/>
              <a:t>F = </a:t>
            </a:r>
            <a:r>
              <a:rPr lang="zh-CN" altLang="en-US"/>
              <a:t>诺亚的大洪水</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BED62888-0FE2-D14C-BA84-92402338BD6A}" type="slidenum">
              <a:rPr lang="en-US" sz="1200" b="0">
                <a:solidFill>
                  <a:schemeClr val="tx1"/>
                </a:solidFill>
              </a:rPr>
              <a:pPr eaLnBrk="1" hangingPunct="1"/>
              <a:t>25</a:t>
            </a:fld>
            <a:endParaRPr lang="en-US" sz="1200" b="0">
              <a:solidFill>
                <a:schemeClr val="tx1"/>
              </a:solidFill>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solidFill>
                  <a:schemeClr val="bg1"/>
                </a:solidFill>
              </a:rPr>
              <a:t>Source: Ian Taylor</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C714FD00-426C-4D43-8E8C-50CB634B4230}" type="slidenum">
              <a:rPr lang="en-US" sz="1200" b="0">
                <a:solidFill>
                  <a:schemeClr val="tx1"/>
                </a:solidFill>
              </a:rPr>
              <a:pPr eaLnBrk="1" hangingPunct="1"/>
              <a:t>26</a:t>
            </a:fld>
            <a:endParaRPr lang="en-US" sz="1200" b="0">
              <a:solidFill>
                <a:schemeClr val="tx1"/>
              </a:solidFill>
            </a:endParaRPr>
          </a:p>
        </p:txBody>
      </p:sp>
      <p:sp>
        <p:nvSpPr>
          <p:cNvPr id="205826" name="Rectangle 2"/>
          <p:cNvSpPr>
            <a:spLocks noGrp="1" noRot="1" noChangeAspect="1" noChangeArrowheads="1" noTextEdit="1"/>
          </p:cNvSpPr>
          <p:nvPr>
            <p:ph type="sldImg"/>
          </p:nvPr>
        </p:nvSpPr>
        <p:spPr>
          <a:ln/>
        </p:spPr>
      </p:sp>
      <p:sp>
        <p:nvSpPr>
          <p:cNvPr id="312320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AE2FE0E6-BBE1-B147-8C3B-F23AFCD5F8C3}" type="slidenum">
              <a:rPr lang="en-US" sz="1200" b="0">
                <a:solidFill>
                  <a:schemeClr val="tx1"/>
                </a:solidFill>
              </a:rPr>
              <a:pPr eaLnBrk="1" hangingPunct="1"/>
              <a:t>27</a:t>
            </a:fld>
            <a:endParaRPr lang="en-US" sz="1200" b="0">
              <a:solidFill>
                <a:schemeClr val="tx1"/>
              </a:solidFill>
            </a:endParaRPr>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Just before his death by suicide, he switched to the Day-Age Theory</a:t>
            </a:r>
          </a:p>
          <a:p>
            <a:pPr eaLnBrk="1" hangingPunct="1"/>
            <a:endParaRPr lang="en-US"/>
          </a:p>
          <a:p>
            <a:pPr eaLnBrk="1" hangingPunct="1"/>
            <a:r>
              <a:rPr lang="en-US"/>
              <a:t>Source: Ian Taylor</a:t>
            </a:r>
          </a:p>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0156EEAB-2824-D440-9014-79D6625588AE}" type="slidenum">
              <a:rPr lang="en-US" sz="1200" b="0">
                <a:solidFill>
                  <a:schemeClr val="tx1"/>
                </a:solidFill>
              </a:rPr>
              <a:pPr eaLnBrk="1" hangingPunct="1"/>
              <a:t>28</a:t>
            </a:fld>
            <a:endParaRPr lang="en-US" sz="1200" b="0">
              <a:solidFill>
                <a:schemeClr val="tx1"/>
              </a:solidFill>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Source: Ian Taylor</a:t>
            </a:r>
          </a:p>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45146B7A-FD47-584D-845B-60FDEA4529FF}" type="slidenum">
              <a:rPr lang="en-US" sz="1200" b="0">
                <a:solidFill>
                  <a:schemeClr val="tx1"/>
                </a:solidFill>
              </a:rPr>
              <a:pPr eaLnBrk="1" hangingPunct="1"/>
              <a:t>29</a:t>
            </a:fld>
            <a:endParaRPr lang="en-US" sz="1200" b="0">
              <a:solidFill>
                <a:schemeClr val="tx1"/>
              </a:solidFill>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Fleming published his idea in a journal article in </a:t>
            </a:r>
            <a:r>
              <a:rPr lang="en-US" b="1"/>
              <a:t>1826</a:t>
            </a:r>
            <a:r>
              <a:rPr lang="en-US"/>
              <a:t>.  He said the Bible describes a tranquil flood that didn</a:t>
            </a:r>
            <a:r>
              <a:rPr lang="fr-FR" altLang="ja-JP"/>
              <a:t>'</a:t>
            </a:r>
            <a:r>
              <a:rPr lang="en-US"/>
              <a:t>t displace the plants or </a:t>
            </a:r>
            <a:r>
              <a:rPr lang="en-US" b="1"/>
              <a:t>even the soil</a:t>
            </a:r>
            <a:r>
              <a:rPr lang="en-US"/>
              <a:t> and therefore would have left no geological evidence.  </a:t>
            </a:r>
            <a:r>
              <a:rPr lang="en-US" b="1"/>
              <a:t>Lyell exploited Flemings argument</a:t>
            </a:r>
            <a:r>
              <a:rPr lang="en-US"/>
              <a:t> to say the same, especially noting that the dove found an </a:t>
            </a:r>
            <a:r>
              <a:rPr lang="ja-JP" altLang="en-US"/>
              <a:t>“</a:t>
            </a:r>
            <a:r>
              <a:rPr lang="en-US" altLang="ja-JP"/>
              <a:t>olive branch</a:t>
            </a:r>
            <a:r>
              <a:rPr lang="ja-JP" altLang="en-US"/>
              <a:t>”</a:t>
            </a:r>
            <a:r>
              <a:rPr lang="en-US" altLang="ja-JP"/>
              <a:t> (the Bible says </a:t>
            </a:r>
            <a:r>
              <a:rPr lang="ja-JP" altLang="en-US"/>
              <a:t>“</a:t>
            </a:r>
            <a:r>
              <a:rPr lang="en-US" altLang="ja-JP"/>
              <a:t>olive leaf</a:t>
            </a:r>
            <a:r>
              <a:rPr lang="ja-JP" altLang="en-US"/>
              <a:t>”</a:t>
            </a:r>
            <a:r>
              <a:rPr lang="en-US" altLang="ja-JP"/>
              <a:t>).</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147A5CEA-1B14-5F43-99FB-6CF682FD3500}" type="slidenum">
              <a:rPr lang="en-US" sz="1200" b="0">
                <a:solidFill>
                  <a:srgbClr val="000000"/>
                </a:solidFill>
              </a:rPr>
              <a:pPr eaLnBrk="1" hangingPunct="1"/>
              <a:t>3</a:t>
            </a:fld>
            <a:endParaRPr lang="en-US" sz="1200" b="0">
              <a:solidFill>
                <a:srgbClr val="000000"/>
              </a:solidFill>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C679D6EA-9C13-7E40-89E0-A063C70D42A5}" type="slidenum">
              <a:rPr lang="en-US" sz="1200" b="0">
                <a:solidFill>
                  <a:schemeClr val="tx1"/>
                </a:solidFill>
              </a:rPr>
              <a:pPr eaLnBrk="1" hangingPunct="1"/>
              <a:t>30</a:t>
            </a:fld>
            <a:endParaRPr lang="en-US" sz="1200" b="0">
              <a:solidFill>
                <a:schemeClr val="tx1"/>
              </a:solidFill>
            </a:endParaRPr>
          </a:p>
        </p:txBody>
      </p:sp>
      <p:sp>
        <p:nvSpPr>
          <p:cNvPr id="214018" name="Rectangle 2"/>
          <p:cNvSpPr>
            <a:spLocks noGrp="1" noRot="1" noChangeAspect="1" noChangeArrowheads="1" noTextEdit="1"/>
          </p:cNvSpPr>
          <p:nvPr>
            <p:ph type="sldImg"/>
          </p:nvPr>
        </p:nvSpPr>
        <p:spPr>
          <a:ln/>
        </p:spPr>
      </p:sp>
      <p:sp>
        <p:nvSpPr>
          <p:cNvPr id="3111939" name="Rectangle 3"/>
          <p:cNvSpPr>
            <a:spLocks noGrp="1" noChangeArrowheads="1"/>
          </p:cNvSpPr>
          <p:nvPr>
            <p:ph type="body" idx="1"/>
          </p:nvPr>
        </p:nvSpPr>
        <p:spPr/>
        <p:txBody>
          <a:bodyPr/>
          <a:lstStyle/>
          <a:p>
            <a:pPr eaLnBrk="1" hangingPunct="1">
              <a:defRPr/>
            </a:pPr>
            <a:r>
              <a:rPr lang="en-US" dirty="0">
                <a:cs typeface="+mn-cs"/>
              </a:rPr>
              <a:t>He saw these events only depicted as in Mesopotamia</a:t>
            </a:r>
          </a:p>
          <a:p>
            <a:pPr eaLnBrk="1" hangingPunct="1">
              <a:defRPr/>
            </a:pPr>
            <a:endParaRPr lang="en-US" dirty="0">
              <a:cs typeface="+mn-cs"/>
            </a:endParaRPr>
          </a:p>
          <a:p>
            <a:pPr eaLnBrk="1" hangingPunct="1">
              <a:defRPr/>
            </a:pPr>
            <a:r>
              <a:rPr lang="en-US" dirty="0">
                <a:cs typeface="+mn-cs"/>
              </a:rPr>
              <a:t>Source: my slide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8081D343-C6BE-A948-931D-D93E9D251483}" type="slidenum">
              <a:rPr lang="en-US" sz="1200" b="0">
                <a:solidFill>
                  <a:schemeClr val="tx1"/>
                </a:solidFill>
              </a:rPr>
              <a:pPr eaLnBrk="1" hangingPunct="1"/>
              <a:t>31</a:t>
            </a:fld>
            <a:endParaRPr lang="en-US" sz="1200" b="0">
              <a:solidFill>
                <a:schemeClr val="tx1"/>
              </a:solidFill>
            </a:endParaRPr>
          </a:p>
        </p:txBody>
      </p:sp>
      <p:sp>
        <p:nvSpPr>
          <p:cNvPr id="216066" name="Rectangle 2"/>
          <p:cNvSpPr>
            <a:spLocks noGrp="1" noRot="1" noChangeAspect="1" noChangeArrowheads="1" noTextEdit="1"/>
          </p:cNvSpPr>
          <p:nvPr>
            <p:ph type="sldImg"/>
          </p:nvPr>
        </p:nvSpPr>
        <p:spPr>
          <a:ln/>
        </p:spPr>
      </p:sp>
      <p:sp>
        <p:nvSpPr>
          <p:cNvPr id="3124227" name="Rectangle 3"/>
          <p:cNvSpPr>
            <a:spLocks noGrp="1" noChangeArrowheads="1"/>
          </p:cNvSpPr>
          <p:nvPr>
            <p:ph type="body" idx="1"/>
          </p:nvPr>
        </p:nvSpPr>
        <p:spPr/>
        <p:txBody>
          <a:bodyPr/>
          <a:lstStyle/>
          <a:p>
            <a:pPr eaLnBrk="1" hangingPunct="1">
              <a:defRPr/>
            </a:pPr>
            <a:r>
              <a:rPr lang="en-US" dirty="0">
                <a:cs typeface="+mn-cs"/>
              </a:rPr>
              <a:t>This was held at bay somewhat due to the Great Awakening</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7DA44E3D-FCB4-9543-9A63-ADF4AD3BA1EA}" type="slidenum">
              <a:rPr lang="en-US" sz="1200" b="0">
                <a:solidFill>
                  <a:schemeClr val="tx1"/>
                </a:solidFill>
              </a:rPr>
              <a:pPr eaLnBrk="1" hangingPunct="1"/>
              <a:t>32</a:t>
            </a:fld>
            <a:endParaRPr lang="en-US" sz="1200" b="0">
              <a:solidFill>
                <a:schemeClr val="tx1"/>
              </a:solidFill>
            </a:endParaRPr>
          </a:p>
        </p:txBody>
      </p:sp>
      <p:sp>
        <p:nvSpPr>
          <p:cNvPr id="218114" name="Rectangle 2"/>
          <p:cNvSpPr>
            <a:spLocks noGrp="1" noRot="1" noChangeAspect="1" noChangeArrowheads="1" noTextEdit="1"/>
          </p:cNvSpPr>
          <p:nvPr>
            <p:ph type="sldImg"/>
          </p:nvPr>
        </p:nvSpPr>
        <p:spPr>
          <a:ln/>
        </p:spPr>
      </p:sp>
      <p:sp>
        <p:nvSpPr>
          <p:cNvPr id="216473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A4146F3E-4BFB-0042-BCBB-9B4FDB0BFB50}" type="slidenum">
              <a:rPr lang="en-US" sz="1200" b="0">
                <a:solidFill>
                  <a:schemeClr val="tx1"/>
                </a:solidFill>
              </a:rPr>
              <a:pPr eaLnBrk="1" hangingPunct="1"/>
              <a:t>33</a:t>
            </a:fld>
            <a:endParaRPr lang="en-US" sz="1200" b="0">
              <a:solidFill>
                <a:schemeClr val="tx1"/>
              </a:solidFill>
            </a:endParaRPr>
          </a:p>
        </p:txBody>
      </p:sp>
      <p:sp>
        <p:nvSpPr>
          <p:cNvPr id="220162" name="Rectangle 2"/>
          <p:cNvSpPr>
            <a:spLocks noGrp="1" noRot="1" noChangeAspect="1" noChangeArrowheads="1" noTextEdit="1"/>
          </p:cNvSpPr>
          <p:nvPr>
            <p:ph type="sldImg"/>
          </p:nvPr>
        </p:nvSpPr>
        <p:spPr>
          <a:ln/>
        </p:spPr>
      </p:sp>
      <p:sp>
        <p:nvSpPr>
          <p:cNvPr id="2960387" name="Rectangle 3"/>
          <p:cNvSpPr>
            <a:spLocks noGrp="1" noChangeArrowheads="1"/>
          </p:cNvSpPr>
          <p:nvPr>
            <p:ph type="body" idx="1"/>
          </p:nvPr>
        </p:nvSpPr>
        <p:spPr/>
        <p:txBody>
          <a:bodyPr/>
          <a:lstStyle/>
          <a:p>
            <a:pPr eaLnBrk="1" hangingPunct="1">
              <a:defRPr/>
            </a:pPr>
            <a:r>
              <a:rPr lang="en-US" dirty="0">
                <a:cs typeface="+mn-cs"/>
              </a:rPr>
              <a:t>About 30 of these YEC geologists and clergy (some both) defended the Bible against both the catastrophists and uniformitarian defenders.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1D1529EF-4627-344B-92E5-6C74F89142EE}" type="slidenum">
              <a:rPr lang="en-US" sz="1200" b="0">
                <a:solidFill>
                  <a:schemeClr val="tx1"/>
                </a:solidFill>
              </a:rPr>
              <a:pPr eaLnBrk="1" hangingPunct="1"/>
              <a:t>34</a:t>
            </a:fld>
            <a:endParaRPr lang="en-US" sz="1200" b="0">
              <a:solidFill>
                <a:schemeClr val="tx1"/>
              </a:solidFill>
            </a:endParaRPr>
          </a:p>
        </p:txBody>
      </p:sp>
      <p:sp>
        <p:nvSpPr>
          <p:cNvPr id="222210" name="Rectangle 2"/>
          <p:cNvSpPr>
            <a:spLocks noGrp="1" noRot="1" noChangeAspect="1" noChangeArrowheads="1" noTextEdit="1"/>
          </p:cNvSpPr>
          <p:nvPr>
            <p:ph type="sldImg"/>
          </p:nvPr>
        </p:nvSpPr>
        <p:spPr>
          <a:ln/>
        </p:spPr>
      </p:sp>
      <p:sp>
        <p:nvSpPr>
          <p:cNvPr id="29726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ADA4F729-A0EF-5F48-8AF1-6E06B534D771}" type="slidenum">
              <a:rPr lang="en-US" sz="1200" b="0">
                <a:solidFill>
                  <a:schemeClr val="tx1"/>
                </a:solidFill>
              </a:rPr>
              <a:pPr eaLnBrk="1" hangingPunct="1"/>
              <a:t>35</a:t>
            </a:fld>
            <a:endParaRPr lang="en-US" sz="1200" b="0">
              <a:solidFill>
                <a:schemeClr val="tx1"/>
              </a:solidFill>
            </a:endParaRPr>
          </a:p>
        </p:txBody>
      </p:sp>
      <p:sp>
        <p:nvSpPr>
          <p:cNvPr id="224258" name="Rectangle 7"/>
          <p:cNvSpPr txBox="1">
            <a:spLocks noGrp="1" noChangeArrowheads="1"/>
          </p:cNvSpPr>
          <p:nvPr/>
        </p:nvSpPr>
        <p:spPr bwMode="auto">
          <a:xfrm>
            <a:off x="3984625" y="8842375"/>
            <a:ext cx="3049588"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397" tIns="46698" rIns="93397" bIns="46698" anchor="b"/>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algn="r" eaLnBrk="1" hangingPunct="1"/>
            <a:fld id="{E9833713-422E-F145-9533-FA73D8215B9A}" type="slidenum">
              <a:rPr lang="en-US" sz="1200" b="0">
                <a:solidFill>
                  <a:schemeClr val="tx1"/>
                </a:solidFill>
              </a:rPr>
              <a:pPr algn="r" eaLnBrk="1" hangingPunct="1"/>
              <a:t>35</a:t>
            </a:fld>
            <a:endParaRPr lang="en-US" sz="1200" b="0">
              <a:solidFill>
                <a:schemeClr val="tx1"/>
              </a:solidFill>
            </a:endParaRPr>
          </a:p>
        </p:txBody>
      </p:sp>
      <p:sp>
        <p:nvSpPr>
          <p:cNvPr id="224259" name="Rectangle 2"/>
          <p:cNvSpPr>
            <a:spLocks noGrp="1" noRot="1" noChangeAspect="1" noChangeArrowheads="1" noTextEdit="1"/>
          </p:cNvSpPr>
          <p:nvPr>
            <p:ph type="sldImg"/>
          </p:nvPr>
        </p:nvSpPr>
        <p:spPr>
          <a:ln/>
        </p:spPr>
      </p:sp>
      <p:sp>
        <p:nvSpPr>
          <p:cNvPr id="3696644" name="Rectangle 3"/>
          <p:cNvSpPr>
            <a:spLocks noGrp="1" noChangeArrowheads="1"/>
          </p:cNvSpPr>
          <p:nvPr>
            <p:ph type="body" idx="1"/>
          </p:nvPr>
        </p:nvSpPr>
        <p:spPr/>
        <p:txBody>
          <a:bodyPr/>
          <a:lstStyle/>
          <a:p>
            <a:pPr eaLnBrk="1" hangingPunct="1">
              <a:defRPr/>
            </a:pPr>
            <a:r>
              <a:rPr lang="en-US" b="1">
                <a:solidFill>
                  <a:schemeClr val="bg1"/>
                </a:solidFill>
                <a:cs typeface="+mn-cs"/>
              </a:rPr>
              <a:t>Grudem, </a:t>
            </a:r>
            <a:r>
              <a:rPr lang="en-US" b="1" i="1">
                <a:solidFill>
                  <a:schemeClr val="bg1"/>
                </a:solidFill>
                <a:cs typeface="+mn-cs"/>
              </a:rPr>
              <a:t>Systematic Theology </a:t>
            </a:r>
            <a:r>
              <a:rPr lang="en-US" b="1">
                <a:solidFill>
                  <a:schemeClr val="bg1"/>
                </a:solidFill>
                <a:cs typeface="+mn-cs"/>
              </a:rPr>
              <a:t>(1994), p 268.</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18F07D97-8612-E34C-AB68-D85F62431F2F}" type="slidenum">
              <a:rPr lang="en-US" sz="1200" b="0">
                <a:solidFill>
                  <a:schemeClr val="tx1"/>
                </a:solidFill>
              </a:rPr>
              <a:pPr eaLnBrk="1" hangingPunct="1"/>
              <a:t>36</a:t>
            </a:fld>
            <a:endParaRPr lang="en-US" sz="1200" b="0">
              <a:solidFill>
                <a:schemeClr val="tx1"/>
              </a:solidFill>
            </a:endParaRPr>
          </a:p>
        </p:txBody>
      </p:sp>
      <p:sp>
        <p:nvSpPr>
          <p:cNvPr id="226306" name="Rectangle 2"/>
          <p:cNvSpPr>
            <a:spLocks noGrp="1" noRot="1" noChangeAspect="1" noChangeArrowheads="1" noTextEdit="1"/>
          </p:cNvSpPr>
          <p:nvPr>
            <p:ph type="sldImg"/>
          </p:nvPr>
        </p:nvSpPr>
        <p:spPr>
          <a:ln/>
        </p:spPr>
      </p:sp>
      <p:sp>
        <p:nvSpPr>
          <p:cNvPr id="2212867" name="Rectangle 3"/>
          <p:cNvSpPr>
            <a:spLocks noGrp="1" noChangeArrowheads="1"/>
          </p:cNvSpPr>
          <p:nvPr>
            <p:ph type="body" idx="1"/>
          </p:nvPr>
        </p:nvSpPr>
        <p:spPr/>
        <p:txBody>
          <a:bodyPr/>
          <a:lstStyle/>
          <a:p>
            <a:pPr eaLnBrk="1" hangingPunct="1">
              <a:defRPr/>
            </a:pPr>
            <a:r>
              <a:rPr lang="en-US" dirty="0">
                <a:cs typeface="+mn-cs"/>
              </a:rPr>
              <a:t>Every one of these men had a bias.  And many Christians who were influenced by these writers became semi-deists in their thinking about the world.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1D558AD5-6994-0141-BA5C-B07F7A9F7D44}" type="slidenum">
              <a:rPr lang="en-US" sz="1200" b="0">
                <a:solidFill>
                  <a:schemeClr val="tx1"/>
                </a:solidFill>
              </a:rPr>
              <a:pPr eaLnBrk="1" hangingPunct="1"/>
              <a:t>37</a:t>
            </a:fld>
            <a:endParaRPr lang="en-US" sz="1200" b="0">
              <a:solidFill>
                <a:schemeClr val="tx1"/>
              </a:solidFill>
            </a:endParaRPr>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solidFill>
                  <a:schemeClr val="bg1"/>
                </a:solidFill>
              </a:rPr>
              <a:t>Hutton therefore ruled out any eyewitness account from God.</a:t>
            </a:r>
          </a:p>
          <a:p>
            <a:pPr eaLnBrk="1" hangingPunct="1"/>
            <a:endParaRPr lang="en-US" b="1">
              <a:solidFill>
                <a:schemeClr val="bg1"/>
              </a:solidFill>
            </a:endParaRPr>
          </a:p>
          <a:p>
            <a:pPr eaLnBrk="1" hangingPunct="1"/>
            <a:r>
              <a:rPr lang="en-US" b="1">
                <a:solidFill>
                  <a:schemeClr val="bg1"/>
                </a:solidFill>
              </a:rPr>
              <a:t>Original source of last part of quote is James Hutton, </a:t>
            </a:r>
            <a:r>
              <a:rPr lang="en-US" b="1" i="1">
                <a:solidFill>
                  <a:schemeClr val="bg1"/>
                </a:solidFill>
              </a:rPr>
              <a:t>Theory of the Earth</a:t>
            </a:r>
            <a:r>
              <a:rPr lang="en-US" b="1">
                <a:solidFill>
                  <a:schemeClr val="bg1"/>
                </a:solidFill>
              </a:rPr>
              <a:t> (Edinburgh: William Creech, 1795), Vol. 2, p 547.  I could not find the first part of the quote in vol. 1 or vol. 2.  I also didn</a:t>
            </a:r>
            <a:r>
              <a:rPr lang="fr-FR" altLang="ja-JP" b="1">
                <a:solidFill>
                  <a:schemeClr val="bg1"/>
                </a:solidFill>
              </a:rPr>
              <a:t>'</a:t>
            </a:r>
            <a:r>
              <a:rPr lang="en-US" b="1">
                <a:solidFill>
                  <a:schemeClr val="bg1"/>
                </a:solidFill>
              </a:rPr>
              <a:t>t find the quote in Hutton</a:t>
            </a:r>
            <a:r>
              <a:rPr lang="fr-FR" altLang="ja-JP" b="1">
                <a:solidFill>
                  <a:schemeClr val="bg1"/>
                </a:solidFill>
              </a:rPr>
              <a:t>'</a:t>
            </a:r>
            <a:r>
              <a:rPr lang="en-US" b="1">
                <a:solidFill>
                  <a:schemeClr val="bg1"/>
                </a:solidFill>
              </a:rPr>
              <a:t>s 1788 article.</a:t>
            </a: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9CDBA31A-B778-2F40-A04E-920B72157B1F}" type="slidenum">
              <a:rPr lang="en-US" sz="1200" b="0">
                <a:solidFill>
                  <a:schemeClr val="tx1"/>
                </a:solidFill>
              </a:rPr>
              <a:pPr eaLnBrk="1" hangingPunct="1"/>
              <a:t>38</a:t>
            </a:fld>
            <a:endParaRPr lang="en-US" sz="1200" b="0">
              <a:solidFill>
                <a:schemeClr val="tx1"/>
              </a:solidFill>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solidFill>
                  <a:schemeClr val="bg1"/>
                </a:solidFill>
              </a:rPr>
              <a:t>Section IV, chapter 3, paragraph 6, in the on-line version of this book.</a:t>
            </a:r>
          </a:p>
          <a:p>
            <a:pPr eaLnBrk="1" hangingPunct="1"/>
            <a:r>
              <a:rPr lang="en-US">
                <a:solidFill>
                  <a:schemeClr val="bg1"/>
                </a:solidFill>
              </a:rPr>
              <a:t>Chapter 3, section 3 in the book version</a:t>
            </a:r>
          </a:p>
          <a:p>
            <a:pPr eaLnBrk="1" hangingPunct="1"/>
            <a:r>
              <a:rPr lang="en-US">
                <a:solidFill>
                  <a:schemeClr val="bg1"/>
                </a:solidFill>
              </a:rPr>
              <a:t>Quoted in A. Holmes, </a:t>
            </a:r>
            <a:r>
              <a:rPr lang="en-US" i="1">
                <a:solidFill>
                  <a:schemeClr val="bg1"/>
                </a:solidFill>
              </a:rPr>
              <a:t>Principles of Physical Geology</a:t>
            </a:r>
            <a:r>
              <a:rPr lang="en-US">
                <a:solidFill>
                  <a:schemeClr val="bg1"/>
                </a:solidFill>
              </a:rPr>
              <a:t>, (UK: Thomas Nelson &amp; Sons Ltd., 1965), pp. 43–44.</a:t>
            </a: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88F614DE-67AB-7540-BC14-2B854455195E}" type="slidenum">
              <a:rPr lang="en-US" sz="1200" b="0">
                <a:solidFill>
                  <a:schemeClr val="tx1"/>
                </a:solidFill>
              </a:rPr>
              <a:pPr eaLnBrk="1" hangingPunct="1"/>
              <a:t>41</a:t>
            </a:fld>
            <a:endParaRPr lang="en-US" sz="1200" b="0">
              <a:solidFill>
                <a:schemeClr val="tx1"/>
              </a:solidFill>
            </a:endParaRPr>
          </a:p>
        </p:txBody>
      </p:sp>
      <p:sp>
        <p:nvSpPr>
          <p:cNvPr id="234498" name="Rectangle 7"/>
          <p:cNvSpPr txBox="1">
            <a:spLocks noGrp="1" noChangeArrowheads="1"/>
          </p:cNvSpPr>
          <p:nvPr/>
        </p:nvSpPr>
        <p:spPr bwMode="auto">
          <a:xfrm>
            <a:off x="3984625" y="8842375"/>
            <a:ext cx="3049588"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397" tIns="46698" rIns="93397" bIns="46698" anchor="b"/>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algn="r" eaLnBrk="1" hangingPunct="1"/>
            <a:fld id="{91CCF784-33B0-DE4B-ABEF-6B3FAA2794A8}" type="slidenum">
              <a:rPr lang="en-US" sz="1200" b="0">
                <a:solidFill>
                  <a:schemeClr val="tx1"/>
                </a:solidFill>
              </a:rPr>
              <a:pPr algn="r" eaLnBrk="1" hangingPunct="1"/>
              <a:t>41</a:t>
            </a:fld>
            <a:endParaRPr lang="en-US" sz="1200" b="0">
              <a:solidFill>
                <a:schemeClr val="tx1"/>
              </a:solidFill>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SB = 超自然的开始</a:t>
            </a:r>
          </a:p>
          <a:p>
            <a:pPr eaLnBrk="1" hangingPunct="1"/>
            <a:r>
              <a:rPr lang="en-US"/>
              <a:t>C = 特大洪水</a:t>
            </a:r>
          </a:p>
          <a:p>
            <a:pPr eaLnBrk="1" hangingPunct="1"/>
            <a:r>
              <a:rPr lang="en-US"/>
              <a:t>P = </a:t>
            </a:r>
            <a:r>
              <a:rPr lang="zh-CN" altLang="en-US"/>
              <a:t>现在</a:t>
            </a:r>
            <a:endParaRPr lang="en-US" altLang="ja-JP"/>
          </a:p>
          <a:p>
            <a:pPr eaLnBrk="1" hangingPunct="1"/>
            <a:r>
              <a:rPr lang="en-US"/>
              <a:t>SCW = 超自然创造周</a:t>
            </a:r>
          </a:p>
          <a:p>
            <a:pPr eaLnBrk="1" hangingPunct="1"/>
            <a:r>
              <a:rPr lang="en-US"/>
              <a:t>F = </a:t>
            </a:r>
            <a:r>
              <a:rPr lang="zh-CN" altLang="en-US"/>
              <a:t>诺亚的大洪水</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04" eaLnBrk="0" hangingPunct="0">
              <a:defRPr sz="2300" b="1">
                <a:solidFill>
                  <a:schemeClr val="bg1"/>
                </a:solidFill>
                <a:latin typeface="Arial" charset="0"/>
                <a:ea typeface="ＭＳ Ｐゴシック" charset="0"/>
                <a:cs typeface="ＭＳ Ｐゴシック" charset="0"/>
              </a:defRPr>
            </a:lvl1pPr>
            <a:lvl2pPr marL="742913" indent="-285736" defTabSz="933404" eaLnBrk="0" hangingPunct="0">
              <a:defRPr sz="2300" b="1">
                <a:solidFill>
                  <a:schemeClr val="bg1"/>
                </a:solidFill>
                <a:latin typeface="Arial" charset="0"/>
                <a:ea typeface="ＭＳ Ｐゴシック" charset="0"/>
              </a:defRPr>
            </a:lvl2pPr>
            <a:lvl3pPr marL="1142944" indent="-228588" defTabSz="933404" eaLnBrk="0" hangingPunct="0">
              <a:defRPr sz="2300" b="1">
                <a:solidFill>
                  <a:schemeClr val="bg1"/>
                </a:solidFill>
                <a:latin typeface="Arial" charset="0"/>
                <a:ea typeface="ＭＳ Ｐゴシック" charset="0"/>
              </a:defRPr>
            </a:lvl3pPr>
            <a:lvl4pPr marL="1600121" indent="-228588" defTabSz="933404" eaLnBrk="0" hangingPunct="0">
              <a:defRPr sz="2300" b="1">
                <a:solidFill>
                  <a:schemeClr val="bg1"/>
                </a:solidFill>
                <a:latin typeface="Arial" charset="0"/>
                <a:ea typeface="ＭＳ Ｐゴシック" charset="0"/>
              </a:defRPr>
            </a:lvl4pPr>
            <a:lvl5pPr marL="2057299" indent="-228588" defTabSz="933404" eaLnBrk="0" hangingPunct="0">
              <a:defRPr sz="2300" b="1">
                <a:solidFill>
                  <a:schemeClr val="bg1"/>
                </a:solidFill>
                <a:latin typeface="Arial" charset="0"/>
                <a:ea typeface="ＭＳ Ｐゴシック" charset="0"/>
              </a:defRPr>
            </a:lvl5pPr>
            <a:lvl6pPr marL="2514475" indent="-228588" defTabSz="933404" eaLnBrk="0" fontAlgn="base" hangingPunct="0">
              <a:spcBef>
                <a:spcPct val="0"/>
              </a:spcBef>
              <a:spcAft>
                <a:spcPct val="0"/>
              </a:spcAft>
              <a:defRPr sz="2300" b="1">
                <a:solidFill>
                  <a:schemeClr val="bg1"/>
                </a:solidFill>
                <a:latin typeface="Arial" charset="0"/>
                <a:ea typeface="ＭＳ Ｐゴシック" charset="0"/>
              </a:defRPr>
            </a:lvl6pPr>
            <a:lvl7pPr marL="2971653" indent="-228588" defTabSz="933404" eaLnBrk="0" fontAlgn="base" hangingPunct="0">
              <a:spcBef>
                <a:spcPct val="0"/>
              </a:spcBef>
              <a:spcAft>
                <a:spcPct val="0"/>
              </a:spcAft>
              <a:defRPr sz="2300" b="1">
                <a:solidFill>
                  <a:schemeClr val="bg1"/>
                </a:solidFill>
                <a:latin typeface="Arial" charset="0"/>
                <a:ea typeface="ＭＳ Ｐゴシック" charset="0"/>
              </a:defRPr>
            </a:lvl7pPr>
            <a:lvl8pPr marL="3428831" indent="-228588" defTabSz="933404" eaLnBrk="0" fontAlgn="base" hangingPunct="0">
              <a:spcBef>
                <a:spcPct val="0"/>
              </a:spcBef>
              <a:spcAft>
                <a:spcPct val="0"/>
              </a:spcAft>
              <a:defRPr sz="2300" b="1">
                <a:solidFill>
                  <a:schemeClr val="bg1"/>
                </a:solidFill>
                <a:latin typeface="Arial" charset="0"/>
                <a:ea typeface="ＭＳ Ｐゴシック" charset="0"/>
              </a:defRPr>
            </a:lvl8pPr>
            <a:lvl9pPr marL="3886008" indent="-228588" defTabSz="933404" eaLnBrk="0" fontAlgn="base" hangingPunct="0">
              <a:spcBef>
                <a:spcPct val="0"/>
              </a:spcBef>
              <a:spcAft>
                <a:spcPct val="0"/>
              </a:spcAft>
              <a:defRPr sz="2300" b="1">
                <a:solidFill>
                  <a:schemeClr val="bg1"/>
                </a:solidFill>
                <a:latin typeface="Arial" charset="0"/>
                <a:ea typeface="ＭＳ Ｐゴシック" charset="0"/>
              </a:defRPr>
            </a:lvl9pPr>
          </a:lstStyle>
          <a:p>
            <a:pPr eaLnBrk="1" hangingPunct="1"/>
            <a:fld id="{288810D2-F1EE-434E-896E-FD8A7D71FC46}" type="slidenum">
              <a:rPr lang="en-US" sz="1200" b="0">
                <a:solidFill>
                  <a:srgbClr val="000000"/>
                </a:solidFill>
              </a:rPr>
              <a:pPr eaLnBrk="1" hangingPunct="1"/>
              <a:t>4</a:t>
            </a:fld>
            <a:endParaRPr lang="en-US" sz="1200" b="0">
              <a:solidFill>
                <a:srgbClr val="000000"/>
              </a:solidFill>
            </a:endParaRPr>
          </a:p>
        </p:txBody>
      </p:sp>
      <p:sp>
        <p:nvSpPr>
          <p:cNvPr id="160770" name="Rectangle 2"/>
          <p:cNvSpPr>
            <a:spLocks noGrp="1" noRot="1" noChangeAspect="1" noChangeArrowheads="1" noTextEdit="1"/>
          </p:cNvSpPr>
          <p:nvPr>
            <p:ph type="sldImg"/>
          </p:nvPr>
        </p:nvSpPr>
        <p:spPr>
          <a:ln/>
        </p:spPr>
      </p:sp>
      <p:sp>
        <p:nvSpPr>
          <p:cNvPr id="5318659"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1942A6D0-E42F-6D47-85B6-FCDB33DA6431}" type="slidenum">
              <a:rPr lang="en-US" sz="1200" b="0">
                <a:solidFill>
                  <a:schemeClr val="tx1"/>
                </a:solidFill>
              </a:rPr>
              <a:pPr eaLnBrk="1" hangingPunct="1"/>
              <a:t>42</a:t>
            </a:fld>
            <a:endParaRPr lang="en-US" sz="1200" b="0">
              <a:solidFill>
                <a:schemeClr val="tx1"/>
              </a:solidFill>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solidFill>
                  <a:schemeClr val="bg1"/>
                </a:solidFill>
              </a:rPr>
              <a:t>lecture at King</a:t>
            </a:r>
            <a:r>
              <a:rPr lang="fr-FR" altLang="ja-JP" b="1">
                <a:solidFill>
                  <a:schemeClr val="bg1"/>
                </a:solidFill>
              </a:rPr>
              <a:t>'</a:t>
            </a:r>
            <a:r>
              <a:rPr lang="en-US" b="1">
                <a:solidFill>
                  <a:schemeClr val="bg1"/>
                </a:solidFill>
              </a:rPr>
              <a:t>s College London, 4 May 1832</a:t>
            </a:r>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85E38EF8-268D-2746-8419-BBEB1B34B92D}" type="slidenum">
              <a:rPr lang="en-US" sz="1200" b="0">
                <a:solidFill>
                  <a:schemeClr val="tx1"/>
                </a:solidFill>
              </a:rPr>
              <a:pPr eaLnBrk="1" hangingPunct="1"/>
              <a:t>43</a:t>
            </a:fld>
            <a:endParaRPr lang="en-US" sz="1200" b="0">
              <a:solidFill>
                <a:schemeClr val="tx1"/>
              </a:solidFill>
            </a:endParaRPr>
          </a:p>
        </p:txBody>
      </p:sp>
      <p:sp>
        <p:nvSpPr>
          <p:cNvPr id="238594" name="Rectangle 2"/>
          <p:cNvSpPr>
            <a:spLocks noGrp="1" noRot="1" noChangeAspect="1" noChangeArrowheads="1" noTextEdit="1"/>
          </p:cNvSpPr>
          <p:nvPr>
            <p:ph type="sldImg"/>
          </p:nvPr>
        </p:nvSpPr>
        <p:spPr>
          <a:ln/>
        </p:spPr>
      </p:sp>
      <p:sp>
        <p:nvSpPr>
          <p:cNvPr id="314470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F259B52C-42EC-DE41-888A-DF3C0DCF0C30}" type="slidenum">
              <a:rPr lang="en-US" sz="1200" b="0">
                <a:solidFill>
                  <a:schemeClr val="tx1"/>
                </a:solidFill>
              </a:rPr>
              <a:pPr eaLnBrk="1" hangingPunct="1"/>
              <a:t>44</a:t>
            </a:fld>
            <a:endParaRPr lang="en-US" sz="1200" b="0">
              <a:solidFill>
                <a:schemeClr val="tx1"/>
              </a:solidFill>
            </a:endParaRPr>
          </a:p>
        </p:txBody>
      </p:sp>
      <p:sp>
        <p:nvSpPr>
          <p:cNvPr id="240642" name="Rectangle 2"/>
          <p:cNvSpPr>
            <a:spLocks noGrp="1" noRot="1" noChangeAspect="1" noChangeArrowheads="1" noTextEdit="1"/>
          </p:cNvSpPr>
          <p:nvPr>
            <p:ph type="sldImg"/>
          </p:nvPr>
        </p:nvSpPr>
        <p:spPr>
          <a:ln/>
        </p:spPr>
      </p:sp>
      <p:sp>
        <p:nvSpPr>
          <p:cNvPr id="37171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9FE33676-6340-2141-AD0E-92B1CA305A3F}" type="slidenum">
              <a:rPr lang="en-US" sz="1200" b="0">
                <a:solidFill>
                  <a:schemeClr val="tx1"/>
                </a:solidFill>
              </a:rPr>
              <a:pPr eaLnBrk="1" hangingPunct="1"/>
              <a:t>45</a:t>
            </a:fld>
            <a:endParaRPr lang="en-US" sz="1200" b="0">
              <a:solidFill>
                <a:schemeClr val="tx1"/>
              </a:solidFill>
            </a:endParaRPr>
          </a:p>
        </p:txBody>
      </p:sp>
      <p:sp>
        <p:nvSpPr>
          <p:cNvPr id="242690" name="Rectangle 7"/>
          <p:cNvSpPr txBox="1">
            <a:spLocks noGrp="1" noChangeArrowheads="1"/>
          </p:cNvSpPr>
          <p:nvPr/>
        </p:nvSpPr>
        <p:spPr bwMode="auto">
          <a:xfrm>
            <a:off x="3984625" y="8842375"/>
            <a:ext cx="3049588"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397" tIns="46698" rIns="93397" bIns="46698" anchor="b"/>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algn="r" eaLnBrk="1" hangingPunct="1"/>
            <a:fld id="{703E9F6B-079C-5B46-9805-6BB9E907E92C}" type="slidenum">
              <a:rPr lang="en-US" sz="1200" b="0">
                <a:solidFill>
                  <a:schemeClr val="tx1"/>
                </a:solidFill>
                <a:cs typeface="Arial" charset="0"/>
              </a:rPr>
              <a:pPr algn="r" eaLnBrk="1" hangingPunct="1"/>
              <a:t>45</a:t>
            </a:fld>
            <a:endParaRPr lang="en-US" sz="1200" b="0">
              <a:solidFill>
                <a:schemeClr val="tx1"/>
              </a:solidFill>
              <a:cs typeface="Arial" charset="0"/>
            </a:endParaRPr>
          </a:p>
        </p:txBody>
      </p:sp>
      <p:sp>
        <p:nvSpPr>
          <p:cNvPr id="242691" name="Rectangle 2"/>
          <p:cNvSpPr>
            <a:spLocks noGrp="1" noRot="1" noChangeAspect="1" noChangeArrowheads="1" noTextEdit="1"/>
          </p:cNvSpPr>
          <p:nvPr>
            <p:ph type="sldImg"/>
          </p:nvPr>
        </p:nvSpPr>
        <p:spPr>
          <a:ln/>
        </p:spPr>
      </p:sp>
      <p:sp>
        <p:nvSpPr>
          <p:cNvPr id="3742724"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0A5EA20F-30DA-8147-89CF-614EC71D0AD4}" type="slidenum">
              <a:rPr lang="en-US" sz="1200" b="0">
                <a:solidFill>
                  <a:schemeClr val="tx1"/>
                </a:solidFill>
              </a:rPr>
              <a:pPr eaLnBrk="1" hangingPunct="1"/>
              <a:t>46</a:t>
            </a:fld>
            <a:endParaRPr lang="en-US" sz="1200" b="0">
              <a:solidFill>
                <a:schemeClr val="tx1"/>
              </a:solidFill>
            </a:endParaRPr>
          </a:p>
        </p:txBody>
      </p:sp>
      <p:sp>
        <p:nvSpPr>
          <p:cNvPr id="244738" name="Rectangle 7"/>
          <p:cNvSpPr txBox="1">
            <a:spLocks noGrp="1" noChangeArrowheads="1"/>
          </p:cNvSpPr>
          <p:nvPr/>
        </p:nvSpPr>
        <p:spPr bwMode="auto">
          <a:xfrm>
            <a:off x="3984625" y="8842375"/>
            <a:ext cx="3049588"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397" tIns="46698" rIns="93397" bIns="46698" anchor="b"/>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algn="r" eaLnBrk="1" hangingPunct="1"/>
            <a:fld id="{F2981DDD-99AA-454C-A71F-E11341492560}" type="slidenum">
              <a:rPr lang="en-US" sz="1200" b="0">
                <a:solidFill>
                  <a:schemeClr val="tx1"/>
                </a:solidFill>
                <a:cs typeface="Arial" charset="0"/>
              </a:rPr>
              <a:pPr algn="r" eaLnBrk="1" hangingPunct="1"/>
              <a:t>46</a:t>
            </a:fld>
            <a:endParaRPr lang="en-US" sz="1200" b="0">
              <a:solidFill>
                <a:schemeClr val="tx1"/>
              </a:solidFill>
              <a:cs typeface="Arial" charset="0"/>
            </a:endParaRPr>
          </a:p>
        </p:txBody>
      </p:sp>
      <p:sp>
        <p:nvSpPr>
          <p:cNvPr id="244739" name="Rectangle 2"/>
          <p:cNvSpPr>
            <a:spLocks noGrp="1" noRot="1" noChangeAspect="1" noChangeArrowheads="1" noTextEdit="1"/>
          </p:cNvSpPr>
          <p:nvPr>
            <p:ph type="sldImg"/>
          </p:nvPr>
        </p:nvSpPr>
        <p:spPr>
          <a:ln/>
        </p:spPr>
      </p:sp>
      <p:sp>
        <p:nvSpPr>
          <p:cNvPr id="3744772"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8B502781-066F-C04D-B51B-3D80392947F9}" type="slidenum">
              <a:rPr lang="en-US" sz="1200" b="0">
                <a:solidFill>
                  <a:schemeClr val="tx1"/>
                </a:solidFill>
              </a:rPr>
              <a:pPr eaLnBrk="1" hangingPunct="1"/>
              <a:t>47</a:t>
            </a:fld>
            <a:endParaRPr lang="en-US" sz="1200" b="0">
              <a:solidFill>
                <a:schemeClr val="tx1"/>
              </a:solidFill>
            </a:endParaRPr>
          </a:p>
        </p:txBody>
      </p:sp>
      <p:sp>
        <p:nvSpPr>
          <p:cNvPr id="246786" name="Rectangle 2"/>
          <p:cNvSpPr>
            <a:spLocks noGrp="1" noRot="1" noChangeAspect="1" noChangeArrowheads="1" noTextEdit="1"/>
          </p:cNvSpPr>
          <p:nvPr>
            <p:ph type="sldImg"/>
          </p:nvPr>
        </p:nvSpPr>
        <p:spPr>
          <a:ln/>
        </p:spPr>
      </p:sp>
      <p:sp>
        <p:nvSpPr>
          <p:cNvPr id="3723267" name="Rectangle 3"/>
          <p:cNvSpPr>
            <a:spLocks noGrp="1" noChangeArrowheads="1"/>
          </p:cNvSpPr>
          <p:nvPr>
            <p:ph type="body" idx="1"/>
          </p:nvPr>
        </p:nvSpPr>
        <p:spPr/>
        <p:txBody>
          <a:bodyPr/>
          <a:lstStyle/>
          <a:p>
            <a:pPr eaLnBrk="1" hangingPunct="1">
              <a:defRPr/>
            </a:pPr>
            <a:r>
              <a:rPr lang="en-US" dirty="0">
                <a:cs typeface="+mn-cs"/>
              </a:rP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fr-FR" altLang="ja-JP" dirty="0">
                <a:latin typeface="Arial"/>
                <a:cs typeface="+mn-cs"/>
              </a:rPr>
              <a:t>'</a:t>
            </a:r>
            <a:r>
              <a:rPr lang="en-US" dirty="0">
                <a:cs typeface="+mn-cs"/>
              </a:rPr>
              <a:t>s content.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804C5599-932F-A44E-867A-494177AE9F2D}" type="slidenum">
              <a:rPr lang="en-US" sz="1200" b="0">
                <a:solidFill>
                  <a:schemeClr val="tx1"/>
                </a:solidFill>
              </a:rPr>
              <a:pPr eaLnBrk="1" hangingPunct="1"/>
              <a:t>48</a:t>
            </a:fld>
            <a:endParaRPr lang="en-US" sz="1200" b="0">
              <a:solidFill>
                <a:schemeClr val="tx1"/>
              </a:solidFill>
            </a:endParaRPr>
          </a:p>
        </p:txBody>
      </p:sp>
      <p:sp>
        <p:nvSpPr>
          <p:cNvPr id="248834" name="Rectangle 2"/>
          <p:cNvSpPr>
            <a:spLocks noGrp="1" noRot="1" noChangeAspect="1" noChangeArrowheads="1" noTextEdit="1"/>
          </p:cNvSpPr>
          <p:nvPr>
            <p:ph type="sldImg"/>
          </p:nvPr>
        </p:nvSpPr>
        <p:spPr>
          <a:ln/>
        </p:spPr>
      </p:sp>
      <p:sp>
        <p:nvSpPr>
          <p:cNvPr id="374681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EF72BBD4-923A-4D42-99B9-BEC9DF867AC1}" type="slidenum">
              <a:rPr lang="en-US" sz="1200" b="0">
                <a:solidFill>
                  <a:schemeClr val="tx1"/>
                </a:solidFill>
              </a:rPr>
              <a:pPr eaLnBrk="1" hangingPunct="1"/>
              <a:t>49</a:t>
            </a:fld>
            <a:endParaRPr lang="en-US" sz="1200" b="0">
              <a:solidFill>
                <a:schemeClr val="tx1"/>
              </a:solidFill>
            </a:endParaRPr>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ja-JP" altLang="en-US"/>
              <a:t>“</a:t>
            </a:r>
            <a:r>
              <a:rPr lang="en-US" altLang="ja-JP"/>
              <a:t>Science</a:t>
            </a:r>
            <a:r>
              <a:rPr lang="ja-JP" altLang="en-US"/>
              <a:t>”</a:t>
            </a:r>
            <a:r>
              <a:rPr lang="en-US" altLang="ja-JP"/>
              <a:t> (from the Latin, </a:t>
            </a:r>
            <a:r>
              <a:rPr lang="en-US" altLang="ja-JP" i="1"/>
              <a:t>scientia</a:t>
            </a:r>
            <a:r>
              <a:rPr lang="en-US" altLang="ja-JP"/>
              <a:t>, meaning knowledge) is the Greek, </a:t>
            </a:r>
            <a:r>
              <a:rPr lang="en-US" altLang="ja-JP" i="1"/>
              <a:t>gnosis</a:t>
            </a:r>
            <a:r>
              <a:rPr lang="en-US" altLang="ja-JP"/>
              <a:t>, meaning knowledge.</a:t>
            </a:r>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2BE25C13-3409-5B47-A91B-14A4BA474095}" type="slidenum">
              <a:rPr lang="en-US" sz="1200" b="0">
                <a:solidFill>
                  <a:schemeClr val="tx1"/>
                </a:solidFill>
              </a:rPr>
              <a:pPr eaLnBrk="1" hangingPunct="1"/>
              <a:t>50</a:t>
            </a:fld>
            <a:endParaRPr lang="en-US" sz="1200" b="0">
              <a:solidFill>
                <a:schemeClr val="tx1"/>
              </a:solidFill>
            </a:endParaRPr>
          </a:p>
        </p:txBody>
      </p:sp>
      <p:sp>
        <p:nvSpPr>
          <p:cNvPr id="252930" name="Rectangle 2"/>
          <p:cNvSpPr>
            <a:spLocks noGrp="1" noRot="1" noChangeAspect="1" noChangeArrowheads="1" noTextEdit="1"/>
          </p:cNvSpPr>
          <p:nvPr>
            <p:ph type="sldImg"/>
          </p:nvPr>
        </p:nvSpPr>
        <p:spPr>
          <a:ln/>
        </p:spPr>
      </p:sp>
      <p:sp>
        <p:nvSpPr>
          <p:cNvPr id="3589123" name="Rectangle 3"/>
          <p:cNvSpPr>
            <a:spLocks noGrp="1" noChangeArrowheads="1"/>
          </p:cNvSpPr>
          <p:nvPr>
            <p:ph type="body" idx="1"/>
          </p:nvPr>
        </p:nvSpPr>
        <p:spPr/>
        <p:txBody>
          <a:bodyPr/>
          <a:lstStyle/>
          <a:p>
            <a:pPr eaLnBrk="1" hangingPunct="1">
              <a:defRPr/>
            </a:pPr>
            <a:r>
              <a:rPr lang="en-US">
                <a:cs typeface="+mn-cs"/>
              </a:rPr>
              <a:t>This is at the beginning of his point that divine election is eternal.</a:t>
            </a:r>
          </a:p>
          <a:p>
            <a:pPr eaLnBrk="1" hangingPunct="1">
              <a:defRPr/>
            </a:pPr>
            <a:r>
              <a:rPr lang="en-US" i="1">
                <a:cs typeface="+mn-cs"/>
              </a:rPr>
              <a:t>Charles Haddon Spurgeon</a:t>
            </a:r>
            <a:r>
              <a:rPr lang="en-US">
                <a:cs typeface="+mn-cs"/>
              </a:rPr>
              <a:t> (1834-92) was 21 years old at this time.</a:t>
            </a:r>
          </a:p>
          <a:p>
            <a:pPr eaLnBrk="1" hangingPunct="1">
              <a:defRPr/>
            </a:pPr>
            <a:r>
              <a:rPr lang="en-US" altLang="ja-JP">
                <a:ea typeface="MS PGothic" charset="0"/>
                <a:cs typeface="MS PGothic" charset="0"/>
              </a:rPr>
              <a:t>http://www.spurgeon.org/sermons/0041.htm, p. 10. </a:t>
            </a:r>
          </a:p>
          <a:p>
            <a:pPr eaLnBrk="1" hangingPunct="1">
              <a:defRPr/>
            </a:pPr>
            <a:r>
              <a:rPr lang="en-US" b="1">
                <a:solidFill>
                  <a:schemeClr val="bg1"/>
                </a:solidFill>
                <a:cs typeface="+mn-cs"/>
              </a:rPr>
              <a:t>Sermon was preached on 2 Sept. 1855.</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A46C4E95-7A1E-A743-BF5F-4D65FCE5619E}" type="slidenum">
              <a:rPr lang="en-US" sz="1200" b="0">
                <a:solidFill>
                  <a:schemeClr val="tx1"/>
                </a:solidFill>
              </a:rPr>
              <a:pPr eaLnBrk="1" hangingPunct="1"/>
              <a:t>51</a:t>
            </a:fld>
            <a:endParaRPr lang="en-US" sz="1200" b="0">
              <a:solidFill>
                <a:schemeClr val="tx1"/>
              </a:solidFill>
            </a:endParaRPr>
          </a:p>
        </p:txBody>
      </p:sp>
      <p:sp>
        <p:nvSpPr>
          <p:cNvPr id="254978" name="Rectangle 2"/>
          <p:cNvSpPr>
            <a:spLocks noGrp="1" noRot="1" noChangeAspect="1" noChangeArrowheads="1" noTextEdit="1"/>
          </p:cNvSpPr>
          <p:nvPr>
            <p:ph type="sldImg"/>
          </p:nvPr>
        </p:nvSpPr>
        <p:spPr>
          <a:ln/>
        </p:spPr>
      </p:sp>
      <p:sp>
        <p:nvSpPr>
          <p:cNvPr id="3591171" name="Rectangle 3"/>
          <p:cNvSpPr>
            <a:spLocks noGrp="1" noChangeArrowheads="1"/>
          </p:cNvSpPr>
          <p:nvPr>
            <p:ph type="body" idx="1"/>
          </p:nvPr>
        </p:nvSpPr>
        <p:spPr/>
        <p:txBody>
          <a:bodyPr/>
          <a:lstStyle/>
          <a:p>
            <a:pPr eaLnBrk="1" hangingPunct="1">
              <a:defRPr/>
            </a:pPr>
            <a:r>
              <a:rPr lang="en-US" dirty="0">
                <a:cs typeface="+mn-cs"/>
              </a:rPr>
              <a:t>By 1845 all the commentaries were arguing for the Gap theory or the Day-Age theory.</a:t>
            </a:r>
          </a:p>
          <a:p>
            <a:pPr eaLnBrk="1" hangingPunct="1">
              <a:defRPr/>
            </a:pPr>
            <a:endParaRPr lang="en-US" dirty="0">
              <a:cs typeface="+mn-cs"/>
            </a:endParaRPr>
          </a:p>
          <a:p>
            <a:pPr eaLnBrk="1" hangingPunct="1">
              <a:defRPr/>
            </a:pPr>
            <a:r>
              <a:rPr lang="en-US" dirty="0">
                <a:cs typeface="+mn-cs"/>
              </a:rPr>
              <a:t>This is at the beginning of his point that divine election is eternal.</a:t>
            </a:r>
          </a:p>
          <a:p>
            <a:pPr eaLnBrk="1" hangingPunct="1">
              <a:defRPr/>
            </a:pPr>
            <a:r>
              <a:rPr lang="en-US" altLang="ja-JP" dirty="0">
                <a:ea typeface="MS PGothic" charset="0"/>
                <a:cs typeface="MS PGothic" charset="0"/>
              </a:rPr>
              <a:t>http://</a:t>
            </a:r>
            <a:r>
              <a:rPr lang="en-US" altLang="ja-JP" dirty="0" err="1">
                <a:ea typeface="MS PGothic" charset="0"/>
                <a:cs typeface="MS PGothic" charset="0"/>
              </a:rPr>
              <a:t>www.spurgeon.org</a:t>
            </a:r>
            <a:r>
              <a:rPr lang="en-US" altLang="ja-JP" dirty="0">
                <a:ea typeface="MS PGothic" charset="0"/>
                <a:cs typeface="MS PGothic" charset="0"/>
              </a:rPr>
              <a:t>/sermons/0041.htm, p. 10. </a:t>
            </a:r>
          </a:p>
          <a:p>
            <a:pPr eaLnBrk="1" hangingPunct="1">
              <a:defRPr/>
            </a:pPr>
            <a:r>
              <a:rPr lang="en-US" b="1" dirty="0">
                <a:solidFill>
                  <a:schemeClr val="bg1"/>
                </a:solidFill>
                <a:cs typeface="+mn-cs"/>
              </a:rPr>
              <a:t>Sermon was preached on 2 Sept. 1855.</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41CD992E-1C88-D744-B848-F62DF2341C43}" type="slidenum">
              <a:rPr lang="en-US" sz="1200" b="0">
                <a:solidFill>
                  <a:schemeClr val="tx1"/>
                </a:solidFill>
              </a:rPr>
              <a:pPr eaLnBrk="1" hangingPunct="1"/>
              <a:t>5</a:t>
            </a:fld>
            <a:endParaRPr lang="en-US" sz="1200" b="0">
              <a:solidFill>
                <a:schemeClr val="tx1"/>
              </a:solidFill>
            </a:endParaRPr>
          </a:p>
        </p:txBody>
      </p:sp>
      <p:sp>
        <p:nvSpPr>
          <p:cNvPr id="162818" name="Rectangle 2"/>
          <p:cNvSpPr>
            <a:spLocks noGrp="1" noRot="1" noChangeAspect="1" noChangeArrowheads="1" noTextEdit="1"/>
          </p:cNvSpPr>
          <p:nvPr>
            <p:ph type="sldImg"/>
          </p:nvPr>
        </p:nvSpPr>
        <p:spPr>
          <a:ln/>
        </p:spPr>
      </p:sp>
      <p:sp>
        <p:nvSpPr>
          <p:cNvPr id="21176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5802D3A1-D21A-D84B-BC30-F2A3F882D54D}" type="slidenum">
              <a:rPr lang="en-US" sz="1200" b="0">
                <a:solidFill>
                  <a:schemeClr val="tx1"/>
                </a:solidFill>
              </a:rPr>
              <a:pPr eaLnBrk="1" hangingPunct="1"/>
              <a:t>52</a:t>
            </a:fld>
            <a:endParaRPr lang="en-US" sz="1200" b="0">
              <a:solidFill>
                <a:schemeClr val="tx1"/>
              </a:solidFill>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That statement is all Scofield said about the gap (1917 edition).  No argument, nothing.  Just a bald assertion.  The 1967 edition said at v. 1, </a:t>
            </a:r>
            <a:r>
              <a:rPr lang="ja-JP" altLang="en-US"/>
              <a:t>“</a:t>
            </a:r>
            <a:r>
              <a:rPr lang="en-US" altLang="ja-JP"/>
              <a:t>Scripture gives no data for determining how long ago the universe was created.</a:t>
            </a:r>
            <a:r>
              <a:rPr lang="ja-JP" altLang="en-US"/>
              <a:t>”</a:t>
            </a:r>
            <a:r>
              <a:rPr lang="en-US" altLang="ja-JP"/>
              <a:t>  At v. 2, it gives two weak statements for the gap theory.</a:t>
            </a:r>
          </a:p>
          <a:p>
            <a:pPr eaLnBrk="1" hangingPunct="1"/>
            <a:r>
              <a:rPr lang="en-US"/>
              <a:t>The man -- http://www.higherpraise.com/preachers/images/scofield.jpg</a:t>
            </a:r>
          </a:p>
          <a:p>
            <a:pPr eaLnBrk="1" hangingPunct="1"/>
            <a:r>
              <a:rPr lang="en-US" i="1"/>
              <a:t>Scofield Reference Bible</a:t>
            </a:r>
            <a:r>
              <a:rPr lang="en-US"/>
              <a:t> (revised in 1967 and still in print) has been used by tens of millions of Christians worldwide, many of whom act as if Scofield</a:t>
            </a:r>
            <a:r>
              <a:rPr lang="fr-FR" altLang="ja-JP"/>
              <a:t>'</a:t>
            </a:r>
            <a:r>
              <a:rPr lang="en-US"/>
              <a:t>s notes are as inspired as the Biblical text.</a:t>
            </a:r>
          </a:p>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8BE29E32-29E8-D040-AEC2-D191F1B00200}" type="slidenum">
              <a:rPr lang="en-US" sz="1200" b="0">
                <a:solidFill>
                  <a:schemeClr val="tx1"/>
                </a:solidFill>
              </a:rPr>
              <a:pPr eaLnBrk="1" hangingPunct="1"/>
              <a:t>53</a:t>
            </a:fld>
            <a:endParaRPr lang="en-US" sz="1200" b="0">
              <a:solidFill>
                <a:schemeClr val="tx1"/>
              </a:solidFill>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ja-JP">
                <a:ea typeface="MS PGothic" charset="0"/>
                <a:cs typeface="MS PGothic" charset="0"/>
              </a:rPr>
              <a:t>6 of 90 articles dealt with Genesis and science. 2 clearly rejected evolution as unbiblical.  2 opposed atheistic evolution and human evolution, but didn</a:t>
            </a:r>
            <a:r>
              <a:rPr lang="fr-FR" altLang="ja-JP">
                <a:ea typeface="MS PGothic" charset="0"/>
                <a:cs typeface="MS PGothic" charset="0"/>
              </a:rPr>
              <a:t>'</a:t>
            </a:r>
            <a:r>
              <a:rPr lang="en-US" altLang="ja-JP">
                <a:ea typeface="MS PGothic" charset="0"/>
                <a:cs typeface="MS PGothic" charset="0"/>
              </a:rPr>
              <a:t>t clearly reject theistic evolution of animals and plants.  3 of the 6 clearly accepted millions of years and none of the other 3 clearly affirmed the Bible</a:t>
            </a:r>
            <a:r>
              <a:rPr lang="fr-FR" altLang="ja-JP">
                <a:ea typeface="MS PGothic" charset="0"/>
                <a:cs typeface="MS PGothic" charset="0"/>
              </a:rPr>
              <a:t>'</a:t>
            </a:r>
            <a:r>
              <a:rPr lang="en-US" altLang="ja-JP">
                <a:ea typeface="MS PGothic" charset="0"/>
                <a:cs typeface="MS PGothic" charset="0"/>
              </a:rPr>
              <a:t>s teaching on the age of the creation. </a:t>
            </a:r>
            <a:endParaRPr lang="en-US"/>
          </a:p>
          <a:p>
            <a:pPr eaLnBrk="1" hangingPunct="1"/>
            <a:r>
              <a:rPr lang="en-US"/>
              <a:t>R. A. (Reuben Archer) Torrey (1856-1928) was an American evangelist, pastor, educator, and writer. Held evangelistic meetings around the world; called by D.L. Moody to head the Bible Institute of the Chicago Evangelization Society (now Moody Bible Institute); Dean of Bible Institute of Los Angeles (BIOLA); pastorates included Chicago Avenue Church (now Moody Memorial Church) and Church of the Open Door, Los Angeles. Wrote more than forty books.</a:t>
            </a:r>
          </a:p>
          <a:p>
            <a:pPr eaLnBrk="1" hangingPunct="1"/>
            <a:r>
              <a:rPr lang="en-US"/>
              <a:t>In 1909 Lyman and Milton Stewart, two wealthy Presbyterian businessmen, financed the publication and mailing of 12 volumes of 68 articles, collectively called </a:t>
            </a:r>
            <a:r>
              <a:rPr lang="en-US" i="1"/>
              <a:t>The Fundamentals</a:t>
            </a:r>
            <a:r>
              <a:rPr lang="en-US"/>
              <a:t>.  They were written by some of the leading godly Bible-believing pastors and scholars of the day (from Amer., Can., UK, Germany and from Anglican, Presbyt., Method., Baptist and non-denom. --several were editors of Scofield Bible) and edited by Dr. R.A. Torrey.  These articles defended the Christian faith against the onslaught of rationalism and liberal theology invading the churches. </a:t>
            </a:r>
          </a:p>
          <a:p>
            <a:pPr eaLnBrk="1" hangingPunct="1"/>
            <a:r>
              <a:rPr lang="en-US"/>
              <a:t>3,000,000 individual volumes of </a:t>
            </a:r>
            <a:r>
              <a:rPr lang="en-US" i="1"/>
              <a:t>The Fundamentals</a:t>
            </a:r>
            <a:r>
              <a:rPr lang="en-US"/>
              <a:t> were sent free of charge to pastors, missionaries, Sunday School superintendents and other Christian workers throughout the English-speaking world.  All but a few of the articles were republished in 4 volumes in 1917.</a:t>
            </a:r>
          </a:p>
          <a:p>
            <a:pPr eaLnBrk="1" hangingPunct="1"/>
            <a:r>
              <a:rPr lang="en-US"/>
              <a:t>64 of the 68 articles are great defenses of orthodox Christian doctrines.  But the 4 articles dealing with science were all compromised with millions of years.</a:t>
            </a:r>
          </a:p>
          <a:p>
            <a:pPr eaLnBrk="1" hangingPunct="1"/>
            <a:r>
              <a:rPr lang="en-US"/>
              <a:t>Picture: http://www.freewebs.com/ratorrey/Torrey%202.jpg</a:t>
            </a:r>
          </a:p>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780EAFED-39B3-8941-893E-C21B8C180E08}" type="slidenum">
              <a:rPr lang="en-US" sz="1200" b="0">
                <a:solidFill>
                  <a:schemeClr val="tx1"/>
                </a:solidFill>
              </a:rPr>
              <a:pPr eaLnBrk="1" hangingPunct="1"/>
              <a:t>54</a:t>
            </a:fld>
            <a:endParaRPr lang="en-US" sz="1200" b="0">
              <a:solidFill>
                <a:schemeClr val="tx1"/>
              </a:solidFill>
            </a:endParaRPr>
          </a:p>
        </p:txBody>
      </p:sp>
      <p:sp>
        <p:nvSpPr>
          <p:cNvPr id="261122" name="Rectangle 2"/>
          <p:cNvSpPr>
            <a:spLocks noGrp="1" noRot="1" noChangeAspect="1" noChangeArrowheads="1" noTextEdit="1"/>
          </p:cNvSpPr>
          <p:nvPr>
            <p:ph type="sldImg"/>
          </p:nvPr>
        </p:nvSpPr>
        <p:spPr>
          <a:ln/>
        </p:spPr>
      </p:sp>
      <p:sp>
        <p:nvSpPr>
          <p:cNvPr id="2522115" name="Rectangle 3"/>
          <p:cNvSpPr>
            <a:spLocks noGrp="1" noChangeArrowheads="1"/>
          </p:cNvSpPr>
          <p:nvPr>
            <p:ph type="body" idx="1"/>
          </p:nvPr>
        </p:nvSpPr>
        <p:spPr/>
        <p:txBody>
          <a:bodyPr/>
          <a:lstStyle/>
          <a:p>
            <a:pPr marL="228600" indent="-228600" eaLnBrk="1" hangingPunct="1">
              <a:defRPr/>
            </a:pPr>
            <a:r>
              <a:rPr lang="en-US">
                <a:cs typeface="+mn-cs"/>
              </a:rPr>
              <a:t>C. Hodge (1797-1878)—initially favored gap theory, then by 1860 day-age, but was adamantly opposed to Darwinism, but not theistic evolution</a:t>
            </a:r>
          </a:p>
          <a:p>
            <a:pPr marL="228600" indent="-228600" eaLnBrk="1" hangingPunct="1">
              <a:defRPr/>
            </a:pPr>
            <a:r>
              <a:rPr lang="en-US">
                <a:cs typeface="+mn-cs"/>
              </a:rPr>
              <a:t>	In his 25-page chapter on the doctrine of creation (1871, vol. 1, pp. 550–574), Hodge mentions 6 verses from Genesis, but he discusses none of the Biblical verses relevant to determining the length of the Creation days or the age of the earth.   In a couple of sentences he mentions the young-earth view and the gap theory, but no arguments against those views.  Rather he has several pages defending the day-age view (mostly by a lengthy quote by an OEC geologist [Dana], but without using any Scripture from Genesis!</a:t>
            </a:r>
          </a:p>
          <a:p>
            <a:pPr marL="228600" indent="-228600" eaLnBrk="1" hangingPunct="1">
              <a:defRPr/>
            </a:pPr>
            <a:r>
              <a:rPr lang="en-US">
                <a:cs typeface="+mn-cs"/>
              </a:rPr>
              <a:t>A.A. Hodge toyed with belief in evolution, open to gap or day-age but not sure if Gen. 1-11 was history</a:t>
            </a:r>
          </a:p>
          <a:p>
            <a:pPr marL="228600" indent="-228600" eaLnBrk="1" hangingPunct="1">
              <a:defRPr/>
            </a:pPr>
            <a:r>
              <a:rPr lang="en-US">
                <a:cs typeface="+mn-cs"/>
              </a:rPr>
              <a:t>B.B. Warfield (1851-1921) open to theistic evolution, but not of man, but not sure</a:t>
            </a:r>
          </a:p>
          <a:p>
            <a:pPr marL="228600" indent="-228600" eaLnBrk="1" hangingPunct="1">
              <a:defRPr/>
            </a:pPr>
            <a:endParaRPr lang="en-US">
              <a:cs typeface="+mn-cs"/>
            </a:endParaRPr>
          </a:p>
          <a:p>
            <a:pPr marL="228600" indent="-228600" eaLnBrk="1" hangingPunct="1">
              <a:defRPr/>
            </a:pPr>
            <a:r>
              <a:rPr lang="en-US">
                <a:cs typeface="+mn-cs"/>
              </a:rPr>
              <a:t>Based on Joseph Pipa &amp; David Hall, </a:t>
            </a:r>
            <a:r>
              <a:rPr lang="en-US" i="1">
                <a:cs typeface="+mn-cs"/>
              </a:rPr>
              <a:t>Did God Create in Six Days?</a:t>
            </a:r>
            <a:r>
              <a:rPr lang="en-US">
                <a:cs typeface="+mn-cs"/>
              </a:rPr>
              <a:t> (Taylor, SC: Southern Presbyterian Press, 1999), pp 5-15.</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4579D65E-3FE0-144A-8B5D-18BAC1E39471}" type="slidenum">
              <a:rPr lang="en-US" sz="1200" b="0">
                <a:solidFill>
                  <a:schemeClr val="tx1"/>
                </a:solidFill>
              </a:rPr>
              <a:pPr eaLnBrk="1" hangingPunct="1"/>
              <a:t>55</a:t>
            </a:fld>
            <a:endParaRPr lang="en-US" sz="1200" b="0">
              <a:solidFill>
                <a:schemeClr val="tx1"/>
              </a:solidFill>
            </a:endParaRPr>
          </a:p>
        </p:txBody>
      </p:sp>
      <p:sp>
        <p:nvSpPr>
          <p:cNvPr id="263170" name="Rectangle 2"/>
          <p:cNvSpPr>
            <a:spLocks noGrp="1" noRot="1" noChangeAspect="1" noChangeArrowheads="1" noTextEdit="1"/>
          </p:cNvSpPr>
          <p:nvPr>
            <p:ph type="sldImg"/>
          </p:nvPr>
        </p:nvSpPr>
        <p:spPr>
          <a:ln/>
        </p:spPr>
      </p:sp>
      <p:sp>
        <p:nvSpPr>
          <p:cNvPr id="2325507" name="Rectangle 3"/>
          <p:cNvSpPr>
            <a:spLocks noGrp="1" noChangeArrowheads="1"/>
          </p:cNvSpPr>
          <p:nvPr>
            <p:ph type="body" idx="1"/>
          </p:nvPr>
        </p:nvSpPr>
        <p:spPr>
          <a:xfrm>
            <a:off x="938213" y="4421188"/>
            <a:ext cx="5159375" cy="4189412"/>
          </a:xfrm>
        </p:spPr>
        <p:txBody>
          <a:bodyPr/>
          <a:lstStyle/>
          <a:p>
            <a:pPr eaLnBrk="1" hangingPunct="1">
              <a:defRPr/>
            </a:pPr>
            <a:r>
              <a:rPr lang="en-US" dirty="0">
                <a:cs typeface="+mn-cs"/>
              </a:rPr>
              <a:t>Started and pastored a church in Toronto</a:t>
            </a:r>
          </a:p>
          <a:p>
            <a:pPr eaLnBrk="1" hangingPunct="1">
              <a:defRPr/>
            </a:pPr>
            <a:r>
              <a:rPr lang="en-US" dirty="0">
                <a:cs typeface="+mn-cs"/>
              </a:rPr>
              <a:t>1945—became VP of Youth for Christ</a:t>
            </a:r>
          </a:p>
          <a:p>
            <a:pPr eaLnBrk="1" hangingPunct="1">
              <a:defRPr/>
            </a:pPr>
            <a:r>
              <a:rPr lang="en-US" dirty="0">
                <a:cs typeface="+mn-cs"/>
              </a:rPr>
              <a:t>1946—designated </a:t>
            </a:r>
            <a:r>
              <a:rPr lang="ja-JP" altLang="en-US" dirty="0">
                <a:latin typeface="Arial"/>
                <a:cs typeface="+mn-cs"/>
              </a:rPr>
              <a:t>“</a:t>
            </a:r>
            <a:r>
              <a:rPr lang="en-US" dirty="0">
                <a:cs typeface="+mn-cs"/>
              </a:rPr>
              <a:t>best used of God</a:t>
            </a:r>
            <a:r>
              <a:rPr lang="ja-JP" altLang="en-US" dirty="0">
                <a:latin typeface="Arial"/>
                <a:cs typeface="+mn-cs"/>
              </a:rPr>
              <a:t>”</a:t>
            </a:r>
            <a:r>
              <a:rPr lang="en-US" dirty="0">
                <a:cs typeface="+mn-cs"/>
              </a:rPr>
              <a:t> by Nat. Assoc. of Evang.</a:t>
            </a:r>
          </a:p>
          <a:p>
            <a:pPr eaLnBrk="1" hangingPunct="1">
              <a:defRPr/>
            </a:pPr>
            <a:r>
              <a:rPr lang="en-US" dirty="0">
                <a:cs typeface="+mn-cs"/>
              </a:rPr>
              <a:t>During these years growing doubts about Gen. 1-11 because of accepting millions of years and evolution</a:t>
            </a:r>
          </a:p>
          <a:p>
            <a:pPr eaLnBrk="1" hangingPunct="1">
              <a:defRPr/>
            </a:pPr>
            <a:r>
              <a:rPr lang="en-US" dirty="0">
                <a:cs typeface="+mn-cs"/>
              </a:rPr>
              <a:t>1948—began studies at Princeton seminary, which only increased his doubts about the authority of Scripture, the historical accuracy of Genesis and the deity of Christ.</a:t>
            </a:r>
          </a:p>
          <a:p>
            <a:pPr eaLnBrk="1" hangingPunct="1">
              <a:defRPr/>
            </a:pPr>
            <a:r>
              <a:rPr lang="en-US" dirty="0">
                <a:cs typeface="+mn-cs"/>
              </a:rPr>
              <a:t>After Princeton he continued preaching with the National Council of Churches.  He had increasing health problems, esp. chest pains.  A doctor said there was nothing physically wrong with him and suggested that the symptoms were the result of his inner conflict about doubting Scripture even as he preached it to others.</a:t>
            </a:r>
          </a:p>
          <a:p>
            <a:pPr eaLnBrk="1" hangingPunct="1">
              <a:defRPr/>
            </a:pPr>
            <a:r>
              <a:rPr lang="en-US" dirty="0">
                <a:cs typeface="+mn-cs"/>
              </a:rPr>
              <a:t>1957—left the ministry to become a secular journalist and author</a:t>
            </a:r>
          </a:p>
          <a:p>
            <a:pPr eaLnBrk="1" hangingPunct="1">
              <a:defRPr/>
            </a:pPr>
            <a:r>
              <a:rPr lang="en-US" dirty="0">
                <a:cs typeface="+mn-cs"/>
              </a:rPr>
              <a:t>2001—died as an atheist after suffering from Alzheimer</a:t>
            </a:r>
            <a:r>
              <a:rPr lang="fr-FR" altLang="ja-JP" dirty="0">
                <a:latin typeface="Arial"/>
                <a:cs typeface="+mn-cs"/>
              </a:rPr>
              <a:t>'</a:t>
            </a:r>
            <a:r>
              <a:rPr lang="en-US" dirty="0">
                <a:cs typeface="+mn-cs"/>
              </a:rPr>
              <a:t>s disease.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00CF597F-D5CD-BD4A-A65F-9527D0909C0C}" type="slidenum">
              <a:rPr lang="en-US" sz="1200" b="0">
                <a:solidFill>
                  <a:schemeClr val="tx1"/>
                </a:solidFill>
              </a:rPr>
              <a:pPr eaLnBrk="1" hangingPunct="1"/>
              <a:t>56</a:t>
            </a:fld>
            <a:endParaRPr lang="en-US" sz="1200" b="0">
              <a:solidFill>
                <a:schemeClr val="tx1"/>
              </a:solidFill>
            </a:endParaRPr>
          </a:p>
        </p:txBody>
      </p:sp>
      <p:sp>
        <p:nvSpPr>
          <p:cNvPr id="265218" name="Rectangle 2"/>
          <p:cNvSpPr>
            <a:spLocks noGrp="1" noRot="1" noChangeAspect="1" noChangeArrowheads="1" noTextEdit="1"/>
          </p:cNvSpPr>
          <p:nvPr>
            <p:ph type="sldImg"/>
          </p:nvPr>
        </p:nvSpPr>
        <p:spPr>
          <a:ln/>
        </p:spPr>
      </p:sp>
      <p:sp>
        <p:nvSpPr>
          <p:cNvPr id="232755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EEE5160C-E0D4-C542-BE28-1F6CAA951901}" type="slidenum">
              <a:rPr lang="en-US" sz="1200" b="0">
                <a:solidFill>
                  <a:schemeClr val="tx1"/>
                </a:solidFill>
              </a:rPr>
              <a:pPr eaLnBrk="1" hangingPunct="1"/>
              <a:t>57</a:t>
            </a:fld>
            <a:endParaRPr lang="en-US" sz="1200" b="0">
              <a:solidFill>
                <a:schemeClr val="tx1"/>
              </a:solidFill>
            </a:endParaRPr>
          </a:p>
        </p:txBody>
      </p:sp>
      <p:sp>
        <p:nvSpPr>
          <p:cNvPr id="267266" name="Rectangle 2"/>
          <p:cNvSpPr>
            <a:spLocks noGrp="1" noRot="1" noChangeAspect="1" noChangeArrowheads="1" noTextEdit="1"/>
          </p:cNvSpPr>
          <p:nvPr>
            <p:ph type="sldImg"/>
          </p:nvPr>
        </p:nvSpPr>
        <p:spPr>
          <a:ln/>
        </p:spPr>
      </p:sp>
      <p:sp>
        <p:nvSpPr>
          <p:cNvPr id="2329603" name="Rectangle 3"/>
          <p:cNvSpPr>
            <a:spLocks noGrp="1" noChangeArrowheads="1"/>
          </p:cNvSpPr>
          <p:nvPr>
            <p:ph type="body" idx="1"/>
          </p:nvPr>
        </p:nvSpPr>
        <p:spPr/>
        <p:txBody>
          <a:bodyPr/>
          <a:lstStyle/>
          <a:p>
            <a:pPr marL="228600" indent="-228600" eaLnBrk="1" hangingPunct="1">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2118E630-58CF-E64A-B562-0A83B26FCD0D}" type="slidenum">
              <a:rPr lang="en-US" sz="1200" b="0">
                <a:solidFill>
                  <a:schemeClr val="tx1"/>
                </a:solidFill>
              </a:rPr>
              <a:pPr eaLnBrk="1" hangingPunct="1"/>
              <a:t>58</a:t>
            </a:fld>
            <a:endParaRPr lang="en-US" sz="1200" b="0">
              <a:solidFill>
                <a:schemeClr val="tx1"/>
              </a:solidFill>
            </a:endParaRPr>
          </a:p>
        </p:txBody>
      </p:sp>
      <p:sp>
        <p:nvSpPr>
          <p:cNvPr id="269314" name="Rectangle 2"/>
          <p:cNvSpPr>
            <a:spLocks noGrp="1" noRot="1" noChangeAspect="1" noChangeArrowheads="1" noTextEdit="1"/>
          </p:cNvSpPr>
          <p:nvPr>
            <p:ph type="sldImg"/>
          </p:nvPr>
        </p:nvSpPr>
        <p:spPr>
          <a:ln/>
        </p:spPr>
      </p:sp>
      <p:sp>
        <p:nvSpPr>
          <p:cNvPr id="3056643" name="Rectangle 3"/>
          <p:cNvSpPr>
            <a:spLocks noGrp="1" noChangeArrowheads="1"/>
          </p:cNvSpPr>
          <p:nvPr>
            <p:ph type="body" idx="1"/>
          </p:nvPr>
        </p:nvSpPr>
        <p:spPr/>
        <p:txBody>
          <a:bodyPr/>
          <a:lstStyle/>
          <a:p>
            <a:pPr eaLnBrk="1" hangingPunct="1">
              <a:defRPr/>
            </a:pPr>
            <a:r>
              <a:rPr lang="en-US" b="1">
                <a:solidFill>
                  <a:schemeClr val="bg1"/>
                </a:solidFill>
                <a:cs typeface="+mn-cs"/>
              </a:rPr>
              <a:t>As of 2003 his is Professor of OT at Reformed Theological Seminary in Orlando, FL.  Before that he was at Dallas TS, Regent College and Westminster TS.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0EC4077E-B7D5-5A4F-ABA5-B983D2ECF5BA}" type="slidenum">
              <a:rPr lang="en-US" sz="1200" b="0">
                <a:solidFill>
                  <a:schemeClr val="tx1"/>
                </a:solidFill>
              </a:rPr>
              <a:pPr eaLnBrk="1" hangingPunct="1"/>
              <a:t>59</a:t>
            </a:fld>
            <a:endParaRPr lang="en-US" sz="1200" b="0">
              <a:solidFill>
                <a:schemeClr val="tx1"/>
              </a:solidFill>
            </a:endParaRPr>
          </a:p>
        </p:txBody>
      </p:sp>
      <p:sp>
        <p:nvSpPr>
          <p:cNvPr id="271362" name="Rectangle 2"/>
          <p:cNvSpPr>
            <a:spLocks noGrp="1" noRot="1" noChangeAspect="1" noChangeArrowheads="1" noTextEdit="1"/>
          </p:cNvSpPr>
          <p:nvPr>
            <p:ph type="sldImg"/>
          </p:nvPr>
        </p:nvSpPr>
        <p:spPr>
          <a:ln/>
        </p:spPr>
      </p:sp>
      <p:sp>
        <p:nvSpPr>
          <p:cNvPr id="240128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F49FE142-6F5D-2C49-AA98-4131DD449658}" type="slidenum">
              <a:rPr lang="en-US" sz="1200" b="0">
                <a:solidFill>
                  <a:schemeClr val="tx1"/>
                </a:solidFill>
              </a:rPr>
              <a:pPr eaLnBrk="1" hangingPunct="1"/>
              <a:t>60</a:t>
            </a:fld>
            <a:endParaRPr lang="en-US" sz="1200" b="0">
              <a:solidFill>
                <a:schemeClr val="tx1"/>
              </a:solidFill>
            </a:endParaRPr>
          </a:p>
        </p:txBody>
      </p:sp>
      <p:sp>
        <p:nvSpPr>
          <p:cNvPr id="273410" name="Rectangle 2"/>
          <p:cNvSpPr>
            <a:spLocks noGrp="1" noRot="1" noChangeAspect="1" noChangeArrowheads="1" noTextEdit="1"/>
          </p:cNvSpPr>
          <p:nvPr>
            <p:ph type="sldImg"/>
          </p:nvPr>
        </p:nvSpPr>
        <p:spPr>
          <a:ln/>
        </p:spPr>
      </p:sp>
      <p:sp>
        <p:nvSpPr>
          <p:cNvPr id="35973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E6E6DF2D-0E3D-EB40-B551-81F6895E193C}" type="slidenum">
              <a:rPr lang="en-US" sz="1200" b="0">
                <a:solidFill>
                  <a:schemeClr val="tx1"/>
                </a:solidFill>
              </a:rPr>
              <a:pPr eaLnBrk="1" hangingPunct="1"/>
              <a:t>61</a:t>
            </a:fld>
            <a:endParaRPr lang="en-US" sz="1200" b="0">
              <a:solidFill>
                <a:schemeClr val="tx1"/>
              </a:solidFill>
            </a:endParaRPr>
          </a:p>
        </p:txBody>
      </p:sp>
      <p:sp>
        <p:nvSpPr>
          <p:cNvPr id="275458" name="Rectangle 2"/>
          <p:cNvSpPr>
            <a:spLocks noGrp="1" noRot="1" noChangeAspect="1" noChangeArrowheads="1" noTextEdit="1"/>
          </p:cNvSpPr>
          <p:nvPr>
            <p:ph type="sldImg"/>
          </p:nvPr>
        </p:nvSpPr>
        <p:spPr>
          <a:ln/>
        </p:spPr>
      </p:sp>
      <p:sp>
        <p:nvSpPr>
          <p:cNvPr id="359936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E0BD3D14-F2FC-2947-B842-2935F53DC7FD}" type="slidenum">
              <a:rPr lang="en-US" sz="1200" b="0">
                <a:solidFill>
                  <a:schemeClr val="tx1"/>
                </a:solidFill>
              </a:rPr>
              <a:pPr eaLnBrk="1" hangingPunct="1"/>
              <a:t>6</a:t>
            </a:fld>
            <a:endParaRPr lang="en-US" sz="1200" b="0">
              <a:solidFill>
                <a:schemeClr val="tx1"/>
              </a:solidFill>
            </a:endParaRPr>
          </a:p>
        </p:txBody>
      </p:sp>
      <p:sp>
        <p:nvSpPr>
          <p:cNvPr id="164866" name="Rectangle 2"/>
          <p:cNvSpPr>
            <a:spLocks noGrp="1" noRot="1" noChangeAspect="1" noChangeArrowheads="1" noTextEdit="1"/>
          </p:cNvSpPr>
          <p:nvPr>
            <p:ph type="sldImg"/>
          </p:nvPr>
        </p:nvSpPr>
        <p:spPr>
          <a:ln/>
        </p:spPr>
      </p:sp>
      <p:sp>
        <p:nvSpPr>
          <p:cNvPr id="211968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1B5CC787-31AD-4841-80BA-E7B60D2C577B}" type="slidenum">
              <a:rPr lang="en-US" sz="1200" b="0">
                <a:solidFill>
                  <a:schemeClr val="tx1"/>
                </a:solidFill>
              </a:rPr>
              <a:pPr eaLnBrk="1" hangingPunct="1"/>
              <a:t>62</a:t>
            </a:fld>
            <a:endParaRPr lang="en-US" sz="1200" b="0">
              <a:solidFill>
                <a:schemeClr val="tx1"/>
              </a:solidFill>
            </a:endParaRPr>
          </a:p>
        </p:txBody>
      </p:sp>
      <p:sp>
        <p:nvSpPr>
          <p:cNvPr id="277506" name="Rectangle 2"/>
          <p:cNvSpPr>
            <a:spLocks noGrp="1" noRot="1" noChangeAspect="1" noChangeArrowheads="1" noTextEdit="1"/>
          </p:cNvSpPr>
          <p:nvPr>
            <p:ph type="sldImg"/>
          </p:nvPr>
        </p:nvSpPr>
        <p:spPr>
          <a:ln/>
        </p:spPr>
      </p:sp>
      <p:sp>
        <p:nvSpPr>
          <p:cNvPr id="360141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E643C159-08D1-6C45-87F2-F57B57C59DEA}" type="slidenum">
              <a:rPr lang="en-US" sz="1200" b="0">
                <a:solidFill>
                  <a:schemeClr val="tx1"/>
                </a:solidFill>
              </a:rPr>
              <a:pPr eaLnBrk="1" hangingPunct="1"/>
              <a:t>63</a:t>
            </a:fld>
            <a:endParaRPr lang="en-US" sz="1200" b="0">
              <a:solidFill>
                <a:schemeClr val="tx1"/>
              </a:solidFill>
            </a:endParaRPr>
          </a:p>
        </p:txBody>
      </p:sp>
      <p:sp>
        <p:nvSpPr>
          <p:cNvPr id="279554" name="Rectangle 2"/>
          <p:cNvSpPr>
            <a:spLocks noGrp="1" noRot="1" noChangeAspect="1" noChangeArrowheads="1" noTextEdit="1"/>
          </p:cNvSpPr>
          <p:nvPr>
            <p:ph type="sldImg"/>
          </p:nvPr>
        </p:nvSpPr>
        <p:spPr>
          <a:ln/>
        </p:spPr>
      </p:sp>
      <p:sp>
        <p:nvSpPr>
          <p:cNvPr id="36034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3A53911C-AEB4-274C-90FB-31D58E157BD1}" type="slidenum">
              <a:rPr lang="en-US" sz="1200" b="0">
                <a:solidFill>
                  <a:schemeClr val="tx1"/>
                </a:solidFill>
              </a:rPr>
              <a:pPr eaLnBrk="1" hangingPunct="1"/>
              <a:t>64</a:t>
            </a:fld>
            <a:endParaRPr lang="en-US" sz="1200" b="0">
              <a:solidFill>
                <a:schemeClr val="tx1"/>
              </a:solidFill>
            </a:endParaRPr>
          </a:p>
        </p:txBody>
      </p:sp>
      <p:sp>
        <p:nvSpPr>
          <p:cNvPr id="281602" name="Rectangle 2"/>
          <p:cNvSpPr>
            <a:spLocks noGrp="1" noRot="1" noChangeAspect="1" noChangeArrowheads="1" noTextEdit="1"/>
          </p:cNvSpPr>
          <p:nvPr>
            <p:ph type="sldImg"/>
          </p:nvPr>
        </p:nvSpPr>
        <p:spPr>
          <a:ln/>
        </p:spPr>
      </p:sp>
      <p:sp>
        <p:nvSpPr>
          <p:cNvPr id="3632131" name="Rectangle 3"/>
          <p:cNvSpPr>
            <a:spLocks noGrp="1" noChangeArrowheads="1"/>
          </p:cNvSpPr>
          <p:nvPr>
            <p:ph type="body" idx="1"/>
          </p:nvPr>
        </p:nvSpPr>
        <p:spPr/>
        <p:txBody>
          <a:bodyPr/>
          <a:lstStyle/>
          <a:p>
            <a:pPr eaLnBrk="1" hangingPunct="1">
              <a:defRPr/>
            </a:pPr>
            <a:r>
              <a:rPr lang="en-US" dirty="0">
                <a:cs typeface="+mn-cs"/>
              </a:rPr>
              <a:t>基督徒</a:t>
            </a:r>
            <a:r>
              <a:rPr lang="en-US" dirty="0"/>
              <a:t>常常</a:t>
            </a:r>
            <a:r>
              <a:rPr lang="en-US" dirty="0">
                <a:cs typeface="+mn-cs"/>
              </a:rPr>
              <a:t>认为</a:t>
            </a:r>
            <a:r>
              <a:rPr lang="en-US" dirty="0"/>
              <a:t>攻击</a:t>
            </a:r>
            <a:r>
              <a:rPr lang="zh-CN" altLang="en-US" dirty="0"/>
              <a:t>创世纪</a:t>
            </a:r>
            <a:r>
              <a:rPr lang="en-US" dirty="0">
                <a:cs typeface="+mn-cs"/>
              </a:rPr>
              <a:t>是外围项</a:t>
            </a:r>
            <a:r>
              <a:rPr lang="zh-CN" altLang="en-US" dirty="0">
                <a:cs typeface="+mn-cs"/>
              </a:rPr>
              <a:t>，</a:t>
            </a:r>
            <a:r>
              <a:rPr lang="en-US" dirty="0">
                <a:cs typeface="+mn-cs"/>
              </a:rPr>
              <a:t>不</a:t>
            </a:r>
            <a:r>
              <a:rPr lang="zh-CN" altLang="en-US" dirty="0">
                <a:cs typeface="+mn-cs"/>
              </a:rPr>
              <a:t>会</a:t>
            </a:r>
            <a:r>
              <a:rPr lang="en-US" dirty="0">
                <a:cs typeface="+mn-cs"/>
              </a:rPr>
              <a:t>影响</a:t>
            </a:r>
            <a:r>
              <a:rPr lang="zh-CN" altLang="en-US" dirty="0">
                <a:cs typeface="+mn-cs"/>
              </a:rPr>
              <a:t>信仰</a:t>
            </a:r>
            <a:r>
              <a:rPr lang="en-US" dirty="0">
                <a:cs typeface="+mn-cs"/>
              </a:rPr>
              <a:t>。</a:t>
            </a:r>
          </a:p>
          <a:p>
            <a:pPr eaLnBrk="1" hangingPunct="1">
              <a:defRPr/>
            </a:pPr>
            <a:r>
              <a:rPr lang="en-US" dirty="0">
                <a:cs typeface="+mn-cs"/>
              </a:rPr>
              <a:t>Too often Christians think that attacks against Genesis are peripheral matters that do not affect the cross.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90825F63-AEAE-A84D-B0AD-086C97A17C0A}" type="slidenum">
              <a:rPr lang="en-US" sz="1200" b="0">
                <a:solidFill>
                  <a:schemeClr val="tx1"/>
                </a:solidFill>
              </a:rPr>
              <a:pPr eaLnBrk="1" hangingPunct="1"/>
              <a:t>65</a:t>
            </a:fld>
            <a:endParaRPr lang="en-US" sz="1200" b="0">
              <a:solidFill>
                <a:schemeClr val="tx1"/>
              </a:solidFill>
            </a:endParaRPr>
          </a:p>
        </p:txBody>
      </p:sp>
      <p:sp>
        <p:nvSpPr>
          <p:cNvPr id="283650" name="Rectangle 2"/>
          <p:cNvSpPr>
            <a:spLocks noGrp="1" noRot="1" noChangeAspect="1" noChangeArrowheads="1" noTextEdit="1"/>
          </p:cNvSpPr>
          <p:nvPr>
            <p:ph type="sldImg"/>
          </p:nvPr>
        </p:nvSpPr>
        <p:spPr>
          <a:ln/>
        </p:spPr>
      </p:sp>
      <p:sp>
        <p:nvSpPr>
          <p:cNvPr id="36362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EC7B30B6-B27D-274F-B189-35B1415F76A9}" type="slidenum">
              <a:rPr lang="en-US" sz="1200" b="0">
                <a:solidFill>
                  <a:schemeClr val="tx1"/>
                </a:solidFill>
              </a:rPr>
              <a:pPr eaLnBrk="1" hangingPunct="1"/>
              <a:t>66</a:t>
            </a:fld>
            <a:endParaRPr lang="en-US" sz="1200" b="0">
              <a:solidFill>
                <a:schemeClr val="tx1"/>
              </a:solidFill>
            </a:endParaRPr>
          </a:p>
        </p:txBody>
      </p:sp>
      <p:sp>
        <p:nvSpPr>
          <p:cNvPr id="285698" name="Rectangle 2"/>
          <p:cNvSpPr>
            <a:spLocks noGrp="1" noRot="1" noChangeAspect="1" noChangeArrowheads="1" noTextEdit="1"/>
          </p:cNvSpPr>
          <p:nvPr>
            <p:ph type="sldImg"/>
          </p:nvPr>
        </p:nvSpPr>
        <p:spPr>
          <a:ln/>
        </p:spPr>
      </p:sp>
      <p:sp>
        <p:nvSpPr>
          <p:cNvPr id="360755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7EBB40BE-FB40-8047-9238-01330B9902BC}" type="slidenum">
              <a:rPr lang="en-US" sz="1200" b="0">
                <a:solidFill>
                  <a:schemeClr val="tx1"/>
                </a:solidFill>
              </a:rPr>
              <a:pPr eaLnBrk="1" hangingPunct="1"/>
              <a:t>67</a:t>
            </a:fld>
            <a:endParaRPr lang="en-US" sz="1200" b="0">
              <a:solidFill>
                <a:schemeClr val="tx1"/>
              </a:solidFill>
            </a:endParaRPr>
          </a:p>
        </p:txBody>
      </p:sp>
      <p:sp>
        <p:nvSpPr>
          <p:cNvPr id="287746" name="Rectangle 2"/>
          <p:cNvSpPr>
            <a:spLocks noGrp="1" noRot="1" noChangeAspect="1" noChangeArrowheads="1" noTextEdit="1"/>
          </p:cNvSpPr>
          <p:nvPr>
            <p:ph type="sldImg"/>
          </p:nvPr>
        </p:nvSpPr>
        <p:spPr>
          <a:ln/>
        </p:spPr>
      </p:sp>
      <p:sp>
        <p:nvSpPr>
          <p:cNvPr id="360960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DE70B2B0-9021-AE44-A299-14F67196AA66}" type="slidenum">
              <a:rPr lang="en-US" sz="1200" b="0">
                <a:solidFill>
                  <a:schemeClr val="tx1"/>
                </a:solidFill>
              </a:rPr>
              <a:pPr eaLnBrk="1" hangingPunct="1"/>
              <a:t>68</a:t>
            </a:fld>
            <a:endParaRPr lang="en-US" sz="1200" b="0">
              <a:solidFill>
                <a:schemeClr val="tx1"/>
              </a:solidFill>
            </a:endParaRPr>
          </a:p>
        </p:txBody>
      </p:sp>
      <p:sp>
        <p:nvSpPr>
          <p:cNvPr id="289794" name="Rectangle 2"/>
          <p:cNvSpPr>
            <a:spLocks noGrp="1" noRot="1" noChangeAspect="1" noChangeArrowheads="1" noTextEdit="1"/>
          </p:cNvSpPr>
          <p:nvPr>
            <p:ph type="sldImg"/>
          </p:nvPr>
        </p:nvSpPr>
        <p:spPr>
          <a:ln/>
        </p:spPr>
      </p:sp>
      <p:sp>
        <p:nvSpPr>
          <p:cNvPr id="372838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A4384D56-425D-0E4B-8EFE-AB343F00D03A}" type="slidenum">
              <a:rPr lang="en-US" sz="1200" b="0">
                <a:solidFill>
                  <a:schemeClr val="tx1"/>
                </a:solidFill>
              </a:rPr>
              <a:pPr eaLnBrk="1" hangingPunct="1"/>
              <a:t>69</a:t>
            </a:fld>
            <a:endParaRPr lang="en-US" sz="1200" b="0">
              <a:solidFill>
                <a:schemeClr val="tx1"/>
              </a:solidFill>
            </a:endParaRPr>
          </a:p>
        </p:txBody>
      </p:sp>
      <p:sp>
        <p:nvSpPr>
          <p:cNvPr id="291842" name="Rectangle 2"/>
          <p:cNvSpPr>
            <a:spLocks noGrp="1" noRot="1" noChangeAspect="1" noChangeArrowheads="1" noTextEdit="1"/>
          </p:cNvSpPr>
          <p:nvPr>
            <p:ph type="sldImg"/>
          </p:nvPr>
        </p:nvSpPr>
        <p:spPr>
          <a:ln/>
        </p:spPr>
      </p:sp>
      <p:sp>
        <p:nvSpPr>
          <p:cNvPr id="372838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0FE790B1-1AA3-2845-8EC2-98953EA89548}" type="slidenum">
              <a:rPr lang="en-US" sz="1200" b="0">
                <a:solidFill>
                  <a:schemeClr val="tx1"/>
                </a:solidFill>
              </a:rPr>
              <a:pPr eaLnBrk="1" hangingPunct="1"/>
              <a:t>70</a:t>
            </a:fld>
            <a:endParaRPr lang="en-US" sz="1200" b="0">
              <a:solidFill>
                <a:schemeClr val="tx1"/>
              </a:solidFill>
            </a:endParaRPr>
          </a:p>
        </p:txBody>
      </p:sp>
      <p:sp>
        <p:nvSpPr>
          <p:cNvPr id="293890" name="Rectangle 2"/>
          <p:cNvSpPr>
            <a:spLocks noGrp="1" noRot="1" noChangeAspect="1" noChangeArrowheads="1" noTextEdit="1"/>
          </p:cNvSpPr>
          <p:nvPr>
            <p:ph type="sldImg"/>
          </p:nvPr>
        </p:nvSpPr>
        <p:spPr>
          <a:ln/>
        </p:spPr>
      </p:sp>
      <p:sp>
        <p:nvSpPr>
          <p:cNvPr id="36116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2F8D7BFE-126F-D346-94B5-AEB04B8EC953}" type="slidenum">
              <a:rPr lang="en-US" sz="1200" b="0">
                <a:solidFill>
                  <a:schemeClr val="tx1"/>
                </a:solidFill>
              </a:rPr>
              <a:pPr eaLnBrk="1" hangingPunct="1"/>
              <a:t>71</a:t>
            </a:fld>
            <a:endParaRPr lang="en-US" sz="1200" b="0">
              <a:solidFill>
                <a:schemeClr val="tx1"/>
              </a:solidFill>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Layer the explosion stars and smoke that the </a:t>
            </a:r>
            <a:r>
              <a:rPr lang="ja-JP" altLang="en-US"/>
              <a:t>“</a:t>
            </a:r>
            <a:r>
              <a:rPr lang="en-US" altLang="ja-JP"/>
              <a:t>Genesis</a:t>
            </a:r>
            <a:r>
              <a:rPr lang="ja-JP" altLang="en-US"/>
              <a:t>”</a:t>
            </a:r>
            <a:r>
              <a:rPr lang="en-US" altLang="ja-JP"/>
              <a:t> can be put underneath them</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53978164-D707-0243-AB2D-5405C6844132}" type="slidenum">
              <a:rPr lang="en-US" sz="1200" b="0">
                <a:solidFill>
                  <a:schemeClr val="tx1"/>
                </a:solidFill>
              </a:rPr>
              <a:pPr eaLnBrk="1" hangingPunct="1"/>
              <a:t>7</a:t>
            </a:fld>
            <a:endParaRPr lang="en-US" sz="1200" b="0">
              <a:solidFill>
                <a:schemeClr val="tx1"/>
              </a:solidFill>
            </a:endParaRPr>
          </a:p>
        </p:txBody>
      </p:sp>
      <p:sp>
        <p:nvSpPr>
          <p:cNvPr id="166914" name="Rectangle 2"/>
          <p:cNvSpPr>
            <a:spLocks noGrp="1" noRot="1" noChangeAspect="1" noChangeArrowheads="1" noTextEdit="1"/>
          </p:cNvSpPr>
          <p:nvPr>
            <p:ph type="sldImg"/>
          </p:nvPr>
        </p:nvSpPr>
        <p:spPr>
          <a:ln/>
        </p:spPr>
      </p:sp>
      <p:sp>
        <p:nvSpPr>
          <p:cNvPr id="3678211" name="Rectangle 3"/>
          <p:cNvSpPr>
            <a:spLocks noGrp="1" noChangeArrowheads="1"/>
          </p:cNvSpPr>
          <p:nvPr>
            <p:ph type="body" idx="1"/>
          </p:nvPr>
        </p:nvSpPr>
        <p:spPr/>
        <p:txBody>
          <a:bodyPr/>
          <a:lstStyle/>
          <a:p>
            <a:pPr eaLnBrk="1" hangingPunct="1">
              <a:defRPr/>
            </a:pPr>
            <a:r>
              <a:rPr lang="en-US" dirty="0">
                <a:cs typeface="+mn-cs"/>
              </a:rP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fr-FR" altLang="ja-JP" dirty="0">
                <a:latin typeface="Arial"/>
                <a:cs typeface="+mn-cs"/>
              </a:rPr>
              <a:t>'</a:t>
            </a:r>
            <a:r>
              <a:rPr lang="en-US" dirty="0">
                <a:cs typeface="+mn-cs"/>
              </a:rPr>
              <a:t>s content.</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A7AD7DCB-B615-9F47-A092-27D0668EA37B}" type="slidenum">
              <a:rPr lang="en-US" sz="1200" b="0">
                <a:solidFill>
                  <a:schemeClr val="tx1"/>
                </a:solidFill>
              </a:rPr>
              <a:pPr eaLnBrk="1" hangingPunct="1"/>
              <a:t>72</a:t>
            </a:fld>
            <a:endParaRPr lang="en-US" sz="1200" b="0">
              <a:solidFill>
                <a:schemeClr val="tx1"/>
              </a:solidFill>
            </a:endParaRPr>
          </a:p>
        </p:txBody>
      </p:sp>
      <p:sp>
        <p:nvSpPr>
          <p:cNvPr id="297986" name="Rectangle 2"/>
          <p:cNvSpPr>
            <a:spLocks noGrp="1" noRot="1" noChangeAspect="1" noChangeArrowheads="1" noTextEdit="1"/>
          </p:cNvSpPr>
          <p:nvPr>
            <p:ph type="sldImg"/>
          </p:nvPr>
        </p:nvSpPr>
        <p:spPr>
          <a:ln/>
        </p:spPr>
      </p:sp>
      <p:sp>
        <p:nvSpPr>
          <p:cNvPr id="3617795" name="Rectangle 3"/>
          <p:cNvSpPr>
            <a:spLocks noGrp="1" noChangeArrowheads="1"/>
          </p:cNvSpPr>
          <p:nvPr>
            <p:ph type="body" idx="1"/>
          </p:nvPr>
        </p:nvSpPr>
        <p:spPr>
          <a:xfrm>
            <a:off x="938213" y="4421188"/>
            <a:ext cx="5159375" cy="4189412"/>
          </a:xfrm>
        </p:spPr>
        <p:txBody>
          <a:bodyPr/>
          <a:lstStyle/>
          <a:p>
            <a:pPr eaLnBrk="1" hangingPunct="1">
              <a:defRPr/>
            </a:pPr>
            <a:endParaRPr lang="en-US">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685CE57C-3CA7-E847-B7C3-34E21C8E44F5}" type="slidenum">
              <a:rPr lang="en-US" sz="1200" b="0">
                <a:solidFill>
                  <a:schemeClr val="tx1"/>
                </a:solidFill>
              </a:rPr>
              <a:pPr eaLnBrk="1" hangingPunct="1"/>
              <a:t>73</a:t>
            </a:fld>
            <a:endParaRPr lang="en-US" sz="1200" b="0">
              <a:solidFill>
                <a:schemeClr val="tx1"/>
              </a:solidFill>
            </a:endParaRPr>
          </a:p>
        </p:txBody>
      </p:sp>
      <p:sp>
        <p:nvSpPr>
          <p:cNvPr id="300034" name="Rectangle 2"/>
          <p:cNvSpPr>
            <a:spLocks noGrp="1" noRot="1" noChangeAspect="1" noChangeArrowheads="1" noTextEdit="1"/>
          </p:cNvSpPr>
          <p:nvPr>
            <p:ph type="sldImg"/>
          </p:nvPr>
        </p:nvSpPr>
        <p:spPr>
          <a:ln/>
        </p:spPr>
      </p:sp>
      <p:sp>
        <p:nvSpPr>
          <p:cNvPr id="3619843" name="Rectangle 3"/>
          <p:cNvSpPr>
            <a:spLocks noGrp="1" noChangeArrowheads="1"/>
          </p:cNvSpPr>
          <p:nvPr>
            <p:ph type="body" idx="1"/>
          </p:nvPr>
        </p:nvSpPr>
        <p:spPr>
          <a:xfrm>
            <a:off x="938213" y="4421188"/>
            <a:ext cx="5159375" cy="4189412"/>
          </a:xfrm>
        </p:spPr>
        <p:txBody>
          <a:bodyPr/>
          <a:lstStyle/>
          <a:p>
            <a:pPr eaLnBrk="1" hangingPunct="1">
              <a:defRPr/>
            </a:pPr>
            <a:r>
              <a:rPr lang="zh-CN" altLang="en-US" dirty="0">
                <a:cs typeface="+mn-cs"/>
              </a:rPr>
              <a:t>凭着带有圣经权威的答案毁灭这些假道</a:t>
            </a:r>
            <a:endParaRPr lang="en-US" dirty="0">
              <a:cs typeface="+mn-cs"/>
            </a:endParaRPr>
          </a:p>
          <a:p>
            <a:pPr eaLnBrk="1" hangingPunct="1">
              <a:defRPr/>
            </a:pPr>
            <a:r>
              <a:rPr lang="en-US" dirty="0">
                <a:cs typeface="+mn-cs"/>
              </a:rPr>
              <a:t>Destroy them by providing answers based on the authority of Scripture</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22091039-0BDB-3D4B-B426-673014B1E1B8}" type="slidenum">
              <a:rPr lang="en-US" sz="1200" b="0">
                <a:solidFill>
                  <a:schemeClr val="tx1"/>
                </a:solidFill>
              </a:rPr>
              <a:pPr eaLnBrk="1" hangingPunct="1"/>
              <a:t>74</a:t>
            </a:fld>
            <a:endParaRPr lang="en-US" sz="1200" b="0">
              <a:solidFill>
                <a:schemeClr val="tx1"/>
              </a:solidFill>
            </a:endParaRPr>
          </a:p>
        </p:txBody>
      </p:sp>
      <p:sp>
        <p:nvSpPr>
          <p:cNvPr id="302082" name="Rectangle 2"/>
          <p:cNvSpPr>
            <a:spLocks noGrp="1" noRot="1" noChangeAspect="1" noChangeArrowheads="1" noTextEdit="1"/>
          </p:cNvSpPr>
          <p:nvPr>
            <p:ph type="sldImg"/>
          </p:nvPr>
        </p:nvSpPr>
        <p:spPr>
          <a:ln/>
        </p:spPr>
      </p:sp>
      <p:sp>
        <p:nvSpPr>
          <p:cNvPr id="3621891" name="Rectangle 3"/>
          <p:cNvSpPr>
            <a:spLocks noGrp="1" noChangeArrowheads="1"/>
          </p:cNvSpPr>
          <p:nvPr>
            <p:ph type="body" idx="1"/>
          </p:nvPr>
        </p:nvSpPr>
        <p:spPr>
          <a:xfrm>
            <a:off x="938213" y="4421188"/>
            <a:ext cx="5159375" cy="4189412"/>
          </a:xfrm>
        </p:spPr>
        <p:txBody>
          <a:bodyPr/>
          <a:lstStyle/>
          <a:p>
            <a:pPr eaLnBrk="1" hangingPunct="1">
              <a:defRPr/>
            </a:pPr>
            <a:r>
              <a:rPr lang="zh-CN" altLang="en-US" dirty="0">
                <a:cs typeface="+mn-cs"/>
              </a:rPr>
              <a:t>现在他们能够毁灭每个争论，给大家一个答复，因为他们稳站在适当的基础上</a:t>
            </a:r>
            <a:r>
              <a:rPr lang="en-US" altLang="zh-CN" dirty="0">
                <a:cs typeface="+mn-cs"/>
              </a:rPr>
              <a:t> — </a:t>
            </a:r>
            <a:r>
              <a:rPr lang="zh-CN" altLang="en-US" dirty="0">
                <a:cs typeface="+mn-cs"/>
              </a:rPr>
              <a:t>圣经的权威。</a:t>
            </a:r>
            <a:endParaRPr lang="en-US" dirty="0">
              <a:cs typeface="+mn-cs"/>
            </a:endParaRPr>
          </a:p>
          <a:p>
            <a:pPr eaLnBrk="1" hangingPunct="1">
              <a:defRPr/>
            </a:pPr>
            <a:r>
              <a:rPr lang="en-US" dirty="0">
                <a:cs typeface="+mn-cs"/>
              </a:rPr>
              <a:t>Now they are able to demolish every argument, provide an answer to everyone, because they are standing on the proper foundation- the authority of Scripture</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B37477D5-7C4F-664D-9054-69227F4E75B4}" type="slidenum">
              <a:rPr lang="en-US" sz="1200" b="0">
                <a:solidFill>
                  <a:schemeClr val="tx1"/>
                </a:solidFill>
              </a:rPr>
              <a:pPr eaLnBrk="1" hangingPunct="1"/>
              <a:t>75</a:t>
            </a:fld>
            <a:endParaRPr lang="en-US" sz="1200" b="0">
              <a:solidFill>
                <a:schemeClr val="tx1"/>
              </a:solidFill>
            </a:endParaRPr>
          </a:p>
        </p:txBody>
      </p:sp>
      <p:sp>
        <p:nvSpPr>
          <p:cNvPr id="304130" name="Rectangle 2"/>
          <p:cNvSpPr>
            <a:spLocks noGrp="1" noRot="1" noChangeAspect="1" noChangeArrowheads="1" noTextEdit="1"/>
          </p:cNvSpPr>
          <p:nvPr>
            <p:ph type="sldImg"/>
          </p:nvPr>
        </p:nvSpPr>
        <p:spPr>
          <a:ln/>
        </p:spPr>
      </p:sp>
      <p:sp>
        <p:nvSpPr>
          <p:cNvPr id="3623939" name="Rectangle 3"/>
          <p:cNvSpPr>
            <a:spLocks noGrp="1" noChangeArrowheads="1"/>
          </p:cNvSpPr>
          <p:nvPr>
            <p:ph type="body" idx="1"/>
          </p:nvPr>
        </p:nvSpPr>
        <p:spPr>
          <a:xfrm>
            <a:off x="938213" y="4421188"/>
            <a:ext cx="5159375" cy="4189412"/>
          </a:xfrm>
        </p:spPr>
        <p:txBody>
          <a:bodyPr/>
          <a:lstStyle/>
          <a:p>
            <a:pPr eaLnBrk="1" hangingPunct="1">
              <a:defRPr/>
            </a:pPr>
            <a:r>
              <a:rPr lang="zh-CN" altLang="en-US" dirty="0">
                <a:cs typeface="+mn-cs"/>
              </a:rPr>
              <a:t>现在教会有个</a:t>
            </a:r>
            <a:r>
              <a:rPr lang="zh-CN" altLang="en-US" dirty="0"/>
              <a:t>适当的基础，帮助他人了解什么是罪，和耶稣为什么在十字架上被钉死；福音的信息不再被折中了。</a:t>
            </a:r>
            <a:endParaRPr lang="en-US" dirty="0">
              <a:cs typeface="+mn-cs"/>
            </a:endParaRPr>
          </a:p>
          <a:p>
            <a:pPr eaLnBrk="1" hangingPunct="1">
              <a:defRPr/>
            </a:pPr>
            <a:r>
              <a:rPr lang="en-US" dirty="0">
                <a:cs typeface="+mn-cs"/>
              </a:rPr>
              <a:t>Now the church has a proper foundation, help people understand what sin is and why Jesus died on the cross, the Gospel message is no longer compromised</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E505313E-927C-DB4E-B043-65F5FAD310B3}" type="slidenum">
              <a:rPr lang="en-US" sz="1200" b="0">
                <a:solidFill>
                  <a:schemeClr val="tx1"/>
                </a:solidFill>
              </a:rPr>
              <a:pPr eaLnBrk="1" hangingPunct="1"/>
              <a:t>76</a:t>
            </a:fld>
            <a:endParaRPr lang="en-US" sz="1200" b="0">
              <a:solidFill>
                <a:schemeClr val="tx1"/>
              </a:solidFill>
            </a:endParaRPr>
          </a:p>
        </p:txBody>
      </p:sp>
      <p:sp>
        <p:nvSpPr>
          <p:cNvPr id="306178" name="Rectangle 2"/>
          <p:cNvSpPr>
            <a:spLocks noGrp="1" noRot="1" noChangeAspect="1" noChangeArrowheads="1" noTextEdit="1"/>
          </p:cNvSpPr>
          <p:nvPr>
            <p:ph type="sldImg"/>
          </p:nvPr>
        </p:nvSpPr>
        <p:spPr>
          <a:ln/>
        </p:spPr>
      </p:sp>
      <p:sp>
        <p:nvSpPr>
          <p:cNvPr id="37304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A42607A1-DDF2-0C4F-8E61-5D75423FAF51}" type="slidenum">
              <a:rPr lang="en-US" sz="1200" b="0">
                <a:solidFill>
                  <a:schemeClr val="tx1"/>
                </a:solidFill>
              </a:rPr>
              <a:pPr eaLnBrk="1" hangingPunct="1"/>
              <a:t>77</a:t>
            </a:fld>
            <a:endParaRPr lang="en-US" sz="1200" b="0">
              <a:solidFill>
                <a:schemeClr val="tx1"/>
              </a:solidFill>
            </a:endParaRPr>
          </a:p>
        </p:txBody>
      </p:sp>
      <p:sp>
        <p:nvSpPr>
          <p:cNvPr id="308226" name="Rectangle 2"/>
          <p:cNvSpPr>
            <a:spLocks noGrp="1" noRot="1" noChangeAspect="1" noChangeArrowheads="1" noTextEdit="1"/>
          </p:cNvSpPr>
          <p:nvPr>
            <p:ph type="sldImg"/>
          </p:nvPr>
        </p:nvSpPr>
        <p:spPr>
          <a:ln/>
        </p:spPr>
      </p:sp>
      <p:sp>
        <p:nvSpPr>
          <p:cNvPr id="3129347" name="Rectangle 3"/>
          <p:cNvSpPr>
            <a:spLocks noGrp="1" noChangeArrowheads="1"/>
          </p:cNvSpPr>
          <p:nvPr>
            <p:ph type="body" idx="1"/>
          </p:nvPr>
        </p:nvSpPr>
        <p:spPr/>
        <p:txBody>
          <a:bodyPr/>
          <a:lstStyle/>
          <a:p>
            <a:pPr eaLnBrk="1" hangingPunct="1">
              <a:defRPr/>
            </a:pPr>
            <a:r>
              <a:rPr lang="en-US">
                <a:cs typeface="+mn-cs"/>
              </a:rPr>
              <a:t>Denton is medical doctor and PhD molecular biologist.</a:t>
            </a:r>
          </a:p>
          <a:p>
            <a:pPr eaLnBrk="1" hangingPunct="1">
              <a:defRPr/>
            </a:pPr>
            <a:r>
              <a:rPr lang="en-US">
                <a:cs typeface="+mn-cs"/>
              </a:rPr>
              <a:t>At the time of his book, he was an agnostic regarding the existence of God.</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F7F174C9-6CAD-A94A-905A-677B5C17CCC7}" type="slidenum">
              <a:rPr lang="en-US" sz="1200" b="0">
                <a:solidFill>
                  <a:schemeClr val="tx1"/>
                </a:solidFill>
              </a:rPr>
              <a:pPr eaLnBrk="1" hangingPunct="1"/>
              <a:t>78</a:t>
            </a:fld>
            <a:endParaRPr lang="en-US" sz="1200" b="0">
              <a:solidFill>
                <a:schemeClr val="tx1"/>
              </a:solidFill>
            </a:endParaRPr>
          </a:p>
        </p:txBody>
      </p:sp>
      <p:sp>
        <p:nvSpPr>
          <p:cNvPr id="310274" name="Rectangle 2"/>
          <p:cNvSpPr>
            <a:spLocks noGrp="1" noRot="1" noChangeAspect="1" noChangeArrowheads="1" noTextEdit="1"/>
          </p:cNvSpPr>
          <p:nvPr>
            <p:ph type="sldImg"/>
          </p:nvPr>
        </p:nvSpPr>
        <p:spPr>
          <a:ln/>
        </p:spPr>
      </p:sp>
      <p:sp>
        <p:nvSpPr>
          <p:cNvPr id="3118083" name="Rectangle 3"/>
          <p:cNvSpPr>
            <a:spLocks noGrp="1" noChangeArrowheads="1"/>
          </p:cNvSpPr>
          <p:nvPr>
            <p:ph type="body" idx="1"/>
          </p:nvPr>
        </p:nvSpPr>
        <p:spPr/>
        <p:txBody>
          <a:bodyPr/>
          <a:lstStyle/>
          <a:p>
            <a:pPr eaLnBrk="1" hangingPunct="1">
              <a:defRPr/>
            </a:pPr>
            <a:r>
              <a:rPr lang="en-US" dirty="0" err="1">
                <a:cs typeface="+mn-cs"/>
              </a:rPr>
              <a:t>Mayr</a:t>
            </a:r>
            <a:r>
              <a:rPr lang="en-US" dirty="0">
                <a:cs typeface="+mn-cs"/>
              </a:rPr>
              <a:t> (1904-2005, died at age 100), Harvard zoologist</a:t>
            </a:r>
          </a:p>
          <a:p>
            <a:pPr eaLnBrk="1" hangingPunct="1">
              <a:defRPr/>
            </a:pPr>
            <a:r>
              <a:rPr lang="en-US" dirty="0">
                <a:cs typeface="+mn-cs"/>
              </a:rPr>
              <a:t>Picture from http://</a:t>
            </a:r>
            <a:r>
              <a:rPr lang="en-US" dirty="0" err="1">
                <a:cs typeface="+mn-cs"/>
              </a:rPr>
              <a:t>library.mcz.harvard.edu/history/images/mayr.jpg</a:t>
            </a:r>
            <a:r>
              <a:rPr lang="en-US" dirty="0">
                <a:cs typeface="+mn-cs"/>
              </a:rPr>
              <a:t>, accessed 19 Feb. 2004</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7C31B783-0B29-BA49-8A57-1620ADDC200D}" type="slidenum">
              <a:rPr lang="en-US" sz="1200" b="0">
                <a:solidFill>
                  <a:schemeClr val="tx1"/>
                </a:solidFill>
              </a:rPr>
              <a:pPr eaLnBrk="1" hangingPunct="1"/>
              <a:t>79</a:t>
            </a:fld>
            <a:endParaRPr lang="en-US" sz="1200" b="0">
              <a:solidFill>
                <a:schemeClr val="tx1"/>
              </a:solidFill>
            </a:endParaRPr>
          </a:p>
        </p:txBody>
      </p:sp>
      <p:sp>
        <p:nvSpPr>
          <p:cNvPr id="312322" name="Rectangle 2"/>
          <p:cNvSpPr>
            <a:spLocks noGrp="1" noRot="1" noChangeAspect="1" noChangeArrowheads="1" noTextEdit="1"/>
          </p:cNvSpPr>
          <p:nvPr>
            <p:ph type="sldImg"/>
          </p:nvPr>
        </p:nvSpPr>
        <p:spPr>
          <a:ln/>
        </p:spPr>
      </p:sp>
      <p:sp>
        <p:nvSpPr>
          <p:cNvPr id="247808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53D641C7-11F7-BF4F-8419-4B5976E5AB43}" type="slidenum">
              <a:rPr lang="en-US" sz="1200" b="0">
                <a:solidFill>
                  <a:schemeClr val="tx1"/>
                </a:solidFill>
              </a:rPr>
              <a:pPr eaLnBrk="1" hangingPunct="1"/>
              <a:t>80</a:t>
            </a:fld>
            <a:endParaRPr lang="en-US" sz="1200" b="0">
              <a:solidFill>
                <a:schemeClr val="tx1"/>
              </a:solidFill>
            </a:endParaRPr>
          </a:p>
        </p:txBody>
      </p:sp>
      <p:sp>
        <p:nvSpPr>
          <p:cNvPr id="314370" name="Rectangle 2"/>
          <p:cNvSpPr>
            <a:spLocks noGrp="1" noRot="1" noChangeAspect="1" noChangeArrowheads="1" noTextEdit="1"/>
          </p:cNvSpPr>
          <p:nvPr>
            <p:ph type="sldImg"/>
          </p:nvPr>
        </p:nvSpPr>
        <p:spPr>
          <a:ln/>
        </p:spPr>
      </p:sp>
      <p:sp>
        <p:nvSpPr>
          <p:cNvPr id="362598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DB53AAF7-F133-7D40-AB2E-7D454D619FC2}" type="slidenum">
              <a:rPr lang="en-US" sz="1200" b="0">
                <a:solidFill>
                  <a:schemeClr val="tx1"/>
                </a:solidFill>
              </a:rPr>
              <a:pPr eaLnBrk="1" hangingPunct="1"/>
              <a:t>81</a:t>
            </a:fld>
            <a:endParaRPr lang="en-US" sz="1200" b="0">
              <a:solidFill>
                <a:schemeClr val="tx1"/>
              </a:solidFill>
            </a:endParaRPr>
          </a:p>
        </p:txBody>
      </p:sp>
      <p:sp>
        <p:nvSpPr>
          <p:cNvPr id="316418" name="Rectangle 2"/>
          <p:cNvSpPr>
            <a:spLocks noGrp="1" noRot="1" noChangeAspect="1" noChangeArrowheads="1" noTextEdit="1"/>
          </p:cNvSpPr>
          <p:nvPr>
            <p:ph type="sldImg"/>
          </p:nvPr>
        </p:nvSpPr>
        <p:spPr>
          <a:ln/>
        </p:spPr>
      </p:sp>
      <p:sp>
        <p:nvSpPr>
          <p:cNvPr id="249753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29EDE680-1C0A-4B4C-9C53-C09EA75EB018}" type="slidenum">
              <a:rPr lang="en-US" sz="1200" b="0">
                <a:solidFill>
                  <a:schemeClr val="tx1"/>
                </a:solidFill>
              </a:rPr>
              <a:pPr eaLnBrk="1" hangingPunct="1"/>
              <a:t>8</a:t>
            </a:fld>
            <a:endParaRPr lang="en-US" sz="1200" b="0">
              <a:solidFill>
                <a:schemeClr val="tx1"/>
              </a:solidFill>
            </a:endParaRPr>
          </a:p>
        </p:txBody>
      </p:sp>
      <p:sp>
        <p:nvSpPr>
          <p:cNvPr id="168962" name="Rectangle 2"/>
          <p:cNvSpPr>
            <a:spLocks noGrp="1" noRot="1" noChangeAspect="1" noChangeArrowheads="1" noTextEdit="1"/>
          </p:cNvSpPr>
          <p:nvPr>
            <p:ph type="sldImg"/>
          </p:nvPr>
        </p:nvSpPr>
        <p:spPr>
          <a:ln/>
        </p:spPr>
      </p:sp>
      <p:sp>
        <p:nvSpPr>
          <p:cNvPr id="36802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b="1">
                <a:solidFill>
                  <a:schemeClr val="tx1"/>
                </a:solidFill>
                <a:latin typeface="Arial" charset="0"/>
                <a:ea typeface="MS PGothic" charset="0"/>
                <a:cs typeface="MS PGothic" charset="0"/>
              </a:defRPr>
            </a:lvl1pPr>
            <a:lvl2pPr marL="758849" indent="-291865">
              <a:defRPr sz="2500" b="1">
                <a:solidFill>
                  <a:schemeClr val="tx1"/>
                </a:solidFill>
                <a:latin typeface="Arial" charset="0"/>
                <a:ea typeface="MS PGothic" charset="0"/>
                <a:cs typeface="MS PGothic" charset="0"/>
              </a:defRPr>
            </a:lvl2pPr>
            <a:lvl3pPr marL="1167460" indent="-233492">
              <a:defRPr sz="2500" b="1">
                <a:solidFill>
                  <a:schemeClr val="tx1"/>
                </a:solidFill>
                <a:latin typeface="Arial" charset="0"/>
                <a:ea typeface="MS PGothic" charset="0"/>
                <a:cs typeface="MS PGothic" charset="0"/>
              </a:defRPr>
            </a:lvl3pPr>
            <a:lvl4pPr marL="1634444" indent="-233492">
              <a:defRPr sz="2500" b="1">
                <a:solidFill>
                  <a:schemeClr val="tx1"/>
                </a:solidFill>
                <a:latin typeface="Arial" charset="0"/>
                <a:ea typeface="MS PGothic" charset="0"/>
                <a:cs typeface="MS PGothic" charset="0"/>
              </a:defRPr>
            </a:lvl4pPr>
            <a:lvl5pPr marL="2101428" indent="-233492">
              <a:defRPr sz="2500" b="1">
                <a:solidFill>
                  <a:schemeClr val="tx1"/>
                </a:solidFill>
                <a:latin typeface="Arial" charset="0"/>
                <a:ea typeface="MS PGothic" charset="0"/>
                <a:cs typeface="MS PGothic" charset="0"/>
              </a:defRPr>
            </a:lvl5pPr>
            <a:lvl6pPr marL="2568412" indent="-233492" algn="ctr" eaLnBrk="0" fontAlgn="base" hangingPunct="0">
              <a:spcBef>
                <a:spcPct val="0"/>
              </a:spcBef>
              <a:spcAft>
                <a:spcPct val="0"/>
              </a:spcAft>
              <a:defRPr sz="2500" b="1">
                <a:solidFill>
                  <a:schemeClr val="tx1"/>
                </a:solidFill>
                <a:latin typeface="Arial" charset="0"/>
                <a:ea typeface="MS PGothic" charset="0"/>
                <a:cs typeface="MS PGothic" charset="0"/>
              </a:defRPr>
            </a:lvl6pPr>
            <a:lvl7pPr marL="3035397" indent="-233492" algn="ctr" eaLnBrk="0" fontAlgn="base" hangingPunct="0">
              <a:spcBef>
                <a:spcPct val="0"/>
              </a:spcBef>
              <a:spcAft>
                <a:spcPct val="0"/>
              </a:spcAft>
              <a:defRPr sz="2500" b="1">
                <a:solidFill>
                  <a:schemeClr val="tx1"/>
                </a:solidFill>
                <a:latin typeface="Arial" charset="0"/>
                <a:ea typeface="MS PGothic" charset="0"/>
                <a:cs typeface="MS PGothic" charset="0"/>
              </a:defRPr>
            </a:lvl7pPr>
            <a:lvl8pPr marL="3502381" indent="-233492" algn="ctr" eaLnBrk="0" fontAlgn="base" hangingPunct="0">
              <a:spcBef>
                <a:spcPct val="0"/>
              </a:spcBef>
              <a:spcAft>
                <a:spcPct val="0"/>
              </a:spcAft>
              <a:defRPr sz="2500" b="1">
                <a:solidFill>
                  <a:schemeClr val="tx1"/>
                </a:solidFill>
                <a:latin typeface="Arial" charset="0"/>
                <a:ea typeface="MS PGothic" charset="0"/>
                <a:cs typeface="MS PGothic" charset="0"/>
              </a:defRPr>
            </a:lvl8pPr>
            <a:lvl9pPr marL="3969365" indent="-233492" algn="ctr" eaLnBrk="0" fontAlgn="base" hangingPunct="0">
              <a:spcBef>
                <a:spcPct val="0"/>
              </a:spcBef>
              <a:spcAft>
                <a:spcPct val="0"/>
              </a:spcAft>
              <a:defRPr sz="25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82</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Creation</a:t>
            </a:r>
            <a:r>
              <a:rPr lang="en-US" baseline="0" dirty="0">
                <a:latin typeface="Arial" charset="0"/>
              </a:rPr>
              <a:t> </a:t>
            </a:r>
            <a:r>
              <a:rPr lang="en-US" dirty="0">
                <a:latin typeface="Arial" charset="0"/>
              </a:rPr>
              <a:t>link address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b="1">
                <a:solidFill>
                  <a:schemeClr val="bg1"/>
                </a:solidFill>
                <a:latin typeface="Arial" charset="0"/>
                <a:ea typeface="ＭＳ Ｐゴシック" charset="0"/>
                <a:cs typeface="ＭＳ Ｐゴシック" charset="0"/>
              </a:defRPr>
            </a:lvl1pPr>
            <a:lvl2pPr marL="742950" indent="-285750" defTabSz="933450" eaLnBrk="0" hangingPunct="0">
              <a:defRPr sz="2400" b="1">
                <a:solidFill>
                  <a:schemeClr val="bg1"/>
                </a:solidFill>
                <a:latin typeface="Arial" charset="0"/>
                <a:ea typeface="ＭＳ Ｐゴシック" charset="0"/>
              </a:defRPr>
            </a:lvl2pPr>
            <a:lvl3pPr marL="1143000" indent="-228600" defTabSz="933450" eaLnBrk="0" hangingPunct="0">
              <a:defRPr sz="2400" b="1">
                <a:solidFill>
                  <a:schemeClr val="bg1"/>
                </a:solidFill>
                <a:latin typeface="Arial" charset="0"/>
                <a:ea typeface="ＭＳ Ｐゴシック" charset="0"/>
              </a:defRPr>
            </a:lvl3pPr>
            <a:lvl4pPr marL="1600200" indent="-228600" defTabSz="933450" eaLnBrk="0" hangingPunct="0">
              <a:defRPr sz="2400" b="1">
                <a:solidFill>
                  <a:schemeClr val="bg1"/>
                </a:solidFill>
                <a:latin typeface="Arial" charset="0"/>
                <a:ea typeface="ＭＳ Ｐゴシック" charset="0"/>
              </a:defRPr>
            </a:lvl4pPr>
            <a:lvl5pPr marL="2057400" indent="-228600" defTabSz="933450" eaLnBrk="0" hangingPunct="0">
              <a:defRPr sz="2400" b="1">
                <a:solidFill>
                  <a:schemeClr val="bg1"/>
                </a:solidFill>
                <a:latin typeface="Arial" charset="0"/>
                <a:ea typeface="ＭＳ Ｐゴシック" charset="0"/>
              </a:defRPr>
            </a:lvl5pPr>
            <a:lvl6pPr marL="2514600" indent="-228600" defTabSz="933450" eaLnBrk="0" fontAlgn="base" hangingPunct="0">
              <a:spcBef>
                <a:spcPct val="0"/>
              </a:spcBef>
              <a:spcAft>
                <a:spcPct val="0"/>
              </a:spcAft>
              <a:defRPr sz="2400" b="1">
                <a:solidFill>
                  <a:schemeClr val="bg1"/>
                </a:solidFill>
                <a:latin typeface="Arial" charset="0"/>
                <a:ea typeface="ＭＳ Ｐゴシック" charset="0"/>
              </a:defRPr>
            </a:lvl6pPr>
            <a:lvl7pPr marL="2971800" indent="-228600" defTabSz="933450" eaLnBrk="0" fontAlgn="base" hangingPunct="0">
              <a:spcBef>
                <a:spcPct val="0"/>
              </a:spcBef>
              <a:spcAft>
                <a:spcPct val="0"/>
              </a:spcAft>
              <a:defRPr sz="2400" b="1">
                <a:solidFill>
                  <a:schemeClr val="bg1"/>
                </a:solidFill>
                <a:latin typeface="Arial" charset="0"/>
                <a:ea typeface="ＭＳ Ｐゴシック" charset="0"/>
              </a:defRPr>
            </a:lvl7pPr>
            <a:lvl8pPr marL="3429000" indent="-228600" defTabSz="933450" eaLnBrk="0" fontAlgn="base" hangingPunct="0">
              <a:spcBef>
                <a:spcPct val="0"/>
              </a:spcBef>
              <a:spcAft>
                <a:spcPct val="0"/>
              </a:spcAft>
              <a:defRPr sz="2400" b="1">
                <a:solidFill>
                  <a:schemeClr val="bg1"/>
                </a:solidFill>
                <a:latin typeface="Arial" charset="0"/>
                <a:ea typeface="ＭＳ Ｐゴシック" charset="0"/>
              </a:defRPr>
            </a:lvl8pPr>
            <a:lvl9pPr marL="3886200" indent="-228600" defTabSz="93345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fld id="{6C037E60-B16D-DF49-9D2A-28ECDF58CFB2}" type="slidenum">
              <a:rPr lang="en-US" sz="1200" b="0">
                <a:solidFill>
                  <a:schemeClr val="tx1"/>
                </a:solidFill>
              </a:rPr>
              <a:pPr eaLnBrk="1" hangingPunct="1"/>
              <a:t>9</a:t>
            </a:fld>
            <a:endParaRPr lang="en-US" sz="1200" b="0">
              <a:solidFill>
                <a:schemeClr val="tx1"/>
              </a:solidFill>
            </a:endParaRPr>
          </a:p>
        </p:txBody>
      </p:sp>
      <p:sp>
        <p:nvSpPr>
          <p:cNvPr id="171010" name="Rectangle 2"/>
          <p:cNvSpPr>
            <a:spLocks noGrp="1" noRot="1" noChangeAspect="1" noChangeArrowheads="1" noTextEdit="1"/>
          </p:cNvSpPr>
          <p:nvPr>
            <p:ph type="sldImg"/>
          </p:nvPr>
        </p:nvSpPr>
        <p:spPr>
          <a:ln/>
        </p:spPr>
      </p:sp>
      <p:sp>
        <p:nvSpPr>
          <p:cNvPr id="368333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46757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68790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616364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01179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350686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0107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42813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4623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3783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759906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985350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092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40824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9145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651399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58045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351880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70796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22926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33585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2667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5938730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21705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81E5D6-6D37-F149-9427-E188E8CB5462}" type="slidenum">
              <a:rPr lang="en-US"/>
              <a:pPr>
                <a:defRPr/>
              </a:pPr>
              <a:t>‹#›</a:t>
            </a:fld>
            <a:endParaRPr lang="en-US"/>
          </a:p>
        </p:txBody>
      </p:sp>
    </p:spTree>
    <p:extLst>
      <p:ext uri="{BB962C8B-B14F-4D97-AF65-F5344CB8AC3E}">
        <p14:creationId xmlns:p14="http://schemas.microsoft.com/office/powerpoint/2010/main" val="33662261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69879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02169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773215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94546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511479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63974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23912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515981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4453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48133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AD0CBF-0509-E843-9FBE-7D841FBFF187}" type="slidenum">
              <a:rPr lang="en-US"/>
              <a:pPr>
                <a:defRPr/>
              </a:pPr>
              <a:t>‹#›</a:t>
            </a:fld>
            <a:endParaRPr lang="en-US"/>
          </a:p>
        </p:txBody>
      </p:sp>
    </p:spTree>
    <p:extLst>
      <p:ext uri="{BB962C8B-B14F-4D97-AF65-F5344CB8AC3E}">
        <p14:creationId xmlns:p14="http://schemas.microsoft.com/office/powerpoint/2010/main" val="6509958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6330563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05162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03995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830077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22704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258452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902415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12598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140514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960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A3D329-F93A-C140-AFBB-C52AA58ECCFB}" type="slidenum">
              <a:rPr lang="en-US"/>
              <a:pPr>
                <a:defRPr/>
              </a:pPr>
              <a:t>‹#›</a:t>
            </a:fld>
            <a:endParaRPr lang="en-US"/>
          </a:p>
        </p:txBody>
      </p:sp>
    </p:spTree>
    <p:extLst>
      <p:ext uri="{BB962C8B-B14F-4D97-AF65-F5344CB8AC3E}">
        <p14:creationId xmlns:p14="http://schemas.microsoft.com/office/powerpoint/2010/main" val="16435977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029478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512192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04533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40952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581896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80768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806884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382397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348481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0114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939397-FA83-FE46-9966-8E0971A6D563}" type="slidenum">
              <a:rPr lang="en-US"/>
              <a:pPr>
                <a:defRPr/>
              </a:pPr>
              <a:t>‹#›</a:t>
            </a:fld>
            <a:endParaRPr lang="en-US"/>
          </a:p>
        </p:txBody>
      </p:sp>
    </p:spTree>
    <p:extLst>
      <p:ext uri="{BB962C8B-B14F-4D97-AF65-F5344CB8AC3E}">
        <p14:creationId xmlns:p14="http://schemas.microsoft.com/office/powerpoint/2010/main" val="13572564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76407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185057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590816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5052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725806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A0B35E-4F3C-EF46-AD0F-4815DD7F882F}" type="slidenum">
              <a:rPr lang="en-US"/>
              <a:pPr>
                <a:defRPr/>
              </a:pPr>
              <a:t>‹#›</a:t>
            </a:fld>
            <a:endParaRPr lang="en-US"/>
          </a:p>
        </p:txBody>
      </p:sp>
    </p:spTree>
    <p:extLst>
      <p:ext uri="{BB962C8B-B14F-4D97-AF65-F5344CB8AC3E}">
        <p14:creationId xmlns:p14="http://schemas.microsoft.com/office/powerpoint/2010/main" val="180152165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891A2B-1923-FB41-AF9C-61AACD2AF68F}" type="slidenum">
              <a:rPr lang="en-US"/>
              <a:pPr>
                <a:defRPr/>
              </a:pPr>
              <a:t>‹#›</a:t>
            </a:fld>
            <a:endParaRPr lang="en-US"/>
          </a:p>
        </p:txBody>
      </p:sp>
    </p:spTree>
    <p:extLst>
      <p:ext uri="{BB962C8B-B14F-4D97-AF65-F5344CB8AC3E}">
        <p14:creationId xmlns:p14="http://schemas.microsoft.com/office/powerpoint/2010/main" val="5440508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A2A1DA-64B4-B542-BAF7-52687108079B}" type="slidenum">
              <a:rPr lang="en-US"/>
              <a:pPr>
                <a:defRPr/>
              </a:pPr>
              <a:t>‹#›</a:t>
            </a:fld>
            <a:endParaRPr lang="en-US"/>
          </a:p>
        </p:txBody>
      </p:sp>
    </p:spTree>
    <p:extLst>
      <p:ext uri="{BB962C8B-B14F-4D97-AF65-F5344CB8AC3E}">
        <p14:creationId xmlns:p14="http://schemas.microsoft.com/office/powerpoint/2010/main" val="144183883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6148F05-5131-3447-900E-6B3BDE80FFA4}" type="slidenum">
              <a:rPr lang="en-US"/>
              <a:pPr>
                <a:defRPr/>
              </a:pPr>
              <a:t>‹#›</a:t>
            </a:fld>
            <a:endParaRPr lang="en-US"/>
          </a:p>
        </p:txBody>
      </p:sp>
    </p:spTree>
    <p:extLst>
      <p:ext uri="{BB962C8B-B14F-4D97-AF65-F5344CB8AC3E}">
        <p14:creationId xmlns:p14="http://schemas.microsoft.com/office/powerpoint/2010/main" val="63886416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604205C-A055-C247-BFB4-0A12C99FDAE3}" type="slidenum">
              <a:rPr lang="en-US"/>
              <a:pPr>
                <a:defRPr/>
              </a:pPr>
              <a:t>‹#›</a:t>
            </a:fld>
            <a:endParaRPr lang="en-US"/>
          </a:p>
        </p:txBody>
      </p:sp>
    </p:spTree>
    <p:extLst>
      <p:ext uri="{BB962C8B-B14F-4D97-AF65-F5344CB8AC3E}">
        <p14:creationId xmlns:p14="http://schemas.microsoft.com/office/powerpoint/2010/main" val="3534147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F9C734-0C73-ED4B-8892-7C3A1AFC35FE}" type="slidenum">
              <a:rPr lang="en-US"/>
              <a:pPr>
                <a:defRPr/>
              </a:pPr>
              <a:t>‹#›</a:t>
            </a:fld>
            <a:endParaRPr lang="en-US"/>
          </a:p>
        </p:txBody>
      </p:sp>
    </p:spTree>
    <p:extLst>
      <p:ext uri="{BB962C8B-B14F-4D97-AF65-F5344CB8AC3E}">
        <p14:creationId xmlns:p14="http://schemas.microsoft.com/office/powerpoint/2010/main" val="250335874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99496EB-AE9C-D347-BF72-CD60E88D978E}" type="slidenum">
              <a:rPr lang="en-US"/>
              <a:pPr>
                <a:defRPr/>
              </a:pPr>
              <a:t>‹#›</a:t>
            </a:fld>
            <a:endParaRPr lang="en-US"/>
          </a:p>
        </p:txBody>
      </p:sp>
    </p:spTree>
    <p:extLst>
      <p:ext uri="{BB962C8B-B14F-4D97-AF65-F5344CB8AC3E}">
        <p14:creationId xmlns:p14="http://schemas.microsoft.com/office/powerpoint/2010/main" val="402231847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3E6EBBE-DDD5-0948-8EF8-C3D78E4E32DD}" type="slidenum">
              <a:rPr lang="en-US"/>
              <a:pPr>
                <a:defRPr/>
              </a:pPr>
              <a:t>‹#›</a:t>
            </a:fld>
            <a:endParaRPr lang="en-US"/>
          </a:p>
        </p:txBody>
      </p:sp>
    </p:spTree>
    <p:extLst>
      <p:ext uri="{BB962C8B-B14F-4D97-AF65-F5344CB8AC3E}">
        <p14:creationId xmlns:p14="http://schemas.microsoft.com/office/powerpoint/2010/main" val="6317349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F87A646-DEC5-7041-94F6-7F06D0DE06D0}" type="slidenum">
              <a:rPr lang="en-US"/>
              <a:pPr>
                <a:defRPr/>
              </a:pPr>
              <a:t>‹#›</a:t>
            </a:fld>
            <a:endParaRPr lang="en-US"/>
          </a:p>
        </p:txBody>
      </p:sp>
    </p:spTree>
    <p:extLst>
      <p:ext uri="{BB962C8B-B14F-4D97-AF65-F5344CB8AC3E}">
        <p14:creationId xmlns:p14="http://schemas.microsoft.com/office/powerpoint/2010/main" val="172843954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222E8E0-0898-AF4F-91E3-E6F524A82B56}" type="slidenum">
              <a:rPr lang="en-US"/>
              <a:pPr>
                <a:defRPr/>
              </a:pPr>
              <a:t>‹#›</a:t>
            </a:fld>
            <a:endParaRPr lang="en-US"/>
          </a:p>
        </p:txBody>
      </p:sp>
    </p:spTree>
    <p:extLst>
      <p:ext uri="{BB962C8B-B14F-4D97-AF65-F5344CB8AC3E}">
        <p14:creationId xmlns:p14="http://schemas.microsoft.com/office/powerpoint/2010/main" val="31378489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1BE3E8-9C9E-264D-89E5-009C1F363B72}" type="slidenum">
              <a:rPr lang="en-US"/>
              <a:pPr>
                <a:defRPr/>
              </a:pPr>
              <a:t>‹#›</a:t>
            </a:fld>
            <a:endParaRPr lang="en-US"/>
          </a:p>
        </p:txBody>
      </p:sp>
    </p:spTree>
    <p:extLst>
      <p:ext uri="{BB962C8B-B14F-4D97-AF65-F5344CB8AC3E}">
        <p14:creationId xmlns:p14="http://schemas.microsoft.com/office/powerpoint/2010/main" val="27258321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A8F3B7-2AB5-AE49-86E7-D4AE3EFDF544}" type="slidenum">
              <a:rPr lang="en-US"/>
              <a:pPr>
                <a:defRPr/>
              </a:pPr>
              <a:t>‹#›</a:t>
            </a:fld>
            <a:endParaRPr lang="en-US"/>
          </a:p>
        </p:txBody>
      </p:sp>
    </p:spTree>
    <p:extLst>
      <p:ext uri="{BB962C8B-B14F-4D97-AF65-F5344CB8AC3E}">
        <p14:creationId xmlns:p14="http://schemas.microsoft.com/office/powerpoint/2010/main" val="123254914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5374660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49489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8373237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5042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86AF306-A6EB-3C4B-B643-E68CB597B0D6}" type="slidenum">
              <a:rPr lang="en-US"/>
              <a:pPr>
                <a:defRPr/>
              </a:pPr>
              <a:t>‹#›</a:t>
            </a:fld>
            <a:endParaRPr lang="en-US"/>
          </a:p>
        </p:txBody>
      </p:sp>
    </p:spTree>
    <p:extLst>
      <p:ext uri="{BB962C8B-B14F-4D97-AF65-F5344CB8AC3E}">
        <p14:creationId xmlns:p14="http://schemas.microsoft.com/office/powerpoint/2010/main" val="165168391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07185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2933906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02340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7455516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1111800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79514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13373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5674957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807440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33386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D1CD8B7-EC85-2E40-9F49-7CDDBF8B6C62}" type="slidenum">
              <a:rPr lang="en-US"/>
              <a:pPr>
                <a:defRPr/>
              </a:pPr>
              <a:t>‹#›</a:t>
            </a:fld>
            <a:endParaRPr lang="en-US"/>
          </a:p>
        </p:txBody>
      </p:sp>
    </p:spTree>
    <p:extLst>
      <p:ext uri="{BB962C8B-B14F-4D97-AF65-F5344CB8AC3E}">
        <p14:creationId xmlns:p14="http://schemas.microsoft.com/office/powerpoint/2010/main" val="343604643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21531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485158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353466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25203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8226126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50779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631433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49647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99185183"/>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7016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88C370-C33C-2D44-9DC6-886E06632313}" type="slidenum">
              <a:rPr lang="en-US"/>
              <a:pPr>
                <a:defRPr/>
              </a:pPr>
              <a:t>‹#›</a:t>
            </a:fld>
            <a:endParaRPr lang="en-US"/>
          </a:p>
        </p:txBody>
      </p:sp>
    </p:spTree>
    <p:extLst>
      <p:ext uri="{BB962C8B-B14F-4D97-AF65-F5344CB8AC3E}">
        <p14:creationId xmlns:p14="http://schemas.microsoft.com/office/powerpoint/2010/main" val="250078668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4641348"/>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9233505"/>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0868138"/>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8497442"/>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904986"/>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45645042"/>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09856148"/>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6927797"/>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928250"/>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43FCBF-E934-7643-8E64-2AF45412CAF3}" type="slidenum">
              <a:rPr lang="en-US"/>
              <a:pPr>
                <a:defRPr/>
              </a:pPr>
              <a:t>‹#›</a:t>
            </a:fld>
            <a:endParaRPr lang="en-US"/>
          </a:p>
        </p:txBody>
      </p:sp>
    </p:spTree>
    <p:extLst>
      <p:ext uri="{BB962C8B-B14F-4D97-AF65-F5344CB8AC3E}">
        <p14:creationId xmlns:p14="http://schemas.microsoft.com/office/powerpoint/2010/main" val="730568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55308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0D037E-E2CE-6C41-A4D4-4DF9678AA10E}" type="slidenum">
              <a:rPr lang="en-US"/>
              <a:pPr>
                <a:defRPr/>
              </a:pPr>
              <a:t>‹#›</a:t>
            </a:fld>
            <a:endParaRPr lang="en-US"/>
          </a:p>
        </p:txBody>
      </p:sp>
    </p:spTree>
    <p:extLst>
      <p:ext uri="{BB962C8B-B14F-4D97-AF65-F5344CB8AC3E}">
        <p14:creationId xmlns:p14="http://schemas.microsoft.com/office/powerpoint/2010/main" val="98291652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85EBE8-47A7-EC4B-8C95-EB94A6C9D9B8}" type="slidenum">
              <a:rPr lang="en-US"/>
              <a:pPr>
                <a:defRPr/>
              </a:pPr>
              <a:t>‹#›</a:t>
            </a:fld>
            <a:endParaRPr lang="en-US"/>
          </a:p>
        </p:txBody>
      </p:sp>
    </p:spTree>
    <p:extLst>
      <p:ext uri="{BB962C8B-B14F-4D97-AF65-F5344CB8AC3E}">
        <p14:creationId xmlns:p14="http://schemas.microsoft.com/office/powerpoint/2010/main" val="387842218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F6E930-4DAE-5248-856F-C7DA19D3F148}" type="slidenum">
              <a:rPr lang="en-US"/>
              <a:pPr>
                <a:defRPr/>
              </a:pPr>
              <a:t>‹#›</a:t>
            </a:fld>
            <a:endParaRPr lang="en-US"/>
          </a:p>
        </p:txBody>
      </p:sp>
    </p:spTree>
    <p:extLst>
      <p:ext uri="{BB962C8B-B14F-4D97-AF65-F5344CB8AC3E}">
        <p14:creationId xmlns:p14="http://schemas.microsoft.com/office/powerpoint/2010/main" val="181827934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0543BB-00A1-BB4F-A04F-597FFC9EEF6F}" type="slidenum">
              <a:rPr lang="en-US"/>
              <a:pPr>
                <a:defRPr/>
              </a:pPr>
              <a:t>‹#›</a:t>
            </a:fld>
            <a:endParaRPr lang="en-US"/>
          </a:p>
        </p:txBody>
      </p:sp>
    </p:spTree>
    <p:extLst>
      <p:ext uri="{BB962C8B-B14F-4D97-AF65-F5344CB8AC3E}">
        <p14:creationId xmlns:p14="http://schemas.microsoft.com/office/powerpoint/2010/main" val="18907713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444514-0A0A-1443-96CC-E1FC596BF677}" type="slidenum">
              <a:rPr lang="en-US"/>
              <a:pPr>
                <a:defRPr/>
              </a:pPr>
              <a:t>‹#›</a:t>
            </a:fld>
            <a:endParaRPr lang="en-US"/>
          </a:p>
        </p:txBody>
      </p:sp>
    </p:spTree>
    <p:extLst>
      <p:ext uri="{BB962C8B-B14F-4D97-AF65-F5344CB8AC3E}">
        <p14:creationId xmlns:p14="http://schemas.microsoft.com/office/powerpoint/2010/main" val="115979851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6A4817B-1AB6-2C40-A994-5D58729317BE}" type="slidenum">
              <a:rPr lang="en-US"/>
              <a:pPr>
                <a:defRPr/>
              </a:pPr>
              <a:t>‹#›</a:t>
            </a:fld>
            <a:endParaRPr lang="en-US"/>
          </a:p>
        </p:txBody>
      </p:sp>
    </p:spTree>
    <p:extLst>
      <p:ext uri="{BB962C8B-B14F-4D97-AF65-F5344CB8AC3E}">
        <p14:creationId xmlns:p14="http://schemas.microsoft.com/office/powerpoint/2010/main" val="86780192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C160304-F9F2-F44B-8805-0B9FB480F815}" type="slidenum">
              <a:rPr lang="en-US"/>
              <a:pPr>
                <a:defRPr/>
              </a:pPr>
              <a:t>‹#›</a:t>
            </a:fld>
            <a:endParaRPr lang="en-US"/>
          </a:p>
        </p:txBody>
      </p:sp>
    </p:spTree>
    <p:extLst>
      <p:ext uri="{BB962C8B-B14F-4D97-AF65-F5344CB8AC3E}">
        <p14:creationId xmlns:p14="http://schemas.microsoft.com/office/powerpoint/2010/main" val="282377530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786340-D365-ED4A-B2A4-0D5D54BFDBF7}" type="slidenum">
              <a:rPr lang="en-US"/>
              <a:pPr>
                <a:defRPr/>
              </a:pPr>
              <a:t>‹#›</a:t>
            </a:fld>
            <a:endParaRPr lang="en-US"/>
          </a:p>
        </p:txBody>
      </p:sp>
    </p:spTree>
    <p:extLst>
      <p:ext uri="{BB962C8B-B14F-4D97-AF65-F5344CB8AC3E}">
        <p14:creationId xmlns:p14="http://schemas.microsoft.com/office/powerpoint/2010/main" val="365533134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149636-187D-1C4F-87CE-F136B98908AE}" type="slidenum">
              <a:rPr lang="en-US"/>
              <a:pPr>
                <a:defRPr/>
              </a:pPr>
              <a:t>‹#›</a:t>
            </a:fld>
            <a:endParaRPr lang="en-US"/>
          </a:p>
        </p:txBody>
      </p:sp>
    </p:spTree>
    <p:extLst>
      <p:ext uri="{BB962C8B-B14F-4D97-AF65-F5344CB8AC3E}">
        <p14:creationId xmlns:p14="http://schemas.microsoft.com/office/powerpoint/2010/main" val="279757480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0A7A5A-66D5-314F-BD6D-23241A1937CB}" type="slidenum">
              <a:rPr lang="en-US"/>
              <a:pPr>
                <a:defRPr/>
              </a:pPr>
              <a:t>‹#›</a:t>
            </a:fld>
            <a:endParaRPr lang="en-US"/>
          </a:p>
        </p:txBody>
      </p:sp>
    </p:spTree>
    <p:extLst>
      <p:ext uri="{BB962C8B-B14F-4D97-AF65-F5344CB8AC3E}">
        <p14:creationId xmlns:p14="http://schemas.microsoft.com/office/powerpoint/2010/main" val="308179108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FF0F46-AE6A-594F-A1B7-A0B843B0009D}" type="slidenum">
              <a:rPr lang="en-US"/>
              <a:pPr>
                <a:defRPr/>
              </a:pPr>
              <a:t>‹#›</a:t>
            </a:fld>
            <a:endParaRPr lang="en-US"/>
          </a:p>
        </p:txBody>
      </p:sp>
    </p:spTree>
    <p:extLst>
      <p:ext uri="{BB962C8B-B14F-4D97-AF65-F5344CB8AC3E}">
        <p14:creationId xmlns:p14="http://schemas.microsoft.com/office/powerpoint/2010/main" val="3930252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92B48C-DC81-4147-BCFC-DED1F4B31CFF}" type="slidenum">
              <a:rPr lang="en-US"/>
              <a:pPr>
                <a:defRPr/>
              </a:pPr>
              <a:t>‹#›</a:t>
            </a:fld>
            <a:endParaRPr lang="en-US"/>
          </a:p>
        </p:txBody>
      </p:sp>
    </p:spTree>
    <p:extLst>
      <p:ext uri="{BB962C8B-B14F-4D97-AF65-F5344CB8AC3E}">
        <p14:creationId xmlns:p14="http://schemas.microsoft.com/office/powerpoint/2010/main" val="369035100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E0A71E-F898-4344-9E4F-A380F3DCBEB1}" type="slidenum">
              <a:rPr lang="en-US"/>
              <a:pPr>
                <a:defRPr/>
              </a:pPr>
              <a:t>‹#›</a:t>
            </a:fld>
            <a:endParaRPr lang="en-US"/>
          </a:p>
        </p:txBody>
      </p:sp>
    </p:spTree>
    <p:extLst>
      <p:ext uri="{BB962C8B-B14F-4D97-AF65-F5344CB8AC3E}">
        <p14:creationId xmlns:p14="http://schemas.microsoft.com/office/powerpoint/2010/main" val="166732809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3B8549-A33F-0144-8055-F8258EDA7718}" type="slidenum">
              <a:rPr lang="en-US"/>
              <a:pPr>
                <a:defRPr/>
              </a:pPr>
              <a:t>‹#›</a:t>
            </a:fld>
            <a:endParaRPr lang="en-US"/>
          </a:p>
        </p:txBody>
      </p:sp>
    </p:spTree>
    <p:extLst>
      <p:ext uri="{BB962C8B-B14F-4D97-AF65-F5344CB8AC3E}">
        <p14:creationId xmlns:p14="http://schemas.microsoft.com/office/powerpoint/2010/main" val="252218243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BCD23C-7BC0-734D-90E3-1A4899883E67}" type="slidenum">
              <a:rPr lang="en-US"/>
              <a:pPr>
                <a:defRPr/>
              </a:pPr>
              <a:t>‹#›</a:t>
            </a:fld>
            <a:endParaRPr lang="en-US"/>
          </a:p>
        </p:txBody>
      </p:sp>
    </p:spTree>
    <p:extLst>
      <p:ext uri="{BB962C8B-B14F-4D97-AF65-F5344CB8AC3E}">
        <p14:creationId xmlns:p14="http://schemas.microsoft.com/office/powerpoint/2010/main" val="29898929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BEB36A-2598-6344-AF70-9A7402B86770}" type="slidenum">
              <a:rPr lang="en-US"/>
              <a:pPr>
                <a:defRPr/>
              </a:pPr>
              <a:t>‹#›</a:t>
            </a:fld>
            <a:endParaRPr lang="en-US"/>
          </a:p>
        </p:txBody>
      </p:sp>
    </p:spTree>
    <p:extLst>
      <p:ext uri="{BB962C8B-B14F-4D97-AF65-F5344CB8AC3E}">
        <p14:creationId xmlns:p14="http://schemas.microsoft.com/office/powerpoint/2010/main" val="401706609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F154605-8E3E-204B-B7BB-121DBA03413D}" type="slidenum">
              <a:rPr lang="en-US"/>
              <a:pPr>
                <a:defRPr/>
              </a:pPr>
              <a:t>‹#›</a:t>
            </a:fld>
            <a:endParaRPr lang="en-US"/>
          </a:p>
        </p:txBody>
      </p:sp>
    </p:spTree>
    <p:extLst>
      <p:ext uri="{BB962C8B-B14F-4D97-AF65-F5344CB8AC3E}">
        <p14:creationId xmlns:p14="http://schemas.microsoft.com/office/powerpoint/2010/main" val="233484026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E71105-3B72-1E42-8C81-0D5CC82B6238}" type="slidenum">
              <a:rPr lang="en-US"/>
              <a:pPr>
                <a:defRPr/>
              </a:pPr>
              <a:t>‹#›</a:t>
            </a:fld>
            <a:endParaRPr lang="en-US"/>
          </a:p>
        </p:txBody>
      </p:sp>
    </p:spTree>
    <p:extLst>
      <p:ext uri="{BB962C8B-B14F-4D97-AF65-F5344CB8AC3E}">
        <p14:creationId xmlns:p14="http://schemas.microsoft.com/office/powerpoint/2010/main" val="83562696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08906F-14F9-AF49-89AB-B2229B97EAE7}" type="slidenum">
              <a:rPr lang="en-US"/>
              <a:pPr>
                <a:defRPr/>
              </a:pPr>
              <a:t>‹#›</a:t>
            </a:fld>
            <a:endParaRPr lang="en-US"/>
          </a:p>
        </p:txBody>
      </p:sp>
    </p:spTree>
    <p:extLst>
      <p:ext uri="{BB962C8B-B14F-4D97-AF65-F5344CB8AC3E}">
        <p14:creationId xmlns:p14="http://schemas.microsoft.com/office/powerpoint/2010/main" val="330806051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698FE3-2731-CB4E-9FEC-2849C0A871BC}" type="slidenum">
              <a:rPr lang="en-US"/>
              <a:pPr>
                <a:defRPr/>
              </a:pPr>
              <a:t>‹#›</a:t>
            </a:fld>
            <a:endParaRPr lang="en-US"/>
          </a:p>
        </p:txBody>
      </p:sp>
    </p:spTree>
    <p:extLst>
      <p:ext uri="{BB962C8B-B14F-4D97-AF65-F5344CB8AC3E}">
        <p14:creationId xmlns:p14="http://schemas.microsoft.com/office/powerpoint/2010/main" val="15725817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4167B2-2020-2945-AC26-D31D9498F490}" type="slidenum">
              <a:rPr lang="en-US"/>
              <a:pPr>
                <a:defRPr/>
              </a:pPr>
              <a:t>‹#›</a:t>
            </a:fld>
            <a:endParaRPr lang="en-US"/>
          </a:p>
        </p:txBody>
      </p:sp>
    </p:spTree>
    <p:extLst>
      <p:ext uri="{BB962C8B-B14F-4D97-AF65-F5344CB8AC3E}">
        <p14:creationId xmlns:p14="http://schemas.microsoft.com/office/powerpoint/2010/main" val="368760400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F4403-B507-AF44-940C-13D2B1C31652}" type="slidenum">
              <a:rPr lang="en-US"/>
              <a:pPr>
                <a:defRPr/>
              </a:pPr>
              <a:t>‹#›</a:t>
            </a:fld>
            <a:endParaRPr lang="en-US"/>
          </a:p>
        </p:txBody>
      </p:sp>
    </p:spTree>
    <p:extLst>
      <p:ext uri="{BB962C8B-B14F-4D97-AF65-F5344CB8AC3E}">
        <p14:creationId xmlns:p14="http://schemas.microsoft.com/office/powerpoint/2010/main" val="1996823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338755-26B2-C345-89FF-78392AE2AE14}" type="slidenum">
              <a:rPr lang="en-US"/>
              <a:pPr>
                <a:defRPr/>
              </a:pPr>
              <a:t>‹#›</a:t>
            </a:fld>
            <a:endParaRPr lang="en-US"/>
          </a:p>
        </p:txBody>
      </p:sp>
    </p:spTree>
    <p:extLst>
      <p:ext uri="{BB962C8B-B14F-4D97-AF65-F5344CB8AC3E}">
        <p14:creationId xmlns:p14="http://schemas.microsoft.com/office/powerpoint/2010/main" val="120620586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9EB2E7-D56B-4C41-8582-1FDA2DB4B83D}" type="slidenum">
              <a:rPr lang="en-US"/>
              <a:pPr>
                <a:defRPr/>
              </a:pPr>
              <a:t>‹#›</a:t>
            </a:fld>
            <a:endParaRPr lang="en-US"/>
          </a:p>
        </p:txBody>
      </p:sp>
    </p:spTree>
    <p:extLst>
      <p:ext uri="{BB962C8B-B14F-4D97-AF65-F5344CB8AC3E}">
        <p14:creationId xmlns:p14="http://schemas.microsoft.com/office/powerpoint/2010/main" val="230025579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F02F5D-F8BD-9742-8B4C-093F97CF196A}" type="slidenum">
              <a:rPr lang="en-US"/>
              <a:pPr>
                <a:defRPr/>
              </a:pPr>
              <a:t>‹#›</a:t>
            </a:fld>
            <a:endParaRPr lang="en-US"/>
          </a:p>
        </p:txBody>
      </p:sp>
    </p:spTree>
    <p:extLst>
      <p:ext uri="{BB962C8B-B14F-4D97-AF65-F5344CB8AC3E}">
        <p14:creationId xmlns:p14="http://schemas.microsoft.com/office/powerpoint/2010/main" val="169292321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1504DA-53E6-4648-8C8B-E2B544DDB7B8}" type="slidenum">
              <a:rPr lang="en-US"/>
              <a:pPr>
                <a:defRPr/>
              </a:pPr>
              <a:t>‹#›</a:t>
            </a:fld>
            <a:endParaRPr lang="en-US"/>
          </a:p>
        </p:txBody>
      </p:sp>
    </p:spTree>
    <p:extLst>
      <p:ext uri="{BB962C8B-B14F-4D97-AF65-F5344CB8AC3E}">
        <p14:creationId xmlns:p14="http://schemas.microsoft.com/office/powerpoint/2010/main" val="304377986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FF94D7-F72A-F647-A96A-0C1DE5E40016}" type="slidenum">
              <a:rPr lang="en-US"/>
              <a:pPr>
                <a:defRPr/>
              </a:pPr>
              <a:t>‹#›</a:t>
            </a:fld>
            <a:endParaRPr lang="en-US"/>
          </a:p>
        </p:txBody>
      </p:sp>
    </p:spTree>
    <p:extLst>
      <p:ext uri="{BB962C8B-B14F-4D97-AF65-F5344CB8AC3E}">
        <p14:creationId xmlns:p14="http://schemas.microsoft.com/office/powerpoint/2010/main" val="89563837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F8DC37-5AD8-6844-88E4-5E9065E15384}" type="slidenum">
              <a:rPr lang="en-US"/>
              <a:pPr>
                <a:defRPr/>
              </a:pPr>
              <a:t>‹#›</a:t>
            </a:fld>
            <a:endParaRPr lang="en-US"/>
          </a:p>
        </p:txBody>
      </p:sp>
    </p:spTree>
    <p:extLst>
      <p:ext uri="{BB962C8B-B14F-4D97-AF65-F5344CB8AC3E}">
        <p14:creationId xmlns:p14="http://schemas.microsoft.com/office/powerpoint/2010/main" val="350488903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48B981-BBAD-EA48-BD6A-25A43635E4A2}" type="slidenum">
              <a:rPr lang="en-US"/>
              <a:pPr>
                <a:defRPr/>
              </a:pPr>
              <a:t>‹#›</a:t>
            </a:fld>
            <a:endParaRPr lang="en-US"/>
          </a:p>
        </p:txBody>
      </p:sp>
    </p:spTree>
    <p:extLst>
      <p:ext uri="{BB962C8B-B14F-4D97-AF65-F5344CB8AC3E}">
        <p14:creationId xmlns:p14="http://schemas.microsoft.com/office/powerpoint/2010/main" val="249769254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3AD023D-986A-514A-B6F7-0AE14E4A579E}" type="slidenum">
              <a:rPr lang="en-US"/>
              <a:pPr>
                <a:defRPr/>
              </a:pPr>
              <a:t>‹#›</a:t>
            </a:fld>
            <a:endParaRPr lang="en-US"/>
          </a:p>
        </p:txBody>
      </p:sp>
    </p:spTree>
    <p:extLst>
      <p:ext uri="{BB962C8B-B14F-4D97-AF65-F5344CB8AC3E}">
        <p14:creationId xmlns:p14="http://schemas.microsoft.com/office/powerpoint/2010/main" val="2330971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F71237C-48E8-6F40-A9B9-F661D7AAC162}" type="slidenum">
              <a:rPr lang="en-US"/>
              <a:pPr>
                <a:defRPr/>
              </a:pPr>
              <a:t>‹#›</a:t>
            </a:fld>
            <a:endParaRPr lang="en-US"/>
          </a:p>
        </p:txBody>
      </p:sp>
    </p:spTree>
    <p:extLst>
      <p:ext uri="{BB962C8B-B14F-4D97-AF65-F5344CB8AC3E}">
        <p14:creationId xmlns:p14="http://schemas.microsoft.com/office/powerpoint/2010/main" val="257502616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A93384-F460-BB47-BCB2-2112B2CEB1BC}" type="slidenum">
              <a:rPr lang="en-US"/>
              <a:pPr>
                <a:defRPr/>
              </a:pPr>
              <a:t>‹#›</a:t>
            </a:fld>
            <a:endParaRPr lang="en-US"/>
          </a:p>
        </p:txBody>
      </p:sp>
    </p:spTree>
    <p:extLst>
      <p:ext uri="{BB962C8B-B14F-4D97-AF65-F5344CB8AC3E}">
        <p14:creationId xmlns:p14="http://schemas.microsoft.com/office/powerpoint/2010/main" val="192307552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508F44-21BF-114C-BE84-2CA38673A4C4}" type="slidenum">
              <a:rPr lang="en-US"/>
              <a:pPr>
                <a:defRPr/>
              </a:pPr>
              <a:t>‹#›</a:t>
            </a:fld>
            <a:endParaRPr lang="en-US"/>
          </a:p>
        </p:txBody>
      </p:sp>
    </p:spTree>
    <p:extLst>
      <p:ext uri="{BB962C8B-B14F-4D97-AF65-F5344CB8AC3E}">
        <p14:creationId xmlns:p14="http://schemas.microsoft.com/office/powerpoint/2010/main" val="17564379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437 h 1906"/>
                <a:gd name="T4" fmla="*/ 5812 w 5740"/>
                <a:gd name="T5" fmla="*/ 1437 h 1906"/>
                <a:gd name="T6" fmla="*/ 581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49402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149402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F9B36E80-9F9B-B041-9B60-C56D1BA4766D}" type="slidenum">
              <a:rPr lang="en-US"/>
              <a:pPr>
                <a:defRPr/>
              </a:pPr>
              <a:t>‹#›</a:t>
            </a:fld>
            <a:endParaRPr lang="en-US"/>
          </a:p>
        </p:txBody>
      </p:sp>
    </p:spTree>
    <p:extLst>
      <p:ext uri="{BB962C8B-B14F-4D97-AF65-F5344CB8AC3E}">
        <p14:creationId xmlns:p14="http://schemas.microsoft.com/office/powerpoint/2010/main" val="417435891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478118-F1B5-AB4E-A1A1-7D96D6F9157F}" type="slidenum">
              <a:rPr lang="en-US"/>
              <a:pPr>
                <a:defRPr/>
              </a:pPr>
              <a:t>‹#›</a:t>
            </a:fld>
            <a:endParaRPr lang="en-US"/>
          </a:p>
        </p:txBody>
      </p:sp>
    </p:spTree>
    <p:extLst>
      <p:ext uri="{BB962C8B-B14F-4D97-AF65-F5344CB8AC3E}">
        <p14:creationId xmlns:p14="http://schemas.microsoft.com/office/powerpoint/2010/main" val="290599626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CAEB6C-5D71-F644-8AA5-5B52B9880D89}" type="slidenum">
              <a:rPr lang="en-US"/>
              <a:pPr>
                <a:defRPr/>
              </a:pPr>
              <a:t>‹#›</a:t>
            </a:fld>
            <a:endParaRPr lang="en-US"/>
          </a:p>
        </p:txBody>
      </p:sp>
    </p:spTree>
    <p:extLst>
      <p:ext uri="{BB962C8B-B14F-4D97-AF65-F5344CB8AC3E}">
        <p14:creationId xmlns:p14="http://schemas.microsoft.com/office/powerpoint/2010/main" val="383417250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75039489"/>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1682221"/>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70288521"/>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3763" y="3536950"/>
            <a:ext cx="3602037" cy="793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536950"/>
            <a:ext cx="3603625" cy="793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9070795"/>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343667"/>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09844178"/>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21622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2505828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7F06702-D8F6-4247-A5A9-BB6736BA82D0}"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1610544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36860842"/>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0512520"/>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3500" y="1152525"/>
            <a:ext cx="1838325" cy="3178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1152525"/>
            <a:ext cx="5367337" cy="3178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1430296"/>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9171551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777761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911943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79636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951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6739398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6199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3C541D3-9420-7C41-AED1-89CEBA0C73FF}"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2628257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6278059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3749854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825538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61483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1A1211-6E8F-5845-B199-A9AD117E390B}" type="slidenum">
              <a:rPr lang="en-US"/>
              <a:pPr>
                <a:defRPr/>
              </a:pPr>
              <a:t>‹#›</a:t>
            </a:fld>
            <a:endParaRPr lang="en-US"/>
          </a:p>
        </p:txBody>
      </p:sp>
    </p:spTree>
    <p:extLst>
      <p:ext uri="{BB962C8B-B14F-4D97-AF65-F5344CB8AC3E}">
        <p14:creationId xmlns:p14="http://schemas.microsoft.com/office/powerpoint/2010/main" val="19861795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ADDAF8-4EDD-AE41-BB64-808B787BFF3B}" type="slidenum">
              <a:rPr lang="en-US"/>
              <a:pPr>
                <a:defRPr/>
              </a:pPr>
              <a:t>‹#›</a:t>
            </a:fld>
            <a:endParaRPr lang="en-US"/>
          </a:p>
        </p:txBody>
      </p:sp>
    </p:spTree>
    <p:extLst>
      <p:ext uri="{BB962C8B-B14F-4D97-AF65-F5344CB8AC3E}">
        <p14:creationId xmlns:p14="http://schemas.microsoft.com/office/powerpoint/2010/main" val="14177053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1C4C0B-83C6-C14E-9283-8F3F5D504910}" type="slidenum">
              <a:rPr lang="en-US"/>
              <a:pPr>
                <a:defRPr/>
              </a:pPr>
              <a:t>‹#›</a:t>
            </a:fld>
            <a:endParaRPr lang="en-US"/>
          </a:p>
        </p:txBody>
      </p:sp>
    </p:spTree>
    <p:extLst>
      <p:ext uri="{BB962C8B-B14F-4D97-AF65-F5344CB8AC3E}">
        <p14:creationId xmlns:p14="http://schemas.microsoft.com/office/powerpoint/2010/main" val="329866066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6EEBE3-AA3C-5E4B-99EF-62DE69249B8A}" type="slidenum">
              <a:rPr lang="en-US"/>
              <a:pPr>
                <a:defRPr/>
              </a:pPr>
              <a:t>‹#›</a:t>
            </a:fld>
            <a:endParaRPr lang="en-US"/>
          </a:p>
        </p:txBody>
      </p:sp>
    </p:spTree>
    <p:extLst>
      <p:ext uri="{BB962C8B-B14F-4D97-AF65-F5344CB8AC3E}">
        <p14:creationId xmlns:p14="http://schemas.microsoft.com/office/powerpoint/2010/main" val="427226415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FBABEC1-70AF-2342-A286-5F23E3482C25}" type="slidenum">
              <a:rPr lang="en-US"/>
              <a:pPr>
                <a:defRPr/>
              </a:pPr>
              <a:t>‹#›</a:t>
            </a:fld>
            <a:endParaRPr lang="en-US"/>
          </a:p>
        </p:txBody>
      </p:sp>
    </p:spTree>
    <p:extLst>
      <p:ext uri="{BB962C8B-B14F-4D97-AF65-F5344CB8AC3E}">
        <p14:creationId xmlns:p14="http://schemas.microsoft.com/office/powerpoint/2010/main" val="131185436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2D5E4B3-51C3-BB4F-81BF-04BD4816C848}" type="slidenum">
              <a:rPr lang="en-US"/>
              <a:pPr>
                <a:defRPr/>
              </a:pPr>
              <a:t>‹#›</a:t>
            </a:fld>
            <a:endParaRPr lang="en-US"/>
          </a:p>
        </p:txBody>
      </p:sp>
    </p:spTree>
    <p:extLst>
      <p:ext uri="{BB962C8B-B14F-4D97-AF65-F5344CB8AC3E}">
        <p14:creationId xmlns:p14="http://schemas.microsoft.com/office/powerpoint/2010/main" val="308355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B057F5B-F842-5047-A56B-635B42A68BD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5968855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7C5B7B4-1A5A-E142-AEB3-742CEA720312}" type="slidenum">
              <a:rPr lang="en-US"/>
              <a:pPr>
                <a:defRPr/>
              </a:pPr>
              <a:t>‹#›</a:t>
            </a:fld>
            <a:endParaRPr lang="en-US"/>
          </a:p>
        </p:txBody>
      </p:sp>
    </p:spTree>
    <p:extLst>
      <p:ext uri="{BB962C8B-B14F-4D97-AF65-F5344CB8AC3E}">
        <p14:creationId xmlns:p14="http://schemas.microsoft.com/office/powerpoint/2010/main" val="388353357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FD7AD6-0FEE-2144-8592-9F2B21701AA9}" type="slidenum">
              <a:rPr lang="en-US"/>
              <a:pPr>
                <a:defRPr/>
              </a:pPr>
              <a:t>‹#›</a:t>
            </a:fld>
            <a:endParaRPr lang="en-US"/>
          </a:p>
        </p:txBody>
      </p:sp>
    </p:spTree>
    <p:extLst>
      <p:ext uri="{BB962C8B-B14F-4D97-AF65-F5344CB8AC3E}">
        <p14:creationId xmlns:p14="http://schemas.microsoft.com/office/powerpoint/2010/main" val="244546059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81C5E4-AD85-AF4D-B12B-878106FE7FFA}" type="slidenum">
              <a:rPr lang="en-US"/>
              <a:pPr>
                <a:defRPr/>
              </a:pPr>
              <a:t>‹#›</a:t>
            </a:fld>
            <a:endParaRPr lang="en-US"/>
          </a:p>
        </p:txBody>
      </p:sp>
    </p:spTree>
    <p:extLst>
      <p:ext uri="{BB962C8B-B14F-4D97-AF65-F5344CB8AC3E}">
        <p14:creationId xmlns:p14="http://schemas.microsoft.com/office/powerpoint/2010/main" val="270863042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5A781E-2A35-C140-AF26-986357D3EA85}" type="slidenum">
              <a:rPr lang="en-US"/>
              <a:pPr>
                <a:defRPr/>
              </a:pPr>
              <a:t>‹#›</a:t>
            </a:fld>
            <a:endParaRPr lang="en-US"/>
          </a:p>
        </p:txBody>
      </p:sp>
    </p:spTree>
    <p:extLst>
      <p:ext uri="{BB962C8B-B14F-4D97-AF65-F5344CB8AC3E}">
        <p14:creationId xmlns:p14="http://schemas.microsoft.com/office/powerpoint/2010/main" val="203560539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5BC9AE-E304-4D46-98CC-E4554ED3A771}" type="slidenum">
              <a:rPr lang="en-US"/>
              <a:pPr>
                <a:defRPr/>
              </a:pPr>
              <a:t>‹#›</a:t>
            </a:fld>
            <a:endParaRPr lang="en-US"/>
          </a:p>
        </p:txBody>
      </p:sp>
    </p:spTree>
    <p:extLst>
      <p:ext uri="{BB962C8B-B14F-4D97-AF65-F5344CB8AC3E}">
        <p14:creationId xmlns:p14="http://schemas.microsoft.com/office/powerpoint/2010/main" val="142916461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8547090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478649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9597232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174366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0456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50DB67DC-D6BB-8346-B42E-717FF1147D2F}"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3975447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474975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29735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0039459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3028344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052101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933654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1BE27372-2C72-2247-8BB5-FFC60B326137}" type="slidenum">
              <a:rPr lang="en-US"/>
              <a:pPr>
                <a:defRPr/>
              </a:pPr>
              <a:t>‹#›</a:t>
            </a:fld>
            <a:endParaRPr lang="en-US"/>
          </a:p>
        </p:txBody>
      </p:sp>
    </p:spTree>
    <p:extLst>
      <p:ext uri="{BB962C8B-B14F-4D97-AF65-F5344CB8AC3E}">
        <p14:creationId xmlns:p14="http://schemas.microsoft.com/office/powerpoint/2010/main" val="228567127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992C6B8-5118-EA4C-A711-1C62F2F1E965}" type="slidenum">
              <a:rPr lang="en-US"/>
              <a:pPr>
                <a:defRPr/>
              </a:pPr>
              <a:t>‹#›</a:t>
            </a:fld>
            <a:endParaRPr lang="en-US"/>
          </a:p>
        </p:txBody>
      </p:sp>
    </p:spTree>
    <p:extLst>
      <p:ext uri="{BB962C8B-B14F-4D97-AF65-F5344CB8AC3E}">
        <p14:creationId xmlns:p14="http://schemas.microsoft.com/office/powerpoint/2010/main" val="309692934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83E6E57F-2850-1B44-9737-2E457D88892F}" type="slidenum">
              <a:rPr lang="en-US"/>
              <a:pPr>
                <a:defRPr/>
              </a:pPr>
              <a:t>‹#›</a:t>
            </a:fld>
            <a:endParaRPr lang="en-US"/>
          </a:p>
        </p:txBody>
      </p:sp>
    </p:spTree>
    <p:extLst>
      <p:ext uri="{BB962C8B-B14F-4D97-AF65-F5344CB8AC3E}">
        <p14:creationId xmlns:p14="http://schemas.microsoft.com/office/powerpoint/2010/main" val="416221177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9EF90466-3C78-C843-952D-E6AC95788EC4}" type="slidenum">
              <a:rPr lang="en-US"/>
              <a:pPr>
                <a:defRPr/>
              </a:pPr>
              <a:t>‹#›</a:t>
            </a:fld>
            <a:endParaRPr lang="en-US"/>
          </a:p>
        </p:txBody>
      </p:sp>
    </p:spTree>
    <p:extLst>
      <p:ext uri="{BB962C8B-B14F-4D97-AF65-F5344CB8AC3E}">
        <p14:creationId xmlns:p14="http://schemas.microsoft.com/office/powerpoint/2010/main" val="6960833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A3E64BDD-1895-F44C-8F6B-83541D198315}"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4476497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F6877784-53C5-0C4F-B5F4-51E1F92408DD}" type="slidenum">
              <a:rPr lang="en-US"/>
              <a:pPr>
                <a:defRPr/>
              </a:pPr>
              <a:t>‹#›</a:t>
            </a:fld>
            <a:endParaRPr lang="en-US"/>
          </a:p>
        </p:txBody>
      </p:sp>
    </p:spTree>
    <p:extLst>
      <p:ext uri="{BB962C8B-B14F-4D97-AF65-F5344CB8AC3E}">
        <p14:creationId xmlns:p14="http://schemas.microsoft.com/office/powerpoint/2010/main" val="101880522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06D4AF28-EA53-BA45-9561-146B3B9BB760}" type="slidenum">
              <a:rPr lang="en-US"/>
              <a:pPr>
                <a:defRPr/>
              </a:pPr>
              <a:t>‹#›</a:t>
            </a:fld>
            <a:endParaRPr lang="en-US"/>
          </a:p>
        </p:txBody>
      </p:sp>
    </p:spTree>
    <p:extLst>
      <p:ext uri="{BB962C8B-B14F-4D97-AF65-F5344CB8AC3E}">
        <p14:creationId xmlns:p14="http://schemas.microsoft.com/office/powerpoint/2010/main" val="267896848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2965EAB9-EF62-414B-B52C-487CBEF601E9}" type="slidenum">
              <a:rPr lang="en-US"/>
              <a:pPr>
                <a:defRPr/>
              </a:pPr>
              <a:t>‹#›</a:t>
            </a:fld>
            <a:endParaRPr lang="en-US"/>
          </a:p>
        </p:txBody>
      </p:sp>
    </p:spTree>
    <p:extLst>
      <p:ext uri="{BB962C8B-B14F-4D97-AF65-F5344CB8AC3E}">
        <p14:creationId xmlns:p14="http://schemas.microsoft.com/office/powerpoint/2010/main" val="275642546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967EB09B-15C4-684F-908B-0157A6AEED8F}" type="slidenum">
              <a:rPr lang="en-US"/>
              <a:pPr>
                <a:defRPr/>
              </a:pPr>
              <a:t>‹#›</a:t>
            </a:fld>
            <a:endParaRPr lang="en-US"/>
          </a:p>
        </p:txBody>
      </p:sp>
    </p:spTree>
    <p:extLst>
      <p:ext uri="{BB962C8B-B14F-4D97-AF65-F5344CB8AC3E}">
        <p14:creationId xmlns:p14="http://schemas.microsoft.com/office/powerpoint/2010/main" val="117317516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5EBB7399-2838-934A-83F4-D23AFBF0B062}" type="slidenum">
              <a:rPr lang="en-US"/>
              <a:pPr>
                <a:defRPr/>
              </a:pPr>
              <a:t>‹#›</a:t>
            </a:fld>
            <a:endParaRPr lang="en-US"/>
          </a:p>
        </p:txBody>
      </p:sp>
    </p:spTree>
    <p:extLst>
      <p:ext uri="{BB962C8B-B14F-4D97-AF65-F5344CB8AC3E}">
        <p14:creationId xmlns:p14="http://schemas.microsoft.com/office/powerpoint/2010/main" val="196535055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8159F65-200E-C646-AC0A-A7C06CD1DFF5}" type="slidenum">
              <a:rPr lang="en-US"/>
              <a:pPr>
                <a:defRPr/>
              </a:pPr>
              <a:t>‹#›</a:t>
            </a:fld>
            <a:endParaRPr lang="en-US"/>
          </a:p>
        </p:txBody>
      </p:sp>
    </p:spTree>
    <p:extLst>
      <p:ext uri="{BB962C8B-B14F-4D97-AF65-F5344CB8AC3E}">
        <p14:creationId xmlns:p14="http://schemas.microsoft.com/office/powerpoint/2010/main" val="255451247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D158CA57-DA1A-1446-B7A4-9B4456C0D23A}" type="slidenum">
              <a:rPr lang="en-US"/>
              <a:pPr>
                <a:defRPr/>
              </a:pPr>
              <a:t>‹#›</a:t>
            </a:fld>
            <a:endParaRPr lang="en-US"/>
          </a:p>
        </p:txBody>
      </p:sp>
    </p:spTree>
    <p:extLst>
      <p:ext uri="{BB962C8B-B14F-4D97-AF65-F5344CB8AC3E}">
        <p14:creationId xmlns:p14="http://schemas.microsoft.com/office/powerpoint/2010/main" val="83873790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 name="Shape 17"/>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8" name="Shape 18"/>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9" name="Shape 19"/>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0" name="Shape 20"/>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solidFill>
                  <a:srgbClr val="FFFFFF"/>
                </a:solidFill>
              </a:rPr>
              <a:pPr algn="r"/>
              <a:t>‹#›</a:t>
            </a:fld>
            <a:endParaRPr lang="en-US">
              <a:solidFill>
                <a:srgbClr val="FFFFFF"/>
              </a:solidFill>
            </a:endParaRPr>
          </a:p>
        </p:txBody>
      </p:sp>
    </p:spTree>
    <p:extLst>
      <p:ext uri="{BB962C8B-B14F-4D97-AF65-F5344CB8AC3E}">
        <p14:creationId xmlns:p14="http://schemas.microsoft.com/office/powerpoint/2010/main" val="120417649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3" name="Shape 23"/>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4" name="Shape 24"/>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5" name="Shape 25"/>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solidFill>
                  <a:srgbClr val="FFFFFF"/>
                </a:solidFill>
              </a:rPr>
              <a:pPr algn="r"/>
              <a:t>‹#›</a:t>
            </a:fld>
            <a:endParaRPr lang="en-US">
              <a:solidFill>
                <a:srgbClr val="FFFFFF"/>
              </a:solidFill>
            </a:endParaRPr>
          </a:p>
        </p:txBody>
      </p:sp>
    </p:spTree>
    <p:extLst>
      <p:ext uri="{BB962C8B-B14F-4D97-AF65-F5344CB8AC3E}">
        <p14:creationId xmlns:p14="http://schemas.microsoft.com/office/powerpoint/2010/main" val="29664713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8" name="Shape 28"/>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 name="Shape 2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30" name="Shape 3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31" name="Shape 3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solidFill>
                  <a:srgbClr val="FFFFFF"/>
                </a:solidFill>
              </a:rPr>
              <a:pPr algn="r"/>
              <a:t>‹#›</a:t>
            </a:fld>
            <a:endParaRPr lang="en-US">
              <a:solidFill>
                <a:srgbClr val="FFFFFF"/>
              </a:solidFill>
            </a:endParaRPr>
          </a:p>
        </p:txBody>
      </p:sp>
    </p:spTree>
    <p:extLst>
      <p:ext uri="{BB962C8B-B14F-4D97-AF65-F5344CB8AC3E}">
        <p14:creationId xmlns:p14="http://schemas.microsoft.com/office/powerpoint/2010/main" val="1879442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F059880C-A33B-2345-AE9F-23CC672CF82C}"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2900092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2"/>
        <p:cNvGrpSpPr/>
        <p:nvPr/>
      </p:nvGrpSpPr>
      <p:grpSpPr>
        <a:xfrm>
          <a:off x="0" y="0"/>
          <a:ext cx="0" cy="0"/>
          <a:chOff x="0" y="0"/>
          <a:chExt cx="0" cy="0"/>
        </a:xfrm>
      </p:grpSpPr>
      <p:sp>
        <p:nvSpPr>
          <p:cNvPr id="33" name="Shape 33"/>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34" name="Shape 34"/>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35" name="Shape 35"/>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solidFill>
                  <a:srgbClr val="FFFFFF"/>
                </a:solidFill>
              </a:rPr>
              <a:pPr algn="r"/>
              <a:t>‹#›</a:t>
            </a:fld>
            <a:endParaRPr lang="en-US">
              <a:solidFill>
                <a:srgbClr val="FFFFFF"/>
              </a:solidFill>
            </a:endParaRPr>
          </a:p>
        </p:txBody>
      </p:sp>
    </p:spTree>
    <p:extLst>
      <p:ext uri="{BB962C8B-B14F-4D97-AF65-F5344CB8AC3E}">
        <p14:creationId xmlns:p14="http://schemas.microsoft.com/office/powerpoint/2010/main" val="280243543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8" name="Shape 38"/>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39" name="Shape 3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40" name="Shape 4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41" name="Shape 4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solidFill>
                  <a:srgbClr val="FFFFFF"/>
                </a:solidFill>
              </a:rPr>
              <a:pPr algn="r"/>
              <a:t>‹#›</a:t>
            </a:fld>
            <a:endParaRPr lang="en-US">
              <a:solidFill>
                <a:srgbClr val="FFFFFF"/>
              </a:solidFill>
            </a:endParaRPr>
          </a:p>
        </p:txBody>
      </p:sp>
    </p:spTree>
    <p:extLst>
      <p:ext uri="{BB962C8B-B14F-4D97-AF65-F5344CB8AC3E}">
        <p14:creationId xmlns:p14="http://schemas.microsoft.com/office/powerpoint/2010/main" val="61815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4" name="Shape 44"/>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5" name="Shape 45"/>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6" name="Shape 46"/>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47" name="Shape 47"/>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48" name="Shape 48"/>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solidFill>
                  <a:srgbClr val="FFFFFF"/>
                </a:solidFill>
              </a:rPr>
              <a:pPr algn="r"/>
              <a:t>‹#›</a:t>
            </a:fld>
            <a:endParaRPr lang="en-US">
              <a:solidFill>
                <a:srgbClr val="FFFFFF"/>
              </a:solidFill>
            </a:endParaRPr>
          </a:p>
        </p:txBody>
      </p:sp>
    </p:spTree>
    <p:extLst>
      <p:ext uri="{BB962C8B-B14F-4D97-AF65-F5344CB8AC3E}">
        <p14:creationId xmlns:p14="http://schemas.microsoft.com/office/powerpoint/2010/main" val="256312675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1" name="Shape 51"/>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2" name="Shape 52"/>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3" name="Shape 53"/>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4" name="Shape 54"/>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5" name="Shape 5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56" name="Shape 5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57" name="Shape 5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solidFill>
                  <a:srgbClr val="FFFFFF"/>
                </a:solidFill>
              </a:rPr>
              <a:pPr algn="r"/>
              <a:t>‹#›</a:t>
            </a:fld>
            <a:endParaRPr lang="en-US">
              <a:solidFill>
                <a:srgbClr val="FFFFFF"/>
              </a:solidFill>
            </a:endParaRPr>
          </a:p>
        </p:txBody>
      </p:sp>
    </p:spTree>
    <p:extLst>
      <p:ext uri="{BB962C8B-B14F-4D97-AF65-F5344CB8AC3E}">
        <p14:creationId xmlns:p14="http://schemas.microsoft.com/office/powerpoint/2010/main" val="255349038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0" name="Shape 60"/>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2" name="Shape 6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63" name="Shape 6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64" name="Shape 6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solidFill>
                  <a:srgbClr val="FFFFFF"/>
                </a:solidFill>
              </a:rPr>
              <a:pPr algn="r"/>
              <a:t>‹#›</a:t>
            </a:fld>
            <a:endParaRPr lang="en-US">
              <a:solidFill>
                <a:srgbClr val="FFFFFF"/>
              </a:solidFill>
            </a:endParaRPr>
          </a:p>
        </p:txBody>
      </p:sp>
    </p:spTree>
    <p:extLst>
      <p:ext uri="{BB962C8B-B14F-4D97-AF65-F5344CB8AC3E}">
        <p14:creationId xmlns:p14="http://schemas.microsoft.com/office/powerpoint/2010/main" val="21243093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7" name="Shape 67"/>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Shape 68"/>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9" name="Shape 69"/>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70" name="Shape 70"/>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71" name="Shape 71"/>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solidFill>
                  <a:srgbClr val="FFFFFF"/>
                </a:solidFill>
              </a:rPr>
              <a:pPr algn="r"/>
              <a:t>‹#›</a:t>
            </a:fld>
            <a:endParaRPr lang="en-US">
              <a:solidFill>
                <a:srgbClr val="FFFFFF"/>
              </a:solidFill>
            </a:endParaRPr>
          </a:p>
        </p:txBody>
      </p:sp>
    </p:spTree>
    <p:extLst>
      <p:ext uri="{BB962C8B-B14F-4D97-AF65-F5344CB8AC3E}">
        <p14:creationId xmlns:p14="http://schemas.microsoft.com/office/powerpoint/2010/main" val="115714930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4" name="Shape 74"/>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76" name="Shape 76"/>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77" name="Shape 77"/>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solidFill>
                  <a:srgbClr val="FFFFFF"/>
                </a:solidFill>
              </a:rPr>
              <a:pPr algn="r"/>
              <a:t>‹#›</a:t>
            </a:fld>
            <a:endParaRPr lang="en-US">
              <a:solidFill>
                <a:srgbClr val="FFFFFF"/>
              </a:solidFill>
            </a:endParaRPr>
          </a:p>
        </p:txBody>
      </p:sp>
    </p:spTree>
    <p:extLst>
      <p:ext uri="{BB962C8B-B14F-4D97-AF65-F5344CB8AC3E}">
        <p14:creationId xmlns:p14="http://schemas.microsoft.com/office/powerpoint/2010/main" val="91392244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0" name="Shape 80"/>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82" name="Shape 82"/>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83" name="Shape 83"/>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a:fld id="{00000000-1234-1234-1234-123412341234}" type="slidenum">
              <a:rPr lang="en-US">
                <a:solidFill>
                  <a:srgbClr val="FFFFFF"/>
                </a:solidFill>
              </a:rPr>
              <a:pPr algn="r"/>
              <a:t>‹#›</a:t>
            </a:fld>
            <a:endParaRPr lang="en-US">
              <a:solidFill>
                <a:srgbClr val="FFFFFF"/>
              </a:solidFill>
            </a:endParaRPr>
          </a:p>
        </p:txBody>
      </p:sp>
    </p:spTree>
    <p:extLst>
      <p:ext uri="{BB962C8B-B14F-4D97-AF65-F5344CB8AC3E}">
        <p14:creationId xmlns:p14="http://schemas.microsoft.com/office/powerpoint/2010/main" val="1733087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23737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9B9A603-E1DA-C446-9280-72C7DA6EC72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82697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00AF9430-D38B-414B-974A-7BC45882980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676704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B8E6FB3-298D-F046-BF2F-459572A36DD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37980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6449CC9-BE3A-C243-8158-A70F02B61360}"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696777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D25A31-9091-814E-B024-818594E8F138}" type="slidenum">
              <a:rPr lang="en-US"/>
              <a:pPr>
                <a:defRPr/>
              </a:pPr>
              <a:t>‹#›</a:t>
            </a:fld>
            <a:endParaRPr lang="en-US"/>
          </a:p>
        </p:txBody>
      </p:sp>
    </p:spTree>
    <p:extLst>
      <p:ext uri="{BB962C8B-B14F-4D97-AF65-F5344CB8AC3E}">
        <p14:creationId xmlns:p14="http://schemas.microsoft.com/office/powerpoint/2010/main" val="22268377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292138-D879-2845-9D86-803F6D181222}" type="slidenum">
              <a:rPr lang="en-US"/>
              <a:pPr>
                <a:defRPr/>
              </a:pPr>
              <a:t>‹#›</a:t>
            </a:fld>
            <a:endParaRPr lang="en-US"/>
          </a:p>
        </p:txBody>
      </p:sp>
    </p:spTree>
    <p:extLst>
      <p:ext uri="{BB962C8B-B14F-4D97-AF65-F5344CB8AC3E}">
        <p14:creationId xmlns:p14="http://schemas.microsoft.com/office/powerpoint/2010/main" val="28890961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D00B53-19D7-C44D-9395-BFE17CC3E05D}" type="slidenum">
              <a:rPr lang="en-US"/>
              <a:pPr>
                <a:defRPr/>
              </a:pPr>
              <a:t>‹#›</a:t>
            </a:fld>
            <a:endParaRPr lang="en-US"/>
          </a:p>
        </p:txBody>
      </p:sp>
    </p:spTree>
    <p:extLst>
      <p:ext uri="{BB962C8B-B14F-4D97-AF65-F5344CB8AC3E}">
        <p14:creationId xmlns:p14="http://schemas.microsoft.com/office/powerpoint/2010/main" val="19942778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DDDF99-23F1-6243-9FEC-A8F48E51C1CC}" type="slidenum">
              <a:rPr lang="en-US"/>
              <a:pPr>
                <a:defRPr/>
              </a:pPr>
              <a:t>‹#›</a:t>
            </a:fld>
            <a:endParaRPr lang="en-US"/>
          </a:p>
        </p:txBody>
      </p:sp>
    </p:spTree>
    <p:extLst>
      <p:ext uri="{BB962C8B-B14F-4D97-AF65-F5344CB8AC3E}">
        <p14:creationId xmlns:p14="http://schemas.microsoft.com/office/powerpoint/2010/main" val="26019634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AC313F1-9768-B647-888F-DBA942364D17}" type="slidenum">
              <a:rPr lang="en-US"/>
              <a:pPr>
                <a:defRPr/>
              </a:pPr>
              <a:t>‹#›</a:t>
            </a:fld>
            <a:endParaRPr lang="en-US"/>
          </a:p>
        </p:txBody>
      </p:sp>
    </p:spTree>
    <p:extLst>
      <p:ext uri="{BB962C8B-B14F-4D97-AF65-F5344CB8AC3E}">
        <p14:creationId xmlns:p14="http://schemas.microsoft.com/office/powerpoint/2010/main" val="15296451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60A34BF-FE5C-E847-A792-6B5EFFD3318D}" type="slidenum">
              <a:rPr lang="en-US"/>
              <a:pPr>
                <a:defRPr/>
              </a:pPr>
              <a:t>‹#›</a:t>
            </a:fld>
            <a:endParaRPr lang="en-US"/>
          </a:p>
        </p:txBody>
      </p:sp>
    </p:spTree>
    <p:extLst>
      <p:ext uri="{BB962C8B-B14F-4D97-AF65-F5344CB8AC3E}">
        <p14:creationId xmlns:p14="http://schemas.microsoft.com/office/powerpoint/2010/main" val="2353610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5993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CBC1EFD-80F9-AE42-BD43-87A2FB20F620}" type="slidenum">
              <a:rPr lang="en-US"/>
              <a:pPr>
                <a:defRPr/>
              </a:pPr>
              <a:t>‹#›</a:t>
            </a:fld>
            <a:endParaRPr lang="en-US"/>
          </a:p>
        </p:txBody>
      </p:sp>
    </p:spTree>
    <p:extLst>
      <p:ext uri="{BB962C8B-B14F-4D97-AF65-F5344CB8AC3E}">
        <p14:creationId xmlns:p14="http://schemas.microsoft.com/office/powerpoint/2010/main" val="2283746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080522-99AD-A641-824C-DB415FD594BD}" type="slidenum">
              <a:rPr lang="en-US"/>
              <a:pPr>
                <a:defRPr/>
              </a:pPr>
              <a:t>‹#›</a:t>
            </a:fld>
            <a:endParaRPr lang="en-US"/>
          </a:p>
        </p:txBody>
      </p:sp>
    </p:spTree>
    <p:extLst>
      <p:ext uri="{BB962C8B-B14F-4D97-AF65-F5344CB8AC3E}">
        <p14:creationId xmlns:p14="http://schemas.microsoft.com/office/powerpoint/2010/main" val="458091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BFC00E-BF39-3341-AA4A-56B50D0F7D30}" type="slidenum">
              <a:rPr lang="en-US"/>
              <a:pPr>
                <a:defRPr/>
              </a:pPr>
              <a:t>‹#›</a:t>
            </a:fld>
            <a:endParaRPr lang="en-US"/>
          </a:p>
        </p:txBody>
      </p:sp>
    </p:spTree>
    <p:extLst>
      <p:ext uri="{BB962C8B-B14F-4D97-AF65-F5344CB8AC3E}">
        <p14:creationId xmlns:p14="http://schemas.microsoft.com/office/powerpoint/2010/main" val="3039756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72B5F3-337B-364C-8991-6C21037C8841}" type="slidenum">
              <a:rPr lang="en-US"/>
              <a:pPr>
                <a:defRPr/>
              </a:pPr>
              <a:t>‹#›</a:t>
            </a:fld>
            <a:endParaRPr lang="en-US"/>
          </a:p>
        </p:txBody>
      </p:sp>
    </p:spTree>
    <p:extLst>
      <p:ext uri="{BB962C8B-B14F-4D97-AF65-F5344CB8AC3E}">
        <p14:creationId xmlns:p14="http://schemas.microsoft.com/office/powerpoint/2010/main" val="35638403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B1CD66-7D01-1E42-88AB-5600BAB9A2E6}" type="slidenum">
              <a:rPr lang="en-US"/>
              <a:pPr>
                <a:defRPr/>
              </a:pPr>
              <a:t>‹#›</a:t>
            </a:fld>
            <a:endParaRPr lang="en-US"/>
          </a:p>
        </p:txBody>
      </p:sp>
    </p:spTree>
    <p:extLst>
      <p:ext uri="{BB962C8B-B14F-4D97-AF65-F5344CB8AC3E}">
        <p14:creationId xmlns:p14="http://schemas.microsoft.com/office/powerpoint/2010/main" val="6736316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729879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57710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327355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30444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9134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79275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69379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5731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293984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035522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71389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63713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065596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22950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364709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2588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739592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2503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3660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94331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718846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006645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01617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005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850319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12559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81610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5076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14781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60069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80737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6822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533393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027034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54810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34233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2AF725-8EF6-074B-9FD4-FE974C1E0FA0}" type="slidenum">
              <a:rPr lang="en-US"/>
              <a:pPr>
                <a:defRPr/>
              </a:pPr>
              <a:t>‹#›</a:t>
            </a:fld>
            <a:endParaRPr lang="en-US"/>
          </a:p>
        </p:txBody>
      </p:sp>
    </p:spTree>
    <p:extLst>
      <p:ext uri="{BB962C8B-B14F-4D97-AF65-F5344CB8AC3E}">
        <p14:creationId xmlns:p14="http://schemas.microsoft.com/office/powerpoint/2010/main" val="41363067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C4384C-E6B4-064B-8090-5AD10FB77FB0}" type="slidenum">
              <a:rPr lang="en-US"/>
              <a:pPr>
                <a:defRPr/>
              </a:pPr>
              <a:t>‹#›</a:t>
            </a:fld>
            <a:endParaRPr lang="en-US"/>
          </a:p>
        </p:txBody>
      </p:sp>
    </p:spTree>
    <p:extLst>
      <p:ext uri="{BB962C8B-B14F-4D97-AF65-F5344CB8AC3E}">
        <p14:creationId xmlns:p14="http://schemas.microsoft.com/office/powerpoint/2010/main" val="1113924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548387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4F1B7FB-6C82-DC4F-AF32-95FE0FE2937F}" type="slidenum">
              <a:rPr lang="en-US"/>
              <a:pPr>
                <a:defRPr/>
              </a:pPr>
              <a:t>‹#›</a:t>
            </a:fld>
            <a:endParaRPr lang="en-US"/>
          </a:p>
        </p:txBody>
      </p:sp>
    </p:spTree>
    <p:extLst>
      <p:ext uri="{BB962C8B-B14F-4D97-AF65-F5344CB8AC3E}">
        <p14:creationId xmlns:p14="http://schemas.microsoft.com/office/powerpoint/2010/main" val="1742086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2529FA3-16AE-9845-9725-CA57808FBA0A}" type="slidenum">
              <a:rPr lang="en-US"/>
              <a:pPr>
                <a:defRPr/>
              </a:pPr>
              <a:t>‹#›</a:t>
            </a:fld>
            <a:endParaRPr lang="en-US"/>
          </a:p>
        </p:txBody>
      </p:sp>
    </p:spTree>
    <p:extLst>
      <p:ext uri="{BB962C8B-B14F-4D97-AF65-F5344CB8AC3E}">
        <p14:creationId xmlns:p14="http://schemas.microsoft.com/office/powerpoint/2010/main" val="41335921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D0941CE-A4AB-5C43-9FC1-CA196638C2CE}" type="slidenum">
              <a:rPr lang="en-US"/>
              <a:pPr>
                <a:defRPr/>
              </a:pPr>
              <a:t>‹#›</a:t>
            </a:fld>
            <a:endParaRPr lang="en-US"/>
          </a:p>
        </p:txBody>
      </p:sp>
    </p:spTree>
    <p:extLst>
      <p:ext uri="{BB962C8B-B14F-4D97-AF65-F5344CB8AC3E}">
        <p14:creationId xmlns:p14="http://schemas.microsoft.com/office/powerpoint/2010/main" val="16432325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AD85903-6403-F34E-9C9B-38238405D4B5}" type="slidenum">
              <a:rPr lang="en-US"/>
              <a:pPr>
                <a:defRPr/>
              </a:pPr>
              <a:t>‹#›</a:t>
            </a:fld>
            <a:endParaRPr lang="en-US"/>
          </a:p>
        </p:txBody>
      </p:sp>
    </p:spTree>
    <p:extLst>
      <p:ext uri="{BB962C8B-B14F-4D97-AF65-F5344CB8AC3E}">
        <p14:creationId xmlns:p14="http://schemas.microsoft.com/office/powerpoint/2010/main" val="15621477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A92293A-9A91-5942-861F-DAA665077F5A}" type="slidenum">
              <a:rPr lang="en-US"/>
              <a:pPr>
                <a:defRPr/>
              </a:pPr>
              <a:t>‹#›</a:t>
            </a:fld>
            <a:endParaRPr lang="en-US"/>
          </a:p>
        </p:txBody>
      </p:sp>
    </p:spTree>
    <p:extLst>
      <p:ext uri="{BB962C8B-B14F-4D97-AF65-F5344CB8AC3E}">
        <p14:creationId xmlns:p14="http://schemas.microsoft.com/office/powerpoint/2010/main" val="9460545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48B6414-2292-D841-9387-E1E8CFA170BD}" type="slidenum">
              <a:rPr lang="en-US"/>
              <a:pPr>
                <a:defRPr/>
              </a:pPr>
              <a:t>‹#›</a:t>
            </a:fld>
            <a:endParaRPr lang="en-US"/>
          </a:p>
        </p:txBody>
      </p:sp>
    </p:spTree>
    <p:extLst>
      <p:ext uri="{BB962C8B-B14F-4D97-AF65-F5344CB8AC3E}">
        <p14:creationId xmlns:p14="http://schemas.microsoft.com/office/powerpoint/2010/main" val="23965554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57D6686-9038-0749-9C89-B4897DBA2126}" type="slidenum">
              <a:rPr lang="en-US"/>
              <a:pPr>
                <a:defRPr/>
              </a:pPr>
              <a:t>‹#›</a:t>
            </a:fld>
            <a:endParaRPr lang="en-US"/>
          </a:p>
        </p:txBody>
      </p:sp>
    </p:spTree>
    <p:extLst>
      <p:ext uri="{BB962C8B-B14F-4D97-AF65-F5344CB8AC3E}">
        <p14:creationId xmlns:p14="http://schemas.microsoft.com/office/powerpoint/2010/main" val="7280025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19C059-8262-9C42-B425-73809807C885}" type="slidenum">
              <a:rPr lang="en-US"/>
              <a:pPr>
                <a:defRPr/>
              </a:pPr>
              <a:t>‹#›</a:t>
            </a:fld>
            <a:endParaRPr lang="en-US"/>
          </a:p>
        </p:txBody>
      </p:sp>
    </p:spTree>
    <p:extLst>
      <p:ext uri="{BB962C8B-B14F-4D97-AF65-F5344CB8AC3E}">
        <p14:creationId xmlns:p14="http://schemas.microsoft.com/office/powerpoint/2010/main" val="18608849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327082-F03A-A444-BC72-898FA9EE263B}" type="slidenum">
              <a:rPr lang="en-US"/>
              <a:pPr>
                <a:defRPr/>
              </a:pPr>
              <a:t>‹#›</a:t>
            </a:fld>
            <a:endParaRPr lang="en-US"/>
          </a:p>
        </p:txBody>
      </p:sp>
    </p:spTree>
    <p:extLst>
      <p:ext uri="{BB962C8B-B14F-4D97-AF65-F5344CB8AC3E}">
        <p14:creationId xmlns:p14="http://schemas.microsoft.com/office/powerpoint/2010/main" val="17776554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65473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040866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75981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141217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16685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0414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34115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5415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920886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42821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75445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6522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6" Type="http://schemas.openxmlformats.org/officeDocument/2006/relationships/image" Target="../media/image4.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3.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6.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6" Type="http://schemas.openxmlformats.org/officeDocument/2006/relationships/image" Target="../media/image4.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3.pn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8.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6" Type="http://schemas.openxmlformats.org/officeDocument/2006/relationships/image" Target="../media/image4.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3.pn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9.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6.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6" Type="http://schemas.openxmlformats.org/officeDocument/2006/relationships/image" Target="../media/image4.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3.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0.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6" Type="http://schemas.openxmlformats.org/officeDocument/2006/relationships/image" Target="../media/image4.png"/><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3.png"/><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1.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6" Type="http://schemas.openxmlformats.org/officeDocument/2006/relationships/image" Target="../media/image4.png"/><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image" Target="../media/image3.png"/><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7.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0.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6" Type="http://schemas.openxmlformats.org/officeDocument/2006/relationships/image" Target="../media/image4.png"/><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image" Target="../media/image3.png"/><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7.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12.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3.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image" Target="../media/image4.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image" Target="../media/image4.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6.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image" Target="../media/image4.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6" Type="http://schemas.openxmlformats.org/officeDocument/2006/relationships/image" Target="../media/image4.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3.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5387" r:id="rId1"/>
    <p:sldLayoutId id="2147485388" r:id="rId2"/>
    <p:sldLayoutId id="2147485389" r:id="rId3"/>
    <p:sldLayoutId id="2147485390" r:id="rId4"/>
    <p:sldLayoutId id="2147485391" r:id="rId5"/>
    <p:sldLayoutId id="2147485392" r:id="rId6"/>
    <p:sldLayoutId id="2147485393" r:id="rId7"/>
    <p:sldLayoutId id="2147485394" r:id="rId8"/>
    <p:sldLayoutId id="2147485395" r:id="rId9"/>
    <p:sldLayoutId id="2147485396" r:id="rId10"/>
    <p:sldLayoutId id="2147485397" r:id="rId11"/>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mj-cs"/>
        </a:defRPr>
      </a:lvl1pPr>
      <a:lvl2pPr algn="ctr" rtl="0" eaLnBrk="0" fontAlgn="base" hangingPunct="0">
        <a:spcBef>
          <a:spcPct val="0"/>
        </a:spcBef>
        <a:spcAft>
          <a:spcPct val="0"/>
        </a:spcAft>
        <a:defRPr sz="4400">
          <a:solidFill>
            <a:schemeClr val="bg1"/>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Arial" charset="0"/>
        </a:defRPr>
      </a:lvl5pPr>
      <a:lvl6pPr marL="457200" algn="ctr" rtl="0" fontAlgn="base">
        <a:spcBef>
          <a:spcPct val="0"/>
        </a:spcBef>
        <a:spcAft>
          <a:spcPct val="0"/>
        </a:spcAft>
        <a:defRPr sz="4400">
          <a:solidFill>
            <a:schemeClr val="bg1"/>
          </a:solidFill>
          <a:latin typeface="Arial" charset="0"/>
          <a:ea typeface="ＭＳ Ｐゴシック" charset="0"/>
          <a:cs typeface="Arial" charset="0"/>
        </a:defRPr>
      </a:lvl6pPr>
      <a:lvl7pPr marL="914400" algn="ctr" rtl="0" fontAlgn="base">
        <a:spcBef>
          <a:spcPct val="0"/>
        </a:spcBef>
        <a:spcAft>
          <a:spcPct val="0"/>
        </a:spcAft>
        <a:defRPr sz="4400">
          <a:solidFill>
            <a:schemeClr val="bg1"/>
          </a:solidFill>
          <a:latin typeface="Arial" charset="0"/>
          <a:ea typeface="ＭＳ Ｐゴシック" charset="0"/>
          <a:cs typeface="Arial" charset="0"/>
        </a:defRPr>
      </a:lvl7pPr>
      <a:lvl8pPr marL="1371600" algn="ctr" rtl="0" fontAlgn="base">
        <a:spcBef>
          <a:spcPct val="0"/>
        </a:spcBef>
        <a:spcAft>
          <a:spcPct val="0"/>
        </a:spcAft>
        <a:defRPr sz="4400">
          <a:solidFill>
            <a:schemeClr val="bg1"/>
          </a:solidFill>
          <a:latin typeface="Arial" charset="0"/>
          <a:ea typeface="ＭＳ Ｐゴシック" charset="0"/>
          <a:cs typeface="Arial" charset="0"/>
        </a:defRPr>
      </a:lvl8pPr>
      <a:lvl9pPr marL="1828800" algn="ctr" rtl="0" fontAlgn="base">
        <a:spcBef>
          <a:spcPct val="0"/>
        </a:spcBef>
        <a:spcAft>
          <a:spcPct val="0"/>
        </a:spcAft>
        <a:defRPr sz="4400">
          <a:solidFill>
            <a:schemeClr val="bg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TextBox 6"/>
          <p:cNvSpPr txBox="1">
            <a:spLocks noChangeArrowheads="1"/>
          </p:cNvSpPr>
          <p:nvPr userDrawn="1"/>
        </p:nvSpPr>
        <p:spPr bwMode="auto">
          <a:xfrm>
            <a:off x="2514600" y="0"/>
            <a:ext cx="6172200" cy="609600"/>
          </a:xfrm>
          <a:prstGeom prst="rect">
            <a:avLst/>
          </a:prstGeom>
          <a:noFill/>
          <a:ln>
            <a:noFill/>
          </a:ln>
        </p:spPr>
        <p:txBody>
          <a:bodyPr lIns="0" tIns="0" rIns="0" bIns="0"/>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r" eaLnBrk="1" hangingPunct="1">
              <a:defRPr/>
            </a:pPr>
            <a:r>
              <a:rPr lang="en-US" sz="3800">
                <a:solidFill>
                  <a:srgbClr val="8B999C"/>
                </a:solidFill>
                <a:latin typeface="Candara" charset="0"/>
              </a:rPr>
              <a:t>general videos</a:t>
            </a:r>
          </a:p>
        </p:txBody>
      </p:sp>
      <p:pic>
        <p:nvPicPr>
          <p:cNvPr id="5529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3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85" r:id="rId1"/>
    <p:sldLayoutId id="2147485486" r:id="rId2"/>
    <p:sldLayoutId id="2147485487" r:id="rId3"/>
    <p:sldLayoutId id="2147485488" r:id="rId4"/>
    <p:sldLayoutId id="2147485489" r:id="rId5"/>
    <p:sldLayoutId id="2147485490" r:id="rId6"/>
    <p:sldLayoutId id="2147485491" r:id="rId7"/>
    <p:sldLayoutId id="2147485492" r:id="rId8"/>
    <p:sldLayoutId id="2147485493" r:id="rId9"/>
    <p:sldLayoutId id="2147485494" r:id="rId10"/>
    <p:sldLayoutId id="214748549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6322"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1" name="TextBox 7"/>
          <p:cNvSpPr txBox="1">
            <a:spLocks noChangeArrowheads="1"/>
          </p:cNvSpPr>
          <p:nvPr userDrawn="1"/>
        </p:nvSpPr>
        <p:spPr bwMode="auto">
          <a:xfrm>
            <a:off x="2514600" y="0"/>
            <a:ext cx="6172200" cy="609600"/>
          </a:xfrm>
          <a:prstGeom prst="rect">
            <a:avLst/>
          </a:prstGeom>
          <a:noFill/>
          <a:ln>
            <a:noFill/>
          </a:ln>
        </p:spPr>
        <p:txBody>
          <a:bodyPr lIns="0" tIns="0" rIns="0" bIns="0"/>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r" eaLnBrk="1" hangingPunct="1">
              <a:defRPr/>
            </a:pPr>
            <a:r>
              <a:rPr lang="en-US" sz="3800">
                <a:solidFill>
                  <a:srgbClr val="8B999C"/>
                </a:solidFill>
                <a:latin typeface="Candara" charset="0"/>
              </a:rPr>
              <a:t>educational books</a:t>
            </a:r>
          </a:p>
        </p:txBody>
      </p:sp>
      <p:pic>
        <p:nvPicPr>
          <p:cNvPr id="5632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96" r:id="rId1"/>
    <p:sldLayoutId id="2147485497" r:id="rId2"/>
    <p:sldLayoutId id="2147485498" r:id="rId3"/>
    <p:sldLayoutId id="2147485499" r:id="rId4"/>
    <p:sldLayoutId id="2147485500" r:id="rId5"/>
    <p:sldLayoutId id="2147485501" r:id="rId6"/>
    <p:sldLayoutId id="2147485502" r:id="rId7"/>
    <p:sldLayoutId id="2147485503" r:id="rId8"/>
    <p:sldLayoutId id="2147485504" r:id="rId9"/>
    <p:sldLayoutId id="2147485505" r:id="rId10"/>
    <p:sldLayoutId id="2147485506"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7346"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800" dirty="0">
                <a:solidFill>
                  <a:srgbClr val="8B999C"/>
                </a:solidFill>
                <a:latin typeface="Candara" charset="0"/>
                <a:cs typeface="+mn-cs"/>
              </a:rPr>
              <a:t>children</a:t>
            </a:r>
            <a:r>
              <a:rPr lang="fr-FR" altLang="ja-JP" sz="3800" dirty="0">
                <a:solidFill>
                  <a:srgbClr val="8B999C"/>
                </a:solidFill>
                <a:latin typeface="Candara" charset="0"/>
                <a:cs typeface="+mn-cs"/>
              </a:rPr>
              <a:t>'</a:t>
            </a:r>
            <a:r>
              <a:rPr lang="en-US" sz="3800" dirty="0">
                <a:solidFill>
                  <a:srgbClr val="8B999C"/>
                </a:solidFill>
                <a:latin typeface="Candara" charset="0"/>
                <a:cs typeface="+mn-cs"/>
              </a:rPr>
              <a:t>s books</a:t>
            </a:r>
          </a:p>
        </p:txBody>
      </p:sp>
      <p:pic>
        <p:nvPicPr>
          <p:cNvPr id="5734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07" r:id="rId1"/>
    <p:sldLayoutId id="2147485508" r:id="rId2"/>
    <p:sldLayoutId id="2147485509" r:id="rId3"/>
    <p:sldLayoutId id="2147485510" r:id="rId4"/>
    <p:sldLayoutId id="2147485511" r:id="rId5"/>
    <p:sldLayoutId id="2147485512" r:id="rId6"/>
    <p:sldLayoutId id="2147485513" r:id="rId7"/>
    <p:sldLayoutId id="2147485514" r:id="rId8"/>
    <p:sldLayoutId id="2147485515" r:id="rId9"/>
    <p:sldLayoutId id="2147485516" r:id="rId10"/>
    <p:sldLayoutId id="214748551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TextBox 6"/>
          <p:cNvSpPr txBox="1">
            <a:spLocks noChangeArrowheads="1"/>
          </p:cNvSpPr>
          <p:nvPr userDrawn="1"/>
        </p:nvSpPr>
        <p:spPr bwMode="auto">
          <a:xfrm>
            <a:off x="2514600" y="0"/>
            <a:ext cx="6172200" cy="609600"/>
          </a:xfrm>
          <a:prstGeom prst="rect">
            <a:avLst/>
          </a:prstGeom>
          <a:noFill/>
          <a:ln>
            <a:noFill/>
          </a:ln>
        </p:spPr>
        <p:txBody>
          <a:bodyPr lIns="0" tIns="0" rIns="0" bIns="0"/>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r" eaLnBrk="1" hangingPunct="1">
              <a:defRPr/>
            </a:pPr>
            <a:r>
              <a:rPr lang="en-US" sz="3800">
                <a:solidFill>
                  <a:srgbClr val="8B999C"/>
                </a:solidFill>
                <a:latin typeface="Candara" charset="0"/>
              </a:rPr>
              <a:t>general videos</a:t>
            </a:r>
          </a:p>
        </p:txBody>
      </p:sp>
      <p:pic>
        <p:nvPicPr>
          <p:cNvPr id="5837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18" r:id="rId1"/>
    <p:sldLayoutId id="2147485519" r:id="rId2"/>
    <p:sldLayoutId id="2147485520" r:id="rId3"/>
    <p:sldLayoutId id="2147485521" r:id="rId4"/>
    <p:sldLayoutId id="2147485522" r:id="rId5"/>
    <p:sldLayoutId id="2147485523" r:id="rId6"/>
    <p:sldLayoutId id="2147485524" r:id="rId7"/>
    <p:sldLayoutId id="2147485525" r:id="rId8"/>
    <p:sldLayoutId id="2147485526" r:id="rId9"/>
    <p:sldLayoutId id="2147485527" r:id="rId10"/>
    <p:sldLayoutId id="214748552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362" name="TextBox 6"/>
          <p:cNvSpPr txBox="1">
            <a:spLocks noChangeArrowheads="1"/>
          </p:cNvSpPr>
          <p:nvPr userDrawn="1"/>
        </p:nvSpPr>
        <p:spPr bwMode="auto">
          <a:xfrm>
            <a:off x="2514600" y="0"/>
            <a:ext cx="6172200" cy="609600"/>
          </a:xfrm>
          <a:prstGeom prst="rect">
            <a:avLst/>
          </a:prstGeom>
          <a:noFill/>
          <a:ln>
            <a:noFill/>
          </a:ln>
        </p:spPr>
        <p:txBody>
          <a:bodyPr lIns="0" tIns="0" rIns="0" bIns="0"/>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r" eaLnBrk="1" hangingPunct="1">
              <a:defRPr/>
            </a:pPr>
            <a:r>
              <a:rPr lang="en-US" sz="3800">
                <a:solidFill>
                  <a:srgbClr val="8B999C"/>
                </a:solidFill>
                <a:latin typeface="Candara" charset="0"/>
              </a:rPr>
              <a:t>general videos</a:t>
            </a:r>
          </a:p>
        </p:txBody>
      </p:sp>
      <p:pic>
        <p:nvPicPr>
          <p:cNvPr id="5939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29" r:id="rId1"/>
    <p:sldLayoutId id="2147485530" r:id="rId2"/>
    <p:sldLayoutId id="2147485531" r:id="rId3"/>
    <p:sldLayoutId id="2147485532" r:id="rId4"/>
    <p:sldLayoutId id="2147485533" r:id="rId5"/>
    <p:sldLayoutId id="2147485534" r:id="rId6"/>
    <p:sldLayoutId id="2147485535" r:id="rId7"/>
    <p:sldLayoutId id="2147485536" r:id="rId8"/>
    <p:sldLayoutId id="2147485537" r:id="rId9"/>
    <p:sldLayoutId id="2147485538" r:id="rId10"/>
    <p:sldLayoutId id="214748553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04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effectLst>
                  <a:outerShdw blurRad="38100" dist="38100" dir="2700000" algn="tl">
                    <a:srgbClr val="000000"/>
                  </a:outerShdw>
                </a:effectLst>
                <a:latin typeface="+mn-lt"/>
                <a:ea typeface="ＭＳ Ｐゴシック" charset="0"/>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rgbClr val="FFFFFF"/>
                </a:solidFill>
                <a:effectLst>
                  <a:outerShdw blurRad="38100" dist="38100" dir="2700000" algn="tl">
                    <a:srgbClr val="000000">
                      <a:alpha val="43137"/>
                    </a:srgbClr>
                  </a:outerShdw>
                </a:effectLst>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FFFFFF"/>
                </a:solidFill>
                <a:effectLst>
                  <a:outerShdw blurRad="38100" dist="38100" dir="2700000" algn="tl">
                    <a:srgbClr val="000000"/>
                  </a:outerShdw>
                </a:effectLst>
                <a:latin typeface="Candara" charset="0"/>
                <a:cs typeface="Arial" charset="0"/>
              </a:defRPr>
            </a:lvl1pPr>
          </a:lstStyle>
          <a:p>
            <a:pPr>
              <a:defRPr/>
            </a:pPr>
            <a:fld id="{1023FCC2-67D6-FA48-BF31-15F19C92581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40" r:id="rId1"/>
    <p:sldLayoutId id="2147485541" r:id="rId2"/>
    <p:sldLayoutId id="2147485542" r:id="rId3"/>
    <p:sldLayoutId id="2147485543" r:id="rId4"/>
    <p:sldLayoutId id="2147485544" r:id="rId5"/>
    <p:sldLayoutId id="2147485545" r:id="rId6"/>
    <p:sldLayoutId id="2147485546" r:id="rId7"/>
    <p:sldLayoutId id="2147485547" r:id="rId8"/>
    <p:sldLayoutId id="2147485548" r:id="rId9"/>
    <p:sldLayoutId id="2147485549" r:id="rId10"/>
    <p:sldLayoutId id="214748555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2706"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707"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708"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1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51" r:id="rId1"/>
    <p:sldLayoutId id="2147485552" r:id="rId2"/>
    <p:sldLayoutId id="2147485553" r:id="rId3"/>
    <p:sldLayoutId id="2147485554" r:id="rId4"/>
    <p:sldLayoutId id="2147485555" r:id="rId5"/>
    <p:sldLayoutId id="2147485556" r:id="rId6"/>
    <p:sldLayoutId id="2147485557" r:id="rId7"/>
    <p:sldLayoutId id="2147485558" r:id="rId8"/>
    <p:sldLayoutId id="2147485559" r:id="rId9"/>
    <p:sldLayoutId id="2147485560" r:id="rId10"/>
    <p:sldLayoutId id="214748556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373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1"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2"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3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62" r:id="rId1"/>
    <p:sldLayoutId id="2147485563" r:id="rId2"/>
    <p:sldLayoutId id="2147485564" r:id="rId3"/>
    <p:sldLayoutId id="2147485565" r:id="rId4"/>
    <p:sldLayoutId id="2147485566" r:id="rId5"/>
    <p:sldLayoutId id="2147485567" r:id="rId6"/>
    <p:sldLayoutId id="2147485568" r:id="rId7"/>
    <p:sldLayoutId id="2147485569" r:id="rId8"/>
    <p:sldLayoutId id="2147485570" r:id="rId9"/>
    <p:sldLayoutId id="2147485571" r:id="rId10"/>
    <p:sldLayoutId id="2147485572"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47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73" r:id="rId1"/>
    <p:sldLayoutId id="2147485574" r:id="rId2"/>
    <p:sldLayoutId id="2147485575" r:id="rId3"/>
    <p:sldLayoutId id="2147485576" r:id="rId4"/>
    <p:sldLayoutId id="2147485577" r:id="rId5"/>
    <p:sldLayoutId id="2147485578" r:id="rId6"/>
    <p:sldLayoutId id="2147485579" r:id="rId7"/>
    <p:sldLayoutId id="2147485580" r:id="rId8"/>
    <p:sldLayoutId id="2147485581" r:id="rId9"/>
    <p:sldLayoutId id="2147485582" r:id="rId10"/>
    <p:sldLayoutId id="2147485583"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7616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0">
                <a:solidFill>
                  <a:schemeClr val="tx1"/>
                </a:solidFill>
                <a:ea typeface="ＭＳ Ｐゴシック" charset="0"/>
                <a:cs typeface="+mn-cs"/>
              </a:defRPr>
            </a:lvl1pPr>
          </a:lstStyle>
          <a:p>
            <a:pPr>
              <a:defRPr/>
            </a:pPr>
            <a:endParaRPr lang="en-US"/>
          </a:p>
        </p:txBody>
      </p:sp>
      <p:sp>
        <p:nvSpPr>
          <p:cNvPr id="367616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solidFill>
                  <a:schemeClr val="tx1"/>
                </a:solidFill>
                <a:ea typeface="ＭＳ Ｐゴシック" charset="0"/>
                <a:cs typeface="+mn-cs"/>
              </a:defRPr>
            </a:lvl1pPr>
          </a:lstStyle>
          <a:p>
            <a:pPr>
              <a:defRPr/>
            </a:pPr>
            <a:endParaRPr lang="en-US"/>
          </a:p>
        </p:txBody>
      </p:sp>
      <p:sp>
        <p:nvSpPr>
          <p:cNvPr id="367616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0" smtClean="0">
                <a:solidFill>
                  <a:schemeClr val="tx1"/>
                </a:solidFill>
                <a:cs typeface="Arial" charset="0"/>
              </a:defRPr>
            </a:lvl1pPr>
          </a:lstStyle>
          <a:p>
            <a:pPr>
              <a:defRPr/>
            </a:pPr>
            <a:fld id="{98065CB5-C195-DC43-9ADF-330228C769B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84" r:id="rId1"/>
    <p:sldLayoutId id="2147485585" r:id="rId2"/>
    <p:sldLayoutId id="2147485586" r:id="rId3"/>
    <p:sldLayoutId id="2147485587" r:id="rId4"/>
    <p:sldLayoutId id="2147485588" r:id="rId5"/>
    <p:sldLayoutId id="2147485589" r:id="rId6"/>
    <p:sldLayoutId id="2147485590" r:id="rId7"/>
    <p:sldLayoutId id="2147485591" r:id="rId8"/>
    <p:sldLayoutId id="2147485592" r:id="rId9"/>
    <p:sldLayoutId id="2147485593" r:id="rId10"/>
    <p:sldLayoutId id="214748559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73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0">
                <a:solidFill>
                  <a:schemeClr val="tx1"/>
                </a:solidFill>
                <a:ea typeface="ＭＳ Ｐゴシック" charset="0"/>
                <a:cs typeface="+mn-cs"/>
              </a:defRPr>
            </a:lvl1pPr>
          </a:lstStyle>
          <a:p>
            <a:pPr>
              <a:defRPr/>
            </a:pPr>
            <a:endParaRPr lang="en-US"/>
          </a:p>
        </p:txBody>
      </p:sp>
      <p:sp>
        <p:nvSpPr>
          <p:cNvPr id="6973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solidFill>
                  <a:schemeClr val="tx1"/>
                </a:solidFill>
                <a:ea typeface="ＭＳ Ｐゴシック" charset="0"/>
                <a:cs typeface="+mn-cs"/>
              </a:defRPr>
            </a:lvl1pPr>
          </a:lstStyle>
          <a:p>
            <a:pPr>
              <a:defRPr/>
            </a:pPr>
            <a:endParaRPr lang="en-US"/>
          </a:p>
        </p:txBody>
      </p:sp>
      <p:sp>
        <p:nvSpPr>
          <p:cNvPr id="6973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0" smtClean="0">
                <a:solidFill>
                  <a:schemeClr val="tx1"/>
                </a:solidFill>
                <a:cs typeface="Arial" charset="0"/>
              </a:defRPr>
            </a:lvl1pPr>
          </a:lstStyle>
          <a:p>
            <a:pPr>
              <a:defRPr/>
            </a:pPr>
            <a:fld id="{6E862C90-D2CA-2E46-BD23-29D0E9D8C78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98" r:id="rId1"/>
    <p:sldLayoutId id="2147485399" r:id="rId2"/>
    <p:sldLayoutId id="2147485400" r:id="rId3"/>
    <p:sldLayoutId id="2147485401" r:id="rId4"/>
    <p:sldLayoutId id="2147485402" r:id="rId5"/>
    <p:sldLayoutId id="2147485403" r:id="rId6"/>
    <p:sldLayoutId id="2147485404" r:id="rId7"/>
    <p:sldLayoutId id="2147485405" r:id="rId8"/>
    <p:sldLayoutId id="2147485406" r:id="rId9"/>
    <p:sldLayoutId id="2147485407" r:id="rId10"/>
    <p:sldLayoutId id="214748540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128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0">
                <a:solidFill>
                  <a:schemeClr val="tx1"/>
                </a:solidFill>
                <a:ea typeface="ＭＳ Ｐゴシック" charset="0"/>
                <a:cs typeface="+mn-cs"/>
              </a:defRPr>
            </a:lvl1pPr>
          </a:lstStyle>
          <a:p>
            <a:pPr>
              <a:defRPr/>
            </a:pPr>
            <a:endParaRPr lang="en-US"/>
          </a:p>
        </p:txBody>
      </p:sp>
      <p:sp>
        <p:nvSpPr>
          <p:cNvPr id="368128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solidFill>
                  <a:schemeClr val="tx1"/>
                </a:solidFill>
                <a:ea typeface="ＭＳ Ｐゴシック" charset="0"/>
                <a:cs typeface="+mn-cs"/>
              </a:defRPr>
            </a:lvl1pPr>
          </a:lstStyle>
          <a:p>
            <a:pPr>
              <a:defRPr/>
            </a:pPr>
            <a:endParaRPr lang="en-US"/>
          </a:p>
        </p:txBody>
      </p:sp>
      <p:sp>
        <p:nvSpPr>
          <p:cNvPr id="368128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0" smtClean="0">
                <a:solidFill>
                  <a:schemeClr val="tx1"/>
                </a:solidFill>
                <a:cs typeface="Arial" charset="0"/>
              </a:defRPr>
            </a:lvl1pPr>
          </a:lstStyle>
          <a:p>
            <a:pPr>
              <a:defRPr/>
            </a:pPr>
            <a:fld id="{1EC8EE12-5E9F-5F4A-8C87-E68515DC662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95" r:id="rId1"/>
    <p:sldLayoutId id="2147485596" r:id="rId2"/>
    <p:sldLayoutId id="2147485597" r:id="rId3"/>
    <p:sldLayoutId id="2147485598" r:id="rId4"/>
    <p:sldLayoutId id="2147485599" r:id="rId5"/>
    <p:sldLayoutId id="2147485600" r:id="rId6"/>
    <p:sldLayoutId id="2147485601" r:id="rId7"/>
    <p:sldLayoutId id="2147485602" r:id="rId8"/>
    <p:sldLayoutId id="2147485603" r:id="rId9"/>
    <p:sldLayoutId id="2147485604" r:id="rId10"/>
    <p:sldLayoutId id="214748560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845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0">
                <a:solidFill>
                  <a:schemeClr val="tx1"/>
                </a:solidFill>
                <a:ea typeface="ＭＳ Ｐゴシック" charset="0"/>
                <a:cs typeface="+mn-cs"/>
              </a:defRPr>
            </a:lvl1pPr>
          </a:lstStyle>
          <a:p>
            <a:pPr>
              <a:defRPr/>
            </a:pPr>
            <a:endParaRPr lang="en-US"/>
          </a:p>
        </p:txBody>
      </p:sp>
      <p:sp>
        <p:nvSpPr>
          <p:cNvPr id="368845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solidFill>
                  <a:schemeClr val="tx1"/>
                </a:solidFill>
                <a:ea typeface="ＭＳ Ｐゴシック" charset="0"/>
                <a:cs typeface="+mn-cs"/>
              </a:defRPr>
            </a:lvl1pPr>
          </a:lstStyle>
          <a:p>
            <a:pPr>
              <a:defRPr/>
            </a:pPr>
            <a:endParaRPr lang="en-US"/>
          </a:p>
        </p:txBody>
      </p:sp>
      <p:sp>
        <p:nvSpPr>
          <p:cNvPr id="368845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0" smtClean="0">
                <a:solidFill>
                  <a:schemeClr val="tx1"/>
                </a:solidFill>
                <a:cs typeface="Arial" charset="0"/>
              </a:defRPr>
            </a:lvl1pPr>
          </a:lstStyle>
          <a:p>
            <a:pPr>
              <a:defRPr/>
            </a:pPr>
            <a:fld id="{BB3E105D-3373-7B4F-8FFC-C6238305D58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06" r:id="rId1"/>
    <p:sldLayoutId id="2147485607" r:id="rId2"/>
    <p:sldLayoutId id="2147485608" r:id="rId3"/>
    <p:sldLayoutId id="2147485609" r:id="rId4"/>
    <p:sldLayoutId id="2147485610" r:id="rId5"/>
    <p:sldLayoutId id="2147485611" r:id="rId6"/>
    <p:sldLayoutId id="2147485612" r:id="rId7"/>
    <p:sldLayoutId id="2147485613" r:id="rId8"/>
    <p:sldLayoutId id="2147485614" r:id="rId9"/>
    <p:sldLayoutId id="2147485615" r:id="rId10"/>
    <p:sldLayoutId id="214748561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bwMode="auto">
          <a:xfrm>
            <a:off x="893763" y="1152525"/>
            <a:ext cx="7358062" cy="232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35715" tIns="35715" rIns="35715" bIns="35715" numCol="1" anchor="b" anchorCtr="0" compatLnSpc="1">
            <a:prstTxWarp prst="textNoShape">
              <a:avLst/>
            </a:prstTxWarp>
          </a:bodyPr>
          <a:lstStyle/>
          <a:p>
            <a:pPr lvl="0"/>
            <a:r>
              <a:rPr lang="en-US">
                <a:sym typeface="Gill Sans" charset="0"/>
              </a:rPr>
              <a:t>Click to edit Master title style</a:t>
            </a:r>
          </a:p>
        </p:txBody>
      </p:sp>
      <p:sp>
        <p:nvSpPr>
          <p:cNvPr id="112643" name="Rectangle 3"/>
          <p:cNvSpPr>
            <a:spLocks noGrp="1" noChangeArrowheads="1"/>
          </p:cNvSpPr>
          <p:nvPr>
            <p:ph type="body" idx="1"/>
          </p:nvPr>
        </p:nvSpPr>
        <p:spPr bwMode="auto">
          <a:xfrm>
            <a:off x="893763" y="3536950"/>
            <a:ext cx="7358062"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35715" tIns="35715" rIns="35715" bIns="35715"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5617" r:id="rId1"/>
    <p:sldLayoutId id="2147485618" r:id="rId2"/>
    <p:sldLayoutId id="2147485619" r:id="rId3"/>
    <p:sldLayoutId id="2147485620" r:id="rId4"/>
    <p:sldLayoutId id="2147485621" r:id="rId5"/>
    <p:sldLayoutId id="2147485622" r:id="rId6"/>
    <p:sldLayoutId id="2147485623" r:id="rId7"/>
    <p:sldLayoutId id="2147485624" r:id="rId8"/>
    <p:sldLayoutId id="2147485625" r:id="rId9"/>
    <p:sldLayoutId id="2147485626" r:id="rId10"/>
    <p:sldLayoutId id="2147485627" r:id="rId11"/>
  </p:sldLayoutIdLst>
  <p:transition/>
  <p:txStyles>
    <p:titleStyle>
      <a:lvl1pPr algn="ctr" defTabSz="642938" rtl="0" eaLnBrk="0" fontAlgn="base" hangingPunct="0">
        <a:spcBef>
          <a:spcPct val="0"/>
        </a:spcBef>
        <a:spcAft>
          <a:spcPct val="0"/>
        </a:spcAft>
        <a:defRPr sz="5900">
          <a:solidFill>
            <a:schemeClr val="tx1"/>
          </a:solidFill>
          <a:latin typeface="+mj-lt"/>
          <a:ea typeface="ＭＳ Ｐゴシック" charset="0"/>
          <a:cs typeface="+mj-cs"/>
          <a:sym typeface="Gill Sans" charset="0"/>
        </a:defRPr>
      </a:lvl1pPr>
      <a:lvl2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2pPr>
      <a:lvl3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3pPr>
      <a:lvl4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4pPr>
      <a:lvl5pPr algn="ctr" defTabSz="642938" rtl="0" eaLnBrk="0" fontAlgn="base" hangingPunct="0">
        <a:spcBef>
          <a:spcPct val="0"/>
        </a:spcBef>
        <a:spcAft>
          <a:spcPct val="0"/>
        </a:spcAft>
        <a:defRPr sz="5900">
          <a:solidFill>
            <a:schemeClr val="tx1"/>
          </a:solidFill>
          <a:latin typeface="Gill Sans" charset="0"/>
          <a:ea typeface="ＭＳ Ｐゴシック" charset="0"/>
          <a:cs typeface="Arial" charset="0"/>
          <a:sym typeface="Gill Sans" charset="0"/>
        </a:defRPr>
      </a:lvl5pPr>
      <a:lvl6pPr marL="4572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6pPr>
      <a:lvl7pPr marL="9144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7pPr>
      <a:lvl8pPr marL="13716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8pPr>
      <a:lvl9pPr marL="1828800" algn="ctr" defTabSz="642938" rtl="0" fontAlgn="base">
        <a:spcBef>
          <a:spcPct val="0"/>
        </a:spcBef>
        <a:spcAft>
          <a:spcPct val="0"/>
        </a:spcAft>
        <a:defRPr sz="5900">
          <a:solidFill>
            <a:schemeClr val="tx1"/>
          </a:solidFill>
          <a:latin typeface="Gill Sans" charset="0"/>
          <a:ea typeface="ＭＳ Ｐゴシック" charset="0"/>
          <a:cs typeface="Arial" charset="0"/>
          <a:sym typeface="Gill Sans" charset="0"/>
        </a:defRPr>
      </a:lvl9pPr>
    </p:titleStyle>
    <p:bodyStyle>
      <a:lvl1pPr marL="342900" indent="-342900" algn="ctr" defTabSz="642938" rtl="0" eaLnBrk="0" fontAlgn="base" hangingPunct="0">
        <a:spcBef>
          <a:spcPct val="0"/>
        </a:spcBef>
        <a:spcAft>
          <a:spcPct val="0"/>
        </a:spcAft>
        <a:defRPr sz="2500">
          <a:solidFill>
            <a:schemeClr val="tx1"/>
          </a:solidFill>
          <a:latin typeface="+mn-lt"/>
          <a:ea typeface="ＭＳ Ｐゴシック" charset="0"/>
          <a:cs typeface="+mn-cs"/>
          <a:sym typeface="Gill Sans" charset="0"/>
        </a:defRPr>
      </a:lvl1pPr>
      <a:lvl2pPr marL="742950" indent="-285750" algn="ctr" defTabSz="642938" rtl="0" eaLnBrk="0" fontAlgn="base" hangingPunct="0">
        <a:spcBef>
          <a:spcPct val="0"/>
        </a:spcBef>
        <a:spcAft>
          <a:spcPct val="0"/>
        </a:spcAft>
        <a:defRPr sz="2500">
          <a:solidFill>
            <a:schemeClr val="tx1"/>
          </a:solidFill>
          <a:latin typeface="+mn-lt"/>
          <a:ea typeface="Arial" charset="0"/>
          <a:cs typeface="+mn-cs"/>
          <a:sym typeface="Gill Sans" charset="0"/>
        </a:defRPr>
      </a:lvl2pPr>
      <a:lvl3pPr marL="1143000" indent="-228600" algn="ctr" defTabSz="642938" rtl="0" eaLnBrk="0" fontAlgn="base" hangingPunct="0">
        <a:spcBef>
          <a:spcPct val="0"/>
        </a:spcBef>
        <a:spcAft>
          <a:spcPct val="0"/>
        </a:spcAft>
        <a:defRPr sz="2500">
          <a:solidFill>
            <a:schemeClr val="tx1"/>
          </a:solidFill>
          <a:latin typeface="+mn-lt"/>
          <a:ea typeface="Arial" charset="0"/>
          <a:cs typeface="+mn-cs"/>
          <a:sym typeface="Gill Sans" charset="0"/>
        </a:defRPr>
      </a:lvl3pPr>
      <a:lvl4pPr marL="1600200" indent="-228600" algn="ctr" defTabSz="642938" rtl="0" eaLnBrk="0" fontAlgn="base" hangingPunct="0">
        <a:spcBef>
          <a:spcPct val="0"/>
        </a:spcBef>
        <a:spcAft>
          <a:spcPct val="0"/>
        </a:spcAft>
        <a:defRPr sz="2500">
          <a:solidFill>
            <a:schemeClr val="tx1"/>
          </a:solidFill>
          <a:latin typeface="+mn-lt"/>
          <a:ea typeface="Arial" charset="0"/>
          <a:cs typeface="+mn-cs"/>
          <a:sym typeface="Gill Sans" charset="0"/>
        </a:defRPr>
      </a:lvl4pPr>
      <a:lvl5pPr marL="2057400" indent="-228600" algn="ctr" defTabSz="642938" rtl="0" eaLnBrk="0" fontAlgn="base" hangingPunct="0">
        <a:spcBef>
          <a:spcPct val="0"/>
        </a:spcBef>
        <a:spcAft>
          <a:spcPct val="0"/>
        </a:spcAft>
        <a:defRPr sz="2500">
          <a:solidFill>
            <a:schemeClr val="tx1"/>
          </a:solidFill>
          <a:latin typeface="+mn-lt"/>
          <a:ea typeface="Arial" charset="0"/>
          <a:cs typeface="+mn-cs"/>
          <a:sym typeface="Gill Sans" charset="0"/>
        </a:defRPr>
      </a:lvl5pPr>
      <a:lvl6pPr marL="457200" algn="ctr" defTabSz="642938" rtl="0" fontAlgn="base">
        <a:spcBef>
          <a:spcPct val="0"/>
        </a:spcBef>
        <a:spcAft>
          <a:spcPct val="0"/>
        </a:spcAft>
        <a:defRPr sz="2500">
          <a:solidFill>
            <a:schemeClr val="tx1"/>
          </a:solidFill>
          <a:latin typeface="+mn-lt"/>
          <a:ea typeface="Arial" charset="0"/>
          <a:cs typeface="+mn-cs"/>
          <a:sym typeface="Gill Sans" charset="0"/>
        </a:defRPr>
      </a:lvl6pPr>
      <a:lvl7pPr marL="914400" algn="ctr" defTabSz="642938" rtl="0" fontAlgn="base">
        <a:spcBef>
          <a:spcPct val="0"/>
        </a:spcBef>
        <a:spcAft>
          <a:spcPct val="0"/>
        </a:spcAft>
        <a:defRPr sz="2500">
          <a:solidFill>
            <a:schemeClr val="tx1"/>
          </a:solidFill>
          <a:latin typeface="+mn-lt"/>
          <a:ea typeface="Arial" charset="0"/>
          <a:cs typeface="+mn-cs"/>
          <a:sym typeface="Gill Sans" charset="0"/>
        </a:defRPr>
      </a:lvl7pPr>
      <a:lvl8pPr marL="1371600" algn="ctr" defTabSz="642938" rtl="0" fontAlgn="base">
        <a:spcBef>
          <a:spcPct val="0"/>
        </a:spcBef>
        <a:spcAft>
          <a:spcPct val="0"/>
        </a:spcAft>
        <a:defRPr sz="2500">
          <a:solidFill>
            <a:schemeClr val="tx1"/>
          </a:solidFill>
          <a:latin typeface="+mn-lt"/>
          <a:ea typeface="Arial" charset="0"/>
          <a:cs typeface="+mn-cs"/>
          <a:sym typeface="Gill Sans" charset="0"/>
        </a:defRPr>
      </a:lvl8pPr>
      <a:lvl9pPr marL="1828800" algn="ctr" defTabSz="642938" rtl="0" fontAlgn="base">
        <a:spcBef>
          <a:spcPct val="0"/>
        </a:spcBef>
        <a:spcAft>
          <a:spcPct val="0"/>
        </a:spcAft>
        <a:defRPr sz="25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5628" r:id="rId1"/>
    <p:sldLayoutId id="2147485629" r:id="rId2"/>
    <p:sldLayoutId id="2147485630" r:id="rId3"/>
    <p:sldLayoutId id="2147485631" r:id="rId4"/>
    <p:sldLayoutId id="2147485632" r:id="rId5"/>
    <p:sldLayoutId id="2147485633" r:id="rId6"/>
    <p:sldLayoutId id="2147485634" r:id="rId7"/>
    <p:sldLayoutId id="2147485635" r:id="rId8"/>
    <p:sldLayoutId id="2147485636" r:id="rId9"/>
    <p:sldLayoutId id="2147485637" r:id="rId10"/>
    <p:sldLayoutId id="2147485638" r:id="rId11"/>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mj-cs"/>
        </a:defRPr>
      </a:lvl1pPr>
      <a:lvl2pPr algn="ctr" rtl="0" eaLnBrk="0" fontAlgn="base" hangingPunct="0">
        <a:spcBef>
          <a:spcPct val="0"/>
        </a:spcBef>
        <a:spcAft>
          <a:spcPct val="0"/>
        </a:spcAft>
        <a:defRPr sz="4400">
          <a:solidFill>
            <a:schemeClr val="bg1"/>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Arial" charset="0"/>
        </a:defRPr>
      </a:lvl5pPr>
      <a:lvl6pPr marL="457200" algn="ctr" rtl="0" fontAlgn="base">
        <a:spcBef>
          <a:spcPct val="0"/>
        </a:spcBef>
        <a:spcAft>
          <a:spcPct val="0"/>
        </a:spcAft>
        <a:defRPr sz="4400">
          <a:solidFill>
            <a:schemeClr val="bg1"/>
          </a:solidFill>
          <a:latin typeface="Arial" charset="0"/>
          <a:ea typeface="ＭＳ Ｐゴシック" charset="0"/>
          <a:cs typeface="Arial" charset="0"/>
        </a:defRPr>
      </a:lvl6pPr>
      <a:lvl7pPr marL="914400" algn="ctr" rtl="0" fontAlgn="base">
        <a:spcBef>
          <a:spcPct val="0"/>
        </a:spcBef>
        <a:spcAft>
          <a:spcPct val="0"/>
        </a:spcAft>
        <a:defRPr sz="4400">
          <a:solidFill>
            <a:schemeClr val="bg1"/>
          </a:solidFill>
          <a:latin typeface="Arial" charset="0"/>
          <a:ea typeface="ＭＳ Ｐゴシック" charset="0"/>
          <a:cs typeface="Arial" charset="0"/>
        </a:defRPr>
      </a:lvl7pPr>
      <a:lvl8pPr marL="1371600" algn="ctr" rtl="0" fontAlgn="base">
        <a:spcBef>
          <a:spcPct val="0"/>
        </a:spcBef>
        <a:spcAft>
          <a:spcPct val="0"/>
        </a:spcAft>
        <a:defRPr sz="4400">
          <a:solidFill>
            <a:schemeClr val="bg1"/>
          </a:solidFill>
          <a:latin typeface="Arial" charset="0"/>
          <a:ea typeface="ＭＳ Ｐゴシック" charset="0"/>
          <a:cs typeface="Arial" charset="0"/>
        </a:defRPr>
      </a:lvl8pPr>
      <a:lvl9pPr marL="1828800" algn="ctr" rtl="0" fontAlgn="base">
        <a:spcBef>
          <a:spcPct val="0"/>
        </a:spcBef>
        <a:spcAft>
          <a:spcPct val="0"/>
        </a:spcAft>
        <a:defRPr sz="4400">
          <a:solidFill>
            <a:schemeClr val="bg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73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0">
                <a:solidFill>
                  <a:schemeClr val="tx1"/>
                </a:solidFill>
                <a:ea typeface="+mn-ea"/>
                <a:cs typeface="+mn-cs"/>
              </a:defRPr>
            </a:lvl1pPr>
          </a:lstStyle>
          <a:p>
            <a:pPr>
              <a:defRPr/>
            </a:pPr>
            <a:endParaRPr lang="en-US"/>
          </a:p>
        </p:txBody>
      </p:sp>
      <p:sp>
        <p:nvSpPr>
          <p:cNvPr id="6973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solidFill>
                  <a:schemeClr val="tx1"/>
                </a:solidFill>
                <a:ea typeface="+mn-ea"/>
                <a:cs typeface="+mn-cs"/>
              </a:defRPr>
            </a:lvl1pPr>
          </a:lstStyle>
          <a:p>
            <a:pPr>
              <a:defRPr/>
            </a:pPr>
            <a:endParaRPr lang="en-US"/>
          </a:p>
        </p:txBody>
      </p:sp>
      <p:sp>
        <p:nvSpPr>
          <p:cNvPr id="6973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0" smtClean="0">
                <a:solidFill>
                  <a:schemeClr val="tx1"/>
                </a:solidFill>
                <a:cs typeface="Arial" charset="0"/>
              </a:defRPr>
            </a:lvl1pPr>
          </a:lstStyle>
          <a:p>
            <a:pPr>
              <a:defRPr/>
            </a:pPr>
            <a:fld id="{55D776B4-FDC3-114F-9EC4-5759FD9D1BA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39" r:id="rId1"/>
    <p:sldLayoutId id="2147485640" r:id="rId2"/>
    <p:sldLayoutId id="2147485641" r:id="rId3"/>
    <p:sldLayoutId id="2147485642" r:id="rId4"/>
    <p:sldLayoutId id="2147485643" r:id="rId5"/>
    <p:sldLayoutId id="2147485644" r:id="rId6"/>
    <p:sldLayoutId id="2147485645" r:id="rId7"/>
    <p:sldLayoutId id="2147485646" r:id="rId8"/>
    <p:sldLayoutId id="2147485647" r:id="rId9"/>
    <p:sldLayoutId id="2147485648" r:id="rId10"/>
    <p:sldLayoutId id="214748564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5650" r:id="rId1"/>
    <p:sldLayoutId id="2147485651" r:id="rId2"/>
    <p:sldLayoutId id="2147485652" r:id="rId3"/>
    <p:sldLayoutId id="2147485653" r:id="rId4"/>
    <p:sldLayoutId id="2147485654" r:id="rId5"/>
    <p:sldLayoutId id="2147485655" r:id="rId6"/>
    <p:sldLayoutId id="2147485656" r:id="rId7"/>
    <p:sldLayoutId id="2147485657" r:id="rId8"/>
    <p:sldLayoutId id="2147485658" r:id="rId9"/>
    <p:sldLayoutId id="2147485659" r:id="rId10"/>
    <p:sldLayoutId id="2147485660" r:id="rId11"/>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mj-cs"/>
        </a:defRPr>
      </a:lvl1pPr>
      <a:lvl2pPr algn="ctr" rtl="0" eaLnBrk="0" fontAlgn="base" hangingPunct="0">
        <a:spcBef>
          <a:spcPct val="0"/>
        </a:spcBef>
        <a:spcAft>
          <a:spcPct val="0"/>
        </a:spcAft>
        <a:defRPr sz="4400">
          <a:solidFill>
            <a:schemeClr val="bg1"/>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Arial" charset="0"/>
        </a:defRPr>
      </a:lvl5pPr>
      <a:lvl6pPr marL="457200" algn="ctr" rtl="0" eaLnBrk="0" fontAlgn="base" hangingPunct="0">
        <a:spcBef>
          <a:spcPct val="0"/>
        </a:spcBef>
        <a:spcAft>
          <a:spcPct val="0"/>
        </a:spcAft>
        <a:defRPr sz="4400">
          <a:solidFill>
            <a:schemeClr val="bg1"/>
          </a:solidFill>
          <a:latin typeface="Arial" charset="0"/>
          <a:ea typeface="ＭＳ Ｐゴシック" charset="0"/>
          <a:cs typeface="Arial" charset="0"/>
        </a:defRPr>
      </a:lvl6pPr>
      <a:lvl7pPr marL="914400" algn="ctr" rtl="0" eaLnBrk="0" fontAlgn="base" hangingPunct="0">
        <a:spcBef>
          <a:spcPct val="0"/>
        </a:spcBef>
        <a:spcAft>
          <a:spcPct val="0"/>
        </a:spcAft>
        <a:defRPr sz="4400">
          <a:solidFill>
            <a:schemeClr val="bg1"/>
          </a:solidFill>
          <a:latin typeface="Arial" charset="0"/>
          <a:ea typeface="ＭＳ Ｐゴシック" charset="0"/>
          <a:cs typeface="Arial" charset="0"/>
        </a:defRPr>
      </a:lvl7pPr>
      <a:lvl8pPr marL="1371600" algn="ctr" rtl="0" eaLnBrk="0" fontAlgn="base" hangingPunct="0">
        <a:spcBef>
          <a:spcPct val="0"/>
        </a:spcBef>
        <a:spcAft>
          <a:spcPct val="0"/>
        </a:spcAft>
        <a:defRPr sz="4400">
          <a:solidFill>
            <a:schemeClr val="bg1"/>
          </a:solidFill>
          <a:latin typeface="Arial" charset="0"/>
          <a:ea typeface="ＭＳ Ｐゴシック" charset="0"/>
          <a:cs typeface="Arial" charset="0"/>
        </a:defRPr>
      </a:lvl8pPr>
      <a:lvl9pPr marL="1828800" algn="ctr" rtl="0" eaLnBrk="0" fontAlgn="base" hangingPunct="0">
        <a:spcBef>
          <a:spcPct val="0"/>
        </a:spcBef>
        <a:spcAft>
          <a:spcPct val="0"/>
        </a:spcAft>
        <a:defRPr sz="4400">
          <a:solidFill>
            <a:schemeClr val="bg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eaLnBrk="0" fontAlgn="base" hangingPunct="0">
        <a:spcBef>
          <a:spcPct val="20000"/>
        </a:spcBef>
        <a:spcAft>
          <a:spcPct val="0"/>
        </a:spcAft>
        <a:buChar char="»"/>
        <a:defRPr sz="2000">
          <a:solidFill>
            <a:schemeClr val="tx1"/>
          </a:solidFill>
          <a:latin typeface="+mn-lt"/>
          <a:ea typeface="Arial" charset="0"/>
          <a:cs typeface="+mn-cs"/>
        </a:defRPr>
      </a:lvl6pPr>
      <a:lvl7pPr marL="2971800" indent="-228600" algn="l" rtl="0" eaLnBrk="0" fontAlgn="base" hangingPunct="0">
        <a:spcBef>
          <a:spcPct val="20000"/>
        </a:spcBef>
        <a:spcAft>
          <a:spcPct val="0"/>
        </a:spcAft>
        <a:buChar char="»"/>
        <a:defRPr sz="2000">
          <a:solidFill>
            <a:schemeClr val="tx1"/>
          </a:solidFill>
          <a:latin typeface="+mn-lt"/>
          <a:ea typeface="Arial" charset="0"/>
          <a:cs typeface="+mn-cs"/>
        </a:defRPr>
      </a:lvl7pPr>
      <a:lvl8pPr marL="3429000" indent="-228600" algn="l" rtl="0" eaLnBrk="0" fontAlgn="base" hangingPunct="0">
        <a:spcBef>
          <a:spcPct val="20000"/>
        </a:spcBef>
        <a:spcAft>
          <a:spcPct val="0"/>
        </a:spcAft>
        <a:buChar char="»"/>
        <a:defRPr sz="2000">
          <a:solidFill>
            <a:schemeClr val="tx1"/>
          </a:solidFill>
          <a:latin typeface="+mn-lt"/>
          <a:ea typeface="Arial" charset="0"/>
          <a:cs typeface="+mn-cs"/>
        </a:defRPr>
      </a:lvl8pPr>
      <a:lvl9pPr marL="3886200" indent="-228600" algn="l" rtl="0" eaLnBrk="0" fontAlgn="base" hangingPunct="0">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517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1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a:solidFill>
                  <a:srgbClr val="000000"/>
                </a:solidFill>
              </a:defRPr>
            </a:lvl1pPr>
          </a:lstStyle>
          <a:p>
            <a:pPr>
              <a:defRPr/>
            </a:pPr>
            <a:endParaRPr lang="en-US"/>
          </a:p>
        </p:txBody>
      </p:sp>
      <p:sp>
        <p:nvSpPr>
          <p:cNvPr id="1351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0">
                <a:solidFill>
                  <a:srgbClr val="000000"/>
                </a:solidFill>
              </a:defRPr>
            </a:lvl1pPr>
          </a:lstStyle>
          <a:p>
            <a:pPr>
              <a:defRPr/>
            </a:pPr>
            <a:endParaRPr lang="en-US"/>
          </a:p>
        </p:txBody>
      </p:sp>
      <p:sp>
        <p:nvSpPr>
          <p:cNvPr id="1351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4BCB9A6A-FA2F-7F42-9D82-0E80098B856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62" r:id="rId1"/>
    <p:sldLayoutId id="2147485663" r:id="rId2"/>
    <p:sldLayoutId id="2147485664" r:id="rId3"/>
    <p:sldLayoutId id="2147485665" r:id="rId4"/>
    <p:sldLayoutId id="2147485666" r:id="rId5"/>
    <p:sldLayoutId id="2147485667" r:id="rId6"/>
    <p:sldLayoutId id="2147485668" r:id="rId7"/>
    <p:sldLayoutId id="2147485669" r:id="rId8"/>
    <p:sldLayoutId id="2147485670" r:id="rId9"/>
    <p:sldLayoutId id="2147485671" r:id="rId10"/>
    <p:sldLayoutId id="214748567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dt" idx="10"/>
          </p:nvPr>
        </p:nvSpPr>
        <p:spPr>
          <a:xfrm>
            <a:off x="457200" y="6245225"/>
            <a:ext cx="2133600" cy="476250"/>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pPr fontAlgn="auto"/>
            <a:endParaRPr kern="0">
              <a:solidFill>
                <a:srgbClr val="000000"/>
              </a:solidFill>
            </a:endParaRPr>
          </a:p>
        </p:txBody>
      </p:sp>
      <p:sp>
        <p:nvSpPr>
          <p:cNvPr id="13" name="Shape 13"/>
          <p:cNvSpPr txBox="1">
            <a:spLocks noGrp="1"/>
          </p:cNvSpPr>
          <p:nvPr>
            <p:ph type="ftr" idx="11"/>
          </p:nvPr>
        </p:nvSpPr>
        <p:spPr>
          <a:xfrm>
            <a:off x="3124200" y="6245225"/>
            <a:ext cx="2895600" cy="476250"/>
          </a:xfrm>
          <a:prstGeom prst="rect">
            <a:avLst/>
          </a:prstGeom>
          <a:noFill/>
          <a:ln>
            <a:noFill/>
          </a:ln>
        </p:spPr>
        <p:txBody>
          <a:bodyPr wrap="square" lIns="91425" tIns="91425" rIns="91425" bIns="91425" anchor="t" anchorCtr="0"/>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pPr fontAlgn="auto"/>
            <a:endParaRPr kern="0">
              <a:solidFill>
                <a:srgbClr val="000000"/>
              </a:solidFill>
            </a:endParaRPr>
          </a:p>
        </p:txBody>
      </p:sp>
      <p:sp>
        <p:nvSpPr>
          <p:cNvPr id="14" name="Shape 14"/>
          <p:cNvSpPr txBox="1">
            <a:spLocks noGrp="1"/>
          </p:cNvSpPr>
          <p:nvPr>
            <p:ph type="sldNum" idx="12"/>
          </p:nvPr>
        </p:nvSpPr>
        <p:spPr>
          <a:xfrm>
            <a:off x="6553200" y="6245225"/>
            <a:ext cx="2133600" cy="476250"/>
          </a:xfrm>
          <a:prstGeom prst="rect">
            <a:avLst/>
          </a:prstGeom>
          <a:noFill/>
          <a:ln>
            <a:noFill/>
          </a:ln>
        </p:spPr>
        <p:txBody>
          <a:bodyPr wrap="square" lIns="91425" tIns="45700" rIns="91425" bIns="45700" anchor="t" anchorCtr="0">
            <a:noAutofit/>
          </a:bodyPr>
          <a:lstStyle/>
          <a:p>
            <a:pPr algn="r" fontAlgn="auto">
              <a:spcBef>
                <a:spcPts val="0"/>
              </a:spcBef>
              <a:spcAft>
                <a:spcPts val="0"/>
              </a:spcAft>
            </a:pPr>
            <a:fld id="{00000000-1234-1234-1234-123412341234}" type="slidenum">
              <a:rPr lang="en-US" sz="1400" b="0" kern="0">
                <a:solidFill>
                  <a:srgbClr val="000000"/>
                </a:solidFill>
                <a:latin typeface="Arial"/>
                <a:ea typeface="Arial"/>
                <a:cs typeface="Arial"/>
                <a:sym typeface="Arial"/>
              </a:rPr>
              <a:pPr algn="r" fontAlgn="auto">
                <a:spcBef>
                  <a:spcPts val="0"/>
                </a:spcBef>
                <a:spcAft>
                  <a:spcPts val="0"/>
                </a:spcAft>
              </a:pPr>
              <a:t>‹#›</a:t>
            </a:fld>
            <a:endParaRPr lang="en-US" sz="1400" b="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2345190675"/>
      </p:ext>
    </p:extLst>
  </p:cSld>
  <p:clrMap bg1="lt1" tx1="dk1" bg2="dk2" tx2="lt2" accent1="accent1" accent2="accent2" accent3="accent3" accent4="accent4" accent5="accent5" accent6="accent6" hlink="hlink" folHlink="folHlink"/>
  <p:sldLayoutIdLst>
    <p:sldLayoutId id="2147485685" r:id="rId1"/>
    <p:sldLayoutId id="2147485686" r:id="rId2"/>
    <p:sldLayoutId id="2147485687" r:id="rId3"/>
    <p:sldLayoutId id="2147485688" r:id="rId4"/>
    <p:sldLayoutId id="2147485689" r:id="rId5"/>
    <p:sldLayoutId id="2147485690" r:id="rId6"/>
    <p:sldLayoutId id="2147485691" r:id="rId7"/>
    <p:sldLayoutId id="2147485692" r:id="rId8"/>
    <p:sldLayoutId id="2147485693" r:id="rId9"/>
    <p:sldLayoutId id="2147485694" r:id="rId10"/>
    <p:sldLayoutId id="2147485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2994" name="Rectangle 2"/>
          <p:cNvSpPr>
            <a:spLocks noGrp="1" noChangeArrowheads="1"/>
          </p:cNvSpPr>
          <p:nvPr>
            <p:ph type="dt" sz="half" idx="2"/>
          </p:nvPr>
        </p:nvSpPr>
        <p:spPr bwMode="auto">
          <a:xfrm>
            <a:off x="457200" y="625157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0">
                <a:solidFill>
                  <a:schemeClr val="tx1"/>
                </a:solidFill>
                <a:ea typeface="ＭＳ Ｐゴシック" charset="0"/>
                <a:cs typeface="+mn-cs"/>
              </a:defRPr>
            </a:lvl1pPr>
          </a:lstStyle>
          <a:p>
            <a:pPr>
              <a:defRPr/>
            </a:pPr>
            <a:endParaRPr lang="en-US"/>
          </a:p>
        </p:txBody>
      </p:sp>
      <p:sp>
        <p:nvSpPr>
          <p:cNvPr id="1492995" name="Rectangle 3"/>
          <p:cNvSpPr>
            <a:spLocks noGrp="1" noChangeArrowheads="1"/>
          </p:cNvSpPr>
          <p:nvPr>
            <p:ph type="sldNum" sz="quarter" idx="4"/>
          </p:nvPr>
        </p:nvSpPr>
        <p:spPr bwMode="auto">
          <a:xfrm>
            <a:off x="6553200" y="6248400"/>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0" smtClean="0">
                <a:solidFill>
                  <a:schemeClr val="tx1"/>
                </a:solidFill>
                <a:cs typeface="Arial" charset="0"/>
              </a:defRPr>
            </a:lvl1pPr>
          </a:lstStyle>
          <a:p>
            <a:pPr>
              <a:defRPr/>
            </a:pPr>
            <a:fld id="{68E75BDB-FDF8-4945-A6D0-9C780930BE07}" type="slidenum">
              <a:rPr lang="en-US"/>
              <a:pPr>
                <a:defRPr/>
              </a:pPr>
              <a:t>‹#›</a:t>
            </a:fld>
            <a:endParaRPr lang="en-US"/>
          </a:p>
        </p:txBody>
      </p:sp>
      <p:grpSp>
        <p:nvGrpSpPr>
          <p:cNvPr id="14340" name="Group 4"/>
          <p:cNvGrpSpPr>
            <a:grpSpLocks/>
          </p:cNvGrpSpPr>
          <p:nvPr/>
        </p:nvGrpSpPr>
        <p:grpSpPr bwMode="auto">
          <a:xfrm>
            <a:off x="0" y="0"/>
            <a:ext cx="9140825" cy="6850063"/>
            <a:chOff x="0" y="0"/>
            <a:chExt cx="5758" cy="4315"/>
          </a:xfrm>
        </p:grpSpPr>
        <p:grpSp>
          <p:nvGrpSpPr>
            <p:cNvPr id="14344" name="Group 5"/>
            <p:cNvGrpSpPr>
              <a:grpSpLocks/>
            </p:cNvGrpSpPr>
            <p:nvPr userDrawn="1"/>
          </p:nvGrpSpPr>
          <p:grpSpPr bwMode="auto">
            <a:xfrm>
              <a:off x="1728" y="2230"/>
              <a:ext cx="4027" cy="2085"/>
              <a:chOff x="1728" y="2230"/>
              <a:chExt cx="4027" cy="2085"/>
            </a:xfrm>
          </p:grpSpPr>
          <p:sp>
            <p:nvSpPr>
              <p:cNvPr id="149299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a:cs typeface="+mn-cs"/>
                </a:endParaRPr>
              </a:p>
            </p:txBody>
          </p:sp>
          <p:sp>
            <p:nvSpPr>
              <p:cNvPr id="149299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a:cs typeface="+mn-cs"/>
                </a:endParaRPr>
              </a:p>
            </p:txBody>
          </p:sp>
          <p:sp>
            <p:nvSpPr>
              <p:cNvPr id="149300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a:cs typeface="+mn-cs"/>
                </a:endParaRPr>
              </a:p>
            </p:txBody>
          </p:sp>
          <p:sp>
            <p:nvSpPr>
              <p:cNvPr id="14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9300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a:cs typeface="+mn-cs"/>
                </a:endParaRPr>
              </a:p>
            </p:txBody>
          </p:sp>
        </p:grpSp>
        <p:sp>
          <p:nvSpPr>
            <p:cNvPr id="149300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cs typeface="+mn-cs"/>
              </a:endParaRPr>
            </a:p>
          </p:txBody>
        </p:sp>
        <p:sp>
          <p:nvSpPr>
            <p:cNvPr id="14346" name="Freeform 12"/>
            <p:cNvSpPr>
              <a:spLocks/>
            </p:cNvSpPr>
            <p:nvPr/>
          </p:nvSpPr>
          <p:spPr bwMode="hidden">
            <a:xfrm>
              <a:off x="0" y="0"/>
              <a:ext cx="5758" cy="1776"/>
            </a:xfrm>
            <a:custGeom>
              <a:avLst/>
              <a:gdLst>
                <a:gd name="T0" fmla="*/ 0 w 5740"/>
                <a:gd name="T1" fmla="*/ 0 h 1906"/>
                <a:gd name="T2" fmla="*/ 0 w 5740"/>
                <a:gd name="T3" fmla="*/ 1437 h 1906"/>
                <a:gd name="T4" fmla="*/ 5812 w 5740"/>
                <a:gd name="T5" fmla="*/ 1437 h 1906"/>
                <a:gd name="T6" fmla="*/ 581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493005" name="Rectangle 13"/>
          <p:cNvSpPr>
            <a:spLocks noGrp="1" noRot="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93006" name="Rectangle 14"/>
          <p:cNvSpPr>
            <a:spLocks noGrp="1" noChangeArrowheads="1"/>
          </p:cNvSpPr>
          <p:nvPr>
            <p:ph type="ftr" sz="quarter" idx="3"/>
          </p:nvPr>
        </p:nvSpPr>
        <p:spPr bwMode="auto">
          <a:xfrm>
            <a:off x="3124200" y="6248400"/>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0">
                <a:solidFill>
                  <a:schemeClr val="tx1"/>
                </a:solidFill>
                <a:ea typeface="ＭＳ Ｐゴシック" charset="0"/>
                <a:cs typeface="+mn-cs"/>
              </a:defRPr>
            </a:lvl1pPr>
          </a:lstStyle>
          <a:p>
            <a:pPr>
              <a:defRPr/>
            </a:pPr>
            <a:endParaRPr lang="en-US"/>
          </a:p>
        </p:txBody>
      </p:sp>
      <p:sp>
        <p:nvSpPr>
          <p:cNvPr id="1493007" name="Rectangle 15"/>
          <p:cNvSpPr>
            <a:spLocks noGrp="1" noChangeArrowheads="1"/>
          </p:cNvSpPr>
          <p:nvPr>
            <p:ph type="body" idx="1"/>
          </p:nvPr>
        </p:nvSpPr>
        <p:spPr bwMode="auto">
          <a:xfrm>
            <a:off x="457200" y="1600200"/>
            <a:ext cx="82296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661" r:id="rId1"/>
    <p:sldLayoutId id="2147485409" r:id="rId2"/>
    <p:sldLayoutId id="2147485410" r:id="rId3"/>
    <p:sldLayoutId id="2147485411" r:id="rId4"/>
    <p:sldLayoutId id="2147485412" r:id="rId5"/>
    <p:sldLayoutId id="2147485413" r:id="rId6"/>
    <p:sldLayoutId id="2147485414" r:id="rId7"/>
    <p:sldLayoutId id="2147485415" r:id="rId8"/>
    <p:sldLayoutId id="2147485416" r:id="rId9"/>
    <p:sldLayoutId id="2147485417" r:id="rId10"/>
    <p:sldLayoutId id="214748541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54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0">
                <a:solidFill>
                  <a:schemeClr val="tx1"/>
                </a:solidFill>
                <a:ea typeface="ＭＳ Ｐゴシック" charset="0"/>
                <a:cs typeface="+mn-cs"/>
              </a:defRPr>
            </a:lvl1pPr>
          </a:lstStyle>
          <a:p>
            <a:pPr>
              <a:defRPr/>
            </a:pPr>
            <a:endParaRPr lang="en-US"/>
          </a:p>
        </p:txBody>
      </p:sp>
      <p:sp>
        <p:nvSpPr>
          <p:cNvPr id="2954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solidFill>
                  <a:schemeClr val="tx1"/>
                </a:solidFill>
                <a:ea typeface="ＭＳ Ｐゴシック" charset="0"/>
                <a:cs typeface="+mn-cs"/>
              </a:defRPr>
            </a:lvl1pPr>
          </a:lstStyle>
          <a:p>
            <a:pPr>
              <a:defRPr/>
            </a:pPr>
            <a:endParaRPr lang="en-US"/>
          </a:p>
        </p:txBody>
      </p:sp>
      <p:sp>
        <p:nvSpPr>
          <p:cNvPr id="2954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0" smtClean="0">
                <a:solidFill>
                  <a:schemeClr val="tx1"/>
                </a:solidFill>
                <a:cs typeface="Arial" charset="0"/>
              </a:defRPr>
            </a:lvl1pPr>
          </a:lstStyle>
          <a:p>
            <a:pPr>
              <a:defRPr/>
            </a:pPr>
            <a:fld id="{B6559081-694B-4441-95D5-2B880813DE1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19" r:id="rId1"/>
    <p:sldLayoutId id="2147485420" r:id="rId2"/>
    <p:sldLayoutId id="2147485421" r:id="rId3"/>
    <p:sldLayoutId id="2147485422" r:id="rId4"/>
    <p:sldLayoutId id="2147485423" r:id="rId5"/>
    <p:sldLayoutId id="2147485424" r:id="rId6"/>
    <p:sldLayoutId id="2147485425" r:id="rId7"/>
    <p:sldLayoutId id="2147485426" r:id="rId8"/>
    <p:sldLayoutId id="2147485427" r:id="rId9"/>
    <p:sldLayoutId id="2147485428" r:id="rId10"/>
    <p:sldLayoutId id="214748542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TextBox 6"/>
          <p:cNvSpPr txBox="1">
            <a:spLocks noChangeArrowheads="1"/>
          </p:cNvSpPr>
          <p:nvPr userDrawn="1"/>
        </p:nvSpPr>
        <p:spPr bwMode="auto">
          <a:xfrm>
            <a:off x="2514600" y="0"/>
            <a:ext cx="6172200" cy="609600"/>
          </a:xfrm>
          <a:prstGeom prst="rect">
            <a:avLst/>
          </a:prstGeom>
          <a:noFill/>
          <a:ln>
            <a:noFill/>
          </a:ln>
        </p:spPr>
        <p:txBody>
          <a:bodyPr lIns="0" tIns="0" rIns="0" bIns="0"/>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r" eaLnBrk="1" hangingPunct="1">
              <a:defRPr/>
            </a:pPr>
            <a:r>
              <a:rPr lang="en-US" sz="3800">
                <a:solidFill>
                  <a:srgbClr val="8B999C"/>
                </a:solidFill>
                <a:latin typeface="Candara" charset="0"/>
              </a:rPr>
              <a:t>general books</a:t>
            </a:r>
          </a:p>
        </p:txBody>
      </p:sp>
      <p:pic>
        <p:nvPicPr>
          <p:cNvPr id="3891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30" r:id="rId1"/>
    <p:sldLayoutId id="2147485431" r:id="rId2"/>
    <p:sldLayoutId id="2147485432" r:id="rId3"/>
    <p:sldLayoutId id="2147485433" r:id="rId4"/>
    <p:sldLayoutId id="2147485434" r:id="rId5"/>
    <p:sldLayoutId id="2147485435" r:id="rId6"/>
    <p:sldLayoutId id="2147485436" r:id="rId7"/>
    <p:sldLayoutId id="2147485437" r:id="rId8"/>
    <p:sldLayoutId id="2147485438" r:id="rId9"/>
    <p:sldLayoutId id="2147485439" r:id="rId10"/>
    <p:sldLayoutId id="214748544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9938"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1" name="TextBox 7"/>
          <p:cNvSpPr txBox="1">
            <a:spLocks noChangeArrowheads="1"/>
          </p:cNvSpPr>
          <p:nvPr userDrawn="1"/>
        </p:nvSpPr>
        <p:spPr bwMode="auto">
          <a:xfrm>
            <a:off x="2514600" y="0"/>
            <a:ext cx="6172200" cy="609600"/>
          </a:xfrm>
          <a:prstGeom prst="rect">
            <a:avLst/>
          </a:prstGeom>
          <a:noFill/>
          <a:ln>
            <a:noFill/>
          </a:ln>
        </p:spPr>
        <p:txBody>
          <a:bodyPr lIns="0" tIns="0" rIns="0" bIns="0"/>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r" eaLnBrk="1" hangingPunct="1">
              <a:defRPr/>
            </a:pPr>
            <a:r>
              <a:rPr lang="en-US" sz="3800">
                <a:solidFill>
                  <a:srgbClr val="8B999C"/>
                </a:solidFill>
                <a:latin typeface="Candara" charset="0"/>
              </a:rPr>
              <a:t>in-depth videos</a:t>
            </a:r>
          </a:p>
        </p:txBody>
      </p:sp>
      <p:pic>
        <p:nvPicPr>
          <p:cNvPr id="3994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41" r:id="rId1"/>
    <p:sldLayoutId id="2147485442" r:id="rId2"/>
    <p:sldLayoutId id="2147485443" r:id="rId3"/>
    <p:sldLayoutId id="2147485444" r:id="rId4"/>
    <p:sldLayoutId id="2147485445" r:id="rId5"/>
    <p:sldLayoutId id="2147485446" r:id="rId6"/>
    <p:sldLayoutId id="2147485447" r:id="rId7"/>
    <p:sldLayoutId id="2147485448" r:id="rId8"/>
    <p:sldLayoutId id="2147485449" r:id="rId9"/>
    <p:sldLayoutId id="2147485450" r:id="rId10"/>
    <p:sldLayoutId id="214748545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0962"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3"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4"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52" r:id="rId1"/>
    <p:sldLayoutId id="2147485453" r:id="rId2"/>
    <p:sldLayoutId id="2147485454" r:id="rId3"/>
    <p:sldLayoutId id="2147485455" r:id="rId4"/>
    <p:sldLayoutId id="2147485456" r:id="rId5"/>
    <p:sldLayoutId id="2147485457" r:id="rId6"/>
    <p:sldLayoutId id="2147485458" r:id="rId7"/>
    <p:sldLayoutId id="2147485459" r:id="rId8"/>
    <p:sldLayoutId id="2147485460" r:id="rId9"/>
    <p:sldLayoutId id="2147485461" r:id="rId10"/>
    <p:sldLayoutId id="2147485462"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9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1"/>
                </a:solidFill>
                <a:effectLst>
                  <a:outerShdw blurRad="38100" dist="38100" dir="2700000" algn="tl">
                    <a:srgbClr val="000000"/>
                  </a:outerShdw>
                </a:effectLst>
                <a:latin typeface="+mn-lt"/>
                <a:ea typeface="ＭＳ Ｐゴシック" charset="0"/>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solidFill>
                <a:effectLst>
                  <a:outerShdw blurRad="38100" dist="38100" dir="2700000" algn="tl">
                    <a:srgbClr val="000000">
                      <a:alpha val="43137"/>
                    </a:srgbClr>
                  </a:outerShdw>
                </a:effectLst>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chemeClr val="tx1"/>
                </a:solidFill>
                <a:effectLst>
                  <a:outerShdw blurRad="38100" dist="38100" dir="2700000" algn="tl">
                    <a:srgbClr val="000000"/>
                  </a:outerShdw>
                </a:effectLst>
                <a:latin typeface="Candara" charset="0"/>
                <a:cs typeface="Arial" charset="0"/>
              </a:defRPr>
            </a:lvl1pPr>
          </a:lstStyle>
          <a:p>
            <a:pPr>
              <a:defRPr/>
            </a:pPr>
            <a:fld id="{17D04EDF-20CB-DA46-83A4-971C7E5ABA0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63" r:id="rId1"/>
    <p:sldLayoutId id="2147485464" r:id="rId2"/>
    <p:sldLayoutId id="2147485465" r:id="rId3"/>
    <p:sldLayoutId id="2147485466" r:id="rId4"/>
    <p:sldLayoutId id="2147485467" r:id="rId5"/>
    <p:sldLayoutId id="2147485468" r:id="rId6"/>
    <p:sldLayoutId id="2147485469" r:id="rId7"/>
    <p:sldLayoutId id="2147485470" r:id="rId8"/>
    <p:sldLayoutId id="2147485471" r:id="rId9"/>
    <p:sldLayoutId id="2147485472" r:id="rId10"/>
    <p:sldLayoutId id="214748547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42" name="TextBox 6"/>
          <p:cNvSpPr txBox="1">
            <a:spLocks noChangeArrowheads="1"/>
          </p:cNvSpPr>
          <p:nvPr userDrawn="1"/>
        </p:nvSpPr>
        <p:spPr bwMode="auto">
          <a:xfrm>
            <a:off x="2514600" y="0"/>
            <a:ext cx="6172200" cy="609600"/>
          </a:xfrm>
          <a:prstGeom prst="rect">
            <a:avLst/>
          </a:prstGeom>
          <a:noFill/>
          <a:ln>
            <a:noFill/>
          </a:ln>
        </p:spPr>
        <p:txBody>
          <a:bodyPr lIns="0" tIns="0" rIns="0" bIns="0"/>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r" eaLnBrk="1" hangingPunct="1">
              <a:defRPr/>
            </a:pPr>
            <a:r>
              <a:rPr lang="en-US" sz="3800">
                <a:solidFill>
                  <a:srgbClr val="8B999C"/>
                </a:solidFill>
                <a:latin typeface="Candara" charset="0"/>
              </a:rPr>
              <a:t>general audio</a:t>
            </a:r>
          </a:p>
        </p:txBody>
      </p:sp>
      <p:pic>
        <p:nvPicPr>
          <p:cNvPr id="542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74" r:id="rId1"/>
    <p:sldLayoutId id="2147485475" r:id="rId2"/>
    <p:sldLayoutId id="2147485476" r:id="rId3"/>
    <p:sldLayoutId id="2147485477" r:id="rId4"/>
    <p:sldLayoutId id="2147485478" r:id="rId5"/>
    <p:sldLayoutId id="2147485479" r:id="rId6"/>
    <p:sldLayoutId id="2147485480" r:id="rId7"/>
    <p:sldLayoutId id="2147485481" r:id="rId8"/>
    <p:sldLayoutId id="2147485482" r:id="rId9"/>
    <p:sldLayoutId id="2147485483" r:id="rId10"/>
    <p:sldLayoutId id="214748548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90.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15.xml"/><Relationship Id="rId1" Type="http://schemas.openxmlformats.org/officeDocument/2006/relationships/tags" Target="../tags/tag9.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82.xml"/><Relationship Id="rId1" Type="http://schemas.openxmlformats.org/officeDocument/2006/relationships/tags" Target="../tags/tag5.xml"/><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3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90.xml"/><Relationship Id="rId1" Type="http://schemas.openxmlformats.org/officeDocument/2006/relationships/tags" Target="../tags/tag6.xml"/><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3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9.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243.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271.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27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44.xml"/><Relationship Id="rId1" Type="http://schemas.openxmlformats.org/officeDocument/2006/relationships/tags" Target="../tags/tag10.xml"/><Relationship Id="rId4" Type="http://schemas.openxmlformats.org/officeDocument/2006/relationships/image" Target="../media/image19.jpeg"/></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244.xml"/></Relationships>
</file>

<file path=ppt/slides/_rels/slide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17.xml"/><Relationship Id="rId4" Type="http://schemas.openxmlformats.org/officeDocument/2006/relationships/image" Target="../media/image48.jpeg"/></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17.xml"/><Relationship Id="rId4" Type="http://schemas.openxmlformats.org/officeDocument/2006/relationships/image" Target="../media/image49.jpeg"/></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54.jpeg"/><Relationship Id="rId4" Type="http://schemas.openxmlformats.org/officeDocument/2006/relationships/image" Target="../media/image53.jpeg"/></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4.xml"/><Relationship Id="rId1" Type="http://schemas.openxmlformats.org/officeDocument/2006/relationships/slideLayout" Target="../slideLayouts/slideLayout17.xml"/><Relationship Id="rId4" Type="http://schemas.openxmlformats.org/officeDocument/2006/relationships/image" Target="../media/image56.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6.xml"/><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18.xml"/><Relationship Id="rId4" Type="http://schemas.openxmlformats.org/officeDocument/2006/relationships/image" Target="../media/image62.png"/></Relationships>
</file>

<file path=ppt/slides/_rels/slide6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3.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18.xml"/><Relationship Id="rId4" Type="http://schemas.openxmlformats.org/officeDocument/2006/relationships/image" Target="../media/image62.png"/></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6.xml"/><Relationship Id="rId1" Type="http://schemas.openxmlformats.org/officeDocument/2006/relationships/slideLayout" Target="../slideLayouts/slideLayout260.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7.xml"/><Relationship Id="rId1" Type="http://schemas.openxmlformats.org/officeDocument/2006/relationships/slideLayout" Target="../slideLayouts/slideLayout26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00.xml"/><Relationship Id="rId1" Type="http://schemas.openxmlformats.org/officeDocument/2006/relationships/tags" Target="../tags/tag7.xml"/><Relationship Id="rId4" Type="http://schemas.openxmlformats.org/officeDocument/2006/relationships/image" Target="../media/image19.jpeg"/></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9.xml"/><Relationship Id="rId1" Type="http://schemas.openxmlformats.org/officeDocument/2006/relationships/slideLayout" Target="../slideLayouts/slideLayout18.xml"/><Relationship Id="rId4" Type="http://schemas.openxmlformats.org/officeDocument/2006/relationships/image" Target="../media/image68.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69.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70.jpe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71.jpeg"/><Relationship Id="rId4" Type="http://schemas.openxmlformats.org/officeDocument/2006/relationships/notesSlide" Target="../notesSlides/notesSlide7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3.xml"/><Relationship Id="rId1" Type="http://schemas.openxmlformats.org/officeDocument/2006/relationships/tags" Target="../tags/tag15.xml"/><Relationship Id="rId4" Type="http://schemas.openxmlformats.org/officeDocument/2006/relationships/image" Target="../media/image72.jpeg"/></Relationships>
</file>

<file path=ppt/slides/_rels/slide7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4.xml"/><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5.xml"/><Relationship Id="rId1" Type="http://schemas.openxmlformats.org/officeDocument/2006/relationships/slideLayout" Target="../slideLayouts/slideLayout13.xml"/><Relationship Id="rId4" Type="http://schemas.openxmlformats.org/officeDocument/2006/relationships/image" Target="../media/image73.jpeg"/></Relationships>
</file>

<file path=ppt/slides/_rels/slide7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6.xml"/><Relationship Id="rId1" Type="http://schemas.openxmlformats.org/officeDocument/2006/relationships/slideLayout" Target="../slideLayouts/slideLayout13.xml"/><Relationship Id="rId4" Type="http://schemas.openxmlformats.org/officeDocument/2006/relationships/image" Target="../media/image74.jpeg"/></Relationships>
</file>

<file path=ppt/slides/_rels/slide7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8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0.xml"/><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15.xml"/><Relationship Id="rId1" Type="http://schemas.openxmlformats.org/officeDocument/2006/relationships/tags" Target="../tags/tag8.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635082"/>
            <a:ext cx="9144000" cy="528408"/>
          </a:xfrm>
          <a:prstGeom prst="rect">
            <a:avLst/>
          </a:prstGeom>
          <a:solidFill>
            <a:srgbClr val="225142"/>
          </a:solidFill>
          <a:ln w="9525" cap="flat" cmpd="sng" algn="ctr">
            <a:solidFill>
              <a:schemeClr val="tx1"/>
            </a:solidFill>
            <a:prstDash val="solid"/>
            <a:round/>
            <a:headEnd type="none" w="med" len="med"/>
            <a:tailEnd type="none" w="med" len="med"/>
          </a:ln>
          <a:effectLst/>
        </p:spPr>
        <p:txBody>
          <a:bodyPr anchor="b"/>
          <a:lstStyle/>
          <a:p>
            <a:pPr fontAlgn="t">
              <a:lnSpc>
                <a:spcPct val="120000"/>
              </a:lnSpc>
              <a:spcBef>
                <a:spcPts val="0"/>
              </a:spcBef>
              <a:spcAft>
                <a:spcPts val="0"/>
              </a:spcAft>
              <a:defRPr/>
            </a:pPr>
            <a:r>
              <a:rPr lang="zh-TW" altLang="en-US" sz="18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ea typeface="Arial"/>
                <a:cs typeface="Arial"/>
                <a:sym typeface="Arial"/>
              </a:rPr>
              <a:t>时代</a:t>
            </a:r>
            <a:r>
              <a:rPr lang="en-US" altLang="zh-TW" sz="18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ea typeface="Arial"/>
                <a:cs typeface="Arial"/>
                <a:sym typeface="Arial"/>
              </a:rPr>
              <a:t>      </a:t>
            </a:r>
            <a:r>
              <a:rPr lang="zh-TW" altLang="en-US" sz="18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ea typeface="Arial"/>
                <a:cs typeface="Arial"/>
                <a:sym typeface="Arial"/>
              </a:rPr>
              <a:t>时期</a:t>
            </a:r>
            <a:r>
              <a:rPr lang="en-US" altLang="zh-TW" sz="18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ea typeface="Arial"/>
                <a:cs typeface="Arial"/>
                <a:sym typeface="Arial"/>
              </a:rPr>
              <a:t>	     </a:t>
            </a:r>
            <a:r>
              <a:rPr lang="zh-TW" altLang="en-US" sz="18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ea typeface="Arial"/>
                <a:cs typeface="Arial"/>
                <a:sym typeface="Arial"/>
              </a:rPr>
              <a:t>时代</a:t>
            </a:r>
            <a:r>
              <a:rPr lang="en-US" altLang="zh-TW" sz="18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ea typeface="Arial"/>
                <a:cs typeface="Arial"/>
                <a:sym typeface="Arial"/>
              </a:rPr>
              <a:t>			</a:t>
            </a:r>
            <a:r>
              <a:rPr lang="zh-TW" altLang="en-US" sz="18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ea typeface="Arial"/>
                <a:cs typeface="Arial"/>
                <a:sym typeface="Arial"/>
              </a:rPr>
              <a:t>一连串的生活</a:t>
            </a:r>
            <a:endParaRPr lang="en-US" sz="18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ea typeface="Arial"/>
              <a:cs typeface="Arial"/>
              <a:sym typeface="Arial"/>
            </a:endParaRPr>
          </a:p>
        </p:txBody>
      </p:sp>
      <p:pic>
        <p:nvPicPr>
          <p:cNvPr id="159745" name="Picture 2" descr="Geologic Timescale 00089"/>
          <p:cNvPicPr preferRelativeResize="0">
            <a:picLocks noChangeAspect="1" noChangeArrowheads="1"/>
          </p:cNvPicPr>
          <p:nvPr>
            <p:custDataLst>
              <p:tags r:id="rId1"/>
            </p:custDataLst>
          </p:nvPr>
        </p:nvPicPr>
        <p:blipFill rotWithShape="1">
          <a:blip r:embed="rId5">
            <a:extLst>
              <a:ext uri="{28A0092B-C50C-407E-A947-70E740481C1C}">
                <a14:useLocalDpi xmlns:a14="http://schemas.microsoft.com/office/drawing/2010/main"/>
              </a:ext>
            </a:extLst>
          </a:blip>
          <a:srcRect t="11970"/>
          <a:stretch/>
        </p:blipFill>
        <p:spPr bwMode="auto">
          <a:xfrm>
            <a:off x="0" y="1022316"/>
            <a:ext cx="9144000" cy="6037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17635" name="Rectangle 4" hidden="1"/>
          <p:cNvSpPr>
            <a:spLocks noGrp="1" noChangeArrowheads="1"/>
          </p:cNvSpPr>
          <p:nvPr>
            <p:ph type="title" idx="4294967295"/>
          </p:nvPr>
        </p:nvSpPr>
        <p:spPr/>
        <p:txBody>
          <a:bodyPr lIns="91440" tIns="45720" rIns="91440" bIns="45720"/>
          <a:lstStyle/>
          <a:p>
            <a:pPr marL="0" marR="0" indent="0" algn="ctr" defTabSz="914400" rtl="0" eaLnBrk="1" fontAlgn="auto" latinLnBrk="0" hangingPunct="1">
              <a:lnSpc>
                <a:spcPct val="100000"/>
              </a:lnSpc>
              <a:spcBef>
                <a:spcPts val="0"/>
              </a:spcBef>
              <a:spcAft>
                <a:spcPts val="0"/>
              </a:spcAft>
              <a:buClrTx/>
              <a:buSzPts val="1400"/>
              <a:buFontTx/>
              <a:buNone/>
              <a:tabLst/>
              <a:defRPr/>
            </a:pPr>
            <a:r>
              <a:rPr lang="zh-TW" altLang="en-US" sz="4400" b="0" i="0" u="none" strike="noStrike" cap="none">
                <a:solidFill>
                  <a:schemeClr val="dk2"/>
                </a:solidFill>
                <a:effectLst/>
                <a:latin typeface="Arial"/>
                <a:ea typeface="Arial"/>
                <a:cs typeface="Arial"/>
                <a:sym typeface="Arial"/>
              </a:rPr>
              <a:t>地质时间尺度</a:t>
            </a:r>
            <a:endParaRPr lang="zh-TW" altLang="en-US">
              <a:effectLst/>
            </a:endParaRPr>
          </a:p>
        </p:txBody>
      </p:sp>
      <p:sp>
        <p:nvSpPr>
          <p:cNvPr id="159748" name="Rectangle 5"/>
          <p:cNvSpPr>
            <a:spLocks noChangeAspect="1"/>
          </p:cNvSpPr>
          <p:nvPr/>
        </p:nvSpPr>
        <p:spPr bwMode="auto">
          <a:xfrm>
            <a:off x="762000" y="1039570"/>
            <a:ext cx="2247900" cy="419100"/>
          </a:xfrm>
          <a:prstGeom prst="rect">
            <a:avLst/>
          </a:prstGeom>
          <a:solidFill>
            <a:srgbClr val="FFFFFF"/>
          </a:solidFill>
          <a:ln w="9525">
            <a:solidFill>
              <a:schemeClr val="tx1"/>
            </a:solidFill>
            <a:round/>
            <a:headEnd/>
            <a:tailEnd/>
          </a:ln>
        </p:spPr>
        <p:txBody>
          <a:bodyPr/>
          <a:lstStyle/>
          <a:p>
            <a:pPr algn="ctr" fontAlgn="auto">
              <a:spcBef>
                <a:spcPts val="0"/>
              </a:spcBef>
              <a:spcAft>
                <a:spcPts val="0"/>
              </a:spcAft>
            </a:pPr>
            <a:r>
              <a:rPr lang="zh-CN" altLang="en-US" sz="1600" b="0" kern="0">
                <a:solidFill>
                  <a:srgbClr val="000000"/>
                </a:solidFill>
                <a:latin typeface="Arial"/>
                <a:ea typeface="Arial"/>
                <a:cs typeface="Arial" charset="0"/>
                <a:sym typeface="Arial"/>
              </a:rPr>
              <a:t>第四纪</a:t>
            </a:r>
            <a:r>
              <a:rPr lang="en-US" altLang="zh-CN" sz="1600" b="0" kern="0">
                <a:solidFill>
                  <a:srgbClr val="000000"/>
                </a:solidFill>
                <a:latin typeface="Arial"/>
                <a:ea typeface="Arial"/>
                <a:cs typeface="Arial" charset="0"/>
                <a:sym typeface="Arial"/>
              </a:rPr>
              <a:t> </a:t>
            </a:r>
            <a:r>
              <a:rPr lang="zh-CN" altLang="en-US" sz="1600" b="0" kern="0">
                <a:solidFill>
                  <a:srgbClr val="000000"/>
                </a:solidFill>
                <a:latin typeface="Arial"/>
                <a:ea typeface="Arial"/>
                <a:cs typeface="Arial" charset="0"/>
                <a:sym typeface="Arial"/>
              </a:rPr>
              <a:t>（</a:t>
            </a:r>
            <a:r>
              <a:rPr lang="en-US" altLang="zh-CN" sz="1600" b="0" kern="0">
                <a:solidFill>
                  <a:srgbClr val="000000"/>
                </a:solidFill>
                <a:latin typeface="Arial"/>
                <a:ea typeface="Arial"/>
                <a:cs typeface="Arial" charset="0"/>
                <a:sym typeface="Arial"/>
              </a:rPr>
              <a:t>0</a:t>
            </a:r>
            <a:r>
              <a:rPr lang="zh-CN" altLang="en-US" sz="1600" b="0" kern="0">
                <a:solidFill>
                  <a:srgbClr val="000000"/>
                </a:solidFill>
                <a:latin typeface="Arial"/>
                <a:ea typeface="Arial"/>
                <a:cs typeface="Arial" charset="0"/>
                <a:sym typeface="Arial"/>
              </a:rPr>
              <a:t>至一百万年）</a:t>
            </a:r>
            <a:endParaRPr lang="en-US" sz="1600" b="0" kern="0">
              <a:solidFill>
                <a:srgbClr val="000000"/>
              </a:solidFill>
              <a:latin typeface="Arial"/>
              <a:ea typeface="Arial"/>
              <a:cs typeface="Arial" charset="0"/>
              <a:sym typeface="Arial"/>
            </a:endParaRPr>
          </a:p>
        </p:txBody>
      </p:sp>
      <p:sp>
        <p:nvSpPr>
          <p:cNvPr id="159749" name="Rectangle 18"/>
          <p:cNvSpPr>
            <a:spLocks noChangeAspect="1"/>
          </p:cNvSpPr>
          <p:nvPr/>
        </p:nvSpPr>
        <p:spPr bwMode="auto">
          <a:xfrm>
            <a:off x="762000" y="1463433"/>
            <a:ext cx="2247900" cy="414337"/>
          </a:xfrm>
          <a:prstGeom prst="rect">
            <a:avLst/>
          </a:prstGeom>
          <a:solidFill>
            <a:srgbClr val="FFFFFF"/>
          </a:solidFill>
          <a:ln w="9525">
            <a:solidFill>
              <a:schemeClr val="tx1"/>
            </a:solidFill>
            <a:round/>
            <a:headEnd/>
            <a:tailEnd/>
          </a:ln>
        </p:spPr>
        <p:txBody>
          <a:bodyPr/>
          <a:lstStyle/>
          <a:p>
            <a:pPr algn="ctr" fontAlgn="auto">
              <a:spcBef>
                <a:spcPts val="0"/>
              </a:spcBef>
              <a:spcAft>
                <a:spcPts val="0"/>
              </a:spcAft>
            </a:pPr>
            <a:r>
              <a:rPr lang="zh-CN" altLang="en-US" sz="1600" b="0" kern="0">
                <a:solidFill>
                  <a:srgbClr val="000000"/>
                </a:solidFill>
                <a:latin typeface="Arial"/>
                <a:ea typeface="Arial"/>
                <a:cs typeface="Arial" charset="0"/>
                <a:sym typeface="Arial"/>
              </a:rPr>
              <a:t>第三纪</a:t>
            </a:r>
            <a:r>
              <a:rPr lang="en-US" altLang="zh-CN" sz="1600" b="0" kern="0">
                <a:solidFill>
                  <a:srgbClr val="000000"/>
                </a:solidFill>
                <a:latin typeface="Arial"/>
                <a:ea typeface="Arial"/>
                <a:cs typeface="Arial" charset="0"/>
                <a:sym typeface="Arial"/>
              </a:rPr>
              <a:t> </a:t>
            </a:r>
            <a:r>
              <a:rPr lang="zh-CN" altLang="en-US" sz="1600" b="0" kern="0">
                <a:solidFill>
                  <a:srgbClr val="000000"/>
                </a:solidFill>
                <a:latin typeface="Arial"/>
                <a:ea typeface="Arial"/>
                <a:cs typeface="Arial" charset="0"/>
                <a:sym typeface="Arial"/>
              </a:rPr>
              <a:t>（</a:t>
            </a:r>
            <a:r>
              <a:rPr lang="en-US" altLang="zh-CN" sz="1600" b="0" kern="0">
                <a:solidFill>
                  <a:srgbClr val="000000"/>
                </a:solidFill>
                <a:latin typeface="Arial"/>
                <a:ea typeface="Arial"/>
                <a:cs typeface="Arial" charset="0"/>
                <a:sym typeface="Arial"/>
              </a:rPr>
              <a:t>62</a:t>
            </a:r>
            <a:r>
              <a:rPr lang="zh-CN" altLang="en-US" sz="1600" b="0" kern="0">
                <a:solidFill>
                  <a:srgbClr val="000000"/>
                </a:solidFill>
                <a:latin typeface="Arial"/>
                <a:ea typeface="Arial"/>
                <a:cs typeface="Arial" charset="0"/>
                <a:sym typeface="Arial"/>
              </a:rPr>
              <a:t>百万年）</a:t>
            </a:r>
            <a:endParaRPr lang="en-US" sz="1600" b="0" kern="0">
              <a:solidFill>
                <a:srgbClr val="000000"/>
              </a:solidFill>
              <a:latin typeface="Arial"/>
              <a:ea typeface="Arial"/>
              <a:cs typeface="Arial" charset="0"/>
              <a:sym typeface="Arial"/>
            </a:endParaRPr>
          </a:p>
        </p:txBody>
      </p:sp>
      <p:sp>
        <p:nvSpPr>
          <p:cNvPr id="159750" name="Rectangle 19"/>
          <p:cNvSpPr>
            <a:spLocks noChangeArrowheads="1"/>
          </p:cNvSpPr>
          <p:nvPr/>
        </p:nvSpPr>
        <p:spPr bwMode="auto">
          <a:xfrm>
            <a:off x="762000" y="1984133"/>
            <a:ext cx="2247900" cy="465137"/>
          </a:xfrm>
          <a:prstGeom prst="rect">
            <a:avLst/>
          </a:prstGeom>
          <a:solidFill>
            <a:srgbClr val="FFFFFF"/>
          </a:solidFill>
          <a:ln w="9525">
            <a:solidFill>
              <a:schemeClr val="tx1"/>
            </a:solidFill>
            <a:round/>
            <a:headEnd/>
            <a:tailEnd/>
          </a:ln>
        </p:spPr>
        <p:txBody>
          <a:bodyPr/>
          <a:lstStyle/>
          <a:p>
            <a:pPr algn="ctr" fontAlgn="auto">
              <a:spcBef>
                <a:spcPts val="0"/>
              </a:spcBef>
              <a:spcAft>
                <a:spcPts val="0"/>
              </a:spcAft>
            </a:pPr>
            <a:r>
              <a:rPr lang="zh-CN" altLang="en-US" sz="1800" b="0" kern="0">
                <a:solidFill>
                  <a:srgbClr val="000000"/>
                </a:solidFill>
                <a:latin typeface="Arial"/>
                <a:ea typeface="Arial"/>
                <a:cs typeface="Arial" charset="0"/>
                <a:sym typeface="Arial"/>
              </a:rPr>
              <a:t>早白垩世</a:t>
            </a:r>
            <a:r>
              <a:rPr lang="en-US" altLang="zh-CN" sz="1800" b="0" kern="0">
                <a:solidFill>
                  <a:srgbClr val="000000"/>
                </a:solidFill>
                <a:latin typeface="Arial"/>
                <a:ea typeface="Arial"/>
                <a:cs typeface="Arial" charset="0"/>
                <a:sym typeface="Arial"/>
              </a:rPr>
              <a:t> </a:t>
            </a:r>
            <a:r>
              <a:rPr lang="zh-CN" altLang="en-US" sz="1800" b="0" kern="0">
                <a:solidFill>
                  <a:srgbClr val="000000"/>
                </a:solidFill>
                <a:latin typeface="Arial"/>
                <a:ea typeface="Arial"/>
                <a:cs typeface="Arial" charset="0"/>
                <a:sym typeface="Arial"/>
              </a:rPr>
              <a:t>（</a:t>
            </a:r>
            <a:r>
              <a:rPr lang="en-US" altLang="zh-CN" sz="1800" b="0" kern="0">
                <a:solidFill>
                  <a:srgbClr val="000000"/>
                </a:solidFill>
                <a:latin typeface="Arial"/>
                <a:ea typeface="Arial"/>
                <a:cs typeface="Arial" charset="0"/>
                <a:sym typeface="Arial"/>
              </a:rPr>
              <a:t>72</a:t>
            </a:r>
            <a:r>
              <a:rPr lang="zh-CN" altLang="en-US" sz="1800" b="0" kern="0">
                <a:solidFill>
                  <a:srgbClr val="000000"/>
                </a:solidFill>
                <a:latin typeface="Arial"/>
                <a:ea typeface="Arial"/>
                <a:cs typeface="Arial" charset="0"/>
                <a:sym typeface="Arial"/>
              </a:rPr>
              <a:t>百万年）</a:t>
            </a:r>
            <a:endParaRPr lang="en-US" sz="1800" b="0" kern="0">
              <a:solidFill>
                <a:srgbClr val="000000"/>
              </a:solidFill>
              <a:latin typeface="Arial"/>
              <a:ea typeface="Arial"/>
              <a:cs typeface="Arial" charset="0"/>
              <a:sym typeface="Arial"/>
            </a:endParaRPr>
          </a:p>
        </p:txBody>
      </p:sp>
      <p:sp>
        <p:nvSpPr>
          <p:cNvPr id="159751" name="Rectangle 20"/>
          <p:cNvSpPr>
            <a:spLocks noChangeArrowheads="1"/>
          </p:cNvSpPr>
          <p:nvPr/>
        </p:nvSpPr>
        <p:spPr bwMode="auto">
          <a:xfrm>
            <a:off x="762000" y="2454033"/>
            <a:ext cx="2247900" cy="439737"/>
          </a:xfrm>
          <a:prstGeom prst="rect">
            <a:avLst/>
          </a:prstGeom>
          <a:solidFill>
            <a:srgbClr val="FFFFFF"/>
          </a:solidFill>
          <a:ln w="9525">
            <a:solidFill>
              <a:schemeClr val="tx1"/>
            </a:solidFill>
            <a:round/>
            <a:headEnd/>
            <a:tailEnd/>
          </a:ln>
        </p:spPr>
        <p:txBody>
          <a:bodyPr/>
          <a:lstStyle/>
          <a:p>
            <a:pPr algn="ctr" fontAlgn="auto">
              <a:spcBef>
                <a:spcPts val="0"/>
              </a:spcBef>
              <a:spcAft>
                <a:spcPts val="0"/>
              </a:spcAft>
            </a:pPr>
            <a:r>
              <a:rPr lang="zh-CN" altLang="en-US" sz="1800" b="0" kern="0">
                <a:solidFill>
                  <a:srgbClr val="000000"/>
                </a:solidFill>
                <a:latin typeface="Arial"/>
                <a:ea typeface="Arial"/>
                <a:cs typeface="Arial" charset="0"/>
                <a:sym typeface="Arial"/>
              </a:rPr>
              <a:t>侏罗纪</a:t>
            </a:r>
            <a:r>
              <a:rPr lang="en-US" altLang="zh-CN" sz="1800" b="0" kern="0">
                <a:solidFill>
                  <a:srgbClr val="000000"/>
                </a:solidFill>
                <a:latin typeface="Arial"/>
                <a:ea typeface="Arial"/>
                <a:cs typeface="Arial" charset="0"/>
                <a:sym typeface="Arial"/>
              </a:rPr>
              <a:t> </a:t>
            </a:r>
            <a:r>
              <a:rPr lang="zh-CN" altLang="en-US" sz="1800" b="0" kern="0">
                <a:solidFill>
                  <a:srgbClr val="000000"/>
                </a:solidFill>
                <a:latin typeface="Arial"/>
                <a:ea typeface="Arial"/>
                <a:cs typeface="Arial" charset="0"/>
                <a:sym typeface="Arial"/>
              </a:rPr>
              <a:t>（</a:t>
            </a:r>
            <a:r>
              <a:rPr lang="en-US" altLang="zh-CN" sz="1800" b="0" kern="0">
                <a:solidFill>
                  <a:srgbClr val="000000"/>
                </a:solidFill>
                <a:latin typeface="Arial"/>
                <a:ea typeface="Arial"/>
                <a:cs typeface="Arial" charset="0"/>
                <a:sym typeface="Arial"/>
              </a:rPr>
              <a:t>46</a:t>
            </a:r>
            <a:r>
              <a:rPr lang="zh-CN" altLang="en-US" sz="1800" b="0" kern="0">
                <a:solidFill>
                  <a:srgbClr val="000000"/>
                </a:solidFill>
                <a:latin typeface="Arial"/>
                <a:ea typeface="Arial"/>
                <a:cs typeface="Arial" charset="0"/>
                <a:sym typeface="Arial"/>
              </a:rPr>
              <a:t>百万年）</a:t>
            </a:r>
            <a:endParaRPr lang="en-US" sz="1800" b="0" kern="0">
              <a:solidFill>
                <a:srgbClr val="000000"/>
              </a:solidFill>
              <a:latin typeface="Arial"/>
              <a:ea typeface="Arial"/>
              <a:cs typeface="Arial" charset="0"/>
              <a:sym typeface="Arial"/>
            </a:endParaRPr>
          </a:p>
        </p:txBody>
      </p:sp>
      <p:sp>
        <p:nvSpPr>
          <p:cNvPr id="159752" name="Rectangle 21"/>
          <p:cNvSpPr>
            <a:spLocks noChangeArrowheads="1"/>
          </p:cNvSpPr>
          <p:nvPr/>
        </p:nvSpPr>
        <p:spPr bwMode="auto">
          <a:xfrm>
            <a:off x="762000" y="2911233"/>
            <a:ext cx="2247900" cy="374650"/>
          </a:xfrm>
          <a:prstGeom prst="rect">
            <a:avLst/>
          </a:prstGeom>
          <a:solidFill>
            <a:srgbClr val="FFFFFF"/>
          </a:solidFill>
          <a:ln w="9525">
            <a:solidFill>
              <a:schemeClr val="tx1"/>
            </a:solidFill>
            <a:round/>
            <a:headEnd/>
            <a:tailEnd/>
          </a:ln>
        </p:spPr>
        <p:txBody>
          <a:bodyPr/>
          <a:lstStyle/>
          <a:p>
            <a:pPr algn="ctr" fontAlgn="auto">
              <a:spcBef>
                <a:spcPts val="0"/>
              </a:spcBef>
              <a:spcAft>
                <a:spcPts val="0"/>
              </a:spcAft>
            </a:pPr>
            <a:r>
              <a:rPr lang="zh-CN" altLang="en-US" sz="1600" b="0" kern="0">
                <a:solidFill>
                  <a:srgbClr val="000000"/>
                </a:solidFill>
                <a:latin typeface="Arial"/>
                <a:ea typeface="Arial"/>
                <a:cs typeface="Arial" charset="0"/>
                <a:sym typeface="Arial"/>
              </a:rPr>
              <a:t>三叠纪</a:t>
            </a:r>
            <a:r>
              <a:rPr lang="en-US" altLang="zh-CN" sz="1600" b="0" kern="0">
                <a:solidFill>
                  <a:srgbClr val="000000"/>
                </a:solidFill>
                <a:latin typeface="Arial"/>
                <a:ea typeface="Arial"/>
                <a:cs typeface="Arial" charset="0"/>
                <a:sym typeface="Arial"/>
              </a:rPr>
              <a:t> </a:t>
            </a:r>
            <a:r>
              <a:rPr lang="zh-CN" altLang="en-US" sz="1600" b="0" kern="0">
                <a:solidFill>
                  <a:srgbClr val="000000"/>
                </a:solidFill>
                <a:latin typeface="Arial"/>
                <a:ea typeface="Arial"/>
                <a:cs typeface="Arial" charset="0"/>
                <a:sym typeface="Arial"/>
              </a:rPr>
              <a:t>（</a:t>
            </a:r>
            <a:r>
              <a:rPr lang="en-US" altLang="zh-CN" sz="1600" b="0" kern="0">
                <a:solidFill>
                  <a:srgbClr val="000000"/>
                </a:solidFill>
                <a:latin typeface="Arial"/>
                <a:ea typeface="Arial"/>
                <a:cs typeface="Arial" charset="0"/>
                <a:sym typeface="Arial"/>
              </a:rPr>
              <a:t>49</a:t>
            </a:r>
            <a:r>
              <a:rPr lang="zh-CN" altLang="en-US" sz="1600" b="0" kern="0">
                <a:solidFill>
                  <a:srgbClr val="000000"/>
                </a:solidFill>
                <a:latin typeface="Arial"/>
                <a:ea typeface="Arial"/>
                <a:cs typeface="Arial" charset="0"/>
                <a:sym typeface="Arial"/>
              </a:rPr>
              <a:t>百万年）</a:t>
            </a:r>
            <a:endParaRPr lang="en-US" sz="1600" b="0" kern="0">
              <a:solidFill>
                <a:srgbClr val="000000"/>
              </a:solidFill>
              <a:latin typeface="Arial"/>
              <a:ea typeface="Arial"/>
              <a:cs typeface="Arial" charset="0"/>
              <a:sym typeface="Arial"/>
            </a:endParaRPr>
          </a:p>
        </p:txBody>
      </p:sp>
      <p:sp>
        <p:nvSpPr>
          <p:cNvPr id="159753" name="Rectangle 22"/>
          <p:cNvSpPr>
            <a:spLocks noChangeArrowheads="1"/>
          </p:cNvSpPr>
          <p:nvPr/>
        </p:nvSpPr>
        <p:spPr bwMode="auto">
          <a:xfrm>
            <a:off x="762000" y="3401770"/>
            <a:ext cx="2247900" cy="406400"/>
          </a:xfrm>
          <a:prstGeom prst="rect">
            <a:avLst/>
          </a:prstGeom>
          <a:solidFill>
            <a:srgbClr val="FFFFFF"/>
          </a:solidFill>
          <a:ln w="9525">
            <a:solidFill>
              <a:schemeClr val="tx1"/>
            </a:solidFill>
            <a:round/>
            <a:headEnd/>
            <a:tailEnd/>
          </a:ln>
        </p:spPr>
        <p:txBody>
          <a:bodyPr/>
          <a:lstStyle/>
          <a:p>
            <a:pPr algn="ctr" fontAlgn="auto">
              <a:spcBef>
                <a:spcPts val="0"/>
              </a:spcBef>
              <a:spcAft>
                <a:spcPts val="0"/>
              </a:spcAft>
            </a:pPr>
            <a:r>
              <a:rPr lang="zh-CN" altLang="en-US" sz="1600" b="0" kern="0">
                <a:solidFill>
                  <a:srgbClr val="000000"/>
                </a:solidFill>
                <a:latin typeface="Arial"/>
                <a:ea typeface="Arial"/>
                <a:cs typeface="Arial" charset="0"/>
                <a:sym typeface="Arial"/>
              </a:rPr>
              <a:t>二叠纪</a:t>
            </a:r>
            <a:r>
              <a:rPr lang="en-US" altLang="zh-CN" sz="1600" b="0" kern="0">
                <a:solidFill>
                  <a:srgbClr val="000000"/>
                </a:solidFill>
                <a:latin typeface="Arial"/>
                <a:ea typeface="Arial"/>
                <a:cs typeface="Arial" charset="0"/>
                <a:sym typeface="Arial"/>
              </a:rPr>
              <a:t> </a:t>
            </a:r>
            <a:r>
              <a:rPr lang="zh-CN" altLang="en-US" sz="1600" b="0" kern="0">
                <a:solidFill>
                  <a:srgbClr val="000000"/>
                </a:solidFill>
                <a:latin typeface="Arial"/>
                <a:ea typeface="Arial"/>
                <a:cs typeface="Arial" charset="0"/>
                <a:sym typeface="Arial"/>
              </a:rPr>
              <a:t>（</a:t>
            </a:r>
            <a:r>
              <a:rPr lang="en-US" altLang="zh-CN" sz="1600" b="0" kern="0">
                <a:solidFill>
                  <a:srgbClr val="000000"/>
                </a:solidFill>
                <a:latin typeface="Arial"/>
                <a:ea typeface="Arial"/>
                <a:cs typeface="Arial" charset="0"/>
                <a:sym typeface="Arial"/>
              </a:rPr>
              <a:t>50</a:t>
            </a:r>
            <a:r>
              <a:rPr lang="zh-CN" altLang="en-US" sz="1600" b="0" kern="0">
                <a:solidFill>
                  <a:srgbClr val="000000"/>
                </a:solidFill>
                <a:latin typeface="Arial"/>
                <a:ea typeface="Arial"/>
                <a:cs typeface="Arial" charset="0"/>
                <a:sym typeface="Arial"/>
              </a:rPr>
              <a:t>百万年）</a:t>
            </a:r>
            <a:endParaRPr lang="en-US" sz="1600" b="0" kern="0">
              <a:solidFill>
                <a:srgbClr val="000000"/>
              </a:solidFill>
              <a:latin typeface="Arial"/>
              <a:ea typeface="Arial"/>
              <a:cs typeface="Arial" charset="0"/>
              <a:sym typeface="Arial"/>
            </a:endParaRPr>
          </a:p>
        </p:txBody>
      </p:sp>
      <p:sp>
        <p:nvSpPr>
          <p:cNvPr id="159754" name="Rectangle 23"/>
          <p:cNvSpPr>
            <a:spLocks noChangeArrowheads="1"/>
          </p:cNvSpPr>
          <p:nvPr/>
        </p:nvSpPr>
        <p:spPr bwMode="auto">
          <a:xfrm>
            <a:off x="762000" y="4620970"/>
            <a:ext cx="2247900" cy="515938"/>
          </a:xfrm>
          <a:prstGeom prst="rect">
            <a:avLst/>
          </a:prstGeom>
          <a:solidFill>
            <a:srgbClr val="FFFFFF"/>
          </a:solidFill>
          <a:ln w="9525">
            <a:solidFill>
              <a:schemeClr val="tx1"/>
            </a:solidFill>
            <a:round/>
            <a:headEnd/>
            <a:tailEnd/>
          </a:ln>
        </p:spPr>
        <p:txBody>
          <a:bodyPr anchor="ctr"/>
          <a:lstStyle/>
          <a:p>
            <a:pPr algn="ctr" fontAlgn="auto">
              <a:spcBef>
                <a:spcPts val="0"/>
              </a:spcBef>
              <a:spcAft>
                <a:spcPts val="0"/>
              </a:spcAft>
            </a:pPr>
            <a:r>
              <a:rPr lang="zh-CN" altLang="en-US" sz="1600" b="0" kern="0">
                <a:solidFill>
                  <a:srgbClr val="000000"/>
                </a:solidFill>
                <a:latin typeface="Arial"/>
                <a:ea typeface="Arial"/>
                <a:cs typeface="Arial" charset="0"/>
                <a:sym typeface="Arial"/>
              </a:rPr>
              <a:t>泥盆系</a:t>
            </a:r>
            <a:r>
              <a:rPr lang="en-US" altLang="ja-JP" sz="1600" b="0" kern="0">
                <a:solidFill>
                  <a:srgbClr val="000000"/>
                </a:solidFill>
                <a:latin typeface="Arial"/>
                <a:ea typeface="Arial"/>
                <a:cs typeface="Arial" charset="0"/>
                <a:sym typeface="Arial"/>
              </a:rPr>
              <a:t> </a:t>
            </a:r>
            <a:r>
              <a:rPr lang="zh-CN" altLang="en-US" sz="1600" b="0" kern="0">
                <a:solidFill>
                  <a:srgbClr val="000000"/>
                </a:solidFill>
                <a:latin typeface="Arial"/>
                <a:ea typeface="Arial"/>
                <a:cs typeface="Arial" charset="0"/>
                <a:sym typeface="Arial"/>
              </a:rPr>
              <a:t>（</a:t>
            </a:r>
            <a:r>
              <a:rPr lang="en-US" altLang="zh-CN" sz="1600" b="0" kern="0">
                <a:solidFill>
                  <a:srgbClr val="000000"/>
                </a:solidFill>
                <a:latin typeface="Arial"/>
                <a:ea typeface="Arial"/>
                <a:cs typeface="Arial" charset="0"/>
                <a:sym typeface="Arial"/>
              </a:rPr>
              <a:t>60</a:t>
            </a:r>
            <a:r>
              <a:rPr lang="zh-CN" altLang="en-US" sz="1600" b="0" kern="0">
                <a:solidFill>
                  <a:srgbClr val="000000"/>
                </a:solidFill>
                <a:latin typeface="Arial"/>
                <a:ea typeface="Arial"/>
                <a:cs typeface="Arial" charset="0"/>
                <a:sym typeface="Arial"/>
              </a:rPr>
              <a:t>百万年）</a:t>
            </a:r>
            <a:endParaRPr lang="en-US" sz="1600" b="0" kern="0">
              <a:solidFill>
                <a:srgbClr val="000000"/>
              </a:solidFill>
              <a:latin typeface="Arial"/>
              <a:ea typeface="Arial"/>
              <a:cs typeface="Arial" charset="0"/>
              <a:sym typeface="Arial"/>
            </a:endParaRPr>
          </a:p>
        </p:txBody>
      </p:sp>
      <p:sp>
        <p:nvSpPr>
          <p:cNvPr id="159755" name="Rectangle 24"/>
          <p:cNvSpPr>
            <a:spLocks noChangeArrowheads="1"/>
          </p:cNvSpPr>
          <p:nvPr/>
        </p:nvSpPr>
        <p:spPr bwMode="auto">
          <a:xfrm>
            <a:off x="762000" y="5154370"/>
            <a:ext cx="2247900" cy="428625"/>
          </a:xfrm>
          <a:prstGeom prst="rect">
            <a:avLst/>
          </a:prstGeom>
          <a:solidFill>
            <a:srgbClr val="FFFFFF"/>
          </a:solidFill>
          <a:ln w="9525">
            <a:solidFill>
              <a:schemeClr val="tx1"/>
            </a:solidFill>
            <a:round/>
            <a:headEnd/>
            <a:tailEnd/>
          </a:ln>
        </p:spPr>
        <p:txBody>
          <a:bodyPr/>
          <a:lstStyle/>
          <a:p>
            <a:pPr algn="ctr" fontAlgn="auto">
              <a:spcBef>
                <a:spcPts val="0"/>
              </a:spcBef>
              <a:spcAft>
                <a:spcPts val="0"/>
              </a:spcAft>
            </a:pPr>
            <a:r>
              <a:rPr lang="en-US" sz="1600" b="0" kern="0">
                <a:solidFill>
                  <a:srgbClr val="000000"/>
                </a:solidFill>
                <a:latin typeface="Arial"/>
                <a:ea typeface="Arial"/>
                <a:cs typeface="Arial" charset="0"/>
                <a:sym typeface="Arial"/>
              </a:rPr>
              <a:t>志留纪 </a:t>
            </a:r>
            <a:r>
              <a:rPr lang="zh-CN" altLang="en-US" sz="1600" b="0" kern="0">
                <a:solidFill>
                  <a:srgbClr val="000000"/>
                </a:solidFill>
                <a:latin typeface="Arial"/>
                <a:ea typeface="Arial"/>
                <a:cs typeface="Arial" charset="0"/>
                <a:sym typeface="Arial"/>
              </a:rPr>
              <a:t>（</a:t>
            </a:r>
            <a:r>
              <a:rPr lang="en-US" altLang="zh-CN" sz="1600" b="0" kern="0">
                <a:solidFill>
                  <a:srgbClr val="000000"/>
                </a:solidFill>
                <a:latin typeface="Arial"/>
                <a:ea typeface="Arial"/>
                <a:cs typeface="Arial" charset="0"/>
                <a:sym typeface="Arial"/>
              </a:rPr>
              <a:t>20</a:t>
            </a:r>
            <a:r>
              <a:rPr lang="zh-CN" altLang="en-US" sz="1600" b="0" kern="0">
                <a:solidFill>
                  <a:srgbClr val="000000"/>
                </a:solidFill>
                <a:latin typeface="Arial"/>
                <a:ea typeface="Arial"/>
                <a:cs typeface="Arial" charset="0"/>
                <a:sym typeface="Arial"/>
              </a:rPr>
              <a:t>百万年）</a:t>
            </a:r>
            <a:endParaRPr lang="en-US" sz="1600" b="0" kern="0">
              <a:solidFill>
                <a:srgbClr val="000000"/>
              </a:solidFill>
              <a:latin typeface="Arial"/>
              <a:ea typeface="Arial"/>
              <a:cs typeface="Arial" charset="0"/>
              <a:sym typeface="Arial"/>
            </a:endParaRPr>
          </a:p>
        </p:txBody>
      </p:sp>
      <p:sp>
        <p:nvSpPr>
          <p:cNvPr id="159756" name="Rectangle 25"/>
          <p:cNvSpPr>
            <a:spLocks noChangeArrowheads="1"/>
          </p:cNvSpPr>
          <p:nvPr/>
        </p:nvSpPr>
        <p:spPr bwMode="auto">
          <a:xfrm>
            <a:off x="762000" y="5578233"/>
            <a:ext cx="2247900" cy="377825"/>
          </a:xfrm>
          <a:prstGeom prst="rect">
            <a:avLst/>
          </a:prstGeom>
          <a:solidFill>
            <a:srgbClr val="FFFFFF"/>
          </a:solidFill>
          <a:ln w="9525">
            <a:solidFill>
              <a:schemeClr val="tx1"/>
            </a:solidFill>
            <a:round/>
            <a:headEnd/>
            <a:tailEnd/>
          </a:ln>
        </p:spPr>
        <p:txBody>
          <a:bodyPr/>
          <a:lstStyle/>
          <a:p>
            <a:pPr algn="ctr" fontAlgn="auto">
              <a:spcBef>
                <a:spcPts val="0"/>
              </a:spcBef>
              <a:spcAft>
                <a:spcPts val="0"/>
              </a:spcAft>
            </a:pPr>
            <a:r>
              <a:rPr lang="en-US" sz="1600" b="0" kern="0">
                <a:solidFill>
                  <a:srgbClr val="000000"/>
                </a:solidFill>
                <a:latin typeface="Arial"/>
                <a:ea typeface="Arial"/>
                <a:cs typeface="Arial" charset="0"/>
                <a:sym typeface="Arial"/>
              </a:rPr>
              <a:t>奥陶系 </a:t>
            </a:r>
            <a:r>
              <a:rPr lang="zh-CN" altLang="en-US" sz="1600" b="0" kern="0">
                <a:solidFill>
                  <a:srgbClr val="000000"/>
                </a:solidFill>
                <a:latin typeface="Arial"/>
                <a:ea typeface="Arial"/>
                <a:cs typeface="Arial" charset="0"/>
                <a:sym typeface="Arial"/>
              </a:rPr>
              <a:t>（</a:t>
            </a:r>
            <a:r>
              <a:rPr lang="en-US" altLang="zh-CN" sz="1600" b="0" kern="0">
                <a:solidFill>
                  <a:srgbClr val="000000"/>
                </a:solidFill>
                <a:latin typeface="Arial"/>
                <a:ea typeface="Arial"/>
                <a:cs typeface="Arial" charset="0"/>
                <a:sym typeface="Arial"/>
              </a:rPr>
              <a:t>75</a:t>
            </a:r>
            <a:r>
              <a:rPr lang="zh-CN" altLang="en-US" sz="1600" b="0" kern="0">
                <a:solidFill>
                  <a:srgbClr val="000000"/>
                </a:solidFill>
                <a:latin typeface="Arial"/>
                <a:ea typeface="Arial"/>
                <a:cs typeface="Arial" charset="0"/>
                <a:sym typeface="Arial"/>
              </a:rPr>
              <a:t>百万年）</a:t>
            </a:r>
            <a:endParaRPr lang="en-US" sz="1600" b="0" kern="0">
              <a:solidFill>
                <a:srgbClr val="000000"/>
              </a:solidFill>
              <a:latin typeface="Arial"/>
              <a:ea typeface="Arial"/>
              <a:cs typeface="Arial" charset="0"/>
              <a:sym typeface="Arial"/>
            </a:endParaRPr>
          </a:p>
        </p:txBody>
      </p:sp>
      <p:sp>
        <p:nvSpPr>
          <p:cNvPr id="159757" name="Rectangle 26"/>
          <p:cNvSpPr>
            <a:spLocks noChangeArrowheads="1"/>
          </p:cNvSpPr>
          <p:nvPr/>
        </p:nvSpPr>
        <p:spPr bwMode="auto">
          <a:xfrm>
            <a:off x="762000" y="5916370"/>
            <a:ext cx="2247900" cy="546100"/>
          </a:xfrm>
          <a:prstGeom prst="rect">
            <a:avLst/>
          </a:prstGeom>
          <a:solidFill>
            <a:srgbClr val="FFFFFF"/>
          </a:solidFill>
          <a:ln w="9525">
            <a:solidFill>
              <a:schemeClr val="tx1"/>
            </a:solidFill>
            <a:round/>
            <a:headEnd/>
            <a:tailEnd/>
          </a:ln>
        </p:spPr>
        <p:txBody>
          <a:bodyPr anchor="ctr"/>
          <a:lstStyle/>
          <a:p>
            <a:pPr algn="ctr" fontAlgn="auto">
              <a:spcBef>
                <a:spcPts val="0"/>
              </a:spcBef>
              <a:spcAft>
                <a:spcPts val="0"/>
              </a:spcAft>
            </a:pPr>
            <a:r>
              <a:rPr lang="en-US" sz="1600" b="0" kern="0">
                <a:solidFill>
                  <a:srgbClr val="000000"/>
                </a:solidFill>
                <a:latin typeface="Arial"/>
                <a:ea typeface="Arial"/>
                <a:cs typeface="Arial" charset="0"/>
                <a:sym typeface="Arial"/>
              </a:rPr>
              <a:t>寒武纪 </a:t>
            </a:r>
            <a:r>
              <a:rPr lang="zh-CN" altLang="en-US" sz="1600" b="0" kern="0">
                <a:solidFill>
                  <a:srgbClr val="000000"/>
                </a:solidFill>
                <a:latin typeface="Arial"/>
                <a:ea typeface="Arial"/>
                <a:cs typeface="Arial" charset="0"/>
                <a:sym typeface="Arial"/>
              </a:rPr>
              <a:t>（</a:t>
            </a:r>
            <a:r>
              <a:rPr lang="en-US" altLang="zh-CN" sz="1600" b="0" kern="0">
                <a:solidFill>
                  <a:srgbClr val="000000"/>
                </a:solidFill>
                <a:latin typeface="Arial"/>
                <a:ea typeface="Arial"/>
                <a:cs typeface="Arial" charset="0"/>
                <a:sym typeface="Arial"/>
              </a:rPr>
              <a:t>100</a:t>
            </a:r>
            <a:r>
              <a:rPr lang="zh-CN" altLang="en-US" sz="1600" b="0" kern="0">
                <a:solidFill>
                  <a:srgbClr val="000000"/>
                </a:solidFill>
                <a:latin typeface="Arial"/>
                <a:ea typeface="Arial"/>
                <a:cs typeface="Arial" charset="0"/>
                <a:sym typeface="Arial"/>
              </a:rPr>
              <a:t>百万年）</a:t>
            </a:r>
            <a:endParaRPr lang="en-US" sz="1600" b="0" kern="0">
              <a:solidFill>
                <a:srgbClr val="000000"/>
              </a:solidFill>
              <a:latin typeface="Arial"/>
              <a:ea typeface="Arial"/>
              <a:cs typeface="Arial" charset="0"/>
              <a:sym typeface="Arial"/>
            </a:endParaRPr>
          </a:p>
        </p:txBody>
      </p:sp>
      <p:sp>
        <p:nvSpPr>
          <p:cNvPr id="159758" name="Rectangle 27"/>
          <p:cNvSpPr>
            <a:spLocks noChangeArrowheads="1"/>
          </p:cNvSpPr>
          <p:nvPr/>
        </p:nvSpPr>
        <p:spPr bwMode="auto">
          <a:xfrm>
            <a:off x="762000" y="6449770"/>
            <a:ext cx="2247900" cy="596900"/>
          </a:xfrm>
          <a:prstGeom prst="rect">
            <a:avLst/>
          </a:prstGeom>
          <a:solidFill>
            <a:srgbClr val="FFFFFF"/>
          </a:solidFill>
          <a:ln w="9525">
            <a:solidFill>
              <a:schemeClr val="tx1"/>
            </a:solidFill>
            <a:round/>
            <a:headEnd/>
            <a:tailEnd/>
          </a:ln>
        </p:spPr>
        <p:txBody>
          <a:bodyPr anchor="ctr"/>
          <a:lstStyle/>
          <a:p>
            <a:pPr algn="ctr" fontAlgn="auto">
              <a:spcBef>
                <a:spcPts val="0"/>
              </a:spcBef>
              <a:spcAft>
                <a:spcPts val="0"/>
              </a:spcAft>
            </a:pPr>
            <a:r>
              <a:rPr lang="en-US" sz="2000" b="0" kern="0">
                <a:solidFill>
                  <a:srgbClr val="000000"/>
                </a:solidFill>
                <a:latin typeface="Arial"/>
                <a:ea typeface="Arial"/>
                <a:cs typeface="Arial" charset="0"/>
                <a:sym typeface="Arial"/>
              </a:rPr>
              <a:t>寒武纪</a:t>
            </a:r>
            <a:r>
              <a:rPr lang="zh-CN" altLang="en-US" sz="2000" b="0" kern="0">
                <a:solidFill>
                  <a:srgbClr val="000000"/>
                </a:solidFill>
                <a:latin typeface="Arial"/>
                <a:ea typeface="Arial"/>
                <a:cs typeface="Arial" charset="0"/>
                <a:sym typeface="Arial"/>
              </a:rPr>
              <a:t>前</a:t>
            </a:r>
            <a:endParaRPr lang="en-US" sz="2000" b="0" kern="0">
              <a:solidFill>
                <a:srgbClr val="000000"/>
              </a:solidFill>
              <a:latin typeface="Arial"/>
              <a:ea typeface="Arial"/>
              <a:cs typeface="Arial" charset="0"/>
              <a:sym typeface="Arial"/>
            </a:endParaRPr>
          </a:p>
        </p:txBody>
      </p:sp>
      <p:sp>
        <p:nvSpPr>
          <p:cNvPr id="159759" name="Rectangle 28"/>
          <p:cNvSpPr>
            <a:spLocks noChangeArrowheads="1"/>
          </p:cNvSpPr>
          <p:nvPr/>
        </p:nvSpPr>
        <p:spPr bwMode="auto">
          <a:xfrm>
            <a:off x="1066800" y="3812933"/>
            <a:ext cx="1943100" cy="417512"/>
          </a:xfrm>
          <a:prstGeom prst="rect">
            <a:avLst/>
          </a:prstGeom>
          <a:solidFill>
            <a:srgbClr val="FFFFFF"/>
          </a:solidFill>
          <a:ln w="9525">
            <a:solidFill>
              <a:schemeClr val="tx1"/>
            </a:solidFill>
            <a:round/>
            <a:headEnd/>
            <a:tailEnd/>
          </a:ln>
        </p:spPr>
        <p:txBody>
          <a:bodyPr/>
          <a:lstStyle/>
          <a:p>
            <a:pPr algn="ctr" fontAlgn="auto">
              <a:spcBef>
                <a:spcPts val="0"/>
              </a:spcBef>
              <a:spcAft>
                <a:spcPts val="0"/>
              </a:spcAft>
            </a:pPr>
            <a:r>
              <a:rPr lang="en-US" sz="1200" b="0" kern="0">
                <a:solidFill>
                  <a:srgbClr val="000000"/>
                </a:solidFill>
                <a:latin typeface="Arial"/>
                <a:ea typeface="Arial"/>
                <a:cs typeface="Arial" charset="0"/>
                <a:sym typeface="Arial"/>
              </a:rPr>
              <a:t>宾夕法尼亚</a:t>
            </a:r>
            <a:r>
              <a:rPr lang="zh-CN" altLang="en-US" sz="1200" b="0" kern="0">
                <a:solidFill>
                  <a:srgbClr val="000000"/>
                </a:solidFill>
                <a:latin typeface="Arial"/>
                <a:ea typeface="Arial"/>
                <a:cs typeface="Arial" charset="0"/>
                <a:sym typeface="Arial"/>
              </a:rPr>
              <a:t>纪</a:t>
            </a:r>
            <a:r>
              <a:rPr lang="en-US" altLang="ja-JP" sz="1200" b="0" kern="0">
                <a:solidFill>
                  <a:srgbClr val="000000"/>
                </a:solidFill>
                <a:latin typeface="Arial"/>
                <a:ea typeface="Arial"/>
                <a:cs typeface="Arial" charset="0"/>
                <a:sym typeface="Arial"/>
              </a:rPr>
              <a:t> </a:t>
            </a:r>
            <a:r>
              <a:rPr lang="zh-CN" altLang="en-US" sz="1200" b="0" kern="0">
                <a:solidFill>
                  <a:srgbClr val="000000"/>
                </a:solidFill>
                <a:latin typeface="Arial"/>
                <a:ea typeface="Arial"/>
                <a:cs typeface="Arial" charset="0"/>
                <a:sym typeface="Arial"/>
              </a:rPr>
              <a:t>（</a:t>
            </a:r>
            <a:r>
              <a:rPr lang="en-US" altLang="zh-CN" sz="1200" b="0" kern="0">
                <a:solidFill>
                  <a:srgbClr val="000000"/>
                </a:solidFill>
                <a:latin typeface="Arial"/>
                <a:ea typeface="Arial"/>
                <a:cs typeface="Arial" charset="0"/>
                <a:sym typeface="Arial"/>
              </a:rPr>
              <a:t>50</a:t>
            </a:r>
            <a:r>
              <a:rPr lang="zh-CN" altLang="en-US" sz="1200" b="0" kern="0">
                <a:solidFill>
                  <a:srgbClr val="000000"/>
                </a:solidFill>
                <a:latin typeface="Arial"/>
                <a:ea typeface="Arial"/>
                <a:cs typeface="Arial" charset="0"/>
                <a:sym typeface="Arial"/>
              </a:rPr>
              <a:t>百万年）</a:t>
            </a:r>
            <a:endParaRPr lang="en-US" sz="1200" b="0" kern="0">
              <a:solidFill>
                <a:srgbClr val="000000"/>
              </a:solidFill>
              <a:latin typeface="Arial"/>
              <a:ea typeface="Arial"/>
              <a:cs typeface="Arial" charset="0"/>
              <a:sym typeface="Arial"/>
            </a:endParaRPr>
          </a:p>
        </p:txBody>
      </p:sp>
      <p:sp>
        <p:nvSpPr>
          <p:cNvPr id="159760" name="Rectangle 29"/>
          <p:cNvSpPr>
            <a:spLocks noChangeArrowheads="1"/>
          </p:cNvSpPr>
          <p:nvPr/>
        </p:nvSpPr>
        <p:spPr bwMode="auto">
          <a:xfrm>
            <a:off x="1066800" y="4216158"/>
            <a:ext cx="1943100" cy="417512"/>
          </a:xfrm>
          <a:prstGeom prst="rect">
            <a:avLst/>
          </a:prstGeom>
          <a:solidFill>
            <a:srgbClr val="FFFFFF"/>
          </a:solidFill>
          <a:ln w="9525">
            <a:solidFill>
              <a:schemeClr val="tx1"/>
            </a:solidFill>
            <a:round/>
            <a:headEnd/>
            <a:tailEnd/>
          </a:ln>
        </p:spPr>
        <p:txBody>
          <a:bodyPr/>
          <a:lstStyle/>
          <a:p>
            <a:pPr algn="ctr" fontAlgn="auto">
              <a:spcBef>
                <a:spcPts val="0"/>
              </a:spcBef>
              <a:spcAft>
                <a:spcPts val="0"/>
              </a:spcAft>
            </a:pPr>
            <a:r>
              <a:rPr lang="zh-CN" altLang="en-US" sz="1200" b="0" kern="0">
                <a:solidFill>
                  <a:srgbClr val="000000"/>
                </a:solidFill>
                <a:latin typeface="Arial"/>
                <a:ea typeface="Arial"/>
                <a:cs typeface="Arial" charset="0"/>
                <a:sym typeface="Arial"/>
              </a:rPr>
              <a:t>密西西比纪</a:t>
            </a:r>
            <a:r>
              <a:rPr lang="en-US" altLang="ja-JP" sz="1200" b="0" kern="0">
                <a:solidFill>
                  <a:srgbClr val="000000"/>
                </a:solidFill>
                <a:latin typeface="Arial"/>
                <a:ea typeface="Arial"/>
                <a:cs typeface="Arial" charset="0"/>
                <a:sym typeface="Arial"/>
              </a:rPr>
              <a:t> </a:t>
            </a:r>
            <a:r>
              <a:rPr lang="zh-CN" altLang="en-US" sz="1200" b="0" kern="0">
                <a:solidFill>
                  <a:srgbClr val="000000"/>
                </a:solidFill>
                <a:latin typeface="Arial"/>
                <a:ea typeface="Arial"/>
                <a:cs typeface="Arial" charset="0"/>
                <a:sym typeface="Arial"/>
              </a:rPr>
              <a:t>（</a:t>
            </a:r>
            <a:r>
              <a:rPr lang="en-US" altLang="zh-CN" sz="1200" b="0" kern="0">
                <a:solidFill>
                  <a:srgbClr val="000000"/>
                </a:solidFill>
                <a:latin typeface="Arial"/>
                <a:ea typeface="Arial"/>
                <a:cs typeface="Arial" charset="0"/>
                <a:sym typeface="Arial"/>
              </a:rPr>
              <a:t>35</a:t>
            </a:r>
            <a:r>
              <a:rPr lang="zh-CN" altLang="en-US" sz="1200" b="0" kern="0">
                <a:solidFill>
                  <a:srgbClr val="000000"/>
                </a:solidFill>
                <a:latin typeface="Arial"/>
                <a:ea typeface="Arial"/>
                <a:cs typeface="Arial" charset="0"/>
                <a:sym typeface="Arial"/>
              </a:rPr>
              <a:t>百万年）</a:t>
            </a:r>
            <a:endParaRPr lang="en-US" sz="1200" b="0" kern="0">
              <a:solidFill>
                <a:srgbClr val="000000"/>
              </a:solidFill>
              <a:latin typeface="Arial"/>
              <a:ea typeface="Arial"/>
              <a:cs typeface="Arial" charset="0"/>
              <a:sym typeface="Arial"/>
            </a:endParaRPr>
          </a:p>
        </p:txBody>
      </p:sp>
      <p:sp>
        <p:nvSpPr>
          <p:cNvPr id="159761" name="Rectangle 30"/>
          <p:cNvSpPr>
            <a:spLocks noChangeArrowheads="1"/>
          </p:cNvSpPr>
          <p:nvPr/>
        </p:nvSpPr>
        <p:spPr bwMode="auto">
          <a:xfrm rot="-5400000">
            <a:off x="496888" y="4085983"/>
            <a:ext cx="825500" cy="279400"/>
          </a:xfrm>
          <a:prstGeom prst="rect">
            <a:avLst/>
          </a:prstGeom>
          <a:solidFill>
            <a:srgbClr val="FFFFFF"/>
          </a:solidFill>
          <a:ln w="9525">
            <a:solidFill>
              <a:schemeClr val="tx1"/>
            </a:solidFill>
            <a:round/>
            <a:headEnd/>
            <a:tailEnd/>
          </a:ln>
        </p:spPr>
        <p:txBody>
          <a:bodyPr anchor="b"/>
          <a:lstStyle/>
          <a:p>
            <a:pPr algn="ctr" fontAlgn="t">
              <a:spcBef>
                <a:spcPts val="0"/>
              </a:spcBef>
              <a:spcAft>
                <a:spcPts val="0"/>
              </a:spcAft>
            </a:pPr>
            <a:r>
              <a:rPr lang="zh-TW" altLang="en-US" sz="1100" b="0" kern="0">
                <a:solidFill>
                  <a:srgbClr val="000000"/>
                </a:solidFill>
                <a:latin typeface="Arial Black" charset="0"/>
                <a:ea typeface="Arial"/>
                <a:cs typeface="Arial"/>
                <a:sym typeface="Arial"/>
              </a:rPr>
              <a:t>石炭系</a:t>
            </a:r>
            <a:endParaRPr lang="en-US" sz="1100" b="0" kern="0">
              <a:solidFill>
                <a:srgbClr val="000000"/>
              </a:solidFill>
              <a:latin typeface="Arial Black" charset="0"/>
              <a:ea typeface="Arial"/>
              <a:cs typeface="Arial"/>
              <a:sym typeface="Arial"/>
            </a:endParaRPr>
          </a:p>
        </p:txBody>
      </p:sp>
      <p:pic>
        <p:nvPicPr>
          <p:cNvPr id="159762" name="Picture 3" descr="Geologic Timescale 0008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96400" y="201370"/>
            <a:ext cx="9182100"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Rectangle 32"/>
          <p:cNvSpPr/>
          <p:nvPr/>
        </p:nvSpPr>
        <p:spPr>
          <a:xfrm>
            <a:off x="2971800" y="1039570"/>
            <a:ext cx="990600" cy="381000"/>
          </a:xfrm>
          <a:prstGeom prst="rect">
            <a:avLst/>
          </a:prstGeom>
          <a:solidFill>
            <a:schemeClr val="accent1">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0" kern="0" dirty="0">
                <a:solidFill>
                  <a:srgbClr val="000000"/>
                </a:solidFill>
                <a:latin typeface="Arial" charset="0"/>
                <a:ea typeface="ＭＳ Ｐゴシック" charset="0"/>
                <a:cs typeface="Arial" charset="0"/>
                <a:sym typeface="Arial"/>
              </a:rPr>
              <a:t>更新世</a:t>
            </a:r>
          </a:p>
        </p:txBody>
      </p:sp>
      <p:sp>
        <p:nvSpPr>
          <p:cNvPr id="34" name="Rectangle 33"/>
          <p:cNvSpPr/>
          <p:nvPr/>
        </p:nvSpPr>
        <p:spPr>
          <a:xfrm>
            <a:off x="2971800" y="1420570"/>
            <a:ext cx="990600" cy="457200"/>
          </a:xfrm>
          <a:prstGeom prst="rect">
            <a:avLst/>
          </a:prstGeom>
          <a:solidFill>
            <a:schemeClr val="accent1">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700" b="0" kern="0" dirty="0">
                <a:solidFill>
                  <a:srgbClr val="000000"/>
                </a:solidFill>
                <a:latin typeface="Arial" charset="0"/>
                <a:ea typeface="ＭＳ Ｐゴシック" charset="0"/>
                <a:cs typeface="Arial" charset="0"/>
                <a:sym typeface="Arial"/>
              </a:rPr>
              <a:t>上新世</a:t>
            </a:r>
          </a:p>
          <a:p>
            <a:pPr algn="ctr" fontAlgn="auto">
              <a:spcBef>
                <a:spcPts val="0"/>
              </a:spcBef>
              <a:spcAft>
                <a:spcPts val="0"/>
              </a:spcAft>
              <a:defRPr/>
            </a:pPr>
            <a:r>
              <a:rPr lang="en-US" sz="700" b="0" kern="0" dirty="0">
                <a:solidFill>
                  <a:srgbClr val="000000"/>
                </a:solidFill>
                <a:latin typeface="Arial" charset="0"/>
                <a:ea typeface="ＭＳ Ｐゴシック" charset="0"/>
                <a:cs typeface="Arial" charset="0"/>
                <a:sym typeface="Arial"/>
              </a:rPr>
              <a:t>中新世</a:t>
            </a:r>
          </a:p>
          <a:p>
            <a:pPr algn="ctr" fontAlgn="auto">
              <a:spcBef>
                <a:spcPts val="0"/>
              </a:spcBef>
              <a:spcAft>
                <a:spcPts val="0"/>
              </a:spcAft>
              <a:defRPr/>
            </a:pPr>
            <a:r>
              <a:rPr lang="en-US" sz="700" b="0" kern="0" dirty="0">
                <a:solidFill>
                  <a:srgbClr val="000000"/>
                </a:solidFill>
                <a:latin typeface="Arial" charset="0"/>
                <a:ea typeface="ＭＳ Ｐゴシック" charset="0"/>
                <a:cs typeface="Arial" charset="0"/>
                <a:sym typeface="Arial"/>
              </a:rPr>
              <a:t>渐新世</a:t>
            </a:r>
          </a:p>
          <a:p>
            <a:pPr algn="ctr" fontAlgn="auto">
              <a:spcBef>
                <a:spcPts val="0"/>
              </a:spcBef>
              <a:spcAft>
                <a:spcPts val="0"/>
              </a:spcAft>
              <a:defRPr/>
            </a:pPr>
            <a:r>
              <a:rPr lang="en-US" sz="700" b="0" kern="0" dirty="0">
                <a:solidFill>
                  <a:srgbClr val="000000"/>
                </a:solidFill>
                <a:latin typeface="Arial" charset="0"/>
                <a:ea typeface="ＭＳ Ｐゴシック" charset="0"/>
                <a:cs typeface="Arial" charset="0"/>
                <a:sym typeface="Arial"/>
              </a:rPr>
              <a:t>始新世</a:t>
            </a:r>
          </a:p>
        </p:txBody>
      </p:sp>
      <p:sp>
        <p:nvSpPr>
          <p:cNvPr id="35" name="Rectangle 34"/>
          <p:cNvSpPr/>
          <p:nvPr/>
        </p:nvSpPr>
        <p:spPr>
          <a:xfrm>
            <a:off x="0" y="1039570"/>
            <a:ext cx="762000" cy="8382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zh-CN" altLang="en-US" sz="1500" b="0" kern="0">
                <a:solidFill>
                  <a:srgbClr val="000000"/>
                </a:solidFill>
                <a:latin typeface="Arial" charset="0"/>
                <a:ea typeface="ＭＳ Ｐゴシック" charset="0"/>
                <a:cs typeface="Arial" charset="0"/>
                <a:sym typeface="Arial"/>
              </a:rPr>
              <a:t>新生代</a:t>
            </a:r>
            <a:endParaRPr lang="en-US" altLang="zh-CN" sz="1500" b="0" kern="0">
              <a:solidFill>
                <a:srgbClr val="000000"/>
              </a:solidFill>
              <a:latin typeface="Arial" charset="0"/>
              <a:ea typeface="ＭＳ Ｐゴシック" charset="0"/>
              <a:cs typeface="Arial" charset="0"/>
              <a:sym typeface="Arial"/>
            </a:endParaRPr>
          </a:p>
          <a:p>
            <a:pPr algn="ctr" fontAlgn="auto">
              <a:spcBef>
                <a:spcPts val="0"/>
              </a:spcBef>
              <a:spcAft>
                <a:spcPts val="0"/>
              </a:spcAft>
              <a:defRPr/>
            </a:pPr>
            <a:r>
              <a:rPr lang="zh-CN" altLang="en-US" sz="1500" b="0" kern="0">
                <a:solidFill>
                  <a:srgbClr val="000000"/>
                </a:solidFill>
                <a:latin typeface="Arial" charset="0"/>
                <a:ea typeface="ＭＳ Ｐゴシック" charset="0"/>
                <a:cs typeface="Arial" charset="0"/>
                <a:sym typeface="Arial"/>
              </a:rPr>
              <a:t>（近代的生活）</a:t>
            </a:r>
            <a:endParaRPr lang="en-US" sz="1500" b="0" kern="0">
              <a:solidFill>
                <a:srgbClr val="000000"/>
              </a:solidFill>
              <a:latin typeface="Arial" charset="0"/>
              <a:ea typeface="ＭＳ Ｐゴシック" charset="0"/>
              <a:cs typeface="Arial" charset="0"/>
              <a:sym typeface="Arial"/>
            </a:endParaRPr>
          </a:p>
        </p:txBody>
      </p:sp>
      <p:sp>
        <p:nvSpPr>
          <p:cNvPr id="36" name="Rectangle 35"/>
          <p:cNvSpPr/>
          <p:nvPr/>
        </p:nvSpPr>
        <p:spPr>
          <a:xfrm>
            <a:off x="0" y="1953970"/>
            <a:ext cx="762000" cy="13716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zh-CN" altLang="en-US" sz="1500" b="0" kern="0" dirty="0">
                <a:solidFill>
                  <a:srgbClr val="000000"/>
                </a:solidFill>
                <a:latin typeface="Arial" charset="0"/>
                <a:ea typeface="ＭＳ Ｐゴシック" charset="0"/>
                <a:cs typeface="Arial" charset="0"/>
                <a:sym typeface="Arial"/>
              </a:rPr>
              <a:t>中生代</a:t>
            </a:r>
            <a:endParaRPr lang="en-US" altLang="zh-CN" sz="1500" b="0" kern="0" dirty="0">
              <a:solidFill>
                <a:srgbClr val="000000"/>
              </a:solidFill>
              <a:latin typeface="Arial" charset="0"/>
              <a:ea typeface="ＭＳ Ｐゴシック" charset="0"/>
              <a:cs typeface="Arial" charset="0"/>
              <a:sym typeface="Arial"/>
            </a:endParaRPr>
          </a:p>
          <a:p>
            <a:pPr algn="ctr" fontAlgn="auto">
              <a:spcBef>
                <a:spcPts val="0"/>
              </a:spcBef>
              <a:spcAft>
                <a:spcPts val="0"/>
              </a:spcAft>
              <a:defRPr/>
            </a:pPr>
            <a:r>
              <a:rPr lang="zh-CN" altLang="en-US" sz="1500" b="0" kern="0" dirty="0">
                <a:solidFill>
                  <a:srgbClr val="000000"/>
                </a:solidFill>
                <a:latin typeface="Arial" charset="0"/>
                <a:ea typeface="ＭＳ Ｐゴシック" charset="0"/>
                <a:cs typeface="Arial" charset="0"/>
                <a:sym typeface="Arial"/>
              </a:rPr>
              <a:t>（中代的生活）</a:t>
            </a:r>
            <a:endParaRPr lang="en-US" sz="1500" b="0" kern="0" dirty="0">
              <a:solidFill>
                <a:srgbClr val="000000"/>
              </a:solidFill>
              <a:latin typeface="Arial" charset="0"/>
              <a:ea typeface="ＭＳ Ｐゴシック" charset="0"/>
              <a:cs typeface="Arial" charset="0"/>
              <a:sym typeface="Arial"/>
            </a:endParaRPr>
          </a:p>
        </p:txBody>
      </p:sp>
      <p:sp>
        <p:nvSpPr>
          <p:cNvPr id="37" name="Rectangle 36"/>
          <p:cNvSpPr/>
          <p:nvPr/>
        </p:nvSpPr>
        <p:spPr>
          <a:xfrm>
            <a:off x="0" y="3401770"/>
            <a:ext cx="762000" cy="36576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zh-CN" altLang="en-US" sz="1500" b="0" kern="0" dirty="0">
                <a:solidFill>
                  <a:srgbClr val="000000"/>
                </a:solidFill>
                <a:latin typeface="Arial" charset="0"/>
                <a:ea typeface="ＭＳ Ｐゴシック" charset="0"/>
                <a:cs typeface="Arial" charset="0"/>
                <a:sym typeface="Arial"/>
              </a:rPr>
              <a:t>古生</a:t>
            </a:r>
            <a:endParaRPr lang="en-US" altLang="zh-CN" sz="1500" b="0" kern="0" dirty="0">
              <a:solidFill>
                <a:srgbClr val="000000"/>
              </a:solidFill>
              <a:latin typeface="Arial" charset="0"/>
              <a:ea typeface="ＭＳ Ｐゴシック" charset="0"/>
              <a:cs typeface="Arial" charset="0"/>
              <a:sym typeface="Arial"/>
            </a:endParaRPr>
          </a:p>
          <a:p>
            <a:pPr algn="ctr" fontAlgn="auto">
              <a:spcBef>
                <a:spcPts val="0"/>
              </a:spcBef>
              <a:spcAft>
                <a:spcPts val="0"/>
              </a:spcAft>
              <a:defRPr/>
            </a:pPr>
            <a:r>
              <a:rPr lang="zh-CN" altLang="en-US" sz="1500" b="0" kern="0" dirty="0">
                <a:solidFill>
                  <a:srgbClr val="000000"/>
                </a:solidFill>
                <a:latin typeface="Arial" charset="0"/>
                <a:ea typeface="ＭＳ Ｐゴシック" charset="0"/>
                <a:cs typeface="Arial" charset="0"/>
                <a:sym typeface="Arial"/>
              </a:rPr>
              <a:t>（古代的生活）</a:t>
            </a:r>
            <a:endParaRPr lang="en-US" sz="1500" b="0" kern="0" dirty="0">
              <a:solidFill>
                <a:srgbClr val="000000"/>
              </a:solidFill>
              <a:latin typeface="Arial" charset="0"/>
              <a:ea typeface="ＭＳ Ｐゴシック" charset="0"/>
              <a:cs typeface="Arial" charset="0"/>
              <a:sym typeface="Arial"/>
            </a:endParaRPr>
          </a:p>
        </p:txBody>
      </p:sp>
      <p:sp>
        <p:nvSpPr>
          <p:cNvPr id="26" name="Rectangle 4"/>
          <p:cNvSpPr>
            <a:spLocks noChangeArrowheads="1"/>
          </p:cNvSpPr>
          <p:nvPr/>
        </p:nvSpPr>
        <p:spPr bwMode="auto">
          <a:xfrm>
            <a:off x="0" y="1039583"/>
            <a:ext cx="3140075" cy="6019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t">
              <a:spcBef>
                <a:spcPts val="0"/>
              </a:spcBef>
              <a:spcAft>
                <a:spcPts val="0"/>
              </a:spcAft>
              <a:defRPr/>
            </a:pPr>
            <a:endParaRPr lang="en-US" sz="1800" b="0" kern="0">
              <a:solidFill>
                <a:srgbClr val="000000"/>
              </a:solidFill>
              <a:latin typeface="Arial Black" charset="0"/>
              <a:ea typeface="Arial"/>
              <a:cs typeface="Arial"/>
              <a:sym typeface="Arial"/>
            </a:endParaRPr>
          </a:p>
        </p:txBody>
      </p:sp>
      <p:sp>
        <p:nvSpPr>
          <p:cNvPr id="27" name="Line 5"/>
          <p:cNvSpPr>
            <a:spLocks noChangeShapeType="1"/>
          </p:cNvSpPr>
          <p:nvPr/>
        </p:nvSpPr>
        <p:spPr bwMode="auto">
          <a:xfrm flipV="1">
            <a:off x="2559050" y="1115770"/>
            <a:ext cx="0" cy="5715000"/>
          </a:xfrm>
          <a:prstGeom prst="line">
            <a:avLst/>
          </a:prstGeom>
          <a:noFill/>
          <a:ln w="1524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t">
              <a:spcBef>
                <a:spcPts val="0"/>
              </a:spcBef>
              <a:spcAft>
                <a:spcPts val="0"/>
              </a:spcAft>
              <a:defRPr/>
            </a:pPr>
            <a:endParaRPr lang="en-US" sz="1800" b="0" kern="0">
              <a:solidFill>
                <a:srgbClr val="000000"/>
              </a:solidFill>
              <a:latin typeface="Arial Black" charset="0"/>
              <a:ea typeface="Arial"/>
              <a:cs typeface="Arial"/>
              <a:sym typeface="Arial"/>
            </a:endParaRPr>
          </a:p>
        </p:txBody>
      </p:sp>
      <p:sp>
        <p:nvSpPr>
          <p:cNvPr id="28" name="Text Box 6"/>
          <p:cNvSpPr txBox="1">
            <a:spLocks noChangeArrowheads="1"/>
          </p:cNvSpPr>
          <p:nvPr/>
        </p:nvSpPr>
        <p:spPr bwMode="auto">
          <a:xfrm>
            <a:off x="228600" y="979245"/>
            <a:ext cx="1905000" cy="2308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fontAlgn="auto">
              <a:spcBef>
                <a:spcPct val="50000"/>
              </a:spcBef>
              <a:spcAft>
                <a:spcPts val="0"/>
              </a:spcAft>
              <a:defRPr/>
            </a:pPr>
            <a:r>
              <a:rPr lang="en-US" sz="3200" b="0" kern="0" dirty="0">
                <a:solidFill>
                  <a:srgbClr val="FFFF00"/>
                </a:solidFill>
                <a:latin typeface="Arial"/>
                <a:ea typeface="Arial"/>
                <a:cs typeface="Arial"/>
                <a:sym typeface="Arial"/>
              </a:rPr>
              <a:t>1.9—3.8</a:t>
            </a:r>
            <a:r>
              <a:rPr lang="zh-TW" altLang="en-US" sz="3200" b="0" kern="0" dirty="0">
                <a:solidFill>
                  <a:srgbClr val="FFFF00"/>
                </a:solidFill>
                <a:latin typeface="Arial"/>
                <a:ea typeface="Arial"/>
                <a:cs typeface="Arial"/>
                <a:sym typeface="Arial"/>
              </a:rPr>
              <a:t>亿年：</a:t>
            </a:r>
            <a:endParaRPr lang="en-US" altLang="zh-TW" sz="3200" b="0" kern="0" dirty="0">
              <a:solidFill>
                <a:srgbClr val="FFFF00"/>
              </a:solidFill>
              <a:latin typeface="Arial"/>
              <a:ea typeface="Arial"/>
              <a:cs typeface="Arial"/>
              <a:sym typeface="Arial"/>
            </a:endParaRPr>
          </a:p>
          <a:p>
            <a:pPr fontAlgn="auto">
              <a:spcBef>
                <a:spcPct val="50000"/>
              </a:spcBef>
              <a:spcAft>
                <a:spcPts val="0"/>
              </a:spcAft>
              <a:defRPr/>
            </a:pPr>
            <a:r>
              <a:rPr lang="zh-CN" altLang="en-US" sz="3200" b="0" kern="0" dirty="0">
                <a:solidFill>
                  <a:srgbClr val="FFFF00"/>
                </a:solidFill>
                <a:latin typeface="Arial"/>
                <a:ea typeface="Arial"/>
                <a:cs typeface="Arial"/>
                <a:sym typeface="Arial"/>
              </a:rPr>
              <a:t>从</a:t>
            </a:r>
            <a:r>
              <a:rPr lang="zh-TW" altLang="en-US" sz="3200" b="0" kern="0" dirty="0">
                <a:solidFill>
                  <a:srgbClr val="FFFF00"/>
                </a:solidFill>
                <a:latin typeface="Arial"/>
                <a:ea typeface="Arial"/>
                <a:cs typeface="Arial"/>
                <a:sym typeface="Arial"/>
              </a:rPr>
              <a:t>单细胞到人</a:t>
            </a:r>
            <a:r>
              <a:rPr lang="zh-CN" altLang="en-US" sz="3200" b="0" kern="0" dirty="0">
                <a:solidFill>
                  <a:srgbClr val="FFFF00"/>
                </a:solidFill>
                <a:latin typeface="Arial"/>
                <a:ea typeface="Arial"/>
                <a:cs typeface="Arial"/>
                <a:sym typeface="Arial"/>
              </a:rPr>
              <a:t>类</a:t>
            </a:r>
            <a:endParaRPr lang="en-US" sz="3200" b="0" kern="0" dirty="0">
              <a:solidFill>
                <a:srgbClr val="FFFF00"/>
              </a:solidFill>
              <a:latin typeface="Arial"/>
              <a:ea typeface="Arial"/>
              <a:cs typeface="Arial"/>
              <a:sym typeface="Arial"/>
            </a:endParaRPr>
          </a:p>
        </p:txBody>
      </p:sp>
      <p:sp>
        <p:nvSpPr>
          <p:cNvPr id="29" name="Text Box 7"/>
          <p:cNvSpPr txBox="1">
            <a:spLocks noChangeArrowheads="1"/>
          </p:cNvSpPr>
          <p:nvPr/>
        </p:nvSpPr>
        <p:spPr bwMode="auto">
          <a:xfrm>
            <a:off x="228600" y="4876800"/>
            <a:ext cx="2209800" cy="544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fontAlgn="t">
              <a:lnSpc>
                <a:spcPct val="90000"/>
              </a:lnSpc>
              <a:spcBef>
                <a:spcPct val="30000"/>
              </a:spcBef>
              <a:spcAft>
                <a:spcPts val="0"/>
              </a:spcAft>
              <a:defRPr/>
            </a:pPr>
            <a:r>
              <a:rPr lang="zh-TW" altLang="en-US" sz="3200" b="0" kern="0" dirty="0">
                <a:solidFill>
                  <a:srgbClr val="FFFF00"/>
                </a:solidFill>
                <a:latin typeface="Arial"/>
                <a:ea typeface="Arial"/>
                <a:cs typeface="Arial" charset="0"/>
                <a:sym typeface="Arial"/>
              </a:rPr>
              <a:t>按照进化</a:t>
            </a:r>
            <a:r>
              <a:rPr lang="zh-CN" altLang="en-US" sz="3200" b="0" kern="0" dirty="0">
                <a:solidFill>
                  <a:srgbClr val="FFFF00"/>
                </a:solidFill>
                <a:latin typeface="Arial"/>
                <a:ea typeface="Arial"/>
                <a:cs typeface="Arial" charset="0"/>
                <a:sym typeface="Arial"/>
              </a:rPr>
              <a:t>论</a:t>
            </a:r>
            <a:endParaRPr lang="en-US" sz="3200" b="0" kern="0" dirty="0">
              <a:solidFill>
                <a:srgbClr val="FFFF00"/>
              </a:solidFill>
              <a:latin typeface="Arial"/>
              <a:ea typeface="Arial"/>
              <a:cs typeface="Arial" charset="0"/>
              <a:sym typeface="Arial"/>
            </a:endParaRPr>
          </a:p>
        </p:txBody>
      </p:sp>
      <p:sp>
        <p:nvSpPr>
          <p:cNvPr id="3" name="TextBox 2"/>
          <p:cNvSpPr txBox="1"/>
          <p:nvPr/>
        </p:nvSpPr>
        <p:spPr>
          <a:xfrm>
            <a:off x="1" y="-44143"/>
            <a:ext cx="9144000" cy="646331"/>
          </a:xfrm>
          <a:prstGeom prst="rect">
            <a:avLst/>
          </a:prstGeom>
          <a:solidFill>
            <a:schemeClr val="bg1"/>
          </a:solidFill>
        </p:spPr>
        <p:txBody>
          <a:bodyPr wrap="square" rtlCol="0">
            <a:spAutoFit/>
          </a:bodyPr>
          <a:lstStyle/>
          <a:p>
            <a:pPr algn="ctr" fontAlgn="auto">
              <a:spcBef>
                <a:spcPts val="0"/>
              </a:spcBef>
              <a:spcAft>
                <a:spcPts val="0"/>
              </a:spcAft>
            </a:pPr>
            <a:r>
              <a:rPr lang="zh-TW" altLang="en-US" sz="3600" b="0" kern="0">
                <a:solidFill>
                  <a:srgbClr val="000000"/>
                </a:solidFill>
                <a:latin typeface="Arial Black" charset="0"/>
                <a:ea typeface="Arial"/>
                <a:cs typeface="Arial"/>
                <a:sym typeface="Arial"/>
              </a:rPr>
              <a:t>地质时间尺度</a:t>
            </a:r>
            <a:endParaRPr lang="en-US" sz="3600" b="0" kern="0">
              <a:solidFill>
                <a:srgbClr val="000000"/>
              </a:solidFill>
              <a:latin typeface="Arial Black" charset="0"/>
              <a:ea typeface="Arial"/>
              <a:cs typeface="Arial"/>
              <a:sym typeface="Arial"/>
            </a:endParaRPr>
          </a:p>
        </p:txBody>
      </p:sp>
      <p:sp>
        <p:nvSpPr>
          <p:cNvPr id="2" name="Text Box 6">
            <a:extLst>
              <a:ext uri="{FF2B5EF4-FFF2-40B4-BE49-F238E27FC236}">
                <a16:creationId xmlns:a16="http://schemas.microsoft.com/office/drawing/2014/main" id="{7BB7D1B7-5C5A-71C7-3D3B-10FB16B2A6D2}"/>
              </a:ext>
            </a:extLst>
          </p:cNvPr>
          <p:cNvSpPr txBox="1">
            <a:spLocks noChangeArrowheads="1"/>
          </p:cNvSpPr>
          <p:nvPr>
            <p:custDataLst>
              <p:tags r:id="rId2"/>
            </p:custDataLst>
          </p:nvPr>
        </p:nvSpPr>
        <p:spPr bwMode="auto">
          <a:xfrm>
            <a:off x="2057400" y="2667000"/>
            <a:ext cx="6553200" cy="1754326"/>
          </a:xfrm>
          <a:prstGeom prst="rect">
            <a:avLst/>
          </a:prstGeom>
          <a:noFill/>
          <a:ln>
            <a:noFill/>
          </a:ln>
          <a:effectLst>
            <a:outerShdw blurRad="63500" dist="38099" dir="2700000" algn="ctr" rotWithShape="0">
              <a:schemeClr val="tx1">
                <a:alpha val="50000"/>
              </a:schemeClr>
            </a:outerShdw>
          </a:effectLst>
        </p:spPr>
        <p:txBody>
          <a:bodyPr>
            <a:spAutoFit/>
          </a:bodyPr>
          <a:lstStyle>
            <a:defPPr>
              <a:defRPr lang="en-US"/>
            </a:defPPr>
            <a:lvl1pPr>
              <a:defRPr sz="7200">
                <a:effectLst>
                  <a:glow rad="228600">
                    <a:schemeClr val="accent4">
                      <a:satMod val="175000"/>
                      <a:alpha val="77245"/>
                    </a:schemeClr>
                  </a:glow>
                </a:effectLst>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5400"/>
              <a:t>数百万年: </a:t>
            </a:r>
          </a:p>
          <a:p>
            <a:r>
              <a:rPr lang="zh-CN" altLang="en-US" sz="5400"/>
              <a:t>这个理论从哪里来</a:t>
            </a:r>
            <a:r>
              <a:rPr lang="en-US" altLang="ja-JP" sz="5400"/>
              <a:t>?</a:t>
            </a:r>
            <a:endParaRPr lang="en-US" sz="5400"/>
          </a:p>
        </p:txBody>
      </p:sp>
      <p:sp>
        <p:nvSpPr>
          <p:cNvPr id="5" name="Rectangle 4">
            <a:extLst>
              <a:ext uri="{FF2B5EF4-FFF2-40B4-BE49-F238E27FC236}">
                <a16:creationId xmlns:a16="http://schemas.microsoft.com/office/drawing/2014/main" id="{8611F9F7-A81C-406C-9C28-5BD52B629A06}"/>
              </a:ext>
            </a:extLst>
          </p:cNvPr>
          <p:cNvSpPr>
            <a:spLocks noChangeArrowheads="1"/>
          </p:cNvSpPr>
          <p:nvPr/>
        </p:nvSpPr>
        <p:spPr bwMode="auto">
          <a:xfrm>
            <a:off x="-36512" y="6038753"/>
            <a:ext cx="9252520" cy="81924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eaLnBrk="0" fontAlgn="base" hangingPunct="0">
              <a:spcBef>
                <a:spcPct val="20000"/>
              </a:spcBef>
              <a:spcAft>
                <a:spcPct val="0"/>
              </a:spcAft>
              <a:buClr>
                <a:srgbClr val="FFCC00"/>
              </a:buClr>
              <a:buSzPct val="70000"/>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Designed by Dr. Terry Mortenson </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i="1" kern="0" dirty="0">
                <a:solidFill>
                  <a:srgbClr val="FFFFFF"/>
                </a:solidFill>
                <a:effectLst>
                  <a:outerShdw blurRad="38100" dist="38100" dir="2700000" algn="tl">
                    <a:srgbClr val="000000"/>
                  </a:outerShdw>
                </a:effectLst>
                <a:latin typeface="Arial" charset="0"/>
                <a:ea typeface="ＭＳ Ｐゴシック" charset="0"/>
                <a:cs typeface="Arial" charset="0"/>
              </a:rPr>
              <a:t>Dr. Rick Griffith • </a:t>
            </a:r>
            <a:r>
              <a:rPr lang="zh-CN" altLang="en-US"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博士</a:t>
            </a:r>
            <a:r>
              <a:rPr lang="en-US" altLang="zh-CN"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 </a:t>
            </a:r>
            <a:r>
              <a:rPr lang="zh-CN" altLang="en-US"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新加坡神学院</a:t>
            </a:r>
            <a:r>
              <a:rPr lang="en-US" altLang="zh-CN"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a:t>
            </a:r>
            <a:r>
              <a:rPr lang="en-US" altLang="zh-CN" sz="2000" b="1" i="1" kern="0"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2000" b="1" i="1" kern="0" dirty="0" err="1">
                <a:solidFill>
                  <a:srgbClr val="FFFFFF"/>
                </a:solidFill>
                <a:effectLst>
                  <a:outerShdw blurRad="38100" dist="38100" dir="2700000" algn="tl">
                    <a:srgbClr val="000000"/>
                  </a:outerShdw>
                </a:effectLst>
                <a:latin typeface="Arial" charset="0"/>
                <a:ea typeface="ＭＳ Ｐゴシック" charset="0"/>
                <a:cs typeface="Arial" charset="0"/>
              </a:rPr>
              <a:t>BibleStudyDownloads.org</a:t>
            </a:r>
            <a:endParaRPr lang="en-US" sz="2000" b="1" i="1" kern="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6180736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457200" y="-914400"/>
            <a:ext cx="8229600" cy="1143000"/>
          </a:xfrm>
        </p:spPr>
        <p:txBody>
          <a:bodyPr/>
          <a:lstStyle/>
          <a:p>
            <a:pPr eaLnBrk="1" hangingPunct="1"/>
            <a:r>
              <a:rPr lang="en-US">
                <a:solidFill>
                  <a:srgbClr val="663300"/>
                </a:solidFill>
                <a:latin typeface="Arial" charset="0"/>
              </a:rPr>
              <a:t>Origin science defined</a:t>
            </a:r>
          </a:p>
        </p:txBody>
      </p:sp>
      <p:sp>
        <p:nvSpPr>
          <p:cNvPr id="3684355" name="Text Box 3"/>
          <p:cNvSpPr txBox="1">
            <a:spLocks noChangeArrowheads="1"/>
          </p:cNvSpPr>
          <p:nvPr/>
        </p:nvSpPr>
        <p:spPr bwMode="auto">
          <a:xfrm>
            <a:off x="609600" y="838200"/>
            <a:ext cx="7924800" cy="4865688"/>
          </a:xfrm>
          <a:prstGeom prst="rect">
            <a:avLst/>
          </a:prstGeom>
          <a:noFill/>
          <a:ln>
            <a:noFill/>
          </a:ln>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lnSpc>
                <a:spcPct val="95000"/>
              </a:lnSpc>
              <a:defRPr/>
            </a:pPr>
            <a:r>
              <a:rPr lang="en-US" sz="5400" dirty="0">
                <a:solidFill>
                  <a:srgbClr val="FFFF00"/>
                </a:solidFill>
                <a:effectLst>
                  <a:outerShdw blurRad="38100" dist="38100" dir="2700000" algn="tl">
                    <a:srgbClr val="000000">
                      <a:alpha val="43137"/>
                    </a:srgbClr>
                  </a:outerShdw>
                </a:effectLst>
              </a:rPr>
              <a:t>起源</a:t>
            </a:r>
            <a:r>
              <a:rPr lang="en-US" sz="5400" dirty="0">
                <a:solidFill>
                  <a:srgbClr val="FFFFFF"/>
                </a:solidFill>
                <a:effectLst>
                  <a:outerShdw blurRad="38100" dist="38100" dir="2700000" algn="tl">
                    <a:srgbClr val="000000">
                      <a:alpha val="43137"/>
                    </a:srgbClr>
                  </a:outerShdw>
                </a:effectLst>
              </a:rPr>
              <a:t>科学</a:t>
            </a:r>
            <a:endParaRPr lang="en-US" altLang="ja-JP" sz="5400" dirty="0">
              <a:effectLst>
                <a:outerShdw blurRad="38100" dist="38100" dir="2700000" algn="tl">
                  <a:srgbClr val="000000">
                    <a:alpha val="43137"/>
                  </a:srgbClr>
                </a:outerShdw>
              </a:effectLst>
              <a:cs typeface="Arial" charset="0"/>
            </a:endParaRPr>
          </a:p>
          <a:p>
            <a:pPr algn="ctr" eaLnBrk="1" hangingPunct="1">
              <a:lnSpc>
                <a:spcPct val="95000"/>
              </a:lnSpc>
              <a:defRPr/>
            </a:pPr>
            <a:endParaRPr lang="en-US" sz="3200" dirty="0">
              <a:solidFill>
                <a:srgbClr val="663300"/>
              </a:solidFill>
              <a:effectLst>
                <a:outerShdw blurRad="38100" dist="38100" dir="2700000" algn="tl">
                  <a:srgbClr val="000000">
                    <a:alpha val="43137"/>
                  </a:srgbClr>
                </a:outerShdw>
              </a:effectLst>
              <a:cs typeface="Arial" charset="0"/>
            </a:endParaRPr>
          </a:p>
          <a:p>
            <a:pPr algn="ctr" eaLnBrk="1" hangingPunct="1">
              <a:lnSpc>
                <a:spcPct val="95000"/>
              </a:lnSpc>
              <a:defRPr/>
            </a:pPr>
            <a:endParaRPr lang="en-US" sz="3200" dirty="0">
              <a:solidFill>
                <a:srgbClr val="663300"/>
              </a:solidFill>
              <a:effectLst>
                <a:outerShdw blurRad="38100" dist="38100" dir="2700000" algn="tl">
                  <a:srgbClr val="000000">
                    <a:alpha val="43137"/>
                  </a:srgbClr>
                </a:outerShdw>
              </a:effectLst>
              <a:cs typeface="Arial" charset="0"/>
            </a:endParaRPr>
          </a:p>
          <a:p>
            <a:pPr algn="ctr" eaLnBrk="1" hangingPunct="1">
              <a:lnSpc>
                <a:spcPct val="95000"/>
              </a:lnSpc>
              <a:defRPr/>
            </a:pPr>
            <a:r>
              <a:rPr lang="en-US" sz="5200" dirty="0">
                <a:effectLst>
                  <a:outerShdw blurRad="38100" dist="38100" dir="2700000" algn="tl">
                    <a:srgbClr val="000000">
                      <a:alpha val="43137"/>
                    </a:srgbClr>
                  </a:outerShdw>
                </a:effectLst>
                <a:cs typeface="Arial" charset="0"/>
              </a:rPr>
              <a:t>使用可靠</a:t>
            </a:r>
            <a:r>
              <a:rPr lang="en-US" sz="5200" dirty="0">
                <a:solidFill>
                  <a:srgbClr val="FFFF00"/>
                </a:solidFill>
                <a:effectLst>
                  <a:outerShdw blurRad="38100" dist="38100" dir="2700000" algn="tl">
                    <a:srgbClr val="000000">
                      <a:alpha val="43137"/>
                    </a:srgbClr>
                  </a:outerShdw>
                </a:effectLst>
                <a:cs typeface="Arial" charset="0"/>
              </a:rPr>
              <a:t>目击者的证词</a:t>
            </a:r>
            <a:r>
              <a:rPr lang="en-US" sz="5200" dirty="0">
                <a:effectLst>
                  <a:outerShdw blurRad="38100" dist="38100" dir="2700000" algn="tl">
                    <a:srgbClr val="000000">
                      <a:alpha val="43137"/>
                    </a:srgbClr>
                  </a:outerShdw>
                </a:effectLst>
                <a:cs typeface="Arial" charset="0"/>
              </a:rPr>
              <a:t>（如果</a:t>
            </a:r>
            <a:r>
              <a:rPr lang="zh-CN" altLang="en-US" sz="5200" dirty="0">
                <a:effectLst>
                  <a:outerShdw blurRad="38100" dist="38100" dir="2700000" algn="tl">
                    <a:srgbClr val="000000">
                      <a:alpha val="43137"/>
                    </a:srgbClr>
                  </a:outerShdw>
                </a:effectLst>
                <a:cs typeface="Arial" charset="0"/>
              </a:rPr>
              <a:t>可得到</a:t>
            </a:r>
            <a:r>
              <a:rPr lang="en-US" sz="5200" dirty="0">
                <a:effectLst>
                  <a:outerShdw blurRad="38100" dist="38100" dir="2700000" algn="tl">
                    <a:srgbClr val="000000">
                      <a:alpha val="43137"/>
                    </a:srgbClr>
                  </a:outerShdw>
                </a:effectLst>
                <a:cs typeface="Arial" charset="0"/>
              </a:rPr>
              <a:t>）</a:t>
            </a:r>
            <a:r>
              <a:rPr lang="zh-CN" altLang="en-US" sz="5200" dirty="0">
                <a:effectLst>
                  <a:outerShdw blurRad="38100" dist="38100" dir="2700000" algn="tl">
                    <a:srgbClr val="000000">
                      <a:alpha val="43137"/>
                    </a:srgbClr>
                  </a:outerShdw>
                </a:effectLst>
                <a:cs typeface="Arial" charset="0"/>
              </a:rPr>
              <a:t>，</a:t>
            </a:r>
            <a:r>
              <a:rPr lang="en-US" sz="5200" dirty="0">
                <a:solidFill>
                  <a:srgbClr val="FFFF00"/>
                </a:solidFill>
                <a:effectLst>
                  <a:outerShdw blurRad="38100" dist="38100" dir="2700000" algn="tl">
                    <a:srgbClr val="000000">
                      <a:alpha val="43137"/>
                    </a:srgbClr>
                  </a:outerShdw>
                </a:effectLst>
                <a:cs typeface="Arial" charset="0"/>
              </a:rPr>
              <a:t>证据和旁证</a:t>
            </a:r>
            <a:r>
              <a:rPr lang="en-US" sz="5200" dirty="0">
                <a:effectLst>
                  <a:outerShdw blurRad="38100" dist="38100" dir="2700000" algn="tl">
                    <a:srgbClr val="000000">
                      <a:alpha val="43137"/>
                    </a:srgbClr>
                  </a:outerShdw>
                </a:effectLst>
                <a:cs typeface="Arial" charset="0"/>
              </a:rPr>
              <a:t>，</a:t>
            </a:r>
            <a:r>
              <a:rPr lang="en-US" sz="5200" dirty="0">
                <a:effectLst>
                  <a:outerShdw blurRad="38100" dist="38100" dir="2700000" algn="tl">
                    <a:srgbClr val="000000">
                      <a:alpha val="43137"/>
                    </a:srgbClr>
                  </a:outerShdw>
                </a:effectLst>
              </a:rPr>
              <a:t>以确定</a:t>
            </a:r>
            <a:r>
              <a:rPr lang="en-US" sz="5200" dirty="0">
                <a:effectLst>
                  <a:outerShdw blurRad="38100" dist="38100" dir="2700000" algn="tl">
                    <a:srgbClr val="000000">
                      <a:alpha val="43137"/>
                    </a:srgbClr>
                  </a:outerShdw>
                </a:effectLst>
                <a:cs typeface="Arial" charset="0"/>
              </a:rPr>
              <a:t>过去一些</a:t>
            </a:r>
            <a:r>
              <a:rPr lang="en-US" sz="5200" dirty="0">
                <a:solidFill>
                  <a:srgbClr val="FFFF00"/>
                </a:solidFill>
                <a:effectLst>
                  <a:outerShdw blurRad="38100" dist="38100" dir="2700000" algn="tl">
                    <a:srgbClr val="000000">
                      <a:alpha val="43137"/>
                    </a:srgbClr>
                  </a:outerShdw>
                </a:effectLst>
                <a:cs typeface="Arial" charset="0"/>
              </a:rPr>
              <a:t>不可观察</a:t>
            </a:r>
            <a:r>
              <a:rPr lang="en-US" sz="5200" dirty="0">
                <a:effectLst>
                  <a:outerShdw blurRad="38100" dist="38100" dir="2700000" algn="tl">
                    <a:srgbClr val="000000">
                      <a:alpha val="43137"/>
                    </a:srgbClr>
                  </a:outerShdw>
                </a:effectLst>
                <a:cs typeface="Arial" charset="0"/>
              </a:rPr>
              <a:t>，</a:t>
            </a:r>
            <a:r>
              <a:rPr lang="zh-CN" altLang="en-US" sz="5200" dirty="0">
                <a:solidFill>
                  <a:srgbClr val="FFFF00"/>
                </a:solidFill>
                <a:effectLst>
                  <a:outerShdw blurRad="38100" dist="38100" dir="2700000" algn="tl">
                    <a:srgbClr val="000000">
                      <a:alpha val="43137"/>
                    </a:srgbClr>
                  </a:outerShdw>
                </a:effectLst>
                <a:cs typeface="Arial" charset="0"/>
              </a:rPr>
              <a:t>一次性</a:t>
            </a:r>
            <a:r>
              <a:rPr lang="en-US" sz="5200" dirty="0">
                <a:effectLst>
                  <a:outerShdw blurRad="38100" dist="38100" dir="2700000" algn="tl">
                    <a:srgbClr val="000000">
                      <a:alpha val="43137"/>
                    </a:srgbClr>
                  </a:outerShdw>
                </a:effectLst>
                <a:cs typeface="Arial" charset="0"/>
              </a:rPr>
              <a:t>事件</a:t>
            </a:r>
            <a:r>
              <a:rPr lang="zh-CN" altLang="en-US" sz="5200" dirty="0">
                <a:effectLst>
                  <a:outerShdw blurRad="38100" dist="38100" dir="2700000" algn="tl">
                    <a:srgbClr val="000000">
                      <a:alpha val="43137"/>
                    </a:srgbClr>
                  </a:outerShdw>
                </a:effectLst>
                <a:cs typeface="Arial" charset="0"/>
              </a:rPr>
              <a:t>的</a:t>
            </a:r>
            <a:r>
              <a:rPr lang="en-US" sz="5200" dirty="0">
                <a:effectLst>
                  <a:outerShdw blurRad="38100" dist="38100" dir="2700000" algn="tl">
                    <a:srgbClr val="000000">
                      <a:alpha val="43137"/>
                    </a:srgbClr>
                  </a:outerShdw>
                </a:effectLst>
                <a:cs typeface="Arial" charset="0"/>
              </a:rPr>
              <a:t>原因</a:t>
            </a:r>
            <a:r>
              <a:rPr lang="zh-CN" altLang="en-US" sz="5200" dirty="0">
                <a:effectLst>
                  <a:outerShdw blurRad="38100" dist="38100" dir="2700000" algn="tl">
                    <a:srgbClr val="000000">
                      <a:alpha val="43137"/>
                    </a:srgbClr>
                  </a:outerShdw>
                </a:effectLst>
                <a:cs typeface="Arial" charset="0"/>
              </a:rPr>
              <a:t>。</a:t>
            </a:r>
            <a:endParaRPr lang="en-US" sz="5200" dirty="0">
              <a:effectLst>
                <a:outerShdw blurRad="38100" dist="38100" dir="2700000" algn="tl">
                  <a:srgbClr val="000000">
                    <a:alpha val="43137"/>
                  </a:srgbClr>
                </a:outerShdw>
              </a:effectLst>
              <a:cs typeface="Arial" charset="0"/>
            </a:endParaRPr>
          </a:p>
        </p:txBody>
      </p:sp>
      <p:sp>
        <p:nvSpPr>
          <p:cNvPr id="3684356" name="Text Box 4"/>
          <p:cNvSpPr txBox="1">
            <a:spLocks noChangeArrowheads="1"/>
          </p:cNvSpPr>
          <p:nvPr/>
        </p:nvSpPr>
        <p:spPr bwMode="auto">
          <a:xfrm>
            <a:off x="381000" y="1676400"/>
            <a:ext cx="8305800" cy="682625"/>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lnSpc>
                <a:spcPct val="95000"/>
              </a:lnSpc>
              <a:defRPr/>
            </a:pPr>
            <a:r>
              <a:rPr lang="ja-JP" altLang="en-US" sz="4000">
                <a:solidFill>
                  <a:schemeClr val="accent1"/>
                </a:solidFill>
                <a:cs typeface="Arial" charset="0"/>
              </a:rPr>
              <a:t>“</a:t>
            </a:r>
            <a:r>
              <a:rPr lang="zh-CN" altLang="en-US" sz="4000">
                <a:solidFill>
                  <a:schemeClr val="accent1"/>
                </a:solidFill>
                <a:cs typeface="Arial" charset="0"/>
              </a:rPr>
              <a:t>法定</a:t>
            </a:r>
            <a:r>
              <a:rPr lang="en-US" altLang="ja-JP" sz="4000">
                <a:solidFill>
                  <a:schemeClr val="accent1"/>
                </a:solidFill>
                <a:cs typeface="Arial" charset="0"/>
              </a:rPr>
              <a:t>-</a:t>
            </a:r>
            <a:r>
              <a:rPr lang="zh-CN" altLang="en-US" sz="4000">
                <a:solidFill>
                  <a:schemeClr val="accent1"/>
                </a:solidFill>
                <a:cs typeface="Arial" charset="0"/>
              </a:rPr>
              <a:t>历史方法</a:t>
            </a:r>
            <a:r>
              <a:rPr lang="ja-JP" altLang="en-US" sz="4000">
                <a:solidFill>
                  <a:schemeClr val="accent1"/>
                </a:solidFill>
                <a:cs typeface="Arial" charset="0"/>
              </a:rPr>
              <a:t>”</a:t>
            </a:r>
            <a:endParaRPr lang="en-US" sz="4000">
              <a:solidFill>
                <a:schemeClr val="accent1"/>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684356"/>
                                        </p:tgtEl>
                                        <p:attrNameLst>
                                          <p:attrName>style.visibility</p:attrName>
                                        </p:attrNameLst>
                                      </p:cBhvr>
                                      <p:to>
                                        <p:strVal val="visible"/>
                                      </p:to>
                                    </p:set>
                                    <p:anim calcmode="lin" valueType="num">
                                      <p:cBhvr>
                                        <p:cTn id="7" dur="500" fill="hold"/>
                                        <p:tgtEl>
                                          <p:spTgt spid="3684356"/>
                                        </p:tgtEl>
                                        <p:attrNameLst>
                                          <p:attrName>ppt_w</p:attrName>
                                        </p:attrNameLst>
                                      </p:cBhvr>
                                      <p:tavLst>
                                        <p:tav tm="0">
                                          <p:val>
                                            <p:fltVal val="0"/>
                                          </p:val>
                                        </p:tav>
                                        <p:tav tm="100000">
                                          <p:val>
                                            <p:strVal val="#ppt_w"/>
                                          </p:val>
                                        </p:tav>
                                      </p:tavLst>
                                    </p:anim>
                                    <p:anim calcmode="lin" valueType="num">
                                      <p:cBhvr>
                                        <p:cTn id="8" dur="500" fill="hold"/>
                                        <p:tgtEl>
                                          <p:spTgt spid="3684356"/>
                                        </p:tgtEl>
                                        <p:attrNameLst>
                                          <p:attrName>ppt_h</p:attrName>
                                        </p:attrNameLst>
                                      </p:cBhvr>
                                      <p:tavLst>
                                        <p:tav tm="0">
                                          <p:val>
                                            <p:fltVal val="0"/>
                                          </p:val>
                                        </p:tav>
                                        <p:tav tm="100000">
                                          <p:val>
                                            <p:strVal val="#ppt_h"/>
                                          </p:val>
                                        </p:tav>
                                      </p:tavLst>
                                    </p:anim>
                                    <p:animEffect transition="in" filter="fade">
                                      <p:cBhvr>
                                        <p:cTn id="9" dur="500"/>
                                        <p:tgtEl>
                                          <p:spTgt spid="36843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3684355">
                                            <p:txEl>
                                              <p:pRg st="3" end="3"/>
                                            </p:txEl>
                                          </p:spTgt>
                                        </p:tgtEl>
                                        <p:attrNameLst>
                                          <p:attrName>style.visibility</p:attrName>
                                        </p:attrNameLst>
                                      </p:cBhvr>
                                      <p:to>
                                        <p:strVal val="visible"/>
                                      </p:to>
                                    </p:set>
                                    <p:anim calcmode="lin" valueType="num">
                                      <p:cBhvr>
                                        <p:cTn id="14" dur="500" fill="hold"/>
                                        <p:tgtEl>
                                          <p:spTgt spid="3684355">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684355">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6843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43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Historical Science painter 01159"/>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82" name="Rectangle 3" hidden="1"/>
          <p:cNvSpPr>
            <a:spLocks noGrp="1" noChangeArrowheads="1"/>
          </p:cNvSpPr>
          <p:nvPr>
            <p:ph type="title"/>
          </p:nvPr>
        </p:nvSpPr>
        <p:spPr/>
        <p:txBody>
          <a:bodyPr/>
          <a:lstStyle/>
          <a:p>
            <a:pPr eaLnBrk="1" hangingPunct="1"/>
            <a:r>
              <a:rPr lang="en-US">
                <a:latin typeface="Arial" charset="0"/>
              </a:rPr>
              <a:t>Historical Science painter 01159</a:t>
            </a:r>
          </a:p>
        </p:txBody>
      </p:sp>
      <p:sp>
        <p:nvSpPr>
          <p:cNvPr id="3686404" name="Text Box 4"/>
          <p:cNvSpPr txBox="1">
            <a:spLocks noChangeArrowheads="1"/>
          </p:cNvSpPr>
          <p:nvPr/>
        </p:nvSpPr>
        <p:spPr bwMode="auto">
          <a:xfrm>
            <a:off x="2971800" y="119063"/>
            <a:ext cx="5867400" cy="1938337"/>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r" eaLnBrk="1" hangingPunct="1">
              <a:defRPr/>
            </a:pPr>
            <a:r>
              <a:rPr lang="zh-CN" altLang="en-US" sz="6000" dirty="0">
                <a:solidFill>
                  <a:srgbClr val="FFFF00"/>
                </a:solidFill>
                <a:cs typeface="Arial" charset="0"/>
              </a:rPr>
              <a:t>历史性</a:t>
            </a:r>
          </a:p>
          <a:p>
            <a:pPr algn="r" eaLnBrk="1" hangingPunct="1">
              <a:defRPr/>
            </a:pPr>
            <a:r>
              <a:rPr lang="zh-CN" altLang="en-US" sz="6000" dirty="0">
                <a:cs typeface="Arial" charset="0"/>
              </a:rPr>
              <a:t>科学</a:t>
            </a:r>
            <a:endParaRPr lang="en-US" sz="6000" dirty="0">
              <a:cs typeface="Arial"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idx="4294967295"/>
          </p:nvPr>
        </p:nvSpPr>
        <p:spPr>
          <a:xfrm>
            <a:off x="457200" y="-838200"/>
            <a:ext cx="8229600" cy="1143000"/>
          </a:xfrm>
        </p:spPr>
        <p:txBody>
          <a:bodyPr/>
          <a:lstStyle/>
          <a:p>
            <a:pPr eaLnBrk="1" hangingPunct="1"/>
            <a:r>
              <a:rPr lang="en-US" sz="2800">
                <a:solidFill>
                  <a:schemeClr val="tx1"/>
                </a:solidFill>
                <a:latin typeface="Arial" charset="0"/>
              </a:rPr>
              <a:t>Car—origin vs operation</a:t>
            </a:r>
          </a:p>
        </p:txBody>
      </p:sp>
      <p:pic>
        <p:nvPicPr>
          <p:cNvPr id="176131" name="Picture 3" descr="Oper + Orig Sci-car no wr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2667000"/>
            <a:ext cx="6140450" cy="3586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2" name="Text Box 4"/>
          <p:cNvSpPr txBox="1">
            <a:spLocks noChangeArrowheads="1"/>
          </p:cNvSpPr>
          <p:nvPr/>
        </p:nvSpPr>
        <p:spPr bwMode="auto">
          <a:xfrm>
            <a:off x="228600" y="577850"/>
            <a:ext cx="46482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r>
              <a:rPr lang="en-US" sz="3200">
                <a:cs typeface="Arial" charset="0"/>
              </a:rPr>
              <a:t>汽车修理工</a:t>
            </a:r>
            <a:endParaRPr lang="en-US" altLang="ja-JP" sz="3200">
              <a:cs typeface="Arial" charset="0"/>
            </a:endParaRPr>
          </a:p>
          <a:p>
            <a:pPr algn="ctr" eaLnBrk="1" hangingPunct="1"/>
            <a:r>
              <a:rPr lang="en-US" sz="3200">
                <a:cs typeface="Arial" charset="0"/>
              </a:rPr>
              <a:t>(</a:t>
            </a:r>
            <a:r>
              <a:rPr lang="zh-CN" altLang="en-US" sz="3200">
                <a:cs typeface="Arial" charset="0"/>
              </a:rPr>
              <a:t>操作科学</a:t>
            </a:r>
            <a:r>
              <a:rPr lang="en-US" altLang="ja-JP" sz="3200">
                <a:cs typeface="Arial" charset="0"/>
              </a:rPr>
              <a:t>)</a:t>
            </a:r>
            <a:endParaRPr lang="en-US" sz="3200">
              <a:cs typeface="Arial" charset="0"/>
            </a:endParaRPr>
          </a:p>
        </p:txBody>
      </p:sp>
      <p:sp>
        <p:nvSpPr>
          <p:cNvPr id="3689477" name="Text Box 5"/>
          <p:cNvSpPr txBox="1">
            <a:spLocks noChangeArrowheads="1"/>
          </p:cNvSpPr>
          <p:nvPr/>
        </p:nvSpPr>
        <p:spPr bwMode="auto">
          <a:xfrm>
            <a:off x="4800600" y="577850"/>
            <a:ext cx="3902075"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r>
              <a:rPr lang="en-US" sz="3200">
                <a:solidFill>
                  <a:srgbClr val="FFFF00"/>
                </a:solidFill>
                <a:cs typeface="Arial" charset="0"/>
              </a:rPr>
              <a:t>汽车制造商</a:t>
            </a:r>
            <a:endParaRPr lang="en-US" altLang="ja-JP" sz="3200">
              <a:solidFill>
                <a:srgbClr val="FFFF00"/>
              </a:solidFill>
              <a:cs typeface="Arial" charset="0"/>
            </a:endParaRPr>
          </a:p>
          <a:p>
            <a:pPr algn="ctr" eaLnBrk="1" hangingPunct="1"/>
            <a:r>
              <a:rPr lang="en-US" sz="3200">
                <a:solidFill>
                  <a:srgbClr val="FFFF00"/>
                </a:solidFill>
                <a:cs typeface="Arial" charset="0"/>
              </a:rPr>
              <a:t>(</a:t>
            </a:r>
            <a:r>
              <a:rPr lang="zh-CN" altLang="en-US" sz="3200">
                <a:solidFill>
                  <a:srgbClr val="FFFF00"/>
                </a:solidFill>
                <a:cs typeface="Arial" charset="0"/>
              </a:rPr>
              <a:t>起源科学家</a:t>
            </a:r>
            <a:r>
              <a:rPr lang="en-US" altLang="ja-JP" sz="3200">
                <a:solidFill>
                  <a:srgbClr val="FFFF00"/>
                </a:solidFill>
                <a:cs typeface="Arial" charset="0"/>
              </a:rPr>
              <a:t>)</a:t>
            </a:r>
            <a:endParaRPr lang="en-US" sz="3200">
              <a:solidFill>
                <a:srgbClr val="FFFF00"/>
              </a:solidFill>
              <a:cs typeface="Arial" charset="0"/>
            </a:endParaRPr>
          </a:p>
        </p:txBody>
      </p:sp>
      <p:sp>
        <p:nvSpPr>
          <p:cNvPr id="3689478" name="Line 6"/>
          <p:cNvSpPr>
            <a:spLocks noChangeShapeType="1"/>
          </p:cNvSpPr>
          <p:nvPr/>
        </p:nvSpPr>
        <p:spPr bwMode="auto">
          <a:xfrm>
            <a:off x="2514600" y="1600200"/>
            <a:ext cx="457200" cy="990600"/>
          </a:xfrm>
          <a:prstGeom prst="line">
            <a:avLst/>
          </a:prstGeom>
          <a:noFill/>
          <a:ln w="152400">
            <a:solidFill>
              <a:schemeClr val="bg1"/>
            </a:solidFill>
            <a:round/>
            <a:headEnd/>
            <a:tailEnd type="triangle" w="med" len="med"/>
          </a:ln>
          <a:effectLst/>
        </p:spPr>
        <p:txBody>
          <a:bodyPr/>
          <a:lstStyle/>
          <a:p>
            <a:pPr>
              <a:defRPr/>
            </a:pPr>
            <a:endParaRPr lang="en-US">
              <a:cs typeface="+mn-cs"/>
            </a:endParaRPr>
          </a:p>
        </p:txBody>
      </p:sp>
      <p:sp>
        <p:nvSpPr>
          <p:cNvPr id="3689479" name="Line 7"/>
          <p:cNvSpPr>
            <a:spLocks noChangeShapeType="1"/>
          </p:cNvSpPr>
          <p:nvPr/>
        </p:nvSpPr>
        <p:spPr bwMode="auto">
          <a:xfrm flipH="1">
            <a:off x="6035675" y="1600200"/>
            <a:ext cx="457200" cy="990600"/>
          </a:xfrm>
          <a:prstGeom prst="line">
            <a:avLst/>
          </a:prstGeom>
          <a:noFill/>
          <a:ln w="152400">
            <a:solidFill>
              <a:srgbClr val="FFFF00"/>
            </a:solidFill>
            <a:round/>
            <a:headEnd/>
            <a:tailEnd type="triangle" w="med" len="med"/>
          </a:ln>
          <a:effectLst/>
        </p:spPr>
        <p:txBody>
          <a:bodyPr/>
          <a:lstStyle/>
          <a:p>
            <a:pPr>
              <a:defRPr/>
            </a:pPr>
            <a:endParaRPr lang="en-US">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689477"/>
                                        </p:tgtEl>
                                        <p:attrNameLst>
                                          <p:attrName>style.visibility</p:attrName>
                                        </p:attrNameLst>
                                      </p:cBhvr>
                                      <p:to>
                                        <p:strVal val="visible"/>
                                      </p:to>
                                    </p:set>
                                    <p:animEffect transition="in" filter="wipe(up)">
                                      <p:cBhvr>
                                        <p:cTn id="7" dur="500"/>
                                        <p:tgtEl>
                                          <p:spTgt spid="3689477"/>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689479"/>
                                        </p:tgtEl>
                                        <p:attrNameLst>
                                          <p:attrName>style.visibility</p:attrName>
                                        </p:attrNameLst>
                                      </p:cBhvr>
                                      <p:to>
                                        <p:strVal val="visible"/>
                                      </p:to>
                                    </p:set>
                                    <p:animEffect transition="in" filter="wipe(up)">
                                      <p:cBhvr>
                                        <p:cTn id="11" dur="500"/>
                                        <p:tgtEl>
                                          <p:spTgt spid="3689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947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4802" name="Rectangle 2"/>
          <p:cNvSpPr>
            <a:spLocks noGrp="1" noRot="1" noChangeArrowheads="1"/>
          </p:cNvSpPr>
          <p:nvPr>
            <p:ph type="title"/>
          </p:nvPr>
        </p:nvSpPr>
        <p:spPr>
          <a:xfrm>
            <a:off x="457200" y="-914400"/>
            <a:ext cx="8229600" cy="1143000"/>
          </a:xfrm>
        </p:spPr>
        <p:txBody>
          <a:bodyPr/>
          <a:lstStyle/>
          <a:p>
            <a:pPr eaLnBrk="1" hangingPunct="1">
              <a:defRPr/>
            </a:pPr>
            <a:r>
              <a:rPr lang="en-US">
                <a:solidFill>
                  <a:schemeClr val="bg2"/>
                </a:solidFill>
                <a:latin typeface="Garamond" charset="0"/>
                <a:cs typeface="ＭＳ Ｐゴシック" charset="0"/>
              </a:rPr>
              <a:t>New Theories of earth history</a:t>
            </a:r>
          </a:p>
        </p:txBody>
      </p:sp>
      <p:sp>
        <p:nvSpPr>
          <p:cNvPr id="2124803" name="Text Box 3"/>
          <p:cNvSpPr txBox="1">
            <a:spLocks noChangeArrowheads="1"/>
          </p:cNvSpPr>
          <p:nvPr/>
        </p:nvSpPr>
        <p:spPr bwMode="auto">
          <a:xfrm>
            <a:off x="914400" y="1295400"/>
            <a:ext cx="7315200" cy="2632075"/>
          </a:xfrm>
          <a:prstGeom prst="rect">
            <a:avLst/>
          </a:prstGeom>
          <a:noFill/>
          <a:ln>
            <a:noFill/>
          </a:ln>
          <a:effectLst>
            <a:outerShdw blurRad="63500" dist="38099" dir="2700000" algn="ctr" rotWithShape="0">
              <a:srgbClr val="040808">
                <a:alpha val="74998"/>
              </a:srgb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defRPr/>
            </a:pPr>
            <a:r>
              <a:rPr lang="en-US" sz="6600">
                <a:solidFill>
                  <a:schemeClr val="tx1"/>
                </a:solidFill>
                <a:cs typeface="Arial" charset="0"/>
              </a:rPr>
              <a:t>1770-1830</a:t>
            </a:r>
          </a:p>
          <a:p>
            <a:pPr algn="ctr" eaLnBrk="1" hangingPunct="1">
              <a:spcBef>
                <a:spcPct val="50000"/>
              </a:spcBef>
              <a:defRPr/>
            </a:pPr>
            <a:r>
              <a:rPr lang="en-US" sz="6600">
                <a:solidFill>
                  <a:srgbClr val="FFFF00"/>
                </a:solidFill>
                <a:cs typeface="Arial" charset="0"/>
              </a:rPr>
              <a:t>地球史的新理论</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Grp="1" noChangeArrowheads="1"/>
          </p:cNvSpPr>
          <p:nvPr>
            <p:ph type="title"/>
          </p:nvPr>
        </p:nvSpPr>
        <p:spPr/>
        <p:txBody>
          <a:bodyPr/>
          <a:lstStyle/>
          <a:p>
            <a:pPr eaLnBrk="1" hangingPunct="1"/>
            <a:r>
              <a:rPr lang="en-US">
                <a:latin typeface="Arial" charset="0"/>
              </a:rPr>
              <a:t>Purple blank</a:t>
            </a:r>
          </a:p>
        </p:txBody>
      </p:sp>
      <p:pic>
        <p:nvPicPr>
          <p:cNvPr id="180226"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68932" name="Text Box 4"/>
          <p:cNvSpPr txBox="1">
            <a:spLocks noChangeArrowheads="1"/>
          </p:cNvSpPr>
          <p:nvPr/>
        </p:nvSpPr>
        <p:spPr bwMode="auto">
          <a:xfrm>
            <a:off x="76200" y="1050925"/>
            <a:ext cx="3962400" cy="4383088"/>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20000"/>
              </a:spcBef>
              <a:defRPr/>
            </a:pPr>
            <a:r>
              <a:rPr lang="en-US" sz="3400">
                <a:cs typeface="Arial" charset="0"/>
              </a:rPr>
              <a:t>布冯</a:t>
            </a:r>
          </a:p>
          <a:p>
            <a:pPr algn="ctr" eaLnBrk="1" hangingPunct="1">
              <a:spcBef>
                <a:spcPct val="20000"/>
              </a:spcBef>
              <a:defRPr/>
            </a:pPr>
            <a:r>
              <a:rPr lang="en-US" sz="3400">
                <a:cs typeface="Arial" charset="0"/>
              </a:rPr>
              <a:t>(1707-1788)</a:t>
            </a:r>
          </a:p>
          <a:p>
            <a:pPr algn="ctr" eaLnBrk="1" hangingPunct="1">
              <a:spcBef>
                <a:spcPct val="50000"/>
              </a:spcBef>
              <a:defRPr/>
            </a:pPr>
            <a:r>
              <a:rPr lang="en-US" sz="3400">
                <a:cs typeface="Arial" charset="0"/>
              </a:rPr>
              <a:t>博物</a:t>
            </a:r>
            <a:r>
              <a:rPr lang="zh-CN" altLang="en-US" sz="3400">
                <a:cs typeface="Arial" charset="0"/>
              </a:rPr>
              <a:t>家</a:t>
            </a:r>
            <a:endParaRPr lang="en-US" altLang="ja-JP" sz="3400">
              <a:cs typeface="Arial" charset="0"/>
            </a:endParaRPr>
          </a:p>
          <a:p>
            <a:pPr algn="ctr" eaLnBrk="1" hangingPunct="1">
              <a:spcBef>
                <a:spcPct val="50000"/>
              </a:spcBef>
              <a:defRPr/>
            </a:pPr>
            <a:endParaRPr lang="en-US" sz="3400">
              <a:cs typeface="Arial" charset="0"/>
            </a:endParaRPr>
          </a:p>
          <a:p>
            <a:pPr algn="ctr" eaLnBrk="1" hangingPunct="1">
              <a:spcBef>
                <a:spcPct val="50000"/>
              </a:spcBef>
              <a:defRPr/>
            </a:pPr>
            <a:r>
              <a:rPr lang="en-US" sz="3400" i="1">
                <a:cs typeface="Arial" charset="0"/>
              </a:rPr>
              <a:t>自然的时代</a:t>
            </a:r>
            <a:endParaRPr lang="en-US" altLang="ja-JP" sz="3400" i="1">
              <a:cs typeface="Arial" charset="0"/>
            </a:endParaRPr>
          </a:p>
          <a:p>
            <a:pPr algn="ctr" eaLnBrk="1" hangingPunct="1">
              <a:spcBef>
                <a:spcPct val="50000"/>
              </a:spcBef>
              <a:defRPr/>
            </a:pPr>
            <a:r>
              <a:rPr lang="en-US" sz="3400">
                <a:cs typeface="Arial" charset="0"/>
              </a:rPr>
              <a:t>(1778)</a:t>
            </a:r>
          </a:p>
        </p:txBody>
      </p:sp>
      <p:pic>
        <p:nvPicPr>
          <p:cNvPr id="180228" name="Picture 5" descr="Taylor-Buffon"/>
          <p:cNvPicPr>
            <a:picLocks noGrp="1"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91000" y="0"/>
            <a:ext cx="4953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ChangeArrowheads="1"/>
          </p:cNvSpPr>
          <p:nvPr>
            <p:ph type="title"/>
          </p:nvPr>
        </p:nvSpPr>
        <p:spPr/>
        <p:txBody>
          <a:bodyPr/>
          <a:lstStyle/>
          <a:p>
            <a:pPr eaLnBrk="1" hangingPunct="1"/>
            <a:r>
              <a:rPr lang="en-US">
                <a:latin typeface="Arial" charset="0"/>
              </a:rPr>
              <a:t>Purple blank</a:t>
            </a:r>
          </a:p>
        </p:txBody>
      </p:sp>
      <p:pic>
        <p:nvPicPr>
          <p:cNvPr id="182274"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69956" name="Text Box 4"/>
          <p:cNvSpPr txBox="1">
            <a:spLocks noChangeArrowheads="1"/>
          </p:cNvSpPr>
          <p:nvPr/>
        </p:nvSpPr>
        <p:spPr bwMode="auto">
          <a:xfrm>
            <a:off x="4876800" y="914400"/>
            <a:ext cx="4267200" cy="3859213"/>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10000"/>
              </a:spcBef>
              <a:defRPr/>
            </a:pPr>
            <a:r>
              <a:rPr lang="en-US" sz="3400">
                <a:cs typeface="Arial" charset="0"/>
              </a:rPr>
              <a:t>皮埃尔</a:t>
            </a:r>
            <a:r>
              <a:rPr lang="en-US" altLang="ja-JP" sz="3400">
                <a:cs typeface="Arial" charset="0"/>
              </a:rPr>
              <a:t> </a:t>
            </a:r>
            <a:r>
              <a:rPr lang="en-US" sz="3400">
                <a:cs typeface="Arial" charset="0"/>
              </a:rPr>
              <a:t>拉普拉斯</a:t>
            </a:r>
            <a:endParaRPr lang="en-US" altLang="ja-JP" sz="3400"/>
          </a:p>
          <a:p>
            <a:pPr algn="ctr" eaLnBrk="1" hangingPunct="1">
              <a:spcBef>
                <a:spcPct val="10000"/>
              </a:spcBef>
              <a:defRPr/>
            </a:pPr>
            <a:endParaRPr lang="en-US" sz="3400">
              <a:cs typeface="Arial" charset="0"/>
            </a:endParaRPr>
          </a:p>
          <a:p>
            <a:pPr algn="ctr" eaLnBrk="1" hangingPunct="1">
              <a:spcBef>
                <a:spcPct val="10000"/>
              </a:spcBef>
              <a:defRPr/>
            </a:pPr>
            <a:r>
              <a:rPr lang="en-US" sz="3400">
                <a:cs typeface="Arial" charset="0"/>
              </a:rPr>
              <a:t>(1749-1827)</a:t>
            </a:r>
          </a:p>
          <a:p>
            <a:pPr algn="ctr" eaLnBrk="1" hangingPunct="1">
              <a:spcBef>
                <a:spcPct val="50000"/>
              </a:spcBef>
              <a:defRPr/>
            </a:pPr>
            <a:r>
              <a:rPr lang="en-US" sz="3400">
                <a:cs typeface="Arial" charset="0"/>
              </a:rPr>
              <a:t>天文学家</a:t>
            </a:r>
            <a:endParaRPr lang="en-US" altLang="ja-JP" sz="3400" i="1">
              <a:cs typeface="Arial" charset="0"/>
            </a:endParaRPr>
          </a:p>
          <a:p>
            <a:pPr algn="ctr" eaLnBrk="1" hangingPunct="1">
              <a:spcBef>
                <a:spcPct val="50000"/>
              </a:spcBef>
              <a:defRPr/>
            </a:pPr>
            <a:r>
              <a:rPr lang="en-US" sz="3400" i="1">
                <a:cs typeface="Arial" charset="0"/>
              </a:rPr>
              <a:t>曝光</a:t>
            </a:r>
            <a:r>
              <a:rPr lang="zh-CN" altLang="en-US" sz="3400" i="1">
                <a:cs typeface="Arial" charset="0"/>
              </a:rPr>
              <a:t>宇宙的系统</a:t>
            </a:r>
            <a:r>
              <a:rPr lang="en-US" altLang="ja-JP" sz="3400">
                <a:cs typeface="Arial" charset="0"/>
              </a:rPr>
              <a:t>(1796)</a:t>
            </a:r>
            <a:endParaRPr lang="en-US" sz="3400">
              <a:cs typeface="Arial" charset="0"/>
            </a:endParaRPr>
          </a:p>
        </p:txBody>
      </p:sp>
      <p:pic>
        <p:nvPicPr>
          <p:cNvPr id="182276" name="Picture 5" descr="Laplac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163" y="12700"/>
            <a:ext cx="4770437" cy="684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p:cNvSpPr>
            <a:spLocks noGrp="1" noChangeArrowheads="1"/>
          </p:cNvSpPr>
          <p:nvPr>
            <p:ph type="title"/>
          </p:nvPr>
        </p:nvSpPr>
        <p:spPr/>
        <p:txBody>
          <a:bodyPr/>
          <a:lstStyle/>
          <a:p>
            <a:pPr eaLnBrk="1" hangingPunct="1"/>
            <a:r>
              <a:rPr lang="en-US">
                <a:latin typeface="Arial" charset="0"/>
              </a:rPr>
              <a:t>Nebular hypothesis</a:t>
            </a:r>
          </a:p>
        </p:txBody>
      </p:sp>
      <p:sp>
        <p:nvSpPr>
          <p:cNvPr id="2130947" name="Text Box 3"/>
          <p:cNvSpPr txBox="1">
            <a:spLocks noChangeArrowheads="1"/>
          </p:cNvSpPr>
          <p:nvPr/>
        </p:nvSpPr>
        <p:spPr bwMode="auto">
          <a:xfrm>
            <a:off x="1143000" y="304800"/>
            <a:ext cx="2362200" cy="304800"/>
          </a:xfrm>
          <a:prstGeom prst="rect">
            <a:avLst/>
          </a:prstGeom>
          <a:noFill/>
          <a:ln>
            <a:noFill/>
          </a:ln>
          <a:effectLst/>
        </p:spPr>
        <p:txBody>
          <a:bodyPr>
            <a:spAutoFit/>
          </a:bodyPr>
          <a:lstStyle/>
          <a:p>
            <a:pPr>
              <a:spcBef>
                <a:spcPct val="50000"/>
              </a:spcBef>
              <a:defRPr/>
            </a:pPr>
            <a:endParaRPr lang="en-US" sz="1400">
              <a:cs typeface="+mn-cs"/>
            </a:endParaRPr>
          </a:p>
        </p:txBody>
      </p:sp>
      <p:pic>
        <p:nvPicPr>
          <p:cNvPr id="184323" name="Picture 4" descr="Solar System Evol21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01813" y="0"/>
            <a:ext cx="5540375"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4" name="Text Box 5"/>
          <p:cNvSpPr txBox="1">
            <a:spLocks noChangeArrowheads="1"/>
          </p:cNvSpPr>
          <p:nvPr/>
        </p:nvSpPr>
        <p:spPr bwMode="auto">
          <a:xfrm>
            <a:off x="914400" y="457200"/>
            <a:ext cx="7315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en-US" sz="4000" i="1">
                <a:solidFill>
                  <a:srgbClr val="FFFF00"/>
                </a:solidFill>
                <a:cs typeface="Arial" charset="0"/>
              </a:rPr>
              <a:t>星云</a:t>
            </a:r>
            <a:r>
              <a:rPr lang="en-US" sz="4000">
                <a:solidFill>
                  <a:srgbClr val="FFFF00"/>
                </a:solidFill>
              </a:rPr>
              <a:t>臆测</a:t>
            </a:r>
            <a:endParaRPr lang="en-US" sz="4000" i="1">
              <a:solidFill>
                <a:srgbClr val="FFFF00"/>
              </a:solidFill>
              <a:cs typeface="Arial"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ChangeArrowheads="1"/>
          </p:cNvSpPr>
          <p:nvPr>
            <p:ph type="title"/>
          </p:nvPr>
        </p:nvSpPr>
        <p:spPr/>
        <p:txBody>
          <a:bodyPr/>
          <a:lstStyle/>
          <a:p>
            <a:pPr eaLnBrk="1" hangingPunct="1"/>
            <a:r>
              <a:rPr lang="en-US">
                <a:latin typeface="Arial" charset="0"/>
              </a:rPr>
              <a:t>Purple blank</a:t>
            </a:r>
          </a:p>
        </p:txBody>
      </p:sp>
      <p:pic>
        <p:nvPicPr>
          <p:cNvPr id="186370"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0980" name="Text Box 4"/>
          <p:cNvSpPr txBox="1">
            <a:spLocks noChangeArrowheads="1"/>
          </p:cNvSpPr>
          <p:nvPr/>
        </p:nvSpPr>
        <p:spPr bwMode="auto">
          <a:xfrm>
            <a:off x="304800" y="1155700"/>
            <a:ext cx="3429000" cy="4068763"/>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10000"/>
              </a:spcBef>
              <a:defRPr/>
            </a:pPr>
            <a:r>
              <a:rPr lang="en-US" sz="3400">
                <a:cs typeface="Arial" charset="0"/>
              </a:rPr>
              <a:t>吉恩</a:t>
            </a:r>
            <a:r>
              <a:rPr lang="en-US" altLang="ja-JP" sz="3400"/>
              <a:t>·</a:t>
            </a:r>
            <a:r>
              <a:rPr lang="en-US" sz="3400">
                <a:cs typeface="Arial" charset="0"/>
              </a:rPr>
              <a:t>拉马克</a:t>
            </a:r>
            <a:endParaRPr lang="en-US" altLang="ja-JP" sz="3400">
              <a:cs typeface="Arial" charset="0"/>
            </a:endParaRPr>
          </a:p>
          <a:p>
            <a:pPr algn="ctr" eaLnBrk="1" hangingPunct="1">
              <a:spcBef>
                <a:spcPct val="10000"/>
              </a:spcBef>
              <a:defRPr/>
            </a:pPr>
            <a:r>
              <a:rPr lang="en-US" sz="3400">
                <a:cs typeface="Arial" charset="0"/>
              </a:rPr>
              <a:t>(1744-1829)</a:t>
            </a:r>
          </a:p>
          <a:p>
            <a:pPr algn="ctr" eaLnBrk="1" hangingPunct="1">
              <a:spcBef>
                <a:spcPct val="50000"/>
              </a:spcBef>
              <a:defRPr/>
            </a:pPr>
            <a:r>
              <a:rPr lang="en-US" sz="3400"/>
              <a:t>博物</a:t>
            </a:r>
            <a:r>
              <a:rPr lang="zh-CN" altLang="en-US" sz="3400"/>
              <a:t>家</a:t>
            </a:r>
            <a:endParaRPr lang="en-US" altLang="ja-JP" sz="3400">
              <a:cs typeface="Arial" charset="0"/>
            </a:endParaRPr>
          </a:p>
          <a:p>
            <a:pPr algn="ctr" eaLnBrk="1" hangingPunct="1">
              <a:spcBef>
                <a:spcPct val="50000"/>
              </a:spcBef>
              <a:defRPr/>
            </a:pPr>
            <a:endParaRPr lang="en-US" sz="3400">
              <a:cs typeface="Arial" charset="0"/>
            </a:endParaRPr>
          </a:p>
          <a:p>
            <a:pPr algn="ctr" eaLnBrk="1" hangingPunct="1">
              <a:spcBef>
                <a:spcPct val="50000"/>
              </a:spcBef>
              <a:defRPr/>
            </a:pPr>
            <a:r>
              <a:rPr lang="en-US" sz="3400" i="1">
                <a:cs typeface="Arial" charset="0"/>
              </a:rPr>
              <a:t>动物学哲学</a:t>
            </a:r>
            <a:r>
              <a:rPr lang="en-US" altLang="ja-JP" sz="3400">
                <a:cs typeface="Arial" charset="0"/>
              </a:rPr>
              <a:t> (1809)</a:t>
            </a:r>
            <a:endParaRPr lang="en-US" sz="3400">
              <a:cs typeface="Arial" charset="0"/>
            </a:endParaRPr>
          </a:p>
        </p:txBody>
      </p:sp>
      <p:pic>
        <p:nvPicPr>
          <p:cNvPr id="186372" name="Picture 5" descr="Taylor-Lamarc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38600" y="3175"/>
            <a:ext cx="51054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ChangeArrowheads="1"/>
          </p:cNvSpPr>
          <p:nvPr>
            <p:ph type="title"/>
          </p:nvPr>
        </p:nvSpPr>
        <p:spPr/>
        <p:txBody>
          <a:bodyPr/>
          <a:lstStyle/>
          <a:p>
            <a:pPr eaLnBrk="1" hangingPunct="1"/>
            <a:r>
              <a:rPr lang="en-US">
                <a:latin typeface="Arial" charset="0"/>
              </a:rPr>
              <a:t>Purple blank</a:t>
            </a:r>
          </a:p>
        </p:txBody>
      </p:sp>
      <p:pic>
        <p:nvPicPr>
          <p:cNvPr id="188418"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004" name="Text Box 4"/>
          <p:cNvSpPr txBox="1">
            <a:spLocks noChangeArrowheads="1"/>
          </p:cNvSpPr>
          <p:nvPr/>
        </p:nvSpPr>
        <p:spPr bwMode="auto">
          <a:xfrm>
            <a:off x="5181600" y="811213"/>
            <a:ext cx="3962400" cy="3868737"/>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lnSpc>
                <a:spcPct val="90000"/>
              </a:lnSpc>
              <a:defRPr/>
            </a:pPr>
            <a:r>
              <a:rPr lang="en-US" sz="3400">
                <a:cs typeface="Arial" charset="0"/>
              </a:rPr>
              <a:t>亚伯拉罕</a:t>
            </a:r>
            <a:r>
              <a:rPr lang="en-US" altLang="ja-JP" sz="3400">
                <a:cs typeface="Arial" charset="0"/>
              </a:rPr>
              <a:t>·</a:t>
            </a:r>
            <a:r>
              <a:rPr lang="en-US" sz="3400"/>
              <a:t>沃纳</a:t>
            </a:r>
            <a:r>
              <a:rPr lang="en-US" altLang="ja-JP" sz="3400"/>
              <a:t> </a:t>
            </a:r>
            <a:r>
              <a:rPr lang="en-US" altLang="ja-JP" sz="3400">
                <a:cs typeface="Arial" charset="0"/>
              </a:rPr>
              <a:t>(1749-1817)</a:t>
            </a:r>
          </a:p>
          <a:p>
            <a:pPr algn="ctr" eaLnBrk="1" hangingPunct="1">
              <a:lnSpc>
                <a:spcPct val="90000"/>
              </a:lnSpc>
              <a:defRPr/>
            </a:pPr>
            <a:endParaRPr lang="en-US" sz="3400">
              <a:cs typeface="Arial" charset="0"/>
            </a:endParaRPr>
          </a:p>
          <a:p>
            <a:pPr algn="ctr" eaLnBrk="1" hangingPunct="1">
              <a:lnSpc>
                <a:spcPct val="90000"/>
              </a:lnSpc>
              <a:defRPr/>
            </a:pPr>
            <a:r>
              <a:rPr lang="en-US" sz="3400">
                <a:cs typeface="Arial" charset="0"/>
              </a:rPr>
              <a:t>矿物学教授</a:t>
            </a:r>
            <a:endParaRPr lang="en-US" altLang="ja-JP" sz="3400">
              <a:cs typeface="Arial" charset="0"/>
            </a:endParaRPr>
          </a:p>
          <a:p>
            <a:pPr algn="ctr" eaLnBrk="1" hangingPunct="1">
              <a:lnSpc>
                <a:spcPct val="90000"/>
              </a:lnSpc>
              <a:defRPr/>
            </a:pPr>
            <a:endParaRPr lang="en-US" sz="3400">
              <a:cs typeface="Arial" charset="0"/>
            </a:endParaRPr>
          </a:p>
          <a:p>
            <a:pPr algn="ctr" eaLnBrk="1" hangingPunct="1">
              <a:lnSpc>
                <a:spcPct val="90000"/>
              </a:lnSpc>
              <a:defRPr/>
            </a:pPr>
            <a:r>
              <a:rPr lang="en-US" sz="3400" i="1">
                <a:latin typeface="ＭＳ Ｐゴシック" charset="0"/>
              </a:rPr>
              <a:t>各种岩石的</a:t>
            </a:r>
            <a:r>
              <a:rPr lang="zh-CN" altLang="en-US" sz="3400" i="1">
                <a:latin typeface="ＭＳ Ｐゴシック" charset="0"/>
              </a:rPr>
              <a:t>短</a:t>
            </a:r>
            <a:r>
              <a:rPr lang="en-US" sz="3400" i="1">
                <a:latin typeface="ＭＳ Ｐゴシック" charset="0"/>
              </a:rPr>
              <a:t>分类和说明</a:t>
            </a:r>
            <a:endParaRPr lang="en-US" altLang="ja-JP" sz="3400" i="1">
              <a:latin typeface="ＭＳ Ｐゴシック" charset="0"/>
            </a:endParaRPr>
          </a:p>
          <a:p>
            <a:pPr algn="ctr" eaLnBrk="1" hangingPunct="1">
              <a:lnSpc>
                <a:spcPct val="90000"/>
              </a:lnSpc>
              <a:defRPr/>
            </a:pPr>
            <a:r>
              <a:rPr lang="en-US" sz="3400">
                <a:cs typeface="Arial" charset="0"/>
              </a:rPr>
              <a:t>(1786)</a:t>
            </a:r>
          </a:p>
        </p:txBody>
      </p:sp>
      <p:pic>
        <p:nvPicPr>
          <p:cNvPr id="188420" name="Picture 5" descr="Taylor-Wern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51816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noChangeArrowheads="1"/>
          </p:cNvSpPr>
          <p:nvPr>
            <p:ph type="title"/>
          </p:nvPr>
        </p:nvSpPr>
        <p:spPr/>
        <p:txBody>
          <a:bodyPr/>
          <a:lstStyle/>
          <a:p>
            <a:pPr eaLnBrk="1" hangingPunct="1"/>
            <a:r>
              <a:rPr lang="en-US">
                <a:latin typeface="Arial" charset="0"/>
              </a:rPr>
              <a:t>Purple blank</a:t>
            </a:r>
          </a:p>
        </p:txBody>
      </p:sp>
      <p:pic>
        <p:nvPicPr>
          <p:cNvPr id="190466"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0467" name="Picture 4" descr="Hutt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9163" y="533400"/>
            <a:ext cx="4186237" cy="599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3029" name="Text Box 5"/>
          <p:cNvSpPr txBox="1">
            <a:spLocks noChangeArrowheads="1"/>
          </p:cNvSpPr>
          <p:nvPr/>
        </p:nvSpPr>
        <p:spPr bwMode="auto">
          <a:xfrm>
            <a:off x="685800" y="838200"/>
            <a:ext cx="3962400" cy="3754438"/>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10000"/>
              </a:spcBef>
              <a:spcAft>
                <a:spcPct val="50000"/>
              </a:spcAft>
              <a:defRPr/>
            </a:pPr>
            <a:r>
              <a:rPr lang="en-US" sz="3400">
                <a:cs typeface="Arial" charset="0"/>
              </a:rPr>
              <a:t>詹姆斯·赫顿(1726-1797)</a:t>
            </a:r>
          </a:p>
          <a:p>
            <a:pPr algn="ctr" eaLnBrk="1" hangingPunct="1">
              <a:defRPr/>
            </a:pPr>
            <a:r>
              <a:rPr lang="en-US" sz="3400">
                <a:cs typeface="Arial" charset="0"/>
              </a:rPr>
              <a:t>医生，</a:t>
            </a:r>
            <a:endParaRPr lang="en-US" altLang="ja-JP" sz="3400">
              <a:cs typeface="Arial" charset="0"/>
            </a:endParaRPr>
          </a:p>
          <a:p>
            <a:pPr algn="ctr" eaLnBrk="1" hangingPunct="1">
              <a:defRPr/>
            </a:pPr>
            <a:r>
              <a:rPr lang="en-US" sz="3400">
                <a:cs typeface="Arial" charset="0"/>
              </a:rPr>
              <a:t>农学家</a:t>
            </a:r>
            <a:r>
              <a:rPr lang="zh-CN" altLang="en-US" sz="3400">
                <a:cs typeface="Arial" charset="0"/>
              </a:rPr>
              <a:t>，</a:t>
            </a:r>
            <a:r>
              <a:rPr lang="en-US" sz="3400">
                <a:cs typeface="Arial" charset="0"/>
              </a:rPr>
              <a:t>地质学家</a:t>
            </a:r>
            <a:endParaRPr lang="en-US" altLang="ja-JP" sz="3400">
              <a:cs typeface="Arial" charset="0"/>
            </a:endParaRPr>
          </a:p>
          <a:p>
            <a:pPr algn="ctr" eaLnBrk="1" hangingPunct="1">
              <a:spcBef>
                <a:spcPct val="50000"/>
              </a:spcBef>
              <a:defRPr/>
            </a:pPr>
            <a:r>
              <a:rPr lang="en-US" sz="3400" i="1">
                <a:latin typeface="ＭＳ Ｐゴシック" charset="0"/>
              </a:rPr>
              <a:t>地球理论</a:t>
            </a:r>
            <a:br>
              <a:rPr lang="en-US" altLang="ja-JP" sz="3400">
                <a:cs typeface="Arial" charset="0"/>
              </a:rPr>
            </a:br>
            <a:r>
              <a:rPr lang="en-US" altLang="ja-JP" sz="3400">
                <a:cs typeface="Arial" charset="0"/>
              </a:rPr>
              <a:t>(1788, 1795)</a:t>
            </a:r>
            <a:endParaRPr lang="en-US" sz="3400">
              <a:cs typeface="Arial"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Template Suite 1-Title 0135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698" name="Rectangle 3" hidden="1"/>
          <p:cNvSpPr>
            <a:spLocks noGrp="1" noChangeArrowheads="1"/>
          </p:cNvSpPr>
          <p:nvPr>
            <p:ph type="ctrTitle"/>
          </p:nvPr>
        </p:nvSpPr>
        <p:spPr/>
        <p:txBody>
          <a:bodyPr/>
          <a:lstStyle/>
          <a:p>
            <a:pPr eaLnBrk="1" hangingPunct="1"/>
            <a:r>
              <a:rPr lang="en-US">
                <a:latin typeface="Arial" charset="0"/>
              </a:rPr>
              <a:t>Template Suite 1-Title 01359</a:t>
            </a:r>
          </a:p>
        </p:txBody>
      </p:sp>
      <p:sp>
        <p:nvSpPr>
          <p:cNvPr id="2615301" name="Text Box 5"/>
          <p:cNvSpPr txBox="1">
            <a:spLocks noChangeArrowheads="1"/>
          </p:cNvSpPr>
          <p:nvPr/>
        </p:nvSpPr>
        <p:spPr bwMode="auto">
          <a:xfrm>
            <a:off x="3886200" y="533400"/>
            <a:ext cx="4419600" cy="579438"/>
          </a:xfrm>
          <a:prstGeom prst="rect">
            <a:avLst/>
          </a:prstGeom>
          <a:noFill/>
          <a:ln>
            <a:noFill/>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3200" dirty="0">
                <a:solidFill>
                  <a:srgbClr val="FFFF00"/>
                </a:solidFill>
                <a:cs typeface="Arial" charset="0"/>
              </a:rPr>
              <a:t>Dr. Terry </a:t>
            </a:r>
            <a:r>
              <a:rPr lang="en-US" sz="3200" dirty="0" err="1">
                <a:solidFill>
                  <a:srgbClr val="FFFF00"/>
                </a:solidFill>
                <a:cs typeface="Arial" charset="0"/>
              </a:rPr>
              <a:t>Mortenson</a:t>
            </a:r>
            <a:endParaRPr lang="en-US" sz="3200" dirty="0">
              <a:solidFill>
                <a:srgbClr val="FFFF00"/>
              </a:solidFill>
              <a:cs typeface="Arial" charset="0"/>
            </a:endParaRPr>
          </a:p>
        </p:txBody>
      </p:sp>
      <p:sp>
        <p:nvSpPr>
          <p:cNvPr id="2615302" name="Text Box 6"/>
          <p:cNvSpPr txBox="1">
            <a:spLocks noChangeArrowheads="1"/>
          </p:cNvSpPr>
          <p:nvPr>
            <p:custDataLst>
              <p:tags r:id="rId2"/>
            </p:custDataLst>
          </p:nvPr>
        </p:nvSpPr>
        <p:spPr bwMode="auto">
          <a:xfrm>
            <a:off x="762000" y="2133600"/>
            <a:ext cx="6553200" cy="1754188"/>
          </a:xfrm>
          <a:prstGeom prst="rect">
            <a:avLst/>
          </a:prstGeom>
          <a:noFill/>
          <a:ln>
            <a:noFill/>
          </a:ln>
          <a:effectLst>
            <a:outerShdw blurRad="63500" dist="38099" dir="2700000" algn="ctr" rotWithShape="0">
              <a:schemeClr val="tx1">
                <a:alpha val="50000"/>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defRPr/>
            </a:pPr>
            <a:r>
              <a:rPr lang="en-US" sz="5400" i="1">
                <a:cs typeface="Arial" charset="0"/>
              </a:rPr>
              <a:t>数百万年: </a:t>
            </a:r>
          </a:p>
          <a:p>
            <a:pPr eaLnBrk="1" hangingPunct="1">
              <a:defRPr/>
            </a:pPr>
            <a:r>
              <a:rPr lang="zh-CN" altLang="en-US" sz="5400" i="1">
                <a:cs typeface="Arial" charset="0"/>
              </a:rPr>
              <a:t>这个理论从哪里来</a:t>
            </a:r>
            <a:r>
              <a:rPr lang="en-US" altLang="ja-JP" sz="5400" i="1">
                <a:cs typeface="Arial" charset="0"/>
              </a:rPr>
              <a:t>?</a:t>
            </a:r>
            <a:endParaRPr lang="en-US" sz="5400" i="1">
              <a:cs typeface="Arial" charset="0"/>
            </a:endParaRPr>
          </a:p>
        </p:txBody>
      </p:sp>
      <p:sp>
        <p:nvSpPr>
          <p:cNvPr id="7" name="Text Box 5"/>
          <p:cNvSpPr txBox="1">
            <a:spLocks noChangeArrowheads="1"/>
          </p:cNvSpPr>
          <p:nvPr/>
        </p:nvSpPr>
        <p:spPr bwMode="auto">
          <a:xfrm>
            <a:off x="3886200" y="914400"/>
            <a:ext cx="4419600" cy="579438"/>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r" eaLnBrk="1" hangingPunct="1">
              <a:spcBef>
                <a:spcPct val="50000"/>
              </a:spcBef>
              <a:defRPr/>
            </a:pPr>
            <a:r>
              <a:rPr lang="en-US" sz="3200">
                <a:solidFill>
                  <a:srgbClr val="FFFF00"/>
                </a:solidFill>
                <a:cs typeface="Arial" charset="0"/>
              </a:rPr>
              <a:t>苔莉</a:t>
            </a:r>
            <a:r>
              <a:rPr lang="en-US" sz="3200">
                <a:solidFill>
                  <a:srgbClr val="FFFF00"/>
                </a:solidFill>
              </a:rPr>
              <a:t>莫滕松</a:t>
            </a:r>
            <a:r>
              <a:rPr lang="zh-CN" altLang="en-US" sz="3200">
                <a:solidFill>
                  <a:srgbClr val="FFFF00"/>
                </a:solidFill>
              </a:rPr>
              <a:t>博士</a:t>
            </a:r>
            <a:endParaRPr lang="en-US" sz="3200">
              <a:solidFill>
                <a:srgbClr val="FFFF00"/>
              </a:solidFill>
              <a:cs typeface="Arial" charset="0"/>
            </a:endParaRPr>
          </a:p>
        </p:txBody>
      </p:sp>
      <p:sp>
        <p:nvSpPr>
          <p:cNvPr id="8" name="TextBox 7"/>
          <p:cNvSpPr txBox="1"/>
          <p:nvPr/>
        </p:nvSpPr>
        <p:spPr>
          <a:xfrm>
            <a:off x="6248400" y="5562600"/>
            <a:ext cx="2362200" cy="400050"/>
          </a:xfrm>
          <a:prstGeom prst="rect">
            <a:avLst/>
          </a:prstGeom>
          <a:noFill/>
        </p:spPr>
        <p:txBody>
          <a:bodyPr>
            <a:spAutoFit/>
          </a:bodyPr>
          <a:lstStyle/>
          <a:p>
            <a:pPr>
              <a:defRPr/>
            </a:pPr>
            <a:r>
              <a:rPr lang="zh-CN" altLang="en-US" sz="2000"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rPr>
              <a:t>创世记答案机构</a:t>
            </a:r>
            <a:endParaRPr lang="en-US" altLang="zh-CN" sz="2000"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endParaRPr>
          </a:p>
        </p:txBody>
      </p:sp>
      <p:pic>
        <p:nvPicPr>
          <p:cNvPr id="9" name="Picture 9" descr="AiG 2007 URL Logo.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867400" y="4432300"/>
            <a:ext cx="305435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p:nvPr>
        </p:nvSpPr>
        <p:spPr/>
        <p:txBody>
          <a:bodyPr/>
          <a:lstStyle/>
          <a:p>
            <a:pPr eaLnBrk="1" hangingPunct="1"/>
            <a:r>
              <a:rPr lang="en-US">
                <a:latin typeface="Arial" charset="0"/>
              </a:rPr>
              <a:t>Purple blank</a:t>
            </a:r>
          </a:p>
        </p:txBody>
      </p:sp>
      <p:pic>
        <p:nvPicPr>
          <p:cNvPr id="192514"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2515" name="Picture 4" descr="Curvi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35050" y="806450"/>
            <a:ext cx="36068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053" name="Text Box 5"/>
          <p:cNvSpPr txBox="1">
            <a:spLocks noChangeArrowheads="1"/>
          </p:cNvSpPr>
          <p:nvPr/>
        </p:nvSpPr>
        <p:spPr bwMode="auto">
          <a:xfrm>
            <a:off x="4800600" y="831850"/>
            <a:ext cx="3581400" cy="3754438"/>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20000"/>
              </a:spcBef>
              <a:defRPr/>
            </a:pPr>
            <a:r>
              <a:rPr lang="en-US" sz="3400">
                <a:cs typeface="Arial" charset="0"/>
              </a:rPr>
              <a:t>乔治</a:t>
            </a:r>
            <a:r>
              <a:rPr lang="en-US" altLang="ja-JP" sz="3400">
                <a:cs typeface="Arial" charset="0"/>
              </a:rPr>
              <a:t> </a:t>
            </a:r>
            <a:r>
              <a:rPr lang="en-US" sz="3400">
                <a:cs typeface="Arial" charset="0"/>
              </a:rPr>
              <a:t>居维叶</a:t>
            </a:r>
            <a:r>
              <a:rPr lang="en-US" altLang="ja-JP" sz="3400">
                <a:cs typeface="Arial" charset="0"/>
              </a:rPr>
              <a:t> (1769-1832)</a:t>
            </a:r>
          </a:p>
          <a:p>
            <a:pPr algn="ctr" eaLnBrk="1" hangingPunct="1">
              <a:spcBef>
                <a:spcPct val="50000"/>
              </a:spcBef>
              <a:defRPr/>
            </a:pPr>
            <a:r>
              <a:rPr lang="zh-CN" altLang="en-US" sz="3400">
                <a:cs typeface="Arial" charset="0"/>
              </a:rPr>
              <a:t>比较解剖学家，</a:t>
            </a:r>
            <a:br>
              <a:rPr lang="en-US" altLang="zh-CN" sz="3400">
                <a:cs typeface="Arial" charset="0"/>
              </a:rPr>
            </a:br>
            <a:r>
              <a:rPr lang="zh-CN" altLang="en-US" sz="3400">
                <a:cs typeface="Arial" charset="0"/>
              </a:rPr>
              <a:t>古生物学家</a:t>
            </a:r>
            <a:endParaRPr lang="en-US" altLang="ja-JP" sz="3400">
              <a:cs typeface="Arial" charset="0"/>
            </a:endParaRPr>
          </a:p>
          <a:p>
            <a:pPr algn="ctr" eaLnBrk="1" hangingPunct="1">
              <a:spcBef>
                <a:spcPct val="50000"/>
              </a:spcBef>
              <a:defRPr/>
            </a:pPr>
            <a:r>
              <a:rPr lang="en-US" sz="3400" i="1">
                <a:latin typeface="ＭＳ Ｐゴシック" charset="0"/>
              </a:rPr>
              <a:t>地球理论</a:t>
            </a:r>
            <a:br>
              <a:rPr lang="en-US" altLang="ja-JP" sz="3400" i="1">
                <a:cs typeface="Arial" charset="0"/>
              </a:rPr>
            </a:br>
            <a:r>
              <a:rPr lang="en-US" altLang="ja-JP" sz="3400">
                <a:cs typeface="Arial" charset="0"/>
              </a:rPr>
              <a:t>(1812)</a:t>
            </a:r>
            <a:endParaRPr lang="en-US" sz="3400">
              <a:cs typeface="Arial"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noChangeArrowheads="1"/>
          </p:cNvSpPr>
          <p:nvPr>
            <p:ph type="title"/>
          </p:nvPr>
        </p:nvSpPr>
        <p:spPr/>
        <p:txBody>
          <a:bodyPr/>
          <a:lstStyle/>
          <a:p>
            <a:pPr eaLnBrk="1" hangingPunct="1"/>
            <a:r>
              <a:rPr lang="en-US">
                <a:latin typeface="Arial" charset="0"/>
              </a:rPr>
              <a:t>Purple blank</a:t>
            </a:r>
          </a:p>
        </p:txBody>
      </p:sp>
      <p:pic>
        <p:nvPicPr>
          <p:cNvPr id="194562"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076" name="Text Box 4"/>
          <p:cNvSpPr txBox="1">
            <a:spLocks noChangeArrowheads="1"/>
          </p:cNvSpPr>
          <p:nvPr/>
        </p:nvSpPr>
        <p:spPr bwMode="auto">
          <a:xfrm>
            <a:off x="838200" y="1335088"/>
            <a:ext cx="3886200" cy="3046412"/>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20000"/>
              </a:spcBef>
              <a:defRPr/>
            </a:pPr>
            <a:r>
              <a:rPr lang="en-US" sz="3200">
                <a:cs typeface="Arial" charset="0"/>
              </a:rPr>
              <a:t>威廉·史密斯(1769-1839)</a:t>
            </a:r>
          </a:p>
          <a:p>
            <a:pPr algn="ctr" eaLnBrk="1" hangingPunct="1">
              <a:spcBef>
                <a:spcPct val="50000"/>
              </a:spcBef>
              <a:defRPr/>
            </a:pPr>
            <a:endParaRPr lang="en-US" sz="3200">
              <a:cs typeface="Arial" charset="0"/>
            </a:endParaRPr>
          </a:p>
          <a:p>
            <a:pPr algn="ctr" eaLnBrk="1" hangingPunct="1">
              <a:spcBef>
                <a:spcPct val="50000"/>
              </a:spcBef>
              <a:defRPr/>
            </a:pPr>
            <a:r>
              <a:rPr lang="zh-CN" altLang="en-US" sz="3200">
                <a:cs typeface="Arial" charset="0"/>
              </a:rPr>
              <a:t>引流</a:t>
            </a:r>
            <a:r>
              <a:rPr lang="en-US" sz="3200">
                <a:cs typeface="Arial" charset="0"/>
              </a:rPr>
              <a:t>工程师，</a:t>
            </a:r>
            <a:br>
              <a:rPr lang="en-US" altLang="ja-JP" sz="3200">
                <a:cs typeface="Arial" charset="0"/>
              </a:rPr>
            </a:br>
            <a:r>
              <a:rPr lang="en-US" sz="3200">
                <a:cs typeface="Arial" charset="0"/>
              </a:rPr>
              <a:t>测量师，地质学家</a:t>
            </a:r>
          </a:p>
        </p:txBody>
      </p:sp>
      <p:pic>
        <p:nvPicPr>
          <p:cNvPr id="194564" name="Picture 5" descr="William Smith-Colo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08550" y="1028700"/>
            <a:ext cx="3200400" cy="412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078" name="Text Box 6"/>
          <p:cNvSpPr txBox="1">
            <a:spLocks noChangeArrowheads="1"/>
          </p:cNvSpPr>
          <p:nvPr/>
        </p:nvSpPr>
        <p:spPr bwMode="auto">
          <a:xfrm>
            <a:off x="0" y="5364163"/>
            <a:ext cx="9144000" cy="579437"/>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defRPr/>
            </a:pPr>
            <a:r>
              <a:rPr lang="ja-JP" altLang="en-US" sz="3200">
                <a:cs typeface="Arial" charset="0"/>
              </a:rPr>
              <a:t>“英语地层学之父”</a:t>
            </a:r>
            <a:endParaRPr lang="en-US" sz="3200">
              <a:cs typeface="Arial"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p:nvPr>
        </p:nvSpPr>
        <p:spPr/>
        <p:txBody>
          <a:bodyPr/>
          <a:lstStyle/>
          <a:p>
            <a:pPr eaLnBrk="1" hangingPunct="1"/>
            <a:r>
              <a:rPr lang="en-US">
                <a:latin typeface="Arial" charset="0"/>
              </a:rPr>
              <a:t>Purple blank</a:t>
            </a:r>
          </a:p>
        </p:txBody>
      </p:sp>
      <p:pic>
        <p:nvPicPr>
          <p:cNvPr id="196610"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100" name="Text Box 4"/>
          <p:cNvSpPr txBox="1">
            <a:spLocks noChangeArrowheads="1"/>
          </p:cNvSpPr>
          <p:nvPr/>
        </p:nvSpPr>
        <p:spPr bwMode="auto">
          <a:xfrm>
            <a:off x="5105400" y="1600200"/>
            <a:ext cx="3962400" cy="4408488"/>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Aft>
                <a:spcPct val="50000"/>
              </a:spcAft>
              <a:defRPr/>
            </a:pPr>
            <a:r>
              <a:rPr lang="en-US" sz="3300">
                <a:cs typeface="Arial" charset="0"/>
              </a:rPr>
              <a:t>查尔斯·莱尔(1797-1875)</a:t>
            </a:r>
          </a:p>
          <a:p>
            <a:pPr algn="ctr" eaLnBrk="1" hangingPunct="1">
              <a:defRPr/>
            </a:pPr>
            <a:r>
              <a:rPr lang="en-US" sz="3300">
                <a:cs typeface="Arial" charset="0"/>
              </a:rPr>
              <a:t>   律师，</a:t>
            </a:r>
            <a:endParaRPr lang="en-US" altLang="ja-JP" sz="3300">
              <a:cs typeface="Arial" charset="0"/>
            </a:endParaRPr>
          </a:p>
          <a:p>
            <a:pPr algn="ctr" eaLnBrk="1" hangingPunct="1">
              <a:defRPr/>
            </a:pPr>
            <a:r>
              <a:rPr lang="en-US" sz="3300">
                <a:cs typeface="Arial" charset="0"/>
              </a:rPr>
              <a:t>地质学家</a:t>
            </a:r>
          </a:p>
          <a:p>
            <a:pPr algn="ctr" eaLnBrk="1" hangingPunct="1">
              <a:spcBef>
                <a:spcPct val="50000"/>
              </a:spcBef>
              <a:defRPr/>
            </a:pPr>
            <a:endParaRPr lang="en-US" sz="3300">
              <a:cs typeface="Arial" charset="0"/>
            </a:endParaRPr>
          </a:p>
          <a:p>
            <a:pPr algn="ctr" eaLnBrk="1" hangingPunct="1">
              <a:spcBef>
                <a:spcPct val="50000"/>
              </a:spcBef>
              <a:defRPr/>
            </a:pPr>
            <a:r>
              <a:rPr lang="en-US" sz="3300" i="1">
                <a:latin typeface="ＭＳ Ｐゴシック" charset="0"/>
              </a:rPr>
              <a:t>地质学原理</a:t>
            </a:r>
            <a:br>
              <a:rPr lang="en-US" altLang="ja-JP" sz="3300" i="1">
                <a:cs typeface="Arial" charset="0"/>
              </a:rPr>
            </a:br>
            <a:r>
              <a:rPr lang="en-US" altLang="ja-JP" sz="3300">
                <a:cs typeface="Arial" charset="0"/>
              </a:rPr>
              <a:t>(</a:t>
            </a:r>
            <a:r>
              <a:rPr lang="zh-CN" altLang="en-US" sz="3300">
                <a:cs typeface="Arial" charset="0"/>
              </a:rPr>
              <a:t>三卷</a:t>
            </a:r>
            <a:r>
              <a:rPr lang="en-US" altLang="ja-JP" sz="3300">
                <a:cs typeface="Arial" charset="0"/>
              </a:rPr>
              <a:t>, 1830-33)</a:t>
            </a:r>
            <a:endParaRPr lang="en-US" sz="3300">
              <a:cs typeface="Arial" charset="0"/>
            </a:endParaRPr>
          </a:p>
        </p:txBody>
      </p:sp>
      <p:pic>
        <p:nvPicPr>
          <p:cNvPr id="196612" name="Picture 5" descr="Taylor-Lyell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5005388" cy="690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98658" name="Rectangle 12"/>
          <p:cNvSpPr>
            <a:spLocks noChangeArrowheads="1"/>
          </p:cNvSpPr>
          <p:nvPr/>
        </p:nvSpPr>
        <p:spPr bwMode="auto">
          <a:xfrm>
            <a:off x="-76200" y="0"/>
            <a:ext cx="9296400" cy="6858000"/>
          </a:xfrm>
          <a:prstGeom prst="rect">
            <a:avLst/>
          </a:prstGeom>
          <a:blipFill dpi="0" rotWithShape="1">
            <a:blip r:embed="rId3"/>
            <a:srcRect/>
            <a:tile tx="0" ty="0" sx="100000" sy="100000" flip="none" algn="tl"/>
          </a:blipFill>
          <a:ln w="9525">
            <a:solidFill>
              <a:schemeClr val="tx1"/>
            </a:solidFill>
            <a:round/>
            <a:headEnd/>
            <a:tailEnd/>
          </a:ln>
        </p:spPr>
        <p:txBody>
          <a:bodyPr/>
          <a:lstStyle/>
          <a:p>
            <a:endParaRPr lang="en-US"/>
          </a:p>
        </p:txBody>
      </p:sp>
      <p:sp>
        <p:nvSpPr>
          <p:cNvPr id="198659" name="Rectangle 2"/>
          <p:cNvSpPr>
            <a:spLocks noGrp="1" noChangeArrowheads="1"/>
          </p:cNvSpPr>
          <p:nvPr>
            <p:ph type="title"/>
          </p:nvPr>
        </p:nvSpPr>
        <p:spPr>
          <a:xfrm>
            <a:off x="457200" y="-685800"/>
            <a:ext cx="8229600" cy="715963"/>
          </a:xfrm>
        </p:spPr>
        <p:txBody>
          <a:bodyPr/>
          <a:lstStyle/>
          <a:p>
            <a:pPr eaLnBrk="1" hangingPunct="1"/>
            <a:r>
              <a:rPr lang="en-US">
                <a:solidFill>
                  <a:schemeClr val="accent2"/>
                </a:solidFill>
                <a:latin typeface="Arial" charset="0"/>
              </a:rPr>
              <a:t>Old-earth theories (1778-1833)</a:t>
            </a:r>
          </a:p>
        </p:txBody>
      </p:sp>
      <p:sp>
        <p:nvSpPr>
          <p:cNvPr id="2145283" name="Text Box 3"/>
          <p:cNvSpPr txBox="1">
            <a:spLocks noChangeArrowheads="1"/>
          </p:cNvSpPr>
          <p:nvPr/>
        </p:nvSpPr>
        <p:spPr bwMode="auto">
          <a:xfrm>
            <a:off x="0" y="304800"/>
            <a:ext cx="9144000" cy="701675"/>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defRPr/>
            </a:pPr>
            <a:r>
              <a:rPr lang="en-US" sz="4000">
                <a:solidFill>
                  <a:srgbClr val="FFFF00"/>
                </a:solidFill>
                <a:cs typeface="Arial" charset="0"/>
              </a:rPr>
              <a:t>旧地球理论</a:t>
            </a:r>
            <a:r>
              <a:rPr lang="en-US" altLang="ja-JP" sz="4000">
                <a:solidFill>
                  <a:srgbClr val="FFFF00"/>
                </a:solidFill>
                <a:cs typeface="Arial" charset="0"/>
              </a:rPr>
              <a:t> (1778-1833)</a:t>
            </a:r>
            <a:endParaRPr lang="en-US" sz="4000">
              <a:solidFill>
                <a:srgbClr val="FFFF00"/>
              </a:solidFill>
              <a:cs typeface="Arial" charset="0"/>
            </a:endParaRPr>
          </a:p>
        </p:txBody>
      </p:sp>
      <p:sp>
        <p:nvSpPr>
          <p:cNvPr id="2145284" name="Text Box 4"/>
          <p:cNvSpPr txBox="1">
            <a:spLocks noChangeArrowheads="1"/>
          </p:cNvSpPr>
          <p:nvPr/>
        </p:nvSpPr>
        <p:spPr bwMode="auto">
          <a:xfrm>
            <a:off x="762000" y="1023938"/>
            <a:ext cx="1962150" cy="5189537"/>
          </a:xfrm>
          <a:prstGeom prst="rect">
            <a:avLst/>
          </a:prstGeom>
          <a:noFill/>
          <a:ln>
            <a:noFill/>
          </a:ln>
          <a:effectLst>
            <a:outerShdw blurRad="63500" dist="38099" dir="2700000" algn="ctr" rotWithShape="0">
              <a:schemeClr val="tx1">
                <a:alpha val="74998"/>
              </a:schemeClr>
            </a:outerShdw>
          </a:effectLst>
        </p:spPr>
        <p:txBody>
          <a:bodyPr wrap="none">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lnSpc>
                <a:spcPct val="130000"/>
              </a:lnSpc>
              <a:defRPr/>
            </a:pPr>
            <a:r>
              <a:rPr lang="en-US" sz="3200"/>
              <a:t>布冯</a:t>
            </a:r>
            <a:r>
              <a:rPr lang="en-US" altLang="ja-JP" sz="3200">
                <a:cs typeface="Arial" charset="0"/>
              </a:rPr>
              <a:t>:</a:t>
            </a:r>
          </a:p>
          <a:p>
            <a:pPr eaLnBrk="1" hangingPunct="1">
              <a:lnSpc>
                <a:spcPct val="130000"/>
              </a:lnSpc>
              <a:defRPr/>
            </a:pPr>
            <a:r>
              <a:rPr lang="en-US" sz="3200"/>
              <a:t>拉普拉斯</a:t>
            </a:r>
            <a:r>
              <a:rPr lang="en-US" altLang="ja-JP" sz="3200">
                <a:cs typeface="Arial" charset="0"/>
              </a:rPr>
              <a:t>:</a:t>
            </a:r>
          </a:p>
          <a:p>
            <a:pPr eaLnBrk="1" hangingPunct="1">
              <a:lnSpc>
                <a:spcPct val="130000"/>
              </a:lnSpc>
              <a:defRPr/>
            </a:pPr>
            <a:r>
              <a:rPr lang="en-US" sz="3200"/>
              <a:t>拉马克</a:t>
            </a:r>
            <a:r>
              <a:rPr lang="en-US" altLang="ja-JP" sz="3200">
                <a:cs typeface="Arial" charset="0"/>
              </a:rPr>
              <a:t>:</a:t>
            </a:r>
          </a:p>
          <a:p>
            <a:pPr eaLnBrk="1" hangingPunct="1">
              <a:lnSpc>
                <a:spcPct val="130000"/>
              </a:lnSpc>
              <a:defRPr/>
            </a:pPr>
            <a:r>
              <a:rPr lang="en-US" sz="3200"/>
              <a:t>沃纳</a:t>
            </a:r>
            <a:r>
              <a:rPr lang="en-US" altLang="ja-JP" sz="3200">
                <a:cs typeface="Arial" charset="0"/>
              </a:rPr>
              <a:t>:</a:t>
            </a:r>
          </a:p>
          <a:p>
            <a:pPr eaLnBrk="1" hangingPunct="1">
              <a:lnSpc>
                <a:spcPct val="130000"/>
              </a:lnSpc>
              <a:defRPr/>
            </a:pPr>
            <a:r>
              <a:rPr lang="en-US" sz="3200"/>
              <a:t>赫顿</a:t>
            </a:r>
            <a:r>
              <a:rPr lang="en-US" altLang="ja-JP" sz="3200">
                <a:cs typeface="Arial" charset="0"/>
              </a:rPr>
              <a:t>:</a:t>
            </a:r>
          </a:p>
          <a:p>
            <a:pPr eaLnBrk="1" hangingPunct="1">
              <a:lnSpc>
                <a:spcPct val="130000"/>
              </a:lnSpc>
              <a:defRPr/>
            </a:pPr>
            <a:r>
              <a:rPr lang="en-US" sz="3200"/>
              <a:t>居维叶</a:t>
            </a:r>
            <a:r>
              <a:rPr lang="en-US" altLang="ja-JP" sz="3200">
                <a:cs typeface="Arial" charset="0"/>
              </a:rPr>
              <a:t>:</a:t>
            </a:r>
          </a:p>
          <a:p>
            <a:pPr eaLnBrk="1" hangingPunct="1">
              <a:lnSpc>
                <a:spcPct val="130000"/>
              </a:lnSpc>
              <a:defRPr/>
            </a:pPr>
            <a:r>
              <a:rPr lang="en-US" sz="3200"/>
              <a:t>史密斯</a:t>
            </a:r>
            <a:r>
              <a:rPr lang="en-US" altLang="ja-JP" sz="3200">
                <a:cs typeface="Arial" charset="0"/>
              </a:rPr>
              <a:t>:</a:t>
            </a:r>
          </a:p>
          <a:p>
            <a:pPr eaLnBrk="1" hangingPunct="1">
              <a:lnSpc>
                <a:spcPct val="130000"/>
              </a:lnSpc>
              <a:defRPr/>
            </a:pPr>
            <a:r>
              <a:rPr lang="en-US" sz="3200"/>
              <a:t>莱尔</a:t>
            </a:r>
            <a:r>
              <a:rPr lang="en-US" altLang="ja-JP" sz="3200">
                <a:cs typeface="Arial" charset="0"/>
              </a:rPr>
              <a:t>:</a:t>
            </a:r>
            <a:endParaRPr lang="en-US" sz="3200">
              <a:cs typeface="Arial" charset="0"/>
            </a:endParaRPr>
          </a:p>
        </p:txBody>
      </p:sp>
      <p:sp>
        <p:nvSpPr>
          <p:cNvPr id="2145285" name="Text Box 5"/>
          <p:cNvSpPr txBox="1">
            <a:spLocks noChangeArrowheads="1"/>
          </p:cNvSpPr>
          <p:nvPr/>
        </p:nvSpPr>
        <p:spPr bwMode="auto">
          <a:xfrm>
            <a:off x="2714625" y="1138238"/>
            <a:ext cx="3763963" cy="584200"/>
          </a:xfrm>
          <a:prstGeom prst="rect">
            <a:avLst/>
          </a:prstGeom>
          <a:noFill/>
          <a:ln>
            <a:noFill/>
          </a:ln>
          <a:effectLst>
            <a:outerShdw blurRad="63500" dist="38099" dir="2700000" algn="ctr" rotWithShape="0">
              <a:schemeClr val="tx1">
                <a:alpha val="74998"/>
              </a:schemeClr>
            </a:outerShdw>
          </a:effectLst>
        </p:spPr>
        <p:txBody>
          <a:bodyPr wrap="none">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defRPr/>
            </a:pPr>
            <a:r>
              <a:rPr lang="en-US" sz="3200">
                <a:cs typeface="Arial" charset="0"/>
              </a:rPr>
              <a:t>冷却地球，75,000岁</a:t>
            </a:r>
          </a:p>
        </p:txBody>
      </p:sp>
      <p:sp>
        <p:nvSpPr>
          <p:cNvPr id="2145286" name="Text Box 6"/>
          <p:cNvSpPr txBox="1">
            <a:spLocks noChangeArrowheads="1"/>
          </p:cNvSpPr>
          <p:nvPr/>
        </p:nvSpPr>
        <p:spPr bwMode="auto">
          <a:xfrm>
            <a:off x="2714625" y="1782763"/>
            <a:ext cx="3467100" cy="584200"/>
          </a:xfrm>
          <a:prstGeom prst="rect">
            <a:avLst/>
          </a:prstGeom>
          <a:noFill/>
          <a:ln>
            <a:noFill/>
          </a:ln>
          <a:effectLst>
            <a:outerShdw blurRad="63500" dist="38099" dir="2700000" algn="ctr" rotWithShape="0">
              <a:schemeClr val="tx1">
                <a:alpha val="74998"/>
              </a:schemeClr>
            </a:outerShdw>
          </a:effectLst>
        </p:spPr>
        <p:txBody>
          <a:bodyPr wrap="none">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defRPr/>
            </a:pPr>
            <a:r>
              <a:rPr lang="en-US" sz="3200">
                <a:cs typeface="Arial" charset="0"/>
              </a:rPr>
              <a:t>星云臆测，长年龄</a:t>
            </a:r>
          </a:p>
        </p:txBody>
      </p:sp>
      <p:sp>
        <p:nvSpPr>
          <p:cNvPr id="2145287" name="Text Box 7"/>
          <p:cNvSpPr txBox="1">
            <a:spLocks noChangeArrowheads="1"/>
          </p:cNvSpPr>
          <p:nvPr/>
        </p:nvSpPr>
        <p:spPr bwMode="auto">
          <a:xfrm>
            <a:off x="2714625" y="2438400"/>
            <a:ext cx="3878263" cy="584200"/>
          </a:xfrm>
          <a:prstGeom prst="rect">
            <a:avLst/>
          </a:prstGeom>
          <a:noFill/>
          <a:ln>
            <a:noFill/>
          </a:ln>
          <a:effectLst>
            <a:outerShdw blurRad="63500" dist="38099" dir="2700000" algn="ctr" rotWithShape="0">
              <a:schemeClr val="tx1">
                <a:alpha val="74998"/>
              </a:schemeClr>
            </a:outerShdw>
          </a:effectLst>
        </p:spPr>
        <p:txBody>
          <a:bodyPr wrap="none">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defRPr/>
            </a:pPr>
            <a:r>
              <a:rPr lang="en-US" sz="3200">
                <a:cs typeface="Arial" charset="0"/>
              </a:rPr>
              <a:t>生物的进化，长年龄</a:t>
            </a:r>
          </a:p>
        </p:txBody>
      </p:sp>
      <p:sp>
        <p:nvSpPr>
          <p:cNvPr id="2145288" name="Text Box 8"/>
          <p:cNvSpPr txBox="1">
            <a:spLocks noChangeArrowheads="1"/>
          </p:cNvSpPr>
          <p:nvPr/>
        </p:nvSpPr>
        <p:spPr bwMode="auto">
          <a:xfrm>
            <a:off x="2714625" y="3048000"/>
            <a:ext cx="3148013" cy="584200"/>
          </a:xfrm>
          <a:prstGeom prst="rect">
            <a:avLst/>
          </a:prstGeom>
          <a:noFill/>
          <a:ln>
            <a:noFill/>
          </a:ln>
          <a:effectLst>
            <a:outerShdw blurRad="63500" dist="38099" dir="2700000" algn="ctr" rotWithShape="0">
              <a:schemeClr val="tx1">
                <a:alpha val="74998"/>
              </a:schemeClr>
            </a:outerShdw>
          </a:effectLst>
        </p:spPr>
        <p:txBody>
          <a:bodyPr wrap="none">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defRPr/>
            </a:pPr>
            <a:r>
              <a:rPr lang="en-US" sz="3200">
                <a:cs typeface="Arial" charset="0"/>
              </a:rPr>
              <a:t>后退海洋，1亿年</a:t>
            </a:r>
          </a:p>
        </p:txBody>
      </p:sp>
      <p:sp>
        <p:nvSpPr>
          <p:cNvPr id="2145289" name="Text Box 9"/>
          <p:cNvSpPr txBox="1">
            <a:spLocks noChangeArrowheads="1"/>
          </p:cNvSpPr>
          <p:nvPr/>
        </p:nvSpPr>
        <p:spPr bwMode="auto">
          <a:xfrm>
            <a:off x="2714625" y="3687763"/>
            <a:ext cx="6581775" cy="579437"/>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defRPr/>
            </a:pPr>
            <a:r>
              <a:rPr lang="en-US" sz="3200">
                <a:cs typeface="Arial" charset="0"/>
              </a:rPr>
              <a:t>均变，没有开始</a:t>
            </a:r>
          </a:p>
        </p:txBody>
      </p:sp>
      <p:sp>
        <p:nvSpPr>
          <p:cNvPr id="2145290" name="Text Box 10"/>
          <p:cNvSpPr txBox="1">
            <a:spLocks noChangeArrowheads="1"/>
          </p:cNvSpPr>
          <p:nvPr/>
        </p:nvSpPr>
        <p:spPr bwMode="auto">
          <a:xfrm>
            <a:off x="2714625" y="4343400"/>
            <a:ext cx="2508250" cy="584200"/>
          </a:xfrm>
          <a:prstGeom prst="rect">
            <a:avLst/>
          </a:prstGeom>
          <a:noFill/>
          <a:ln>
            <a:noFill/>
          </a:ln>
          <a:effectLst>
            <a:outerShdw blurRad="63500" dist="38099" dir="2700000" algn="ctr" rotWithShape="0">
              <a:schemeClr val="tx1">
                <a:alpha val="74998"/>
              </a:schemeClr>
            </a:outerShdw>
          </a:effectLst>
        </p:spPr>
        <p:txBody>
          <a:bodyPr wrap="none">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defRPr/>
            </a:pPr>
            <a:r>
              <a:rPr lang="en-US" sz="3200">
                <a:cs typeface="Arial" charset="0"/>
              </a:rPr>
              <a:t>灾异，</a:t>
            </a:r>
            <a:r>
              <a:rPr lang="zh-CN" altLang="en-US" sz="3200">
                <a:cs typeface="Arial" charset="0"/>
              </a:rPr>
              <a:t>长年龄</a:t>
            </a:r>
            <a:endParaRPr lang="en-US" sz="3200">
              <a:cs typeface="Arial" charset="0"/>
            </a:endParaRPr>
          </a:p>
        </p:txBody>
      </p:sp>
      <p:sp>
        <p:nvSpPr>
          <p:cNvPr id="2145291" name="Text Box 11"/>
          <p:cNvSpPr txBox="1">
            <a:spLocks noChangeArrowheads="1"/>
          </p:cNvSpPr>
          <p:nvPr/>
        </p:nvSpPr>
        <p:spPr bwMode="auto">
          <a:xfrm>
            <a:off x="2714625" y="4953000"/>
            <a:ext cx="3878263" cy="584200"/>
          </a:xfrm>
          <a:prstGeom prst="rect">
            <a:avLst/>
          </a:prstGeom>
          <a:noFill/>
          <a:ln>
            <a:noFill/>
          </a:ln>
          <a:effectLst>
            <a:outerShdw blurRad="63500" dist="38099" dir="2700000" algn="ctr" rotWithShape="0">
              <a:schemeClr val="tx1">
                <a:alpha val="74998"/>
              </a:schemeClr>
            </a:outerShdw>
          </a:effectLst>
        </p:spPr>
        <p:txBody>
          <a:bodyPr wrap="none">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defRPr/>
            </a:pPr>
            <a:r>
              <a:rPr lang="en-US" sz="3200">
                <a:cs typeface="Arial" charset="0"/>
              </a:rPr>
              <a:t>化石日期岩，长年龄</a:t>
            </a:r>
          </a:p>
        </p:txBody>
      </p:sp>
      <p:sp>
        <p:nvSpPr>
          <p:cNvPr id="2145292" name="Text Box 12"/>
          <p:cNvSpPr txBox="1">
            <a:spLocks noChangeArrowheads="1"/>
          </p:cNvSpPr>
          <p:nvPr/>
        </p:nvSpPr>
        <p:spPr bwMode="auto">
          <a:xfrm>
            <a:off x="2667000" y="5592763"/>
            <a:ext cx="2646363" cy="584200"/>
          </a:xfrm>
          <a:prstGeom prst="rect">
            <a:avLst/>
          </a:prstGeom>
          <a:noFill/>
          <a:ln>
            <a:noFill/>
          </a:ln>
          <a:effectLst>
            <a:outerShdw blurRad="63500" dist="38099" dir="2700000" algn="ctr" rotWithShape="0">
              <a:schemeClr val="tx1">
                <a:alpha val="74998"/>
              </a:schemeClr>
            </a:outerShdw>
          </a:effectLst>
        </p:spPr>
        <p:txBody>
          <a:bodyPr wrap="none">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defRPr/>
            </a:pPr>
            <a:r>
              <a:rPr lang="en-US" sz="3200"/>
              <a:t>均变，长年龄</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145285"/>
                                        </p:tgtEl>
                                        <p:attrNameLst>
                                          <p:attrName>style.visibility</p:attrName>
                                        </p:attrNameLst>
                                      </p:cBhvr>
                                      <p:to>
                                        <p:strVal val="visible"/>
                                      </p:to>
                                    </p:set>
                                    <p:anim calcmode="lin" valueType="num">
                                      <p:cBhvr>
                                        <p:cTn id="7" dur="500" fill="hold"/>
                                        <p:tgtEl>
                                          <p:spTgt spid="2145285"/>
                                        </p:tgtEl>
                                        <p:attrNameLst>
                                          <p:attrName>ppt_w</p:attrName>
                                        </p:attrNameLst>
                                      </p:cBhvr>
                                      <p:tavLst>
                                        <p:tav tm="0">
                                          <p:val>
                                            <p:fltVal val="0"/>
                                          </p:val>
                                        </p:tav>
                                        <p:tav tm="100000">
                                          <p:val>
                                            <p:strVal val="#ppt_w"/>
                                          </p:val>
                                        </p:tav>
                                      </p:tavLst>
                                    </p:anim>
                                    <p:anim calcmode="lin" valueType="num">
                                      <p:cBhvr>
                                        <p:cTn id="8" dur="500" fill="hold"/>
                                        <p:tgtEl>
                                          <p:spTgt spid="2145285"/>
                                        </p:tgtEl>
                                        <p:attrNameLst>
                                          <p:attrName>ppt_h</p:attrName>
                                        </p:attrNameLst>
                                      </p:cBhvr>
                                      <p:tavLst>
                                        <p:tav tm="0">
                                          <p:val>
                                            <p:fltVal val="0"/>
                                          </p:val>
                                        </p:tav>
                                        <p:tav tm="100000">
                                          <p:val>
                                            <p:strVal val="#ppt_h"/>
                                          </p:val>
                                        </p:tav>
                                      </p:tavLst>
                                    </p:anim>
                                    <p:animEffect transition="in" filter="fade">
                                      <p:cBhvr>
                                        <p:cTn id="9" dur="500"/>
                                        <p:tgtEl>
                                          <p:spTgt spid="214528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145286"/>
                                        </p:tgtEl>
                                        <p:attrNameLst>
                                          <p:attrName>style.visibility</p:attrName>
                                        </p:attrNameLst>
                                      </p:cBhvr>
                                      <p:to>
                                        <p:strVal val="visible"/>
                                      </p:to>
                                    </p:set>
                                    <p:anim calcmode="lin" valueType="num">
                                      <p:cBhvr>
                                        <p:cTn id="14" dur="500" fill="hold"/>
                                        <p:tgtEl>
                                          <p:spTgt spid="2145286"/>
                                        </p:tgtEl>
                                        <p:attrNameLst>
                                          <p:attrName>ppt_w</p:attrName>
                                        </p:attrNameLst>
                                      </p:cBhvr>
                                      <p:tavLst>
                                        <p:tav tm="0">
                                          <p:val>
                                            <p:fltVal val="0"/>
                                          </p:val>
                                        </p:tav>
                                        <p:tav tm="100000">
                                          <p:val>
                                            <p:strVal val="#ppt_w"/>
                                          </p:val>
                                        </p:tav>
                                      </p:tavLst>
                                    </p:anim>
                                    <p:anim calcmode="lin" valueType="num">
                                      <p:cBhvr>
                                        <p:cTn id="15" dur="500" fill="hold"/>
                                        <p:tgtEl>
                                          <p:spTgt spid="2145286"/>
                                        </p:tgtEl>
                                        <p:attrNameLst>
                                          <p:attrName>ppt_h</p:attrName>
                                        </p:attrNameLst>
                                      </p:cBhvr>
                                      <p:tavLst>
                                        <p:tav tm="0">
                                          <p:val>
                                            <p:fltVal val="0"/>
                                          </p:val>
                                        </p:tav>
                                        <p:tav tm="100000">
                                          <p:val>
                                            <p:strVal val="#ppt_h"/>
                                          </p:val>
                                        </p:tav>
                                      </p:tavLst>
                                    </p:anim>
                                    <p:animEffect transition="in" filter="fade">
                                      <p:cBhvr>
                                        <p:cTn id="16" dur="500"/>
                                        <p:tgtEl>
                                          <p:spTgt spid="214528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145287"/>
                                        </p:tgtEl>
                                        <p:attrNameLst>
                                          <p:attrName>style.visibility</p:attrName>
                                        </p:attrNameLst>
                                      </p:cBhvr>
                                      <p:to>
                                        <p:strVal val="visible"/>
                                      </p:to>
                                    </p:set>
                                    <p:anim calcmode="lin" valueType="num">
                                      <p:cBhvr>
                                        <p:cTn id="21" dur="500" fill="hold"/>
                                        <p:tgtEl>
                                          <p:spTgt spid="2145287"/>
                                        </p:tgtEl>
                                        <p:attrNameLst>
                                          <p:attrName>ppt_w</p:attrName>
                                        </p:attrNameLst>
                                      </p:cBhvr>
                                      <p:tavLst>
                                        <p:tav tm="0">
                                          <p:val>
                                            <p:fltVal val="0"/>
                                          </p:val>
                                        </p:tav>
                                        <p:tav tm="100000">
                                          <p:val>
                                            <p:strVal val="#ppt_w"/>
                                          </p:val>
                                        </p:tav>
                                      </p:tavLst>
                                    </p:anim>
                                    <p:anim calcmode="lin" valueType="num">
                                      <p:cBhvr>
                                        <p:cTn id="22" dur="500" fill="hold"/>
                                        <p:tgtEl>
                                          <p:spTgt spid="2145287"/>
                                        </p:tgtEl>
                                        <p:attrNameLst>
                                          <p:attrName>ppt_h</p:attrName>
                                        </p:attrNameLst>
                                      </p:cBhvr>
                                      <p:tavLst>
                                        <p:tav tm="0">
                                          <p:val>
                                            <p:fltVal val="0"/>
                                          </p:val>
                                        </p:tav>
                                        <p:tav tm="100000">
                                          <p:val>
                                            <p:strVal val="#ppt_h"/>
                                          </p:val>
                                        </p:tav>
                                      </p:tavLst>
                                    </p:anim>
                                    <p:animEffect transition="in" filter="fade">
                                      <p:cBhvr>
                                        <p:cTn id="23" dur="500"/>
                                        <p:tgtEl>
                                          <p:spTgt spid="214528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2145288"/>
                                        </p:tgtEl>
                                        <p:attrNameLst>
                                          <p:attrName>style.visibility</p:attrName>
                                        </p:attrNameLst>
                                      </p:cBhvr>
                                      <p:to>
                                        <p:strVal val="visible"/>
                                      </p:to>
                                    </p:set>
                                    <p:anim calcmode="lin" valueType="num">
                                      <p:cBhvr>
                                        <p:cTn id="28" dur="500" fill="hold"/>
                                        <p:tgtEl>
                                          <p:spTgt spid="2145288"/>
                                        </p:tgtEl>
                                        <p:attrNameLst>
                                          <p:attrName>ppt_w</p:attrName>
                                        </p:attrNameLst>
                                      </p:cBhvr>
                                      <p:tavLst>
                                        <p:tav tm="0">
                                          <p:val>
                                            <p:fltVal val="0"/>
                                          </p:val>
                                        </p:tav>
                                        <p:tav tm="100000">
                                          <p:val>
                                            <p:strVal val="#ppt_w"/>
                                          </p:val>
                                        </p:tav>
                                      </p:tavLst>
                                    </p:anim>
                                    <p:anim calcmode="lin" valueType="num">
                                      <p:cBhvr>
                                        <p:cTn id="29" dur="500" fill="hold"/>
                                        <p:tgtEl>
                                          <p:spTgt spid="2145288"/>
                                        </p:tgtEl>
                                        <p:attrNameLst>
                                          <p:attrName>ppt_h</p:attrName>
                                        </p:attrNameLst>
                                      </p:cBhvr>
                                      <p:tavLst>
                                        <p:tav tm="0">
                                          <p:val>
                                            <p:fltVal val="0"/>
                                          </p:val>
                                        </p:tav>
                                        <p:tav tm="100000">
                                          <p:val>
                                            <p:strVal val="#ppt_h"/>
                                          </p:val>
                                        </p:tav>
                                      </p:tavLst>
                                    </p:anim>
                                    <p:animEffect transition="in" filter="fade">
                                      <p:cBhvr>
                                        <p:cTn id="30" dur="500"/>
                                        <p:tgtEl>
                                          <p:spTgt spid="214528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2145289"/>
                                        </p:tgtEl>
                                        <p:attrNameLst>
                                          <p:attrName>style.visibility</p:attrName>
                                        </p:attrNameLst>
                                      </p:cBhvr>
                                      <p:to>
                                        <p:strVal val="visible"/>
                                      </p:to>
                                    </p:set>
                                    <p:anim calcmode="lin" valueType="num">
                                      <p:cBhvr>
                                        <p:cTn id="35" dur="500" fill="hold"/>
                                        <p:tgtEl>
                                          <p:spTgt spid="2145289"/>
                                        </p:tgtEl>
                                        <p:attrNameLst>
                                          <p:attrName>ppt_w</p:attrName>
                                        </p:attrNameLst>
                                      </p:cBhvr>
                                      <p:tavLst>
                                        <p:tav tm="0">
                                          <p:val>
                                            <p:fltVal val="0"/>
                                          </p:val>
                                        </p:tav>
                                        <p:tav tm="100000">
                                          <p:val>
                                            <p:strVal val="#ppt_w"/>
                                          </p:val>
                                        </p:tav>
                                      </p:tavLst>
                                    </p:anim>
                                    <p:anim calcmode="lin" valueType="num">
                                      <p:cBhvr>
                                        <p:cTn id="36" dur="500" fill="hold"/>
                                        <p:tgtEl>
                                          <p:spTgt spid="2145289"/>
                                        </p:tgtEl>
                                        <p:attrNameLst>
                                          <p:attrName>ppt_h</p:attrName>
                                        </p:attrNameLst>
                                      </p:cBhvr>
                                      <p:tavLst>
                                        <p:tav tm="0">
                                          <p:val>
                                            <p:fltVal val="0"/>
                                          </p:val>
                                        </p:tav>
                                        <p:tav tm="100000">
                                          <p:val>
                                            <p:strVal val="#ppt_h"/>
                                          </p:val>
                                        </p:tav>
                                      </p:tavLst>
                                    </p:anim>
                                    <p:animEffect transition="in" filter="fade">
                                      <p:cBhvr>
                                        <p:cTn id="37" dur="500"/>
                                        <p:tgtEl>
                                          <p:spTgt spid="214528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2145290"/>
                                        </p:tgtEl>
                                        <p:attrNameLst>
                                          <p:attrName>style.visibility</p:attrName>
                                        </p:attrNameLst>
                                      </p:cBhvr>
                                      <p:to>
                                        <p:strVal val="visible"/>
                                      </p:to>
                                    </p:set>
                                    <p:anim calcmode="lin" valueType="num">
                                      <p:cBhvr>
                                        <p:cTn id="42" dur="500" fill="hold"/>
                                        <p:tgtEl>
                                          <p:spTgt spid="2145290"/>
                                        </p:tgtEl>
                                        <p:attrNameLst>
                                          <p:attrName>ppt_w</p:attrName>
                                        </p:attrNameLst>
                                      </p:cBhvr>
                                      <p:tavLst>
                                        <p:tav tm="0">
                                          <p:val>
                                            <p:fltVal val="0"/>
                                          </p:val>
                                        </p:tav>
                                        <p:tav tm="100000">
                                          <p:val>
                                            <p:strVal val="#ppt_w"/>
                                          </p:val>
                                        </p:tav>
                                      </p:tavLst>
                                    </p:anim>
                                    <p:anim calcmode="lin" valueType="num">
                                      <p:cBhvr>
                                        <p:cTn id="43" dur="500" fill="hold"/>
                                        <p:tgtEl>
                                          <p:spTgt spid="2145290"/>
                                        </p:tgtEl>
                                        <p:attrNameLst>
                                          <p:attrName>ppt_h</p:attrName>
                                        </p:attrNameLst>
                                      </p:cBhvr>
                                      <p:tavLst>
                                        <p:tav tm="0">
                                          <p:val>
                                            <p:fltVal val="0"/>
                                          </p:val>
                                        </p:tav>
                                        <p:tav tm="100000">
                                          <p:val>
                                            <p:strVal val="#ppt_h"/>
                                          </p:val>
                                        </p:tav>
                                      </p:tavLst>
                                    </p:anim>
                                    <p:animEffect transition="in" filter="fade">
                                      <p:cBhvr>
                                        <p:cTn id="44" dur="500"/>
                                        <p:tgtEl>
                                          <p:spTgt spid="214529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2145291"/>
                                        </p:tgtEl>
                                        <p:attrNameLst>
                                          <p:attrName>style.visibility</p:attrName>
                                        </p:attrNameLst>
                                      </p:cBhvr>
                                      <p:to>
                                        <p:strVal val="visible"/>
                                      </p:to>
                                    </p:set>
                                    <p:anim calcmode="lin" valueType="num">
                                      <p:cBhvr>
                                        <p:cTn id="49" dur="500" fill="hold"/>
                                        <p:tgtEl>
                                          <p:spTgt spid="2145291"/>
                                        </p:tgtEl>
                                        <p:attrNameLst>
                                          <p:attrName>ppt_w</p:attrName>
                                        </p:attrNameLst>
                                      </p:cBhvr>
                                      <p:tavLst>
                                        <p:tav tm="0">
                                          <p:val>
                                            <p:fltVal val="0"/>
                                          </p:val>
                                        </p:tav>
                                        <p:tav tm="100000">
                                          <p:val>
                                            <p:strVal val="#ppt_w"/>
                                          </p:val>
                                        </p:tav>
                                      </p:tavLst>
                                    </p:anim>
                                    <p:anim calcmode="lin" valueType="num">
                                      <p:cBhvr>
                                        <p:cTn id="50" dur="500" fill="hold"/>
                                        <p:tgtEl>
                                          <p:spTgt spid="2145291"/>
                                        </p:tgtEl>
                                        <p:attrNameLst>
                                          <p:attrName>ppt_h</p:attrName>
                                        </p:attrNameLst>
                                      </p:cBhvr>
                                      <p:tavLst>
                                        <p:tav tm="0">
                                          <p:val>
                                            <p:fltVal val="0"/>
                                          </p:val>
                                        </p:tav>
                                        <p:tav tm="100000">
                                          <p:val>
                                            <p:strVal val="#ppt_h"/>
                                          </p:val>
                                        </p:tav>
                                      </p:tavLst>
                                    </p:anim>
                                    <p:animEffect transition="in" filter="fade">
                                      <p:cBhvr>
                                        <p:cTn id="51" dur="500"/>
                                        <p:tgtEl>
                                          <p:spTgt spid="214529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2145292"/>
                                        </p:tgtEl>
                                        <p:attrNameLst>
                                          <p:attrName>style.visibility</p:attrName>
                                        </p:attrNameLst>
                                      </p:cBhvr>
                                      <p:to>
                                        <p:strVal val="visible"/>
                                      </p:to>
                                    </p:set>
                                    <p:anim calcmode="lin" valueType="num">
                                      <p:cBhvr>
                                        <p:cTn id="56" dur="500" fill="hold"/>
                                        <p:tgtEl>
                                          <p:spTgt spid="2145292"/>
                                        </p:tgtEl>
                                        <p:attrNameLst>
                                          <p:attrName>ppt_w</p:attrName>
                                        </p:attrNameLst>
                                      </p:cBhvr>
                                      <p:tavLst>
                                        <p:tav tm="0">
                                          <p:val>
                                            <p:fltVal val="0"/>
                                          </p:val>
                                        </p:tav>
                                        <p:tav tm="100000">
                                          <p:val>
                                            <p:strVal val="#ppt_w"/>
                                          </p:val>
                                        </p:tav>
                                      </p:tavLst>
                                    </p:anim>
                                    <p:anim calcmode="lin" valueType="num">
                                      <p:cBhvr>
                                        <p:cTn id="57" dur="500" fill="hold"/>
                                        <p:tgtEl>
                                          <p:spTgt spid="2145292"/>
                                        </p:tgtEl>
                                        <p:attrNameLst>
                                          <p:attrName>ppt_h</p:attrName>
                                        </p:attrNameLst>
                                      </p:cBhvr>
                                      <p:tavLst>
                                        <p:tav tm="0">
                                          <p:val>
                                            <p:fltVal val="0"/>
                                          </p:val>
                                        </p:tav>
                                        <p:tav tm="100000">
                                          <p:val>
                                            <p:strVal val="#ppt_h"/>
                                          </p:val>
                                        </p:tav>
                                      </p:tavLst>
                                    </p:anim>
                                    <p:animEffect transition="in" filter="fade">
                                      <p:cBhvr>
                                        <p:cTn id="58" dur="500"/>
                                        <p:tgtEl>
                                          <p:spTgt spid="2145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5285" grpId="0"/>
      <p:bldP spid="2145286" grpId="0"/>
      <p:bldP spid="2145287" grpId="0"/>
      <p:bldP spid="2145288" grpId="0"/>
      <p:bldP spid="2145289" grpId="0"/>
      <p:bldP spid="2145290" grpId="0"/>
      <p:bldP spid="2145291" grpId="0"/>
      <p:bldP spid="214529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0" y="-685800"/>
            <a:ext cx="9220200" cy="639762"/>
          </a:xfrm>
        </p:spPr>
        <p:txBody>
          <a:bodyPr/>
          <a:lstStyle/>
          <a:p>
            <a:pPr eaLnBrk="1" hangingPunct="1"/>
            <a:r>
              <a:rPr lang="en-US">
                <a:solidFill>
                  <a:schemeClr val="accent2"/>
                </a:solidFill>
                <a:latin typeface="Arial" charset="0"/>
              </a:rPr>
              <a:t>Early 19C views of earth history new</a:t>
            </a:r>
          </a:p>
        </p:txBody>
      </p:sp>
      <p:sp>
        <p:nvSpPr>
          <p:cNvPr id="2702339" name="Text Box 3"/>
          <p:cNvSpPr txBox="1">
            <a:spLocks noChangeArrowheads="1"/>
          </p:cNvSpPr>
          <p:nvPr/>
        </p:nvSpPr>
        <p:spPr bwMode="auto">
          <a:xfrm>
            <a:off x="304800" y="381000"/>
            <a:ext cx="8534400" cy="669925"/>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lnSpc>
                <a:spcPts val="4400"/>
              </a:lnSpc>
              <a:spcBef>
                <a:spcPct val="20000"/>
              </a:spcBef>
              <a:defRPr/>
            </a:pPr>
            <a:r>
              <a:rPr lang="en-US" sz="4200">
                <a:solidFill>
                  <a:srgbClr val="FFFF00"/>
                </a:solidFill>
                <a:cs typeface="Arial" charset="0"/>
              </a:rPr>
              <a:t>地球史19世纪初</a:t>
            </a:r>
            <a:r>
              <a:rPr lang="zh-CN" altLang="en-US" sz="4200">
                <a:solidFill>
                  <a:srgbClr val="FFFF00"/>
                </a:solidFill>
                <a:cs typeface="Arial" charset="0"/>
              </a:rPr>
              <a:t>观点</a:t>
            </a:r>
            <a:endParaRPr lang="en-US" sz="4200">
              <a:solidFill>
                <a:srgbClr val="FFFF00"/>
              </a:solidFill>
              <a:cs typeface="Arial" charset="0"/>
            </a:endParaRPr>
          </a:p>
        </p:txBody>
      </p:sp>
      <p:sp>
        <p:nvSpPr>
          <p:cNvPr id="2702340" name="Text Box 4"/>
          <p:cNvSpPr txBox="1">
            <a:spLocks noChangeArrowheads="1"/>
          </p:cNvSpPr>
          <p:nvPr/>
        </p:nvSpPr>
        <p:spPr bwMode="auto">
          <a:xfrm>
            <a:off x="804863" y="5029200"/>
            <a:ext cx="5091112" cy="461963"/>
          </a:xfrm>
          <a:prstGeom prst="rect">
            <a:avLst/>
          </a:prstGeom>
          <a:noFill/>
          <a:ln>
            <a:noFill/>
          </a:ln>
          <a:effectLst>
            <a:outerShdw blurRad="63500" dist="38099" dir="2700000" algn="ctr" rotWithShape="0">
              <a:schemeClr val="tx1">
                <a:alpha val="74998"/>
              </a:schemeClr>
            </a:outerShdw>
          </a:effectLst>
        </p:spPr>
        <p:txBody>
          <a:bodyPr wrap="none">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defRPr/>
            </a:pPr>
            <a:r>
              <a:rPr lang="en-US">
                <a:cs typeface="Arial" charset="0"/>
              </a:rPr>
              <a:t>圣经</a:t>
            </a:r>
            <a:r>
              <a:rPr lang="zh-CN" altLang="en-US">
                <a:cs typeface="Arial" charset="0"/>
              </a:rPr>
              <a:t>／保守传统</a:t>
            </a:r>
            <a:r>
              <a:rPr lang="en-US">
                <a:cs typeface="Arial" charset="0"/>
              </a:rPr>
              <a:t>观点</a:t>
            </a:r>
            <a:r>
              <a:rPr lang="en-US" altLang="ja-JP">
                <a:cs typeface="Arial" charset="0"/>
              </a:rPr>
              <a:t> (</a:t>
            </a:r>
            <a:r>
              <a:rPr lang="en-US">
                <a:cs typeface="Arial" charset="0"/>
              </a:rPr>
              <a:t>圣经地质学家</a:t>
            </a:r>
            <a:r>
              <a:rPr lang="en-US" altLang="ja-JP">
                <a:cs typeface="Arial" charset="0"/>
              </a:rPr>
              <a:t>)</a:t>
            </a:r>
            <a:endParaRPr lang="en-US">
              <a:cs typeface="Arial" charset="0"/>
            </a:endParaRPr>
          </a:p>
        </p:txBody>
      </p:sp>
      <p:sp>
        <p:nvSpPr>
          <p:cNvPr id="2702341" name="Line 5"/>
          <p:cNvSpPr>
            <a:spLocks noChangeShapeType="1"/>
          </p:cNvSpPr>
          <p:nvPr/>
        </p:nvSpPr>
        <p:spPr bwMode="auto">
          <a:xfrm>
            <a:off x="5048250" y="5788025"/>
            <a:ext cx="6096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p:spPr>
        <p:txBody>
          <a:bodyPr/>
          <a:lstStyle/>
          <a:p>
            <a:pPr>
              <a:defRPr/>
            </a:pPr>
            <a:endParaRPr lang="en-US">
              <a:cs typeface="+mn-cs"/>
            </a:endParaRPr>
          </a:p>
        </p:txBody>
      </p:sp>
      <p:sp>
        <p:nvSpPr>
          <p:cNvPr id="2702342" name="Text Box 6"/>
          <p:cNvSpPr txBox="1">
            <a:spLocks noChangeArrowheads="1"/>
          </p:cNvSpPr>
          <p:nvPr/>
        </p:nvSpPr>
        <p:spPr bwMode="auto">
          <a:xfrm>
            <a:off x="3921125" y="5557838"/>
            <a:ext cx="1143000" cy="457200"/>
          </a:xfrm>
          <a:prstGeom prst="rect">
            <a:avLst/>
          </a:prstGeom>
          <a:noFill/>
          <a:ln>
            <a:noFill/>
          </a:ln>
          <a:effectLst>
            <a:outerShdw blurRad="63500" dist="38099" dir="2700000" algn="ctr" rotWithShape="0">
              <a:schemeClr val="tx1">
                <a:alpha val="74998"/>
              </a:schemeClr>
            </a:outerShdw>
          </a:effectLst>
        </p:spPr>
        <p:txBody>
          <a:bodyPr>
            <a:spAutoFit/>
          </a:bodyPr>
          <a:lstStyle/>
          <a:p>
            <a:pPr algn="r">
              <a:spcBef>
                <a:spcPct val="50000"/>
              </a:spcBef>
              <a:defRPr/>
            </a:pPr>
            <a:r>
              <a:rPr lang="en-US">
                <a:cs typeface="+mn-cs"/>
              </a:rPr>
              <a:t>SCW</a:t>
            </a:r>
          </a:p>
        </p:txBody>
      </p:sp>
      <p:sp>
        <p:nvSpPr>
          <p:cNvPr id="2702343" name="Text Box 7"/>
          <p:cNvSpPr txBox="1">
            <a:spLocks noChangeArrowheads="1"/>
          </p:cNvSpPr>
          <p:nvPr/>
        </p:nvSpPr>
        <p:spPr bwMode="auto">
          <a:xfrm>
            <a:off x="5641975" y="5557838"/>
            <a:ext cx="369888" cy="457200"/>
          </a:xfrm>
          <a:prstGeom prst="rect">
            <a:avLst/>
          </a:prstGeom>
          <a:noFill/>
          <a:ln>
            <a:noFill/>
          </a:ln>
          <a:effectLst>
            <a:outerShdw blurRad="63500" dist="38099" dir="2700000" algn="ctr" rotWithShape="0">
              <a:schemeClr val="tx1">
                <a:alpha val="74998"/>
              </a:schemeClr>
            </a:outerShdw>
          </a:effectLst>
        </p:spPr>
        <p:txBody>
          <a:bodyPr wrap="none">
            <a:spAutoFit/>
          </a:bodyPr>
          <a:lstStyle/>
          <a:p>
            <a:pPr>
              <a:defRPr/>
            </a:pPr>
            <a:r>
              <a:rPr lang="en-US">
                <a:cs typeface="+mn-cs"/>
              </a:rPr>
              <a:t>F</a:t>
            </a:r>
          </a:p>
        </p:txBody>
      </p:sp>
      <p:sp>
        <p:nvSpPr>
          <p:cNvPr id="2702344" name="Line 8"/>
          <p:cNvSpPr>
            <a:spLocks noChangeShapeType="1"/>
          </p:cNvSpPr>
          <p:nvPr/>
        </p:nvSpPr>
        <p:spPr bwMode="auto">
          <a:xfrm>
            <a:off x="5962650" y="5788025"/>
            <a:ext cx="1962150" cy="3175"/>
          </a:xfrm>
          <a:prstGeom prst="line">
            <a:avLst/>
          </a:prstGeom>
          <a:noFill/>
          <a:ln w="38100">
            <a:solidFill>
              <a:srgbClr val="FFFFFF"/>
            </a:solidFill>
            <a:round/>
            <a:headEnd/>
            <a:tailEnd/>
          </a:ln>
          <a:effectLst>
            <a:outerShdw blurRad="63500" dist="38099" dir="2700000" algn="ctr" rotWithShape="0">
              <a:schemeClr val="tx1">
                <a:alpha val="74998"/>
              </a:schemeClr>
            </a:outerShdw>
          </a:effectLst>
        </p:spPr>
        <p:txBody>
          <a:bodyPr/>
          <a:lstStyle/>
          <a:p>
            <a:pPr>
              <a:defRPr/>
            </a:pPr>
            <a:endParaRPr lang="en-US">
              <a:cs typeface="+mn-cs"/>
            </a:endParaRPr>
          </a:p>
        </p:txBody>
      </p:sp>
      <p:sp>
        <p:nvSpPr>
          <p:cNvPr id="2702345" name="Text Box 9"/>
          <p:cNvSpPr txBox="1">
            <a:spLocks noChangeArrowheads="1"/>
          </p:cNvSpPr>
          <p:nvPr/>
        </p:nvSpPr>
        <p:spPr bwMode="auto">
          <a:xfrm>
            <a:off x="7924800" y="5557838"/>
            <a:ext cx="387350" cy="457200"/>
          </a:xfrm>
          <a:prstGeom prst="rect">
            <a:avLst/>
          </a:prstGeom>
          <a:noFill/>
          <a:ln>
            <a:noFill/>
          </a:ln>
          <a:effectLst>
            <a:outerShdw blurRad="63500" dist="38099" dir="2700000" algn="ctr" rotWithShape="0">
              <a:schemeClr val="tx1">
                <a:alpha val="74998"/>
              </a:schemeClr>
            </a:outerShdw>
          </a:effectLst>
        </p:spPr>
        <p:txBody>
          <a:bodyPr wrap="none">
            <a:spAutoFit/>
          </a:bodyPr>
          <a:lstStyle/>
          <a:p>
            <a:pPr>
              <a:defRPr/>
            </a:pPr>
            <a:r>
              <a:rPr lang="en-US">
                <a:cs typeface="+mn-cs"/>
              </a:rPr>
              <a:t>P</a:t>
            </a:r>
          </a:p>
        </p:txBody>
      </p:sp>
      <p:sp>
        <p:nvSpPr>
          <p:cNvPr id="2702346" name="Text Box 10"/>
          <p:cNvSpPr txBox="1">
            <a:spLocks noChangeArrowheads="1"/>
          </p:cNvSpPr>
          <p:nvPr/>
        </p:nvSpPr>
        <p:spPr bwMode="auto">
          <a:xfrm>
            <a:off x="5257800" y="5903913"/>
            <a:ext cx="2208213" cy="400050"/>
          </a:xfrm>
          <a:prstGeom prst="rect">
            <a:avLst/>
          </a:prstGeom>
          <a:noFill/>
          <a:ln>
            <a:noFill/>
          </a:ln>
          <a:effectLst>
            <a:outerShdw blurRad="63500" dist="38099" dir="2700000" algn="ctr" rotWithShape="0">
              <a:schemeClr val="tx1">
                <a:alpha val="74998"/>
              </a:schemeClr>
            </a:outerShdw>
          </a:effectLst>
        </p:spPr>
        <p:txBody>
          <a:bodyPr wrap="none">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defRPr/>
            </a:pPr>
            <a:r>
              <a:rPr lang="en-US" sz="2000">
                <a:cs typeface="Arial" charset="0"/>
              </a:rPr>
              <a:t>(</a:t>
            </a:r>
            <a:r>
              <a:rPr lang="zh-CN" altLang="en-US" sz="2000">
                <a:cs typeface="Arial" charset="0"/>
              </a:rPr>
              <a:t>这一点起</a:t>
            </a:r>
            <a:r>
              <a:rPr lang="en-US" altLang="zh-CN" sz="2000">
                <a:cs typeface="Arial" charset="0"/>
              </a:rPr>
              <a:t>6000</a:t>
            </a:r>
            <a:r>
              <a:rPr lang="zh-CN" altLang="en-US" sz="2000">
                <a:cs typeface="Arial" charset="0"/>
              </a:rPr>
              <a:t>年</a:t>
            </a:r>
            <a:r>
              <a:rPr lang="en-US" altLang="ja-JP" sz="2000">
                <a:cs typeface="Arial" charset="0"/>
              </a:rPr>
              <a:t>)</a:t>
            </a:r>
            <a:endParaRPr lang="en-US" sz="2000">
              <a:cs typeface="Arial" charset="0"/>
            </a:endParaRPr>
          </a:p>
        </p:txBody>
      </p:sp>
      <p:sp>
        <p:nvSpPr>
          <p:cNvPr id="2702347" name="Line 11"/>
          <p:cNvSpPr>
            <a:spLocks noChangeShapeType="1"/>
          </p:cNvSpPr>
          <p:nvPr/>
        </p:nvSpPr>
        <p:spPr bwMode="auto">
          <a:xfrm>
            <a:off x="1371600" y="2514600"/>
            <a:ext cx="65405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p:spPr>
        <p:txBody>
          <a:bodyPr/>
          <a:lstStyle/>
          <a:p>
            <a:pPr>
              <a:defRPr/>
            </a:pPr>
            <a:endParaRPr lang="en-US">
              <a:cs typeface="+mn-cs"/>
            </a:endParaRPr>
          </a:p>
        </p:txBody>
      </p:sp>
      <p:sp>
        <p:nvSpPr>
          <p:cNvPr id="2702348" name="Line 12"/>
          <p:cNvSpPr>
            <a:spLocks noChangeShapeType="1"/>
          </p:cNvSpPr>
          <p:nvPr/>
        </p:nvSpPr>
        <p:spPr bwMode="auto">
          <a:xfrm>
            <a:off x="1524000" y="4114800"/>
            <a:ext cx="64008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p:spPr>
        <p:txBody>
          <a:bodyPr/>
          <a:lstStyle/>
          <a:p>
            <a:pPr>
              <a:defRPr/>
            </a:pPr>
            <a:endParaRPr lang="en-US">
              <a:cs typeface="+mn-cs"/>
            </a:endParaRPr>
          </a:p>
        </p:txBody>
      </p:sp>
      <p:sp>
        <p:nvSpPr>
          <p:cNvPr id="2702349" name="Text Box 13"/>
          <p:cNvSpPr txBox="1">
            <a:spLocks noChangeArrowheads="1"/>
          </p:cNvSpPr>
          <p:nvPr/>
        </p:nvSpPr>
        <p:spPr bwMode="auto">
          <a:xfrm>
            <a:off x="784225" y="1752600"/>
            <a:ext cx="7597775" cy="461963"/>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spcBef>
                <a:spcPct val="50000"/>
              </a:spcBef>
              <a:defRPr/>
            </a:pPr>
            <a:r>
              <a:rPr lang="en-US"/>
              <a:t>灾异</a:t>
            </a:r>
            <a:r>
              <a:rPr lang="zh-CN" altLang="en-US"/>
              <a:t>观点</a:t>
            </a:r>
            <a:r>
              <a:rPr lang="en-US" altLang="ja-JP">
                <a:cs typeface="Arial" charset="0"/>
              </a:rPr>
              <a:t> (</a:t>
            </a:r>
            <a:r>
              <a:rPr lang="en-US"/>
              <a:t>居维叶</a:t>
            </a:r>
            <a:r>
              <a:rPr lang="en-US" altLang="ja-JP">
                <a:cs typeface="Arial" charset="0"/>
              </a:rPr>
              <a:t>, </a:t>
            </a:r>
            <a:r>
              <a:rPr lang="en-US"/>
              <a:t>史密斯</a:t>
            </a:r>
            <a:r>
              <a:rPr lang="en-US" altLang="ja-JP"/>
              <a:t> </a:t>
            </a:r>
            <a:r>
              <a:rPr lang="zh-CN" altLang="en-US"/>
              <a:t>等</a:t>
            </a:r>
            <a:r>
              <a:rPr lang="en-US" altLang="ja-JP">
                <a:cs typeface="Arial" charset="0"/>
              </a:rPr>
              <a:t>)</a:t>
            </a:r>
            <a:endParaRPr lang="en-US">
              <a:cs typeface="Arial" charset="0"/>
            </a:endParaRPr>
          </a:p>
        </p:txBody>
      </p:sp>
      <p:sp>
        <p:nvSpPr>
          <p:cNvPr id="2702350" name="Text Box 14"/>
          <p:cNvSpPr txBox="1">
            <a:spLocks noChangeArrowheads="1"/>
          </p:cNvSpPr>
          <p:nvPr/>
        </p:nvSpPr>
        <p:spPr bwMode="auto">
          <a:xfrm>
            <a:off x="762000" y="2286000"/>
            <a:ext cx="608013" cy="457200"/>
          </a:xfrm>
          <a:prstGeom prst="rect">
            <a:avLst/>
          </a:prstGeom>
          <a:noFill/>
          <a:ln>
            <a:noFill/>
          </a:ln>
          <a:effectLst>
            <a:outerShdw blurRad="63500" dist="38099" dir="2700000" algn="ctr" rotWithShape="0">
              <a:schemeClr val="tx1">
                <a:alpha val="74998"/>
              </a:schemeClr>
            </a:outerShdw>
          </a:effectLst>
        </p:spPr>
        <p:txBody>
          <a:bodyPr wrap="none">
            <a:spAutoFit/>
          </a:bodyPr>
          <a:lstStyle/>
          <a:p>
            <a:pPr>
              <a:defRPr/>
            </a:pPr>
            <a:r>
              <a:rPr lang="en-US" dirty="0">
                <a:cs typeface="+mn-cs"/>
              </a:rPr>
              <a:t>SB</a:t>
            </a:r>
          </a:p>
        </p:txBody>
      </p:sp>
      <p:sp>
        <p:nvSpPr>
          <p:cNvPr id="2702351" name="Line 15"/>
          <p:cNvSpPr>
            <a:spLocks noChangeShapeType="1"/>
          </p:cNvSpPr>
          <p:nvPr/>
        </p:nvSpPr>
        <p:spPr bwMode="auto">
          <a:xfrm>
            <a:off x="2330450" y="2514600"/>
            <a:ext cx="7620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p:spPr>
        <p:txBody>
          <a:bodyPr/>
          <a:lstStyle/>
          <a:p>
            <a:pPr>
              <a:defRPr/>
            </a:pPr>
            <a:endParaRPr lang="en-US">
              <a:cs typeface="+mn-cs"/>
            </a:endParaRPr>
          </a:p>
        </p:txBody>
      </p:sp>
      <p:sp>
        <p:nvSpPr>
          <p:cNvPr id="2702352" name="Text Box 16"/>
          <p:cNvSpPr txBox="1">
            <a:spLocks noChangeArrowheads="1"/>
          </p:cNvSpPr>
          <p:nvPr/>
        </p:nvSpPr>
        <p:spPr bwMode="auto">
          <a:xfrm>
            <a:off x="2001838" y="2286000"/>
            <a:ext cx="404812" cy="457200"/>
          </a:xfrm>
          <a:prstGeom prst="rect">
            <a:avLst/>
          </a:prstGeom>
          <a:noFill/>
          <a:ln>
            <a:noFill/>
          </a:ln>
          <a:effectLst>
            <a:outerShdw blurRad="63500" dist="38099" dir="2700000" algn="ctr" rotWithShape="0">
              <a:schemeClr val="tx1">
                <a:alpha val="74998"/>
              </a:schemeClr>
            </a:outerShdw>
          </a:effectLst>
        </p:spPr>
        <p:txBody>
          <a:bodyPr wrap="none">
            <a:spAutoFit/>
          </a:bodyPr>
          <a:lstStyle/>
          <a:p>
            <a:pPr>
              <a:defRPr/>
            </a:pPr>
            <a:r>
              <a:rPr lang="en-US">
                <a:cs typeface="+mn-cs"/>
              </a:rPr>
              <a:t>C</a:t>
            </a:r>
          </a:p>
        </p:txBody>
      </p:sp>
      <p:sp>
        <p:nvSpPr>
          <p:cNvPr id="2702353" name="Line 17"/>
          <p:cNvSpPr>
            <a:spLocks noChangeShapeType="1"/>
          </p:cNvSpPr>
          <p:nvPr/>
        </p:nvSpPr>
        <p:spPr bwMode="auto">
          <a:xfrm>
            <a:off x="3438525" y="2514600"/>
            <a:ext cx="9906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p:spPr>
        <p:txBody>
          <a:bodyPr/>
          <a:lstStyle/>
          <a:p>
            <a:pPr>
              <a:defRPr/>
            </a:pPr>
            <a:endParaRPr lang="en-US">
              <a:cs typeface="+mn-cs"/>
            </a:endParaRPr>
          </a:p>
        </p:txBody>
      </p:sp>
      <p:sp>
        <p:nvSpPr>
          <p:cNvPr id="2702354" name="Text Box 18"/>
          <p:cNvSpPr txBox="1">
            <a:spLocks noChangeArrowheads="1"/>
          </p:cNvSpPr>
          <p:nvPr/>
        </p:nvSpPr>
        <p:spPr bwMode="auto">
          <a:xfrm>
            <a:off x="3074988" y="2286000"/>
            <a:ext cx="404812" cy="457200"/>
          </a:xfrm>
          <a:prstGeom prst="rect">
            <a:avLst/>
          </a:prstGeom>
          <a:noFill/>
          <a:ln>
            <a:noFill/>
          </a:ln>
          <a:effectLst>
            <a:outerShdw blurRad="63500" dist="38099" dir="2700000" algn="ctr" rotWithShape="0">
              <a:schemeClr val="tx1">
                <a:alpha val="74998"/>
              </a:schemeClr>
            </a:outerShdw>
          </a:effectLst>
        </p:spPr>
        <p:txBody>
          <a:bodyPr wrap="none">
            <a:spAutoFit/>
          </a:bodyPr>
          <a:lstStyle/>
          <a:p>
            <a:pPr>
              <a:defRPr/>
            </a:pPr>
            <a:r>
              <a:rPr lang="en-US">
                <a:cs typeface="+mn-cs"/>
              </a:rPr>
              <a:t>C</a:t>
            </a:r>
          </a:p>
        </p:txBody>
      </p:sp>
      <p:sp>
        <p:nvSpPr>
          <p:cNvPr id="2702355" name="Text Box 19"/>
          <p:cNvSpPr txBox="1">
            <a:spLocks noChangeArrowheads="1"/>
          </p:cNvSpPr>
          <p:nvPr/>
        </p:nvSpPr>
        <p:spPr bwMode="auto">
          <a:xfrm>
            <a:off x="4405313" y="2286000"/>
            <a:ext cx="404812" cy="457200"/>
          </a:xfrm>
          <a:prstGeom prst="rect">
            <a:avLst/>
          </a:prstGeom>
          <a:noFill/>
          <a:ln>
            <a:noFill/>
          </a:ln>
          <a:effectLst>
            <a:outerShdw blurRad="63500" dist="38099" dir="2700000" algn="ctr" rotWithShape="0">
              <a:schemeClr val="tx1">
                <a:alpha val="74998"/>
              </a:schemeClr>
            </a:outerShdw>
          </a:effectLst>
        </p:spPr>
        <p:txBody>
          <a:bodyPr wrap="none">
            <a:spAutoFit/>
          </a:bodyPr>
          <a:lstStyle/>
          <a:p>
            <a:pPr>
              <a:defRPr/>
            </a:pPr>
            <a:r>
              <a:rPr lang="en-US">
                <a:cs typeface="+mn-cs"/>
              </a:rPr>
              <a:t>C</a:t>
            </a:r>
          </a:p>
        </p:txBody>
      </p:sp>
      <p:sp>
        <p:nvSpPr>
          <p:cNvPr id="2702356" name="Line 20"/>
          <p:cNvSpPr>
            <a:spLocks noChangeShapeType="1"/>
          </p:cNvSpPr>
          <p:nvPr/>
        </p:nvSpPr>
        <p:spPr bwMode="auto">
          <a:xfrm>
            <a:off x="6172200" y="2514600"/>
            <a:ext cx="17526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p:spPr>
        <p:txBody>
          <a:bodyPr/>
          <a:lstStyle/>
          <a:p>
            <a:pPr>
              <a:defRPr/>
            </a:pPr>
            <a:endParaRPr lang="en-US">
              <a:cs typeface="+mn-cs"/>
            </a:endParaRPr>
          </a:p>
        </p:txBody>
      </p:sp>
      <p:sp>
        <p:nvSpPr>
          <p:cNvPr id="2702357" name="Text Box 21"/>
          <p:cNvSpPr txBox="1">
            <a:spLocks noChangeArrowheads="1"/>
          </p:cNvSpPr>
          <p:nvPr/>
        </p:nvSpPr>
        <p:spPr bwMode="auto">
          <a:xfrm>
            <a:off x="5811838" y="2286000"/>
            <a:ext cx="404812" cy="457200"/>
          </a:xfrm>
          <a:prstGeom prst="rect">
            <a:avLst/>
          </a:prstGeom>
          <a:noFill/>
          <a:ln>
            <a:noFill/>
          </a:ln>
          <a:effectLst>
            <a:outerShdw blurRad="63500" dist="38099" dir="2700000" algn="ctr" rotWithShape="0">
              <a:schemeClr val="tx1">
                <a:alpha val="74998"/>
              </a:schemeClr>
            </a:outerShdw>
          </a:effectLst>
        </p:spPr>
        <p:txBody>
          <a:bodyPr wrap="none">
            <a:spAutoFit/>
          </a:bodyPr>
          <a:lstStyle/>
          <a:p>
            <a:pPr>
              <a:defRPr/>
            </a:pPr>
            <a:r>
              <a:rPr lang="en-US">
                <a:cs typeface="+mn-cs"/>
              </a:rPr>
              <a:t>C</a:t>
            </a:r>
          </a:p>
        </p:txBody>
      </p:sp>
      <p:sp>
        <p:nvSpPr>
          <p:cNvPr id="2702358" name="Text Box 22"/>
          <p:cNvSpPr txBox="1">
            <a:spLocks noChangeArrowheads="1"/>
          </p:cNvSpPr>
          <p:nvPr/>
        </p:nvSpPr>
        <p:spPr bwMode="auto">
          <a:xfrm>
            <a:off x="7924800" y="2284413"/>
            <a:ext cx="387350" cy="457200"/>
          </a:xfrm>
          <a:prstGeom prst="rect">
            <a:avLst/>
          </a:prstGeom>
          <a:noFill/>
          <a:ln>
            <a:noFill/>
          </a:ln>
          <a:effectLst>
            <a:outerShdw blurRad="63500" dist="38099" dir="2700000" algn="ctr" rotWithShape="0">
              <a:schemeClr val="tx1">
                <a:alpha val="74998"/>
              </a:schemeClr>
            </a:outerShdw>
          </a:effectLst>
        </p:spPr>
        <p:txBody>
          <a:bodyPr wrap="none">
            <a:spAutoFit/>
          </a:bodyPr>
          <a:lstStyle/>
          <a:p>
            <a:pPr>
              <a:defRPr/>
            </a:pPr>
            <a:r>
              <a:rPr lang="en-US">
                <a:cs typeface="+mn-cs"/>
              </a:rPr>
              <a:t>P</a:t>
            </a:r>
          </a:p>
        </p:txBody>
      </p:sp>
      <p:sp>
        <p:nvSpPr>
          <p:cNvPr id="2702359" name="Text Box 23"/>
          <p:cNvSpPr txBox="1">
            <a:spLocks noChangeArrowheads="1"/>
          </p:cNvSpPr>
          <p:nvPr/>
        </p:nvSpPr>
        <p:spPr bwMode="auto">
          <a:xfrm>
            <a:off x="762000" y="3867150"/>
            <a:ext cx="793750" cy="457200"/>
          </a:xfrm>
          <a:prstGeom prst="rect">
            <a:avLst/>
          </a:prstGeom>
          <a:noFill/>
          <a:ln>
            <a:noFill/>
          </a:ln>
          <a:effectLst>
            <a:outerShdw blurRad="63500" dist="38099" dir="2700000" algn="ctr" rotWithShape="0">
              <a:schemeClr val="tx1">
                <a:alpha val="74998"/>
              </a:schemeClr>
            </a:outerShdw>
          </a:effectLst>
        </p:spPr>
        <p:txBody>
          <a:bodyPr wrap="none">
            <a:spAutoFit/>
          </a:bodyPr>
          <a:lstStyle/>
          <a:p>
            <a:pPr>
              <a:defRPr/>
            </a:pPr>
            <a:r>
              <a:rPr lang="en-US">
                <a:cs typeface="+mn-cs"/>
              </a:rPr>
              <a:t>SB?</a:t>
            </a:r>
          </a:p>
        </p:txBody>
      </p:sp>
      <p:sp>
        <p:nvSpPr>
          <p:cNvPr id="2702360" name="Text Box 24"/>
          <p:cNvSpPr txBox="1">
            <a:spLocks noChangeArrowheads="1"/>
          </p:cNvSpPr>
          <p:nvPr/>
        </p:nvSpPr>
        <p:spPr bwMode="auto">
          <a:xfrm>
            <a:off x="762000" y="3352800"/>
            <a:ext cx="8001000" cy="461963"/>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spcBef>
                <a:spcPct val="50000"/>
              </a:spcBef>
              <a:defRPr/>
            </a:pPr>
            <a:r>
              <a:rPr lang="en-US">
                <a:cs typeface="Arial" charset="0"/>
              </a:rPr>
              <a:t>均变</a:t>
            </a:r>
            <a:r>
              <a:rPr lang="zh-CN" altLang="en-US">
                <a:cs typeface="Arial" charset="0"/>
              </a:rPr>
              <a:t>观点</a:t>
            </a:r>
            <a:r>
              <a:rPr lang="en-US" altLang="ja-JP">
                <a:cs typeface="Arial" charset="0"/>
              </a:rPr>
              <a:t> (</a:t>
            </a:r>
            <a:r>
              <a:rPr lang="en-US"/>
              <a:t>赫顿</a:t>
            </a:r>
            <a:r>
              <a:rPr lang="en-US" altLang="ja-JP">
                <a:cs typeface="Arial" charset="0"/>
              </a:rPr>
              <a:t>, </a:t>
            </a:r>
            <a:r>
              <a:rPr lang="en-US"/>
              <a:t>莱尔</a:t>
            </a:r>
            <a:r>
              <a:rPr lang="en-US" altLang="ja-JP"/>
              <a:t> </a:t>
            </a:r>
            <a:r>
              <a:rPr lang="zh-CN" altLang="en-US"/>
              <a:t>等</a:t>
            </a:r>
            <a:r>
              <a:rPr lang="en-US" altLang="ja-JP">
                <a:cs typeface="Arial" charset="0"/>
              </a:rPr>
              <a:t>)</a:t>
            </a:r>
            <a:endParaRPr lang="en-US">
              <a:cs typeface="Arial" charset="0"/>
            </a:endParaRPr>
          </a:p>
        </p:txBody>
      </p:sp>
      <p:sp>
        <p:nvSpPr>
          <p:cNvPr id="2702361" name="Text Box 25"/>
          <p:cNvSpPr txBox="1">
            <a:spLocks noChangeArrowheads="1"/>
          </p:cNvSpPr>
          <p:nvPr/>
        </p:nvSpPr>
        <p:spPr bwMode="auto">
          <a:xfrm>
            <a:off x="7924800" y="3886200"/>
            <a:ext cx="387350" cy="457200"/>
          </a:xfrm>
          <a:prstGeom prst="rect">
            <a:avLst/>
          </a:prstGeom>
          <a:noFill/>
          <a:ln>
            <a:noFill/>
          </a:ln>
          <a:effectLst>
            <a:outerShdw blurRad="63500" dist="38099" dir="2700000" algn="ctr" rotWithShape="0">
              <a:schemeClr val="tx1">
                <a:alpha val="74998"/>
              </a:schemeClr>
            </a:outerShdw>
          </a:effectLst>
        </p:spPr>
        <p:txBody>
          <a:bodyPr wrap="none">
            <a:spAutoFit/>
          </a:bodyPr>
          <a:lstStyle/>
          <a:p>
            <a:pPr>
              <a:defRPr/>
            </a:pPr>
            <a:r>
              <a:rPr lang="en-US">
                <a:cs typeface="+mn-cs"/>
              </a:rPr>
              <a:t>P</a:t>
            </a:r>
          </a:p>
        </p:txBody>
      </p:sp>
      <p:sp>
        <p:nvSpPr>
          <p:cNvPr id="2702362" name="Text Box 26"/>
          <p:cNvSpPr txBox="1">
            <a:spLocks noChangeArrowheads="1"/>
          </p:cNvSpPr>
          <p:nvPr/>
        </p:nvSpPr>
        <p:spPr bwMode="auto">
          <a:xfrm>
            <a:off x="2514600" y="2590800"/>
            <a:ext cx="4114800" cy="366713"/>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defRPr/>
            </a:pPr>
            <a:r>
              <a:rPr lang="en-US" sz="1800">
                <a:cs typeface="Arial" charset="0"/>
              </a:rPr>
              <a:t>(</a:t>
            </a:r>
            <a:r>
              <a:rPr lang="zh-CN" altLang="en-US" sz="1800">
                <a:cs typeface="Arial" charset="0"/>
              </a:rPr>
              <a:t>亿等年</a:t>
            </a:r>
            <a:r>
              <a:rPr lang="en-US" altLang="ja-JP" sz="1800">
                <a:cs typeface="Arial" charset="0"/>
              </a:rPr>
              <a:t>)</a:t>
            </a:r>
            <a:endParaRPr lang="en-US" sz="1800">
              <a:cs typeface="Arial" charset="0"/>
            </a:endParaRPr>
          </a:p>
        </p:txBody>
      </p:sp>
      <p:sp>
        <p:nvSpPr>
          <p:cNvPr id="2702363" name="Text Box 27"/>
          <p:cNvSpPr txBox="1">
            <a:spLocks noChangeArrowheads="1"/>
          </p:cNvSpPr>
          <p:nvPr/>
        </p:nvSpPr>
        <p:spPr bwMode="auto">
          <a:xfrm>
            <a:off x="2514600" y="4129088"/>
            <a:ext cx="4114800" cy="366712"/>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defRPr/>
            </a:pPr>
            <a:r>
              <a:rPr lang="en-US" sz="1800">
                <a:cs typeface="Arial" charset="0"/>
              </a:rPr>
              <a:t>(</a:t>
            </a:r>
            <a:r>
              <a:rPr lang="zh-CN" altLang="en-US" sz="1800"/>
              <a:t>亿等年</a:t>
            </a:r>
            <a:r>
              <a:rPr lang="en-US" altLang="ja-JP" sz="1800">
                <a:cs typeface="Arial" charset="0"/>
              </a:rPr>
              <a:t>)</a:t>
            </a:r>
            <a:endParaRPr lang="en-US" sz="1800">
              <a:cs typeface="Arial" charset="0"/>
            </a:endParaRPr>
          </a:p>
        </p:txBody>
      </p:sp>
      <p:sp>
        <p:nvSpPr>
          <p:cNvPr id="2702364" name="Line 28"/>
          <p:cNvSpPr>
            <a:spLocks noChangeShapeType="1"/>
          </p:cNvSpPr>
          <p:nvPr/>
        </p:nvSpPr>
        <p:spPr bwMode="auto">
          <a:xfrm>
            <a:off x="4765675" y="2514600"/>
            <a:ext cx="10668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p:spPr>
        <p:txBody>
          <a:bodyPr/>
          <a:lstStyle/>
          <a:p>
            <a:pPr>
              <a:defRPr/>
            </a:pPr>
            <a:endParaRPr lang="en-US">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02349"/>
                                        </p:tgtEl>
                                        <p:attrNameLst>
                                          <p:attrName>style.visibility</p:attrName>
                                        </p:attrNameLst>
                                      </p:cBhvr>
                                      <p:to>
                                        <p:strVal val="visible"/>
                                      </p:to>
                                    </p:set>
                                    <p:animEffect transition="in" filter="wipe(up)">
                                      <p:cBhvr>
                                        <p:cTn id="7" dur="500"/>
                                        <p:tgtEl>
                                          <p:spTgt spid="270234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02350"/>
                                        </p:tgtEl>
                                        <p:attrNameLst>
                                          <p:attrName>style.visibility</p:attrName>
                                        </p:attrNameLst>
                                      </p:cBhvr>
                                      <p:to>
                                        <p:strVal val="visible"/>
                                      </p:to>
                                    </p:set>
                                    <p:animEffect transition="in" filter="wipe(left)">
                                      <p:cBhvr>
                                        <p:cTn id="11" dur="500"/>
                                        <p:tgtEl>
                                          <p:spTgt spid="27023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2702347"/>
                                        </p:tgtEl>
                                        <p:attrNameLst>
                                          <p:attrName>style.visibility</p:attrName>
                                        </p:attrNameLst>
                                      </p:cBhvr>
                                      <p:to>
                                        <p:strVal val="visible"/>
                                      </p:to>
                                    </p:set>
                                    <p:animEffect transition="in" filter="wipe(left)">
                                      <p:cBhvr>
                                        <p:cTn id="16" dur="500"/>
                                        <p:tgtEl>
                                          <p:spTgt spid="270234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702352"/>
                                        </p:tgtEl>
                                        <p:attrNameLst>
                                          <p:attrName>style.visibility</p:attrName>
                                        </p:attrNameLst>
                                      </p:cBhvr>
                                      <p:to>
                                        <p:strVal val="visible"/>
                                      </p:to>
                                    </p:set>
                                    <p:animEffect transition="in" filter="wipe(left)">
                                      <p:cBhvr>
                                        <p:cTn id="20" dur="500"/>
                                        <p:tgtEl>
                                          <p:spTgt spid="270235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2702351"/>
                                        </p:tgtEl>
                                        <p:attrNameLst>
                                          <p:attrName>style.visibility</p:attrName>
                                        </p:attrNameLst>
                                      </p:cBhvr>
                                      <p:to>
                                        <p:strVal val="visible"/>
                                      </p:to>
                                    </p:set>
                                    <p:animEffect transition="in" filter="wipe(left)">
                                      <p:cBhvr>
                                        <p:cTn id="25" dur="500"/>
                                        <p:tgtEl>
                                          <p:spTgt spid="2702351"/>
                                        </p:tgtEl>
                                      </p:cBhvr>
                                    </p:animEffect>
                                  </p:childTnLst>
                                </p:cTn>
                              </p:par>
                            </p:childTnLst>
                          </p:cTn>
                        </p:par>
                        <p:par>
                          <p:cTn id="26" fill="hold" nodeType="after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702354"/>
                                        </p:tgtEl>
                                        <p:attrNameLst>
                                          <p:attrName>style.visibility</p:attrName>
                                        </p:attrNameLst>
                                      </p:cBhvr>
                                      <p:to>
                                        <p:strVal val="visible"/>
                                      </p:to>
                                    </p:set>
                                    <p:animEffect transition="in" filter="wipe(left)">
                                      <p:cBhvr>
                                        <p:cTn id="29" dur="500"/>
                                        <p:tgtEl>
                                          <p:spTgt spid="270235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2702353"/>
                                        </p:tgtEl>
                                        <p:attrNameLst>
                                          <p:attrName>style.visibility</p:attrName>
                                        </p:attrNameLst>
                                      </p:cBhvr>
                                      <p:to>
                                        <p:strVal val="visible"/>
                                      </p:to>
                                    </p:set>
                                    <p:animEffect transition="in" filter="wipe(left)">
                                      <p:cBhvr>
                                        <p:cTn id="34" dur="500"/>
                                        <p:tgtEl>
                                          <p:spTgt spid="2702353"/>
                                        </p:tgtEl>
                                      </p:cBhvr>
                                    </p:animEffect>
                                  </p:childTnLst>
                                </p:cTn>
                              </p:par>
                            </p:childTnLst>
                          </p:cTn>
                        </p:par>
                        <p:par>
                          <p:cTn id="35" fill="hold" nodeType="afterGroup">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702355"/>
                                        </p:tgtEl>
                                        <p:attrNameLst>
                                          <p:attrName>style.visibility</p:attrName>
                                        </p:attrNameLst>
                                      </p:cBhvr>
                                      <p:to>
                                        <p:strVal val="visible"/>
                                      </p:to>
                                    </p:set>
                                    <p:animEffect transition="in" filter="wipe(left)">
                                      <p:cBhvr>
                                        <p:cTn id="38" dur="500"/>
                                        <p:tgtEl>
                                          <p:spTgt spid="270235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2702364"/>
                                        </p:tgtEl>
                                        <p:attrNameLst>
                                          <p:attrName>style.visibility</p:attrName>
                                        </p:attrNameLst>
                                      </p:cBhvr>
                                      <p:to>
                                        <p:strVal val="visible"/>
                                      </p:to>
                                    </p:set>
                                    <p:animEffect transition="in" filter="wipe(left)">
                                      <p:cBhvr>
                                        <p:cTn id="43" dur="500"/>
                                        <p:tgtEl>
                                          <p:spTgt spid="2702364"/>
                                        </p:tgtEl>
                                      </p:cBhvr>
                                    </p:animEffect>
                                  </p:childTnLst>
                                </p:cTn>
                              </p:par>
                            </p:childTnLst>
                          </p:cTn>
                        </p:par>
                        <p:par>
                          <p:cTn id="44" fill="hold" nodeType="afterGroup">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702357"/>
                                        </p:tgtEl>
                                        <p:attrNameLst>
                                          <p:attrName>style.visibility</p:attrName>
                                        </p:attrNameLst>
                                      </p:cBhvr>
                                      <p:to>
                                        <p:strVal val="visible"/>
                                      </p:to>
                                    </p:set>
                                    <p:animEffect transition="in" filter="wipe(left)">
                                      <p:cBhvr>
                                        <p:cTn id="47" dur="500"/>
                                        <p:tgtEl>
                                          <p:spTgt spid="2702357"/>
                                        </p:tgtEl>
                                      </p:cBhvr>
                                    </p:animEffect>
                                  </p:childTnLst>
                                </p:cTn>
                              </p:par>
                            </p:childTnLst>
                          </p:cTn>
                        </p:par>
                        <p:par>
                          <p:cTn id="48" fill="hold" nodeType="afterGroup">
                            <p:stCondLst>
                              <p:cond delay="1000"/>
                            </p:stCondLst>
                            <p:childTnLst>
                              <p:par>
                                <p:cTn id="49" presetID="22" presetClass="entr" presetSubtype="8" fill="hold" nodeType="afterEffect">
                                  <p:stCondLst>
                                    <p:cond delay="0"/>
                                  </p:stCondLst>
                                  <p:childTnLst>
                                    <p:set>
                                      <p:cBhvr>
                                        <p:cTn id="50" dur="1" fill="hold">
                                          <p:stCondLst>
                                            <p:cond delay="0"/>
                                          </p:stCondLst>
                                        </p:cTn>
                                        <p:tgtEl>
                                          <p:spTgt spid="2702356"/>
                                        </p:tgtEl>
                                        <p:attrNameLst>
                                          <p:attrName>style.visibility</p:attrName>
                                        </p:attrNameLst>
                                      </p:cBhvr>
                                      <p:to>
                                        <p:strVal val="visible"/>
                                      </p:to>
                                    </p:set>
                                    <p:animEffect transition="in" filter="wipe(left)">
                                      <p:cBhvr>
                                        <p:cTn id="51" dur="500"/>
                                        <p:tgtEl>
                                          <p:spTgt spid="2702356"/>
                                        </p:tgtEl>
                                      </p:cBhvr>
                                    </p:animEffect>
                                  </p:childTnLst>
                                </p:cTn>
                              </p:par>
                            </p:childTnLst>
                          </p:cTn>
                        </p:par>
                        <p:par>
                          <p:cTn id="52" fill="hold" nodeType="afterGroup">
                            <p:stCondLst>
                              <p:cond delay="1500"/>
                            </p:stCondLst>
                            <p:childTnLst>
                              <p:par>
                                <p:cTn id="53" presetID="22" presetClass="entr" presetSubtype="8" fill="hold" grpId="0" nodeType="afterEffect">
                                  <p:stCondLst>
                                    <p:cond delay="0"/>
                                  </p:stCondLst>
                                  <p:childTnLst>
                                    <p:set>
                                      <p:cBhvr>
                                        <p:cTn id="54" dur="1" fill="hold">
                                          <p:stCondLst>
                                            <p:cond delay="0"/>
                                          </p:stCondLst>
                                        </p:cTn>
                                        <p:tgtEl>
                                          <p:spTgt spid="2702358"/>
                                        </p:tgtEl>
                                        <p:attrNameLst>
                                          <p:attrName>style.visibility</p:attrName>
                                        </p:attrNameLst>
                                      </p:cBhvr>
                                      <p:to>
                                        <p:strVal val="visible"/>
                                      </p:to>
                                    </p:set>
                                    <p:animEffect transition="in" filter="wipe(left)">
                                      <p:cBhvr>
                                        <p:cTn id="55" dur="500"/>
                                        <p:tgtEl>
                                          <p:spTgt spid="2702358"/>
                                        </p:tgtEl>
                                      </p:cBhvr>
                                    </p:animEffect>
                                  </p:childTnLst>
                                </p:cTn>
                              </p:par>
                            </p:childTnLst>
                          </p:cTn>
                        </p:par>
                        <p:par>
                          <p:cTn id="56" fill="hold" nodeType="afterGroup">
                            <p:stCondLst>
                              <p:cond delay="2000"/>
                            </p:stCondLst>
                            <p:childTnLst>
                              <p:par>
                                <p:cTn id="57" presetID="22" presetClass="entr" presetSubtype="1" fill="hold" grpId="0" nodeType="afterEffect">
                                  <p:stCondLst>
                                    <p:cond delay="0"/>
                                  </p:stCondLst>
                                  <p:childTnLst>
                                    <p:set>
                                      <p:cBhvr>
                                        <p:cTn id="58" dur="1" fill="hold">
                                          <p:stCondLst>
                                            <p:cond delay="0"/>
                                          </p:stCondLst>
                                        </p:cTn>
                                        <p:tgtEl>
                                          <p:spTgt spid="2702362"/>
                                        </p:tgtEl>
                                        <p:attrNameLst>
                                          <p:attrName>style.visibility</p:attrName>
                                        </p:attrNameLst>
                                      </p:cBhvr>
                                      <p:to>
                                        <p:strVal val="visible"/>
                                      </p:to>
                                    </p:set>
                                    <p:animEffect transition="in" filter="wipe(up)">
                                      <p:cBhvr>
                                        <p:cTn id="59" dur="500"/>
                                        <p:tgtEl>
                                          <p:spTgt spid="270236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2702360"/>
                                        </p:tgtEl>
                                        <p:attrNameLst>
                                          <p:attrName>style.visibility</p:attrName>
                                        </p:attrNameLst>
                                      </p:cBhvr>
                                      <p:to>
                                        <p:strVal val="visible"/>
                                      </p:to>
                                    </p:set>
                                    <p:animEffect transition="in" filter="wipe(up)">
                                      <p:cBhvr>
                                        <p:cTn id="64" dur="500"/>
                                        <p:tgtEl>
                                          <p:spTgt spid="2702360"/>
                                        </p:tgtEl>
                                      </p:cBhvr>
                                    </p:animEffect>
                                  </p:childTnLst>
                                </p:cTn>
                              </p:par>
                            </p:childTnLst>
                          </p:cTn>
                        </p:par>
                        <p:par>
                          <p:cTn id="65" fill="hold" nodeType="afterGroup">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2702359"/>
                                        </p:tgtEl>
                                        <p:attrNameLst>
                                          <p:attrName>style.visibility</p:attrName>
                                        </p:attrNameLst>
                                      </p:cBhvr>
                                      <p:to>
                                        <p:strVal val="visible"/>
                                      </p:to>
                                    </p:set>
                                    <p:animEffect transition="in" filter="wipe(left)">
                                      <p:cBhvr>
                                        <p:cTn id="68" dur="500"/>
                                        <p:tgtEl>
                                          <p:spTgt spid="2702359"/>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8" fill="hold" nodeType="clickEffect">
                                  <p:stCondLst>
                                    <p:cond delay="0"/>
                                  </p:stCondLst>
                                  <p:childTnLst>
                                    <p:set>
                                      <p:cBhvr>
                                        <p:cTn id="72" dur="1" fill="hold">
                                          <p:stCondLst>
                                            <p:cond delay="0"/>
                                          </p:stCondLst>
                                        </p:cTn>
                                        <p:tgtEl>
                                          <p:spTgt spid="2702348"/>
                                        </p:tgtEl>
                                        <p:attrNameLst>
                                          <p:attrName>style.visibility</p:attrName>
                                        </p:attrNameLst>
                                      </p:cBhvr>
                                      <p:to>
                                        <p:strVal val="visible"/>
                                      </p:to>
                                    </p:set>
                                    <p:animEffect transition="in" filter="wipe(left)">
                                      <p:cBhvr>
                                        <p:cTn id="73" dur="500"/>
                                        <p:tgtEl>
                                          <p:spTgt spid="2702348"/>
                                        </p:tgtEl>
                                      </p:cBhvr>
                                    </p:animEffect>
                                  </p:childTnLst>
                                </p:cTn>
                              </p:par>
                            </p:childTnLst>
                          </p:cTn>
                        </p:par>
                        <p:par>
                          <p:cTn id="74" fill="hold" nodeType="afterGroup">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2702361"/>
                                        </p:tgtEl>
                                        <p:attrNameLst>
                                          <p:attrName>style.visibility</p:attrName>
                                        </p:attrNameLst>
                                      </p:cBhvr>
                                      <p:to>
                                        <p:strVal val="visible"/>
                                      </p:to>
                                    </p:set>
                                    <p:animEffect transition="in" filter="wipe(left)">
                                      <p:cBhvr>
                                        <p:cTn id="77" dur="500"/>
                                        <p:tgtEl>
                                          <p:spTgt spid="2702361"/>
                                        </p:tgtEl>
                                      </p:cBhvr>
                                    </p:animEffect>
                                  </p:childTnLst>
                                </p:cTn>
                              </p:par>
                            </p:childTnLst>
                          </p:cTn>
                        </p:par>
                        <p:par>
                          <p:cTn id="78" fill="hold" nodeType="afterGroup">
                            <p:stCondLst>
                              <p:cond delay="1000"/>
                            </p:stCondLst>
                            <p:childTnLst>
                              <p:par>
                                <p:cTn id="79" presetID="22" presetClass="entr" presetSubtype="1" fill="hold" grpId="0" nodeType="afterEffect">
                                  <p:stCondLst>
                                    <p:cond delay="0"/>
                                  </p:stCondLst>
                                  <p:childTnLst>
                                    <p:set>
                                      <p:cBhvr>
                                        <p:cTn id="80" dur="1" fill="hold">
                                          <p:stCondLst>
                                            <p:cond delay="0"/>
                                          </p:stCondLst>
                                        </p:cTn>
                                        <p:tgtEl>
                                          <p:spTgt spid="2702363"/>
                                        </p:tgtEl>
                                        <p:attrNameLst>
                                          <p:attrName>style.visibility</p:attrName>
                                        </p:attrNameLst>
                                      </p:cBhvr>
                                      <p:to>
                                        <p:strVal val="visible"/>
                                      </p:to>
                                    </p:set>
                                    <p:animEffect transition="in" filter="wipe(up)">
                                      <p:cBhvr>
                                        <p:cTn id="81" dur="500"/>
                                        <p:tgtEl>
                                          <p:spTgt spid="2702363"/>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2702340"/>
                                        </p:tgtEl>
                                        <p:attrNameLst>
                                          <p:attrName>style.visibility</p:attrName>
                                        </p:attrNameLst>
                                      </p:cBhvr>
                                      <p:to>
                                        <p:strVal val="visible"/>
                                      </p:to>
                                    </p:set>
                                    <p:animEffect transition="in" filter="wipe(up)">
                                      <p:cBhvr>
                                        <p:cTn id="86" dur="500"/>
                                        <p:tgtEl>
                                          <p:spTgt spid="2702340"/>
                                        </p:tgtEl>
                                      </p:cBhvr>
                                    </p:animEffect>
                                  </p:childTnLst>
                                </p:cTn>
                              </p:par>
                            </p:childTnLst>
                          </p:cTn>
                        </p:par>
                        <p:par>
                          <p:cTn id="87" fill="hold" nodeType="afterGroup">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2702342"/>
                                        </p:tgtEl>
                                        <p:attrNameLst>
                                          <p:attrName>style.visibility</p:attrName>
                                        </p:attrNameLst>
                                      </p:cBhvr>
                                      <p:to>
                                        <p:strVal val="visible"/>
                                      </p:to>
                                    </p:set>
                                    <p:animEffect transition="in" filter="wipe(left)">
                                      <p:cBhvr>
                                        <p:cTn id="90" dur="500"/>
                                        <p:tgtEl>
                                          <p:spTgt spid="270234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22" presetClass="entr" presetSubtype="8" fill="hold" nodeType="clickEffect">
                                  <p:stCondLst>
                                    <p:cond delay="0"/>
                                  </p:stCondLst>
                                  <p:childTnLst>
                                    <p:set>
                                      <p:cBhvr>
                                        <p:cTn id="94" dur="1" fill="hold">
                                          <p:stCondLst>
                                            <p:cond delay="0"/>
                                          </p:stCondLst>
                                        </p:cTn>
                                        <p:tgtEl>
                                          <p:spTgt spid="2702341"/>
                                        </p:tgtEl>
                                        <p:attrNameLst>
                                          <p:attrName>style.visibility</p:attrName>
                                        </p:attrNameLst>
                                      </p:cBhvr>
                                      <p:to>
                                        <p:strVal val="visible"/>
                                      </p:to>
                                    </p:set>
                                    <p:animEffect transition="in" filter="wipe(left)">
                                      <p:cBhvr>
                                        <p:cTn id="95" dur="500"/>
                                        <p:tgtEl>
                                          <p:spTgt spid="2702341"/>
                                        </p:tgtEl>
                                      </p:cBhvr>
                                    </p:animEffect>
                                  </p:childTnLst>
                                </p:cTn>
                              </p:par>
                            </p:childTnLst>
                          </p:cTn>
                        </p:par>
                        <p:par>
                          <p:cTn id="96" fill="hold" nodeType="afterGroup">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2702343"/>
                                        </p:tgtEl>
                                        <p:attrNameLst>
                                          <p:attrName>style.visibility</p:attrName>
                                        </p:attrNameLst>
                                      </p:cBhvr>
                                      <p:to>
                                        <p:strVal val="visible"/>
                                      </p:to>
                                    </p:set>
                                    <p:animEffect transition="in" filter="wipe(left)">
                                      <p:cBhvr>
                                        <p:cTn id="99" dur="500"/>
                                        <p:tgtEl>
                                          <p:spTgt spid="2702343"/>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8" fill="hold" nodeType="clickEffect">
                                  <p:stCondLst>
                                    <p:cond delay="0"/>
                                  </p:stCondLst>
                                  <p:childTnLst>
                                    <p:set>
                                      <p:cBhvr>
                                        <p:cTn id="103" dur="1" fill="hold">
                                          <p:stCondLst>
                                            <p:cond delay="0"/>
                                          </p:stCondLst>
                                        </p:cTn>
                                        <p:tgtEl>
                                          <p:spTgt spid="2702344"/>
                                        </p:tgtEl>
                                        <p:attrNameLst>
                                          <p:attrName>style.visibility</p:attrName>
                                        </p:attrNameLst>
                                      </p:cBhvr>
                                      <p:to>
                                        <p:strVal val="visible"/>
                                      </p:to>
                                    </p:set>
                                    <p:animEffect transition="in" filter="wipe(left)">
                                      <p:cBhvr>
                                        <p:cTn id="104" dur="500"/>
                                        <p:tgtEl>
                                          <p:spTgt spid="2702344"/>
                                        </p:tgtEl>
                                      </p:cBhvr>
                                    </p:animEffect>
                                  </p:childTnLst>
                                </p:cTn>
                              </p:par>
                            </p:childTnLst>
                          </p:cTn>
                        </p:par>
                        <p:par>
                          <p:cTn id="105" fill="hold" nodeType="afterGroup">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2702345"/>
                                        </p:tgtEl>
                                        <p:attrNameLst>
                                          <p:attrName>style.visibility</p:attrName>
                                        </p:attrNameLst>
                                      </p:cBhvr>
                                      <p:to>
                                        <p:strVal val="visible"/>
                                      </p:to>
                                    </p:set>
                                    <p:animEffect transition="in" filter="wipe(left)">
                                      <p:cBhvr>
                                        <p:cTn id="108" dur="500"/>
                                        <p:tgtEl>
                                          <p:spTgt spid="2702345"/>
                                        </p:tgtEl>
                                      </p:cBhvr>
                                    </p:animEffect>
                                  </p:childTnLst>
                                </p:cTn>
                              </p:par>
                            </p:childTnLst>
                          </p:cTn>
                        </p:par>
                        <p:par>
                          <p:cTn id="109" fill="hold" nodeType="afterGroup">
                            <p:stCondLst>
                              <p:cond delay="1000"/>
                            </p:stCondLst>
                            <p:childTnLst>
                              <p:par>
                                <p:cTn id="110" presetID="22" presetClass="entr" presetSubtype="1" fill="hold" grpId="0" nodeType="afterEffect">
                                  <p:stCondLst>
                                    <p:cond delay="0"/>
                                  </p:stCondLst>
                                  <p:childTnLst>
                                    <p:set>
                                      <p:cBhvr>
                                        <p:cTn id="111" dur="1" fill="hold">
                                          <p:stCondLst>
                                            <p:cond delay="0"/>
                                          </p:stCondLst>
                                        </p:cTn>
                                        <p:tgtEl>
                                          <p:spTgt spid="2702346"/>
                                        </p:tgtEl>
                                        <p:attrNameLst>
                                          <p:attrName>style.visibility</p:attrName>
                                        </p:attrNameLst>
                                      </p:cBhvr>
                                      <p:to>
                                        <p:strVal val="visible"/>
                                      </p:to>
                                    </p:set>
                                    <p:animEffect transition="in" filter="wipe(up)">
                                      <p:cBhvr>
                                        <p:cTn id="112" dur="500"/>
                                        <p:tgtEl>
                                          <p:spTgt spid="2702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2340" grpId="0"/>
      <p:bldP spid="2702342" grpId="0"/>
      <p:bldP spid="2702343" grpId="0"/>
      <p:bldP spid="2702345" grpId="0"/>
      <p:bldP spid="2702346" grpId="0"/>
      <p:bldP spid="2702349" grpId="0"/>
      <p:bldP spid="2702350" grpId="0"/>
      <p:bldP spid="2702352" grpId="0"/>
      <p:bldP spid="2702354" grpId="0"/>
      <p:bldP spid="2702355" grpId="0"/>
      <p:bldP spid="2702357" grpId="0"/>
      <p:bldP spid="2702358" grpId="0"/>
      <p:bldP spid="2702359" grpId="0"/>
      <p:bldP spid="2702360" grpId="0"/>
      <p:bldP spid="2702361" grpId="0"/>
      <p:bldP spid="2702362" grpId="0"/>
      <p:bldP spid="270236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p:cNvSpPr>
            <a:spLocks noGrp="1" noChangeArrowheads="1"/>
          </p:cNvSpPr>
          <p:nvPr>
            <p:ph type="title"/>
          </p:nvPr>
        </p:nvSpPr>
        <p:spPr/>
        <p:txBody>
          <a:bodyPr/>
          <a:lstStyle/>
          <a:p>
            <a:pPr eaLnBrk="1" hangingPunct="1"/>
            <a:r>
              <a:rPr lang="en-US">
                <a:latin typeface="Arial" charset="0"/>
              </a:rPr>
              <a:t>Purple blank</a:t>
            </a:r>
          </a:p>
        </p:txBody>
      </p:sp>
      <p:pic>
        <p:nvPicPr>
          <p:cNvPr id="202754"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2755" name="Picture 4" descr="Taylor-Chalmers l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3800" y="71438"/>
            <a:ext cx="5410200" cy="676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7125" name="Text Box 5"/>
          <p:cNvSpPr txBox="1">
            <a:spLocks noChangeArrowheads="1"/>
          </p:cNvSpPr>
          <p:nvPr/>
        </p:nvSpPr>
        <p:spPr bwMode="auto">
          <a:xfrm>
            <a:off x="152400" y="762000"/>
            <a:ext cx="3200400" cy="4435475"/>
          </a:xfrm>
          <a:prstGeom prst="rect">
            <a:avLst/>
          </a:prstGeom>
          <a:noFill/>
          <a:ln>
            <a:noFill/>
          </a:ln>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Aft>
                <a:spcPct val="50000"/>
              </a:spcAft>
              <a:defRPr/>
            </a:pPr>
            <a:r>
              <a:rPr lang="en-US" sz="3400" dirty="0" err="1">
                <a:effectLst>
                  <a:outerShdw blurRad="38100" dist="38100" dir="2700000" algn="tl">
                    <a:srgbClr val="000000">
                      <a:alpha val="43137"/>
                    </a:srgbClr>
                  </a:outerShdw>
                </a:effectLst>
                <a:cs typeface="Arial" charset="0"/>
              </a:rPr>
              <a:t>托马斯·查默斯</a:t>
            </a:r>
            <a:r>
              <a:rPr lang="en-US" sz="3400" dirty="0">
                <a:effectLst>
                  <a:outerShdw blurRad="38100" dist="38100" dir="2700000" algn="tl">
                    <a:srgbClr val="000000">
                      <a:alpha val="43137"/>
                    </a:srgbClr>
                  </a:outerShdw>
                </a:effectLst>
                <a:cs typeface="Arial" charset="0"/>
              </a:rPr>
              <a:t>(1780-1847)</a:t>
            </a:r>
          </a:p>
          <a:p>
            <a:pPr algn="ctr" eaLnBrk="1" hangingPunct="1">
              <a:spcBef>
                <a:spcPct val="20000"/>
              </a:spcBef>
              <a:defRPr/>
            </a:pPr>
            <a:endParaRPr lang="en-US" sz="3400" dirty="0">
              <a:effectLst>
                <a:outerShdw blurRad="38100" dist="38100" dir="2700000" algn="tl">
                  <a:srgbClr val="000000">
                    <a:alpha val="43137"/>
                  </a:srgbClr>
                </a:outerShdw>
              </a:effectLst>
              <a:cs typeface="Arial" charset="0"/>
            </a:endParaRPr>
          </a:p>
          <a:p>
            <a:pPr algn="ctr" eaLnBrk="1" hangingPunct="1">
              <a:spcBef>
                <a:spcPct val="20000"/>
              </a:spcBef>
              <a:defRPr/>
            </a:pPr>
            <a:r>
              <a:rPr lang="en-US" sz="3400" dirty="0">
                <a:effectLst>
                  <a:outerShdw blurRad="38100" dist="38100" dir="2700000" algn="tl">
                    <a:srgbClr val="000000">
                      <a:alpha val="43137"/>
                    </a:srgbClr>
                  </a:outerShdw>
                </a:effectLst>
                <a:cs typeface="Arial" charset="0"/>
              </a:rPr>
              <a:t>长老会牧师</a:t>
            </a:r>
            <a:br>
              <a:rPr lang="en-US" altLang="ja-JP" sz="3400" dirty="0">
                <a:effectLst>
                  <a:outerShdw blurRad="38100" dist="38100" dir="2700000" algn="tl">
                    <a:srgbClr val="000000">
                      <a:alpha val="43137"/>
                    </a:srgbClr>
                  </a:outerShdw>
                </a:effectLst>
                <a:cs typeface="Arial" charset="0"/>
              </a:rPr>
            </a:br>
            <a:r>
              <a:rPr lang="en-US" sz="3400" dirty="0">
                <a:effectLst>
                  <a:outerShdw blurRad="38100" dist="38100" dir="2700000" algn="tl">
                    <a:srgbClr val="000000">
                      <a:alpha val="43137"/>
                    </a:srgbClr>
                  </a:outerShdw>
                </a:effectLst>
                <a:cs typeface="Arial" charset="0"/>
              </a:rPr>
              <a:t>和博物</a:t>
            </a:r>
            <a:r>
              <a:rPr lang="zh-CN" altLang="en-US" sz="3400" dirty="0">
                <a:effectLst>
                  <a:outerShdw blurRad="38100" dist="38100" dir="2700000" algn="tl">
                    <a:srgbClr val="000000">
                      <a:alpha val="43137"/>
                    </a:srgbClr>
                  </a:outerShdw>
                </a:effectLst>
                <a:cs typeface="Arial" charset="0"/>
              </a:rPr>
              <a:t>学家</a:t>
            </a:r>
            <a:endParaRPr lang="en-US" altLang="ja-JP" sz="3400" dirty="0">
              <a:effectLst>
                <a:outerShdw blurRad="38100" dist="38100" dir="2700000" algn="tl">
                  <a:srgbClr val="000000">
                    <a:alpha val="43137"/>
                  </a:srgbClr>
                </a:outerShdw>
              </a:effectLst>
              <a:cs typeface="Arial" charset="0"/>
            </a:endParaRPr>
          </a:p>
          <a:p>
            <a:pPr algn="ctr" eaLnBrk="1" hangingPunct="1">
              <a:spcBef>
                <a:spcPct val="20000"/>
              </a:spcBef>
              <a:defRPr/>
            </a:pPr>
            <a:endParaRPr lang="en-US" sz="3400" dirty="0">
              <a:solidFill>
                <a:srgbClr val="FFFF00"/>
              </a:solidFill>
              <a:effectLst>
                <a:outerShdw blurRad="38100" dist="38100" dir="2700000" algn="tl">
                  <a:srgbClr val="000000">
                    <a:alpha val="43137"/>
                  </a:srgbClr>
                </a:outerShdw>
              </a:effectLst>
              <a:cs typeface="Arial" charset="0"/>
            </a:endParaRPr>
          </a:p>
          <a:p>
            <a:pPr algn="ctr" eaLnBrk="1" hangingPunct="1">
              <a:spcBef>
                <a:spcPct val="20000"/>
              </a:spcBef>
              <a:defRPr/>
            </a:pPr>
            <a:r>
              <a:rPr lang="en-US" sz="3400" dirty="0">
                <a:solidFill>
                  <a:srgbClr val="FFFF00"/>
                </a:solidFill>
                <a:effectLst>
                  <a:outerShdw blurRad="38100" dist="38100" dir="2700000" algn="tl">
                    <a:srgbClr val="000000">
                      <a:alpha val="43137"/>
                    </a:srgbClr>
                  </a:outerShdw>
                </a:effectLst>
                <a:cs typeface="Arial" charset="0"/>
              </a:rPr>
              <a:t>间隙</a:t>
            </a:r>
            <a:r>
              <a:rPr lang="zh-CN" altLang="en-US" sz="3400" dirty="0">
                <a:solidFill>
                  <a:srgbClr val="FFFF00"/>
                </a:solidFill>
                <a:effectLst>
                  <a:outerShdw blurRad="38100" dist="38100" dir="2700000" algn="tl">
                    <a:srgbClr val="000000">
                      <a:alpha val="43137"/>
                    </a:srgbClr>
                  </a:outerShdw>
                </a:effectLst>
                <a:cs typeface="Arial" charset="0"/>
              </a:rPr>
              <a:t>理论</a:t>
            </a:r>
            <a:endParaRPr lang="en-US" sz="3400" dirty="0">
              <a:solidFill>
                <a:srgbClr val="FFFF00"/>
              </a:solidFill>
              <a:effectLst>
                <a:outerShdw blurRad="38100" dist="38100" dir="2700000" algn="tl">
                  <a:srgbClr val="000000">
                    <a:alpha val="43137"/>
                  </a:srgbClr>
                </a:outerShdw>
              </a:effectLs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7125">
                                            <p:txEl>
                                              <p:pRg st="2" end="2"/>
                                            </p:txEl>
                                          </p:spTgt>
                                        </p:tgtEl>
                                        <p:attrNameLst>
                                          <p:attrName>style.visibility</p:attrName>
                                        </p:attrNameLst>
                                      </p:cBhvr>
                                      <p:to>
                                        <p:strVal val="visible"/>
                                      </p:to>
                                    </p:set>
                                    <p:animEffect transition="in" filter="fade">
                                      <p:cBhvr>
                                        <p:cTn id="7" dur="500"/>
                                        <p:tgtEl>
                                          <p:spTgt spid="3077125">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077125">
                                            <p:txEl>
                                              <p:pRg st="4" end="4"/>
                                            </p:txEl>
                                          </p:spTgt>
                                        </p:tgtEl>
                                        <p:attrNameLst>
                                          <p:attrName>style.visibility</p:attrName>
                                        </p:attrNameLst>
                                      </p:cBhvr>
                                      <p:to>
                                        <p:strVal val="visible"/>
                                      </p:to>
                                    </p:set>
                                    <p:animEffect transition="in" filter="fade">
                                      <p:cBhvr>
                                        <p:cTn id="12" dur="500"/>
                                        <p:tgtEl>
                                          <p:spTgt spid="30771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ChangeArrowheads="1"/>
          </p:cNvSpPr>
          <p:nvPr>
            <p:ph type="title"/>
          </p:nvPr>
        </p:nvSpPr>
        <p:spPr/>
        <p:txBody>
          <a:bodyPr/>
          <a:lstStyle/>
          <a:p>
            <a:pPr eaLnBrk="1" hangingPunct="1"/>
            <a:r>
              <a:rPr lang="en-US">
                <a:latin typeface="Arial" charset="0"/>
              </a:rPr>
              <a:t>Purple blank</a:t>
            </a:r>
          </a:p>
        </p:txBody>
      </p:sp>
      <p:pic>
        <p:nvPicPr>
          <p:cNvPr id="204802"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8148" name="Text Box 4"/>
          <p:cNvSpPr txBox="1">
            <a:spLocks noChangeArrowheads="1"/>
          </p:cNvSpPr>
          <p:nvPr/>
        </p:nvSpPr>
        <p:spPr bwMode="auto">
          <a:xfrm>
            <a:off x="228600" y="1104900"/>
            <a:ext cx="8686800" cy="4265613"/>
          </a:xfrm>
          <a:prstGeom prst="rect">
            <a:avLst/>
          </a:prstGeom>
          <a:noFill/>
          <a:ln>
            <a:noFill/>
          </a:ln>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20000"/>
              </a:spcBef>
              <a:defRPr/>
            </a:pPr>
            <a:r>
              <a:rPr lang="en-US" sz="4800" dirty="0" err="1">
                <a:effectLst>
                  <a:outerShdw blurRad="38100" dist="38100" dir="2700000" algn="tl">
                    <a:srgbClr val="000000">
                      <a:alpha val="43137"/>
                    </a:srgbClr>
                  </a:outerShdw>
                </a:effectLst>
                <a:cs typeface="Arial" charset="0"/>
              </a:rPr>
              <a:t>乔治·斯坦利</a:t>
            </a:r>
            <a:r>
              <a:rPr lang="en-US" altLang="ja-JP" sz="4800" dirty="0">
                <a:effectLst>
                  <a:outerShdw blurRad="38100" dist="38100" dir="2700000" algn="tl">
                    <a:srgbClr val="000000">
                      <a:alpha val="43137"/>
                    </a:srgbClr>
                  </a:outerShdw>
                </a:effectLst>
                <a:cs typeface="Arial" charset="0"/>
              </a:rPr>
              <a:t> </a:t>
            </a:r>
            <a:r>
              <a:rPr lang="en-US" sz="4800" dirty="0">
                <a:effectLst>
                  <a:outerShdw blurRad="38100" dist="38100" dir="2700000" algn="tl">
                    <a:srgbClr val="000000">
                      <a:alpha val="43137"/>
                    </a:srgbClr>
                  </a:outerShdw>
                </a:effectLst>
                <a:cs typeface="Arial" charset="0"/>
              </a:rPr>
              <a:t>法贝尔</a:t>
            </a:r>
            <a:endParaRPr lang="en-US" altLang="ja-JP" sz="4800" dirty="0">
              <a:effectLst>
                <a:outerShdw blurRad="38100" dist="38100" dir="2700000" algn="tl">
                  <a:srgbClr val="000000">
                    <a:alpha val="43137"/>
                  </a:srgbClr>
                </a:outerShdw>
              </a:effectLst>
              <a:cs typeface="Arial" charset="0"/>
            </a:endParaRPr>
          </a:p>
          <a:p>
            <a:pPr algn="ctr" eaLnBrk="1" hangingPunct="1">
              <a:spcBef>
                <a:spcPct val="20000"/>
              </a:spcBef>
              <a:defRPr/>
            </a:pPr>
            <a:r>
              <a:rPr lang="en-US" sz="3600" dirty="0">
                <a:effectLst>
                  <a:outerShdw blurRad="38100" dist="38100" dir="2700000" algn="tl">
                    <a:srgbClr val="000000">
                      <a:alpha val="43137"/>
                    </a:srgbClr>
                  </a:outerShdw>
                </a:effectLst>
                <a:cs typeface="Arial" charset="0"/>
              </a:rPr>
              <a:t>(1773-1854)</a:t>
            </a:r>
          </a:p>
          <a:p>
            <a:pPr algn="ctr" eaLnBrk="1" hangingPunct="1">
              <a:spcBef>
                <a:spcPct val="50000"/>
              </a:spcBef>
              <a:defRPr/>
            </a:pPr>
            <a:endParaRPr lang="en-US" sz="3600" dirty="0">
              <a:effectLst>
                <a:outerShdw blurRad="38100" dist="38100" dir="2700000" algn="tl">
                  <a:srgbClr val="000000">
                    <a:alpha val="43137"/>
                  </a:srgbClr>
                </a:outerShdw>
              </a:effectLst>
              <a:cs typeface="Arial" charset="0"/>
            </a:endParaRPr>
          </a:p>
          <a:p>
            <a:pPr algn="ctr" eaLnBrk="1" hangingPunct="1">
              <a:spcBef>
                <a:spcPct val="50000"/>
              </a:spcBef>
              <a:defRPr/>
            </a:pPr>
            <a:r>
              <a:rPr lang="en-US" sz="3600" dirty="0">
                <a:effectLst>
                  <a:outerShdw blurRad="38100" dist="38100" dir="2700000" algn="tl">
                    <a:srgbClr val="000000">
                      <a:alpha val="43137"/>
                    </a:srgbClr>
                  </a:outerShdw>
                </a:effectLst>
                <a:cs typeface="Arial" charset="0"/>
              </a:rPr>
              <a:t>圣公会神学</a:t>
            </a:r>
            <a:r>
              <a:rPr lang="zh-CN" altLang="en-US" sz="3600" dirty="0">
                <a:effectLst>
                  <a:outerShdw blurRad="38100" dist="38100" dir="2700000" algn="tl">
                    <a:srgbClr val="000000">
                      <a:alpha val="43137"/>
                    </a:srgbClr>
                  </a:outerShdw>
                </a:effectLst>
                <a:cs typeface="Arial" charset="0"/>
              </a:rPr>
              <a:t>家</a:t>
            </a:r>
            <a:endParaRPr lang="en-US" altLang="ja-JP" sz="3600" dirty="0">
              <a:effectLst>
                <a:outerShdw blurRad="38100" dist="38100" dir="2700000" algn="tl">
                  <a:srgbClr val="000000">
                    <a:alpha val="43137"/>
                  </a:srgbClr>
                </a:outerShdw>
              </a:effectLst>
              <a:cs typeface="Arial" charset="0"/>
            </a:endParaRPr>
          </a:p>
          <a:p>
            <a:pPr algn="ctr" eaLnBrk="1" hangingPunct="1">
              <a:spcBef>
                <a:spcPct val="50000"/>
              </a:spcBef>
              <a:defRPr/>
            </a:pPr>
            <a:r>
              <a:rPr lang="zh-CN" altLang="en-US" sz="4800" dirty="0">
                <a:solidFill>
                  <a:srgbClr val="FFFF00"/>
                </a:solidFill>
                <a:effectLst>
                  <a:outerShdw blurRad="38100" dist="38100" dir="2700000" algn="tl">
                    <a:srgbClr val="000000">
                      <a:alpha val="43137"/>
                    </a:srgbClr>
                  </a:outerShdw>
                </a:effectLst>
                <a:cs typeface="Arial" charset="0"/>
              </a:rPr>
              <a:t>日代理论</a:t>
            </a:r>
            <a:endParaRPr lang="en-US" sz="4800" dirty="0">
              <a:solidFill>
                <a:srgbClr val="FFFF00"/>
              </a:solidFill>
              <a:effectLst>
                <a:outerShdw blurRad="38100" dist="38100" dir="2700000" algn="tl">
                  <a:srgbClr val="000000">
                    <a:alpha val="43137"/>
                  </a:srgbClr>
                </a:outerShdw>
              </a:effectLs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8148">
                                            <p:txEl>
                                              <p:pRg st="3" end="3"/>
                                            </p:txEl>
                                          </p:spTgt>
                                        </p:tgtEl>
                                        <p:attrNameLst>
                                          <p:attrName>style.visibility</p:attrName>
                                        </p:attrNameLst>
                                      </p:cBhvr>
                                      <p:to>
                                        <p:strVal val="visible"/>
                                      </p:to>
                                    </p:set>
                                    <p:animEffect transition="in" filter="fade">
                                      <p:cBhvr>
                                        <p:cTn id="7" dur="500"/>
                                        <p:tgtEl>
                                          <p:spTgt spid="3078148">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078148">
                                            <p:txEl>
                                              <p:pRg st="4" end="4"/>
                                            </p:txEl>
                                          </p:spTgt>
                                        </p:tgtEl>
                                        <p:attrNameLst>
                                          <p:attrName>style.visibility</p:attrName>
                                        </p:attrNameLst>
                                      </p:cBhvr>
                                      <p:to>
                                        <p:strVal val="visible"/>
                                      </p:to>
                                    </p:set>
                                    <p:animEffect transition="in" filter="fade">
                                      <p:cBhvr>
                                        <p:cTn id="12" dur="500"/>
                                        <p:tgtEl>
                                          <p:spTgt spid="307814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Grp="1" noChangeArrowheads="1"/>
          </p:cNvSpPr>
          <p:nvPr>
            <p:ph type="title"/>
          </p:nvPr>
        </p:nvSpPr>
        <p:spPr/>
        <p:txBody>
          <a:bodyPr/>
          <a:lstStyle/>
          <a:p>
            <a:pPr eaLnBrk="1" hangingPunct="1"/>
            <a:r>
              <a:rPr lang="en-US">
                <a:latin typeface="Arial" charset="0"/>
              </a:rPr>
              <a:t>Purple blank</a:t>
            </a:r>
          </a:p>
        </p:txBody>
      </p:sp>
      <p:pic>
        <p:nvPicPr>
          <p:cNvPr id="206850"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6851" name="Picture 4" descr="Taylor-Mill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73025"/>
            <a:ext cx="4754563"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9173" name="Text Box 5"/>
          <p:cNvSpPr txBox="1">
            <a:spLocks noChangeArrowheads="1"/>
          </p:cNvSpPr>
          <p:nvPr/>
        </p:nvSpPr>
        <p:spPr bwMode="auto">
          <a:xfrm>
            <a:off x="4876800" y="944563"/>
            <a:ext cx="3429000" cy="4278312"/>
          </a:xfrm>
          <a:prstGeom prst="rect">
            <a:avLst/>
          </a:prstGeom>
          <a:noFill/>
          <a:ln>
            <a:noFill/>
          </a:ln>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Aft>
                <a:spcPct val="50000"/>
              </a:spcAft>
              <a:defRPr/>
            </a:pPr>
            <a:r>
              <a:rPr lang="en-US" sz="3400" dirty="0" err="1">
                <a:effectLst>
                  <a:outerShdw blurRad="38100" dist="38100" dir="2700000" algn="tl">
                    <a:srgbClr val="000000">
                      <a:alpha val="43137"/>
                    </a:srgbClr>
                  </a:outerShdw>
                </a:effectLst>
                <a:cs typeface="Arial" charset="0"/>
              </a:rPr>
              <a:t>休·米勒</a:t>
            </a:r>
            <a:r>
              <a:rPr lang="en-US" altLang="ja-JP" sz="3400" dirty="0">
                <a:effectLst>
                  <a:outerShdw blurRad="38100" dist="38100" dir="2700000" algn="tl">
                    <a:srgbClr val="000000">
                      <a:alpha val="43137"/>
                    </a:srgbClr>
                  </a:outerShdw>
                </a:effectLst>
                <a:cs typeface="Arial" charset="0"/>
              </a:rPr>
              <a:t> (1802-1856)</a:t>
            </a:r>
          </a:p>
          <a:p>
            <a:pPr algn="ctr" eaLnBrk="1" hangingPunct="1">
              <a:spcAft>
                <a:spcPct val="50000"/>
              </a:spcAft>
              <a:defRPr/>
            </a:pPr>
            <a:r>
              <a:rPr lang="en-US" sz="3400" dirty="0">
                <a:effectLst>
                  <a:outerShdw blurRad="38100" dist="38100" dir="2700000" algn="tl">
                    <a:srgbClr val="000000">
                      <a:alpha val="43137"/>
                    </a:srgbClr>
                  </a:outerShdw>
                </a:effectLst>
                <a:cs typeface="Arial" charset="0"/>
              </a:rPr>
              <a:t>地质学家</a:t>
            </a:r>
          </a:p>
          <a:p>
            <a:pPr algn="ctr" eaLnBrk="1" hangingPunct="1">
              <a:spcAft>
                <a:spcPct val="50000"/>
              </a:spcAft>
              <a:defRPr/>
            </a:pPr>
            <a:endParaRPr lang="en-US" sz="3400" dirty="0">
              <a:solidFill>
                <a:srgbClr val="FFFF00"/>
              </a:solidFill>
              <a:effectLst>
                <a:outerShdw blurRad="38100" dist="38100" dir="2700000" algn="tl">
                  <a:srgbClr val="000000">
                    <a:alpha val="43137"/>
                  </a:srgbClr>
                </a:outerShdw>
              </a:effectLst>
              <a:cs typeface="Arial" charset="0"/>
            </a:endParaRPr>
          </a:p>
          <a:p>
            <a:pPr algn="ctr" eaLnBrk="1" hangingPunct="1">
              <a:spcAft>
                <a:spcPct val="50000"/>
              </a:spcAft>
              <a:defRPr/>
            </a:pPr>
            <a:r>
              <a:rPr lang="en-US" sz="3400" dirty="0">
                <a:solidFill>
                  <a:srgbClr val="FFFF00"/>
                </a:solidFill>
                <a:effectLst>
                  <a:outerShdw blurRad="38100" dist="38100" dir="2700000" algn="tl">
                    <a:srgbClr val="000000">
                      <a:alpha val="43137"/>
                    </a:srgbClr>
                  </a:outerShdw>
                </a:effectLst>
              </a:rPr>
              <a:t>间隙</a:t>
            </a:r>
            <a:r>
              <a:rPr lang="zh-CN" altLang="en-US" sz="3400" dirty="0">
                <a:solidFill>
                  <a:srgbClr val="FFFF00"/>
                </a:solidFill>
                <a:effectLst>
                  <a:outerShdw blurRad="38100" dist="38100" dir="2700000" algn="tl">
                    <a:srgbClr val="000000">
                      <a:alpha val="43137"/>
                    </a:srgbClr>
                  </a:outerShdw>
                </a:effectLst>
              </a:rPr>
              <a:t>理论</a:t>
            </a:r>
            <a:endParaRPr lang="en-US" altLang="zh-CN" sz="3400" dirty="0">
              <a:solidFill>
                <a:srgbClr val="FFFF00"/>
              </a:solidFill>
              <a:effectLst>
                <a:outerShdw blurRad="38100" dist="38100" dir="2700000" algn="tl">
                  <a:srgbClr val="000000">
                    <a:alpha val="43137"/>
                  </a:srgbClr>
                </a:outerShdw>
              </a:effectLst>
            </a:endParaRPr>
          </a:p>
          <a:p>
            <a:pPr algn="ctr" eaLnBrk="1" hangingPunct="1">
              <a:spcAft>
                <a:spcPct val="50000"/>
              </a:spcAft>
              <a:defRPr/>
            </a:pPr>
            <a:r>
              <a:rPr lang="zh-CN" altLang="en-US" sz="3400" dirty="0">
                <a:solidFill>
                  <a:srgbClr val="00FFFF"/>
                </a:solidFill>
                <a:effectLst>
                  <a:outerShdw blurRad="38100" dist="38100" dir="2700000" algn="tl">
                    <a:srgbClr val="000000">
                      <a:alpha val="43137"/>
                    </a:srgbClr>
                  </a:outerShdw>
                </a:effectLst>
                <a:cs typeface="Arial" charset="0"/>
              </a:rPr>
              <a:t>后来</a:t>
            </a:r>
            <a:r>
              <a:rPr lang="en-US" altLang="zh-CN" sz="3400" dirty="0">
                <a:solidFill>
                  <a:srgbClr val="00FFFF"/>
                </a:solidFill>
                <a:effectLst>
                  <a:outerShdw blurRad="38100" dist="38100" dir="2700000" algn="tl">
                    <a:srgbClr val="000000">
                      <a:alpha val="43137"/>
                    </a:srgbClr>
                  </a:outerShdw>
                </a:effectLst>
                <a:cs typeface="Arial" charset="0"/>
              </a:rPr>
              <a:t> </a:t>
            </a:r>
            <a:r>
              <a:rPr lang="zh-CN" altLang="en-US" sz="3400" dirty="0">
                <a:solidFill>
                  <a:srgbClr val="00FFFF"/>
                </a:solidFill>
                <a:effectLst>
                  <a:outerShdw blurRad="38100" dist="38100" dir="2700000" algn="tl">
                    <a:srgbClr val="000000">
                      <a:alpha val="43137"/>
                    </a:srgbClr>
                  </a:outerShdw>
                </a:effectLst>
                <a:cs typeface="Arial" charset="0"/>
              </a:rPr>
              <a:t>日代理论</a:t>
            </a:r>
            <a:endParaRPr lang="en-US" sz="3400" dirty="0">
              <a:solidFill>
                <a:srgbClr val="00FFFF"/>
              </a:solidFill>
              <a:effectLst>
                <a:outerShdw blurRad="38100" dist="38100" dir="2700000" algn="tl">
                  <a:srgbClr val="000000">
                    <a:alpha val="43137"/>
                  </a:srgbClr>
                </a:outerShdw>
              </a:effectLs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9173">
                                            <p:txEl>
                                              <p:pRg st="3" end="3"/>
                                            </p:txEl>
                                          </p:spTgt>
                                        </p:tgtEl>
                                        <p:attrNameLst>
                                          <p:attrName>style.visibility</p:attrName>
                                        </p:attrNameLst>
                                      </p:cBhvr>
                                      <p:to>
                                        <p:strVal val="visible"/>
                                      </p:to>
                                    </p:set>
                                    <p:animEffect transition="in" filter="fade">
                                      <p:cBhvr>
                                        <p:cTn id="7" dur="500"/>
                                        <p:tgtEl>
                                          <p:spTgt spid="3079173">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079173">
                                            <p:txEl>
                                              <p:pRg st="4" end="4"/>
                                            </p:txEl>
                                          </p:spTgt>
                                        </p:tgtEl>
                                        <p:attrNameLst>
                                          <p:attrName>style.visibility</p:attrName>
                                        </p:attrNameLst>
                                      </p:cBhvr>
                                      <p:to>
                                        <p:strVal val="visible"/>
                                      </p:to>
                                    </p:set>
                                    <p:animEffect transition="in" filter="fade">
                                      <p:cBhvr>
                                        <p:cTn id="12" dur="500"/>
                                        <p:tgtEl>
                                          <p:spTgt spid="307917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2"/>
          <p:cNvSpPr>
            <a:spLocks noGrp="1" noChangeArrowheads="1"/>
          </p:cNvSpPr>
          <p:nvPr>
            <p:ph type="title"/>
          </p:nvPr>
        </p:nvSpPr>
        <p:spPr/>
        <p:txBody>
          <a:bodyPr/>
          <a:lstStyle/>
          <a:p>
            <a:pPr eaLnBrk="1" hangingPunct="1"/>
            <a:r>
              <a:rPr lang="en-US">
                <a:latin typeface="Arial" charset="0"/>
              </a:rPr>
              <a:t>Purple blank</a:t>
            </a:r>
          </a:p>
        </p:txBody>
      </p:sp>
      <p:pic>
        <p:nvPicPr>
          <p:cNvPr id="208898"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0196" name="Text Box 4"/>
          <p:cNvSpPr txBox="1">
            <a:spLocks noChangeArrowheads="1"/>
          </p:cNvSpPr>
          <p:nvPr/>
        </p:nvSpPr>
        <p:spPr bwMode="auto">
          <a:xfrm>
            <a:off x="914400" y="4997450"/>
            <a:ext cx="3581400" cy="946150"/>
          </a:xfrm>
          <a:prstGeom prst="rect">
            <a:avLst/>
          </a:prstGeom>
          <a:noFill/>
          <a:ln>
            <a:noFill/>
          </a:ln>
          <a:effectLst>
            <a:outerShdw blurRad="63500" dist="38099" dir="2700000" algn="ctr" rotWithShape="0">
              <a:srgbClr val="040808">
                <a:alpha val="74998"/>
              </a:srgb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defRPr/>
            </a:pPr>
            <a:r>
              <a:rPr lang="en-US" sz="2800">
                <a:cs typeface="Arial" charset="0"/>
              </a:rPr>
              <a:t>威廉·巴克兰(1784-1856)</a:t>
            </a:r>
          </a:p>
        </p:txBody>
      </p:sp>
      <p:pic>
        <p:nvPicPr>
          <p:cNvPr id="208900" name="Picture 5" descr="Taylor-Bucklan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0113" y="0"/>
            <a:ext cx="3595687" cy="505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8901" name="Picture 6" descr="Sedgwick Young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00600" y="0"/>
            <a:ext cx="3573463" cy="505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0199" name="Text Box 7"/>
          <p:cNvSpPr txBox="1">
            <a:spLocks noChangeArrowheads="1"/>
          </p:cNvSpPr>
          <p:nvPr/>
        </p:nvSpPr>
        <p:spPr bwMode="auto">
          <a:xfrm>
            <a:off x="4800600" y="4997450"/>
            <a:ext cx="3581400" cy="946150"/>
          </a:xfrm>
          <a:prstGeom prst="rect">
            <a:avLst/>
          </a:prstGeom>
          <a:noFill/>
          <a:ln>
            <a:noFill/>
          </a:ln>
          <a:effectLst>
            <a:outerShdw blurRad="63500" dist="38099" dir="2700000" algn="ctr" rotWithShape="0">
              <a:srgbClr val="040808">
                <a:alpha val="74998"/>
              </a:srgb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defRPr/>
            </a:pPr>
            <a:r>
              <a:rPr lang="en-US" sz="2800">
                <a:cs typeface="Arial" charset="0"/>
              </a:rPr>
              <a:t>亚当·塞奇威克(1785-1873)</a:t>
            </a:r>
          </a:p>
        </p:txBody>
      </p:sp>
      <p:sp>
        <p:nvSpPr>
          <p:cNvPr id="3080200" name="Text Box 8"/>
          <p:cNvSpPr txBox="1">
            <a:spLocks noChangeArrowheads="1"/>
          </p:cNvSpPr>
          <p:nvPr/>
        </p:nvSpPr>
        <p:spPr bwMode="auto">
          <a:xfrm>
            <a:off x="914400" y="6096000"/>
            <a:ext cx="7315200" cy="615950"/>
          </a:xfrm>
          <a:prstGeom prst="rect">
            <a:avLst/>
          </a:prstGeom>
          <a:noFill/>
          <a:ln>
            <a:noFill/>
          </a:ln>
          <a:effectLst>
            <a:outerShdw blurRad="63500" dist="38099" dir="2700000" algn="ctr" rotWithShape="0">
              <a:srgbClr val="040808">
                <a:alpha val="74998"/>
              </a:srgb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defRPr/>
            </a:pPr>
            <a:r>
              <a:rPr lang="zh-CN" altLang="en-US" sz="3400">
                <a:solidFill>
                  <a:srgbClr val="FFFF00"/>
                </a:solidFill>
                <a:cs typeface="Arial" charset="0"/>
              </a:rPr>
              <a:t>全球</a:t>
            </a:r>
            <a:r>
              <a:rPr lang="en-US" altLang="ja-JP" sz="3400">
                <a:solidFill>
                  <a:srgbClr val="FFFF00"/>
                </a:solidFill>
                <a:cs typeface="Arial" charset="0"/>
              </a:rPr>
              <a:t>, </a:t>
            </a:r>
            <a:r>
              <a:rPr lang="en-US" sz="3400">
                <a:solidFill>
                  <a:srgbClr val="FFFF00"/>
                </a:solidFill>
                <a:cs typeface="Arial" charset="0"/>
              </a:rPr>
              <a:t>地质有限</a:t>
            </a:r>
            <a:r>
              <a:rPr lang="zh-CN" altLang="en-US" sz="3400">
                <a:solidFill>
                  <a:srgbClr val="FFFF00"/>
                </a:solidFill>
                <a:cs typeface="Arial" charset="0"/>
              </a:rPr>
              <a:t>的洪水</a:t>
            </a:r>
            <a:endParaRPr lang="en-US" sz="3400">
              <a:solidFill>
                <a:srgbClr val="FFFF0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080200"/>
                                        </p:tgtEl>
                                        <p:attrNameLst>
                                          <p:attrName>style.visibility</p:attrName>
                                        </p:attrNameLst>
                                      </p:cBhvr>
                                      <p:to>
                                        <p:strVal val="visible"/>
                                      </p:to>
                                    </p:set>
                                    <p:anim calcmode="lin" valueType="num">
                                      <p:cBhvr>
                                        <p:cTn id="7" dur="500" fill="hold"/>
                                        <p:tgtEl>
                                          <p:spTgt spid="3080200"/>
                                        </p:tgtEl>
                                        <p:attrNameLst>
                                          <p:attrName>ppt_w</p:attrName>
                                        </p:attrNameLst>
                                      </p:cBhvr>
                                      <p:tavLst>
                                        <p:tav tm="0">
                                          <p:val>
                                            <p:fltVal val="0"/>
                                          </p:val>
                                        </p:tav>
                                        <p:tav tm="100000">
                                          <p:val>
                                            <p:strVal val="#ppt_w"/>
                                          </p:val>
                                        </p:tav>
                                      </p:tavLst>
                                    </p:anim>
                                    <p:anim calcmode="lin" valueType="num">
                                      <p:cBhvr>
                                        <p:cTn id="8" dur="500" fill="hold"/>
                                        <p:tgtEl>
                                          <p:spTgt spid="3080200"/>
                                        </p:tgtEl>
                                        <p:attrNameLst>
                                          <p:attrName>ppt_h</p:attrName>
                                        </p:attrNameLst>
                                      </p:cBhvr>
                                      <p:tavLst>
                                        <p:tav tm="0">
                                          <p:val>
                                            <p:fltVal val="0"/>
                                          </p:val>
                                        </p:tav>
                                        <p:tav tm="100000">
                                          <p:val>
                                            <p:strVal val="#ppt_h"/>
                                          </p:val>
                                        </p:tav>
                                      </p:tavLst>
                                    </p:anim>
                                    <p:animEffect transition="in" filter="fade">
                                      <p:cBhvr>
                                        <p:cTn id="9" dur="500"/>
                                        <p:tgtEl>
                                          <p:spTgt spid="3080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20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p:cNvSpPr>
            <a:spLocks noGrp="1" noChangeArrowheads="1"/>
          </p:cNvSpPr>
          <p:nvPr>
            <p:ph type="title"/>
          </p:nvPr>
        </p:nvSpPr>
        <p:spPr/>
        <p:txBody>
          <a:bodyPr/>
          <a:lstStyle/>
          <a:p>
            <a:pPr eaLnBrk="1" hangingPunct="1"/>
            <a:r>
              <a:rPr lang="en-US">
                <a:latin typeface="Arial" charset="0"/>
              </a:rPr>
              <a:t>Purple blank</a:t>
            </a:r>
          </a:p>
        </p:txBody>
      </p:sp>
      <p:pic>
        <p:nvPicPr>
          <p:cNvPr id="210946"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1220" name="Text Box 4"/>
          <p:cNvSpPr txBox="1">
            <a:spLocks noChangeArrowheads="1"/>
          </p:cNvSpPr>
          <p:nvPr/>
        </p:nvSpPr>
        <p:spPr bwMode="auto">
          <a:xfrm>
            <a:off x="1295400" y="914400"/>
            <a:ext cx="6553200" cy="4849813"/>
          </a:xfrm>
          <a:prstGeom prst="rect">
            <a:avLst/>
          </a:prstGeom>
          <a:noFill/>
          <a:ln>
            <a:noFill/>
          </a:ln>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20000"/>
              </a:spcBef>
              <a:defRPr/>
            </a:pPr>
            <a:r>
              <a:rPr lang="en-US" sz="4400" dirty="0" err="1">
                <a:effectLst>
                  <a:outerShdw blurRad="38100" dist="38100" dir="2700000" algn="tl">
                    <a:srgbClr val="000000">
                      <a:alpha val="43137"/>
                    </a:srgbClr>
                  </a:outerShdw>
                </a:effectLst>
                <a:cs typeface="Arial" charset="0"/>
              </a:rPr>
              <a:t>约翰·弗莱明</a:t>
            </a:r>
            <a:endParaRPr lang="en-US" altLang="ja-JP" sz="4400" dirty="0">
              <a:effectLst>
                <a:outerShdw blurRad="38100" dist="38100" dir="2700000" algn="tl">
                  <a:srgbClr val="000000">
                    <a:alpha val="43137"/>
                  </a:srgbClr>
                </a:outerShdw>
              </a:effectLst>
              <a:cs typeface="Arial" charset="0"/>
            </a:endParaRPr>
          </a:p>
          <a:p>
            <a:pPr algn="ctr" eaLnBrk="1" hangingPunct="1">
              <a:spcBef>
                <a:spcPct val="20000"/>
              </a:spcBef>
              <a:defRPr/>
            </a:pPr>
            <a:r>
              <a:rPr lang="en-US" sz="3600" dirty="0">
                <a:effectLst>
                  <a:outerShdw blurRad="38100" dist="38100" dir="2700000" algn="tl">
                    <a:srgbClr val="000000">
                      <a:alpha val="43137"/>
                    </a:srgbClr>
                  </a:outerShdw>
                </a:effectLst>
                <a:cs typeface="Arial" charset="0"/>
              </a:rPr>
              <a:t>(1785-1857)</a:t>
            </a:r>
          </a:p>
          <a:p>
            <a:pPr algn="ctr" eaLnBrk="1" hangingPunct="1">
              <a:spcBef>
                <a:spcPct val="50000"/>
              </a:spcBef>
              <a:defRPr/>
            </a:pPr>
            <a:r>
              <a:rPr lang="zh-CN" altLang="en-US" sz="3600" dirty="0">
                <a:effectLst>
                  <a:outerShdw blurRad="38100" dist="38100" dir="2700000" algn="tl">
                    <a:srgbClr val="000000">
                      <a:alpha val="43137"/>
                    </a:srgbClr>
                  </a:outerShdw>
                </a:effectLst>
                <a:cs typeface="Arial" charset="0"/>
              </a:rPr>
              <a:t>长老会牧师</a:t>
            </a:r>
            <a:br>
              <a:rPr lang="en-US" altLang="zh-CN" sz="3600" dirty="0">
                <a:effectLst>
                  <a:outerShdw blurRad="38100" dist="38100" dir="2700000" algn="tl">
                    <a:srgbClr val="000000">
                      <a:alpha val="43137"/>
                    </a:srgbClr>
                  </a:outerShdw>
                </a:effectLst>
                <a:cs typeface="Arial" charset="0"/>
              </a:rPr>
            </a:br>
            <a:r>
              <a:rPr lang="zh-CN" altLang="en-US" sz="3600" dirty="0">
                <a:effectLst>
                  <a:outerShdw blurRad="38100" dist="38100" dir="2700000" algn="tl">
                    <a:srgbClr val="000000">
                      <a:alpha val="43137"/>
                    </a:srgbClr>
                  </a:outerShdw>
                </a:effectLst>
                <a:cs typeface="Arial" charset="0"/>
              </a:rPr>
              <a:t>和</a:t>
            </a:r>
            <a:r>
              <a:rPr lang="en-US" altLang="zh-CN" sz="3600" dirty="0">
                <a:effectLst>
                  <a:outerShdw blurRad="38100" dist="38100" dir="2700000" algn="tl">
                    <a:srgbClr val="000000">
                      <a:alpha val="43137"/>
                    </a:srgbClr>
                  </a:outerShdw>
                </a:effectLst>
                <a:cs typeface="Arial" charset="0"/>
              </a:rPr>
              <a:t> </a:t>
            </a:r>
            <a:r>
              <a:rPr lang="zh-CN" altLang="en-US" sz="3600" dirty="0">
                <a:effectLst>
                  <a:outerShdw blurRad="38100" dist="38100" dir="2700000" algn="tl">
                    <a:srgbClr val="000000">
                      <a:alpha val="43137"/>
                    </a:srgbClr>
                  </a:outerShdw>
                </a:effectLst>
                <a:cs typeface="Arial" charset="0"/>
              </a:rPr>
              <a:t>动物学家</a:t>
            </a:r>
          </a:p>
          <a:p>
            <a:pPr algn="ctr" eaLnBrk="1" hangingPunct="1">
              <a:spcBef>
                <a:spcPct val="50000"/>
              </a:spcBef>
              <a:defRPr/>
            </a:pPr>
            <a:endParaRPr lang="en-US" sz="4400" dirty="0">
              <a:effectLst>
                <a:outerShdw blurRad="38100" dist="38100" dir="2700000" algn="tl">
                  <a:srgbClr val="000000">
                    <a:alpha val="43137"/>
                  </a:srgbClr>
                </a:outerShdw>
              </a:effectLst>
              <a:cs typeface="Arial" charset="0"/>
            </a:endParaRPr>
          </a:p>
          <a:p>
            <a:pPr algn="ctr" eaLnBrk="1" hangingPunct="1">
              <a:spcBef>
                <a:spcPct val="50000"/>
              </a:spcBef>
              <a:defRPr/>
            </a:pPr>
            <a:r>
              <a:rPr lang="zh-CN" altLang="en-US" sz="4400" dirty="0">
                <a:solidFill>
                  <a:srgbClr val="FFFF00"/>
                </a:solidFill>
                <a:effectLst>
                  <a:outerShdw blurRad="38100" dist="38100" dir="2700000" algn="tl">
                    <a:srgbClr val="000000">
                      <a:alpha val="43137"/>
                    </a:srgbClr>
                  </a:outerShdw>
                </a:effectLst>
                <a:cs typeface="Arial" charset="0"/>
              </a:rPr>
              <a:t>安宁的洪水</a:t>
            </a:r>
            <a:endParaRPr lang="en-US" sz="4400" dirty="0">
              <a:solidFill>
                <a:srgbClr val="FFFF00"/>
              </a:solidFill>
              <a:effectLst>
                <a:outerShdw blurRad="38100" dist="38100" dir="2700000" algn="tl">
                  <a:srgbClr val="000000">
                    <a:alpha val="43137"/>
                  </a:srgbClr>
                </a:outerShdw>
              </a:effectLs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81220">
                                            <p:txEl>
                                              <p:pRg st="4" end="4"/>
                                            </p:txEl>
                                          </p:spTgt>
                                        </p:tgtEl>
                                        <p:attrNameLst>
                                          <p:attrName>style.visibility</p:attrName>
                                        </p:attrNameLst>
                                      </p:cBhvr>
                                      <p:to>
                                        <p:strVal val="visible"/>
                                      </p:to>
                                    </p:set>
                                    <p:animEffect transition="in" filter="fade">
                                      <p:cBhvr>
                                        <p:cTn id="7" dur="500"/>
                                        <p:tgtEl>
                                          <p:spTgt spid="30812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9667" name="Rectangle 4" hidden="1"/>
          <p:cNvSpPr>
            <a:spLocks noGrp="1"/>
          </p:cNvSpPr>
          <p:nvPr>
            <p:ph type="title" idx="4294967295"/>
          </p:nvPr>
        </p:nvSpPr>
        <p:spPr/>
        <p:txBody>
          <a:bodyPr/>
          <a:lstStyle/>
          <a:p>
            <a:pPr eaLnBrk="1" hangingPunct="1">
              <a:defRPr/>
            </a:pPr>
            <a:r>
              <a:rPr lang="en-US"/>
              <a:t>AiG web site #1</a:t>
            </a:r>
          </a:p>
        </p:txBody>
      </p:sp>
      <p:sp>
        <p:nvSpPr>
          <p:cNvPr id="155651" name="TextBox 3"/>
          <p:cNvSpPr txBox="1">
            <a:spLocks noChangeArrowheads="1"/>
          </p:cNvSpPr>
          <p:nvPr/>
        </p:nvSpPr>
        <p:spPr bwMode="auto">
          <a:xfrm>
            <a:off x="1616075" y="3933825"/>
            <a:ext cx="6553200" cy="5238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r>
              <a:rPr lang="zh-CN" altLang="en-US" sz="2800">
                <a:solidFill>
                  <a:srgbClr val="FFFFFF"/>
                </a:solidFill>
                <a:latin typeface="SimSun" charset="0"/>
                <a:ea typeface="SimSun" charset="0"/>
                <a:cs typeface="SimSun" charset="0"/>
              </a:rPr>
              <a:t>相信真理。</a:t>
            </a:r>
            <a:r>
              <a:rPr lang="en-US" altLang="zh-CN" sz="2800">
                <a:solidFill>
                  <a:srgbClr val="FFFFFF"/>
                </a:solidFill>
                <a:latin typeface="SimSun" charset="0"/>
                <a:ea typeface="SimSun" charset="0"/>
                <a:cs typeface="SimSun" charset="0"/>
              </a:rPr>
              <a:t> </a:t>
            </a:r>
            <a:r>
              <a:rPr lang="zh-CN" altLang="en-US" sz="2800">
                <a:solidFill>
                  <a:srgbClr val="FFFFFF"/>
                </a:solidFill>
                <a:latin typeface="SimSun" charset="0"/>
                <a:ea typeface="SimSun" charset="0"/>
                <a:cs typeface="SimSun" charset="0"/>
              </a:rPr>
              <a:t>辩护真理。</a:t>
            </a:r>
            <a:r>
              <a:rPr lang="en-US" altLang="zh-CN" sz="2800">
                <a:solidFill>
                  <a:srgbClr val="FFFFFF"/>
                </a:solidFill>
                <a:latin typeface="SimSun" charset="0"/>
                <a:ea typeface="SimSun" charset="0"/>
                <a:cs typeface="SimSun" charset="0"/>
              </a:rPr>
              <a:t> </a:t>
            </a:r>
            <a:r>
              <a:rPr lang="zh-CN" altLang="en-US" sz="2800">
                <a:solidFill>
                  <a:srgbClr val="FFFFFF"/>
                </a:solidFill>
                <a:latin typeface="SimSun" charset="0"/>
                <a:ea typeface="SimSun" charset="0"/>
                <a:cs typeface="SimSun" charset="0"/>
              </a:rPr>
              <a:t>传扬真理。</a:t>
            </a:r>
            <a:endParaRPr lang="en-US" sz="2800">
              <a:solidFill>
                <a:srgbClr val="FFFFFF"/>
              </a:solidFill>
              <a:latin typeface="SimSun" charset="0"/>
              <a:ea typeface="SimSun" charset="0"/>
              <a:cs typeface="SimSun"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Grp="1" noChangeArrowheads="1"/>
          </p:cNvSpPr>
          <p:nvPr>
            <p:ph type="title"/>
          </p:nvPr>
        </p:nvSpPr>
        <p:spPr/>
        <p:txBody>
          <a:bodyPr/>
          <a:lstStyle/>
          <a:p>
            <a:pPr eaLnBrk="1" hangingPunct="1"/>
            <a:r>
              <a:rPr lang="en-US">
                <a:latin typeface="Arial" charset="0"/>
              </a:rPr>
              <a:t>Purple blank</a:t>
            </a:r>
          </a:p>
        </p:txBody>
      </p:sp>
      <p:pic>
        <p:nvPicPr>
          <p:cNvPr id="212994"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2995" name="Picture 4" descr="Pye Smith"/>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14800" y="0"/>
            <a:ext cx="5029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2245" name="Text Box 5"/>
          <p:cNvSpPr txBox="1">
            <a:spLocks noChangeArrowheads="1"/>
          </p:cNvSpPr>
          <p:nvPr/>
        </p:nvSpPr>
        <p:spPr bwMode="auto">
          <a:xfrm>
            <a:off x="152400" y="990600"/>
            <a:ext cx="3810000" cy="4510088"/>
          </a:xfrm>
          <a:prstGeom prst="rect">
            <a:avLst/>
          </a:prstGeom>
          <a:noFill/>
          <a:ln>
            <a:noFill/>
          </a:ln>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Aft>
                <a:spcPct val="50000"/>
              </a:spcAft>
              <a:defRPr/>
            </a:pPr>
            <a:r>
              <a:rPr lang="en-US" sz="3300" dirty="0" err="1">
                <a:effectLst>
                  <a:outerShdw blurRad="38100" dist="38100" dir="2700000" algn="tl">
                    <a:srgbClr val="000000">
                      <a:alpha val="43137"/>
                    </a:srgbClr>
                  </a:outerShdw>
                </a:effectLst>
                <a:cs typeface="Arial" charset="0"/>
              </a:rPr>
              <a:t>约翰·派伊·史密斯</a:t>
            </a:r>
            <a:r>
              <a:rPr lang="en-US" altLang="ja-JP" sz="3300" dirty="0">
                <a:effectLst>
                  <a:outerShdw blurRad="38100" dist="38100" dir="2700000" algn="tl">
                    <a:srgbClr val="000000">
                      <a:alpha val="43137"/>
                    </a:srgbClr>
                  </a:outerShdw>
                </a:effectLst>
                <a:cs typeface="Arial" charset="0"/>
              </a:rPr>
              <a:t> (1774-1851)</a:t>
            </a:r>
          </a:p>
          <a:p>
            <a:pPr algn="ctr" eaLnBrk="1" hangingPunct="1">
              <a:spcBef>
                <a:spcPct val="50000"/>
              </a:spcBef>
              <a:defRPr/>
            </a:pPr>
            <a:r>
              <a:rPr lang="en-US" sz="3300" dirty="0">
                <a:effectLst>
                  <a:outerShdw blurRad="38100" dist="38100" dir="2700000" algn="tl">
                    <a:srgbClr val="000000">
                      <a:alpha val="43137"/>
                    </a:srgbClr>
                  </a:outerShdw>
                </a:effectLst>
                <a:cs typeface="Arial" charset="0"/>
              </a:rPr>
              <a:t>公理</a:t>
            </a:r>
            <a:br>
              <a:rPr lang="en-US" altLang="ja-JP" sz="3300" dirty="0">
                <a:effectLst>
                  <a:outerShdw blurRad="38100" dist="38100" dir="2700000" algn="tl">
                    <a:srgbClr val="000000">
                      <a:alpha val="43137"/>
                    </a:srgbClr>
                  </a:outerShdw>
                </a:effectLst>
                <a:cs typeface="Arial" charset="0"/>
              </a:rPr>
            </a:br>
            <a:r>
              <a:rPr lang="zh-CN" altLang="en-US" sz="3300" dirty="0">
                <a:effectLst>
                  <a:outerShdw blurRad="38100" dist="38100" dir="2700000" algn="tl">
                    <a:srgbClr val="000000">
                      <a:alpha val="43137"/>
                    </a:srgbClr>
                  </a:outerShdw>
                </a:effectLst>
                <a:cs typeface="Arial" charset="0"/>
              </a:rPr>
              <a:t>神学家</a:t>
            </a:r>
            <a:endParaRPr lang="en-US" altLang="ja-JP" sz="3300" dirty="0">
              <a:effectLst>
                <a:outerShdw blurRad="38100" dist="38100" dir="2700000" algn="tl">
                  <a:srgbClr val="000000">
                    <a:alpha val="43137"/>
                  </a:srgbClr>
                </a:outerShdw>
              </a:effectLst>
              <a:cs typeface="Arial" charset="0"/>
            </a:endParaRPr>
          </a:p>
          <a:p>
            <a:pPr algn="ctr" eaLnBrk="1" hangingPunct="1">
              <a:spcBef>
                <a:spcPct val="50000"/>
              </a:spcBef>
              <a:defRPr/>
            </a:pPr>
            <a:endParaRPr lang="en-US" sz="3300" dirty="0">
              <a:effectLst>
                <a:outerShdw blurRad="38100" dist="38100" dir="2700000" algn="tl">
                  <a:srgbClr val="000000">
                    <a:alpha val="43137"/>
                  </a:srgbClr>
                </a:outerShdw>
              </a:effectLst>
              <a:cs typeface="Arial" charset="0"/>
            </a:endParaRPr>
          </a:p>
          <a:p>
            <a:pPr algn="ctr" eaLnBrk="1" hangingPunct="1">
              <a:spcBef>
                <a:spcPct val="20000"/>
              </a:spcBef>
              <a:defRPr/>
            </a:pPr>
            <a:r>
              <a:rPr lang="en-US" sz="3300" dirty="0">
                <a:solidFill>
                  <a:srgbClr val="FFFF00"/>
                </a:solidFill>
                <a:effectLst>
                  <a:outerShdw blurRad="38100" dist="38100" dir="2700000" algn="tl">
                    <a:srgbClr val="000000">
                      <a:alpha val="43137"/>
                    </a:srgbClr>
                  </a:outerShdw>
                </a:effectLst>
                <a:cs typeface="Arial" charset="0"/>
              </a:rPr>
              <a:t>当地</a:t>
            </a:r>
            <a:r>
              <a:rPr lang="zh-CN" altLang="en-US" sz="3300" dirty="0">
                <a:solidFill>
                  <a:srgbClr val="FFFF00"/>
                </a:solidFill>
                <a:effectLst>
                  <a:outerShdw blurRad="38100" dist="38100" dir="2700000" algn="tl">
                    <a:srgbClr val="000000">
                      <a:alpha val="43137"/>
                    </a:srgbClr>
                  </a:outerShdw>
                </a:effectLst>
                <a:cs typeface="Arial" charset="0"/>
              </a:rPr>
              <a:t>创造</a:t>
            </a:r>
            <a:br>
              <a:rPr lang="en-US" altLang="zh-CN" sz="3300" dirty="0">
                <a:solidFill>
                  <a:srgbClr val="FFFF00"/>
                </a:solidFill>
                <a:effectLst>
                  <a:outerShdw blurRad="38100" dist="38100" dir="2700000" algn="tl">
                    <a:srgbClr val="000000">
                      <a:alpha val="43137"/>
                    </a:srgbClr>
                  </a:outerShdw>
                </a:effectLst>
                <a:cs typeface="Arial" charset="0"/>
              </a:rPr>
            </a:br>
            <a:r>
              <a:rPr lang="zh-CN" altLang="en-US" sz="3300" dirty="0">
                <a:solidFill>
                  <a:srgbClr val="FFFF00"/>
                </a:solidFill>
                <a:effectLst>
                  <a:outerShdw blurRad="38100" dist="38100" dir="2700000" algn="tl">
                    <a:srgbClr val="000000">
                      <a:alpha val="43137"/>
                    </a:srgbClr>
                  </a:outerShdw>
                </a:effectLst>
                <a:cs typeface="Arial" charset="0"/>
              </a:rPr>
              <a:t>和</a:t>
            </a:r>
            <a:r>
              <a:rPr lang="en-US" altLang="ja-JP" sz="3300" dirty="0">
                <a:solidFill>
                  <a:srgbClr val="FFFF00"/>
                </a:solidFill>
                <a:effectLst>
                  <a:outerShdw blurRad="38100" dist="38100" dir="2700000" algn="tl">
                    <a:srgbClr val="000000">
                      <a:alpha val="43137"/>
                    </a:srgbClr>
                  </a:outerShdw>
                </a:effectLst>
                <a:cs typeface="Arial" charset="0"/>
              </a:rPr>
              <a:t> </a:t>
            </a:r>
            <a:r>
              <a:rPr lang="en-US" sz="3300" dirty="0">
                <a:solidFill>
                  <a:srgbClr val="FFFF00"/>
                </a:solidFill>
                <a:effectLst>
                  <a:outerShdw blurRad="38100" dist="38100" dir="2700000" algn="tl">
                    <a:srgbClr val="000000">
                      <a:alpha val="43137"/>
                    </a:srgbClr>
                  </a:outerShdw>
                </a:effectLst>
                <a:cs typeface="Arial" charset="0"/>
              </a:rPr>
              <a:t>当地洪水</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82245">
                                            <p:txEl>
                                              <p:pRg st="3" end="3"/>
                                            </p:txEl>
                                          </p:spTgt>
                                        </p:tgtEl>
                                        <p:attrNameLst>
                                          <p:attrName>style.visibility</p:attrName>
                                        </p:attrNameLst>
                                      </p:cBhvr>
                                      <p:to>
                                        <p:strVal val="visible"/>
                                      </p:to>
                                    </p:set>
                                    <p:animEffect transition="in" filter="fade">
                                      <p:cBhvr>
                                        <p:cTn id="7" dur="500"/>
                                        <p:tgtEl>
                                          <p:spTgt spid="308224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p:cNvSpPr>
            <a:spLocks noGrp="1" noChangeArrowheads="1"/>
          </p:cNvSpPr>
          <p:nvPr>
            <p:ph type="title"/>
          </p:nvPr>
        </p:nvSpPr>
        <p:spPr/>
        <p:txBody>
          <a:bodyPr/>
          <a:lstStyle/>
          <a:p>
            <a:pPr eaLnBrk="1" hangingPunct="1"/>
            <a:r>
              <a:rPr lang="en-US">
                <a:latin typeface="Arial" charset="0"/>
              </a:rPr>
              <a:t>Purple blank</a:t>
            </a:r>
          </a:p>
        </p:txBody>
      </p:sp>
      <p:pic>
        <p:nvPicPr>
          <p:cNvPr id="215042"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3175"/>
            <a:ext cx="9140825" cy="68548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3268" name="Text Box 4"/>
          <p:cNvSpPr txBox="1">
            <a:spLocks noChangeArrowheads="1"/>
          </p:cNvSpPr>
          <p:nvPr/>
        </p:nvSpPr>
        <p:spPr bwMode="auto">
          <a:xfrm>
            <a:off x="2286000" y="974725"/>
            <a:ext cx="4572000" cy="4478338"/>
          </a:xfrm>
          <a:prstGeom prst="rect">
            <a:avLst/>
          </a:prstGeom>
          <a:noFill/>
          <a:ln>
            <a:noFill/>
          </a:ln>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20000"/>
              </a:spcBef>
              <a:defRPr/>
            </a:pPr>
            <a:r>
              <a:rPr lang="zh-CN" altLang="en-US" sz="5000" dirty="0">
                <a:effectLst>
                  <a:outerShdw blurRad="38100" dist="38100" dir="2700000" algn="tl">
                    <a:srgbClr val="000000">
                      <a:alpha val="43137"/>
                    </a:srgbClr>
                  </a:outerShdw>
                </a:effectLst>
                <a:cs typeface="Arial" charset="0"/>
              </a:rPr>
              <a:t>自由派</a:t>
            </a:r>
            <a:br>
              <a:rPr lang="en-US" altLang="zh-CN" sz="5000" dirty="0">
                <a:effectLst>
                  <a:outerShdw blurRad="38100" dist="38100" dir="2700000" algn="tl">
                    <a:srgbClr val="000000">
                      <a:alpha val="43137"/>
                    </a:srgbClr>
                  </a:outerShdw>
                </a:effectLst>
                <a:cs typeface="Arial" charset="0"/>
              </a:rPr>
            </a:br>
            <a:r>
              <a:rPr lang="zh-CN" altLang="en-US" sz="5000" dirty="0">
                <a:effectLst>
                  <a:outerShdw blurRad="38100" dist="38100" dir="2700000" algn="tl">
                    <a:srgbClr val="000000">
                      <a:alpha val="43137"/>
                    </a:srgbClr>
                  </a:outerShdw>
                </a:effectLst>
                <a:cs typeface="Arial" charset="0"/>
              </a:rPr>
              <a:t>神学家</a:t>
            </a:r>
            <a:endParaRPr lang="en-US" altLang="ja-JP" sz="5000" dirty="0">
              <a:effectLst>
                <a:outerShdw blurRad="38100" dist="38100" dir="2700000" algn="tl">
                  <a:srgbClr val="000000">
                    <a:alpha val="43137"/>
                  </a:srgbClr>
                </a:outerShdw>
              </a:effectLst>
              <a:cs typeface="Arial" charset="0"/>
            </a:endParaRPr>
          </a:p>
          <a:p>
            <a:pPr algn="ctr" eaLnBrk="1" hangingPunct="1">
              <a:spcBef>
                <a:spcPct val="50000"/>
              </a:spcBef>
              <a:defRPr/>
            </a:pPr>
            <a:endParaRPr lang="en-US" sz="5000" dirty="0">
              <a:effectLst>
                <a:outerShdw blurRad="38100" dist="38100" dir="2700000" algn="tl">
                  <a:srgbClr val="000000">
                    <a:alpha val="43137"/>
                  </a:srgbClr>
                </a:outerShdw>
              </a:effectLst>
              <a:cs typeface="Arial" charset="0"/>
            </a:endParaRPr>
          </a:p>
          <a:p>
            <a:pPr algn="ctr" eaLnBrk="1" hangingPunct="1">
              <a:spcBef>
                <a:spcPct val="20000"/>
              </a:spcBef>
              <a:defRPr/>
            </a:pPr>
            <a:r>
              <a:rPr lang="zh-CN" altLang="en-US" sz="5000" dirty="0">
                <a:solidFill>
                  <a:srgbClr val="FFFF00"/>
                </a:solidFill>
                <a:effectLst>
                  <a:outerShdw blurRad="38100" dist="38100" dir="2700000" algn="tl">
                    <a:srgbClr val="000000">
                      <a:alpha val="43137"/>
                    </a:srgbClr>
                  </a:outerShdw>
                </a:effectLst>
                <a:cs typeface="Arial" charset="0"/>
              </a:rPr>
              <a:t>创世纪</a:t>
            </a:r>
            <a:r>
              <a:rPr lang="en-US" altLang="ja-JP" sz="5000" dirty="0">
                <a:solidFill>
                  <a:srgbClr val="FFFF00"/>
                </a:solidFill>
                <a:effectLst>
                  <a:outerShdw blurRad="38100" dist="38100" dir="2700000" algn="tl">
                    <a:srgbClr val="000000">
                      <a:alpha val="43137"/>
                    </a:srgbClr>
                  </a:outerShdw>
                </a:effectLst>
                <a:cs typeface="Arial" charset="0"/>
              </a:rPr>
              <a:t>1–11 is </a:t>
            </a:r>
            <a:r>
              <a:rPr lang="zh-CN" altLang="en-US" sz="5000" dirty="0">
                <a:solidFill>
                  <a:srgbClr val="FFFF00"/>
                </a:solidFill>
                <a:effectLst>
                  <a:outerShdw blurRad="38100" dist="38100" dir="2700000" algn="tl">
                    <a:srgbClr val="000000">
                      <a:alpha val="43137"/>
                    </a:srgbClr>
                  </a:outerShdw>
                </a:effectLst>
                <a:cs typeface="Arial" charset="0"/>
              </a:rPr>
              <a:t>神话</a:t>
            </a:r>
            <a:r>
              <a:rPr lang="en-US" altLang="ja-JP" sz="5000" dirty="0">
                <a:solidFill>
                  <a:srgbClr val="FFFF00"/>
                </a:solidFill>
                <a:effectLst>
                  <a:outerShdw blurRad="38100" dist="38100" dir="2700000" algn="tl">
                    <a:srgbClr val="000000">
                      <a:alpha val="43137"/>
                    </a:srgbClr>
                  </a:outerShdw>
                </a:effectLst>
                <a:cs typeface="Arial" charset="0"/>
              </a:rPr>
              <a:t>.</a:t>
            </a:r>
            <a:endParaRPr lang="en-US" sz="5000" dirty="0">
              <a:solidFill>
                <a:srgbClr val="FFFF00"/>
              </a:solidFill>
              <a:effectLst>
                <a:outerShdw blurRad="38100" dist="38100" dir="2700000" algn="tl">
                  <a:srgbClr val="000000">
                    <a:alpha val="43137"/>
                  </a:srgbClr>
                </a:outerShdw>
              </a:effectLs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83268">
                                            <p:txEl>
                                              <p:pRg st="2" end="2"/>
                                            </p:txEl>
                                          </p:spTgt>
                                        </p:tgtEl>
                                        <p:attrNameLst>
                                          <p:attrName>style.visibility</p:attrName>
                                        </p:attrNameLst>
                                      </p:cBhvr>
                                      <p:to>
                                        <p:strVal val="visible"/>
                                      </p:to>
                                    </p:set>
                                    <p:animEffect transition="in" filter="fade">
                                      <p:cBhvr>
                                        <p:cTn id="7" dur="500"/>
                                        <p:tgtEl>
                                          <p:spTgt spid="3083268">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083268">
                                            <p:txEl>
                                              <p:pRg st="0" end="0"/>
                                            </p:txEl>
                                          </p:spTgt>
                                        </p:tgtEl>
                                        <p:attrNameLst>
                                          <p:attrName>style.visibility</p:attrName>
                                        </p:attrNameLst>
                                      </p:cBhvr>
                                      <p:to>
                                        <p:strVal val="visible"/>
                                      </p:to>
                                    </p:set>
                                    <p:animEffect transition="in" filter="fade">
                                      <p:cBhvr>
                                        <p:cTn id="12" dur="500"/>
                                        <p:tgtEl>
                                          <p:spTgt spid="30832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533400" y="-914400"/>
            <a:ext cx="8229600" cy="1143000"/>
          </a:xfrm>
        </p:spPr>
        <p:txBody>
          <a:bodyPr/>
          <a:lstStyle/>
          <a:p>
            <a:pPr eaLnBrk="1" hangingPunct="1"/>
            <a:r>
              <a:rPr lang="en-US">
                <a:solidFill>
                  <a:schemeClr val="accent2"/>
                </a:solidFill>
                <a:latin typeface="Arial" charset="0"/>
              </a:rPr>
              <a:t>Genesis &amp; Geology: 19C #1</a:t>
            </a:r>
          </a:p>
        </p:txBody>
      </p:sp>
      <p:sp>
        <p:nvSpPr>
          <p:cNvPr id="2163715" name="Text Box 3"/>
          <p:cNvSpPr txBox="1">
            <a:spLocks noChangeArrowheads="1"/>
          </p:cNvSpPr>
          <p:nvPr/>
        </p:nvSpPr>
        <p:spPr bwMode="auto">
          <a:xfrm>
            <a:off x="609600" y="320675"/>
            <a:ext cx="7848600" cy="769938"/>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defRPr/>
            </a:pPr>
            <a:r>
              <a:rPr lang="en-US" sz="4400">
                <a:solidFill>
                  <a:srgbClr val="FFFF00"/>
                </a:solidFill>
                <a:cs typeface="Arial" charset="0"/>
              </a:rPr>
              <a:t>19世纪初：旧地球地质折中</a:t>
            </a:r>
          </a:p>
        </p:txBody>
      </p:sp>
      <p:sp>
        <p:nvSpPr>
          <p:cNvPr id="2163716" name="Text Box 4"/>
          <p:cNvSpPr txBox="1">
            <a:spLocks noChangeArrowheads="1"/>
          </p:cNvSpPr>
          <p:nvPr/>
        </p:nvSpPr>
        <p:spPr bwMode="auto">
          <a:xfrm>
            <a:off x="685800" y="2036763"/>
            <a:ext cx="7391400" cy="584200"/>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spcAft>
                <a:spcPct val="50000"/>
              </a:spcAft>
              <a:defRPr/>
            </a:pPr>
            <a:r>
              <a:rPr lang="en-US" sz="3200">
                <a:cs typeface="Arial" charset="0"/>
              </a:rPr>
              <a:t>1810</a:t>
            </a:r>
            <a:r>
              <a:rPr lang="zh-CN" altLang="en-US" sz="3200">
                <a:cs typeface="Arial" charset="0"/>
              </a:rPr>
              <a:t>－</a:t>
            </a:r>
            <a:r>
              <a:rPr lang="en-US" altLang="ja-JP" sz="3200">
                <a:cs typeface="Arial" charset="0"/>
              </a:rPr>
              <a:t>   </a:t>
            </a:r>
            <a:r>
              <a:rPr lang="en-US" sz="3200">
                <a:cs typeface="Arial" charset="0"/>
              </a:rPr>
              <a:t>间隙</a:t>
            </a:r>
            <a:r>
              <a:rPr lang="zh-CN" altLang="en-US" sz="3200">
                <a:cs typeface="Arial" charset="0"/>
              </a:rPr>
              <a:t>理论</a:t>
            </a:r>
            <a:r>
              <a:rPr lang="en-US" altLang="zh-CN" sz="3200"/>
              <a:t> (</a:t>
            </a:r>
            <a:r>
              <a:rPr lang="en-US" sz="3200">
                <a:cs typeface="Arial" charset="0"/>
              </a:rPr>
              <a:t>查默斯</a:t>
            </a:r>
            <a:r>
              <a:rPr lang="en-US" altLang="ja-JP" sz="3200">
                <a:cs typeface="Arial" charset="0"/>
              </a:rPr>
              <a:t>)</a:t>
            </a:r>
            <a:endParaRPr lang="en-US" sz="3200">
              <a:cs typeface="Arial" charset="0"/>
            </a:endParaRPr>
          </a:p>
        </p:txBody>
      </p:sp>
      <p:sp>
        <p:nvSpPr>
          <p:cNvPr id="2163717" name="Text Box 5"/>
          <p:cNvSpPr txBox="1">
            <a:spLocks noChangeArrowheads="1"/>
          </p:cNvSpPr>
          <p:nvPr/>
        </p:nvSpPr>
        <p:spPr bwMode="auto">
          <a:xfrm>
            <a:off x="685800" y="3103563"/>
            <a:ext cx="8382000" cy="1176337"/>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spcBef>
                <a:spcPct val="20000"/>
              </a:spcBef>
              <a:defRPr/>
            </a:pPr>
            <a:r>
              <a:rPr lang="en-US" sz="3200">
                <a:cs typeface="Arial" charset="0"/>
              </a:rPr>
              <a:t>1820</a:t>
            </a:r>
            <a:r>
              <a:rPr lang="zh-CN" altLang="en-US" sz="3200">
                <a:cs typeface="Arial" charset="0"/>
              </a:rPr>
              <a:t>－</a:t>
            </a:r>
            <a:r>
              <a:rPr lang="en-US" altLang="ja-JP" sz="3200">
                <a:cs typeface="Arial" charset="0"/>
              </a:rPr>
              <a:t>   </a:t>
            </a:r>
            <a:r>
              <a:rPr lang="zh-CN" altLang="en-US" sz="3200">
                <a:cs typeface="Arial" charset="0"/>
              </a:rPr>
              <a:t>日代理论</a:t>
            </a:r>
            <a:r>
              <a:rPr lang="en-US" altLang="ja-JP" sz="3200">
                <a:cs typeface="Arial" charset="0"/>
              </a:rPr>
              <a:t> (</a:t>
            </a:r>
            <a:r>
              <a:rPr lang="en-US" sz="3200">
                <a:cs typeface="Arial" charset="0"/>
              </a:rPr>
              <a:t>法贝尔</a:t>
            </a:r>
            <a:r>
              <a:rPr lang="en-US" altLang="ja-JP" sz="3200">
                <a:cs typeface="Arial" charset="0"/>
              </a:rPr>
              <a:t>)</a:t>
            </a:r>
          </a:p>
          <a:p>
            <a:pPr eaLnBrk="1" hangingPunct="1">
              <a:spcBef>
                <a:spcPct val="20000"/>
              </a:spcBef>
              <a:defRPr/>
            </a:pPr>
            <a:r>
              <a:rPr lang="en-US" sz="3200">
                <a:cs typeface="Arial" charset="0"/>
              </a:rPr>
              <a:t>               </a:t>
            </a:r>
            <a:r>
              <a:rPr lang="zh-CN" altLang="en-US" sz="3200">
                <a:cs typeface="Arial" charset="0"/>
              </a:rPr>
              <a:t>安宁</a:t>
            </a:r>
            <a:r>
              <a:rPr lang="en-US" sz="3200">
                <a:cs typeface="Arial" charset="0"/>
              </a:rPr>
              <a:t>洪水理论</a:t>
            </a:r>
            <a:r>
              <a:rPr lang="en-US" altLang="ja-JP" sz="3200">
                <a:cs typeface="Arial" charset="0"/>
              </a:rPr>
              <a:t> (</a:t>
            </a:r>
            <a:r>
              <a:rPr lang="en-US" sz="3200">
                <a:cs typeface="Arial" charset="0"/>
              </a:rPr>
              <a:t>弗莱明</a:t>
            </a:r>
            <a:r>
              <a:rPr lang="en-US" altLang="ja-JP" sz="3200">
                <a:cs typeface="Arial" charset="0"/>
              </a:rPr>
              <a:t>)</a:t>
            </a:r>
            <a:endParaRPr lang="en-US" sz="3200">
              <a:cs typeface="Arial" charset="0"/>
            </a:endParaRPr>
          </a:p>
        </p:txBody>
      </p:sp>
      <p:sp>
        <p:nvSpPr>
          <p:cNvPr id="2163718" name="Text Box 6"/>
          <p:cNvSpPr txBox="1">
            <a:spLocks noChangeArrowheads="1"/>
          </p:cNvSpPr>
          <p:nvPr/>
        </p:nvSpPr>
        <p:spPr bwMode="auto">
          <a:xfrm>
            <a:off x="685800" y="4779963"/>
            <a:ext cx="8382000" cy="1190625"/>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spcBef>
                <a:spcPct val="20000"/>
              </a:spcBef>
              <a:defRPr/>
            </a:pPr>
            <a:r>
              <a:rPr lang="en-US" sz="3200">
                <a:cs typeface="Arial" charset="0"/>
              </a:rPr>
              <a:t>1830s</a:t>
            </a:r>
            <a:r>
              <a:rPr lang="zh-CN" altLang="en-US" sz="3200">
                <a:cs typeface="Arial" charset="0"/>
              </a:rPr>
              <a:t>－</a:t>
            </a:r>
            <a:r>
              <a:rPr lang="en-US" altLang="ja-JP" sz="3200">
                <a:cs typeface="Arial" charset="0"/>
              </a:rPr>
              <a:t>  </a:t>
            </a:r>
            <a:r>
              <a:rPr lang="en-US" sz="3200">
                <a:solidFill>
                  <a:srgbClr val="FFFFFF"/>
                </a:solidFill>
                <a:cs typeface="Arial" charset="0"/>
              </a:rPr>
              <a:t>当地洪水</a:t>
            </a:r>
            <a:r>
              <a:rPr lang="zh-CN" altLang="en-US" sz="3200">
                <a:solidFill>
                  <a:srgbClr val="FFFFFF"/>
                </a:solidFill>
                <a:cs typeface="Arial" charset="0"/>
              </a:rPr>
              <a:t>理论</a:t>
            </a:r>
            <a:r>
              <a:rPr lang="en-US" altLang="ja-JP" sz="3200">
                <a:cs typeface="Arial" charset="0"/>
              </a:rPr>
              <a:t> (</a:t>
            </a:r>
            <a:r>
              <a:rPr lang="en-US" sz="3200">
                <a:cs typeface="Arial" charset="0"/>
              </a:rPr>
              <a:t>派伊</a:t>
            </a:r>
            <a:r>
              <a:rPr lang="en-US" altLang="ja-JP" sz="3200">
                <a:cs typeface="Arial" charset="0"/>
              </a:rPr>
              <a:t> </a:t>
            </a:r>
            <a:r>
              <a:rPr lang="zh-CN" altLang="en-US" sz="3200">
                <a:cs typeface="Arial" charset="0"/>
              </a:rPr>
              <a:t>史密斯</a:t>
            </a:r>
            <a:r>
              <a:rPr lang="en-US" altLang="ja-JP" sz="3200">
                <a:cs typeface="Arial" charset="0"/>
              </a:rPr>
              <a:t>)</a:t>
            </a:r>
          </a:p>
          <a:p>
            <a:pPr eaLnBrk="1" hangingPunct="1">
              <a:spcBef>
                <a:spcPct val="20000"/>
              </a:spcBef>
              <a:defRPr/>
            </a:pPr>
            <a:r>
              <a:rPr lang="en-US" sz="3200">
                <a:cs typeface="Arial" charset="0"/>
              </a:rPr>
              <a:t>                </a:t>
            </a:r>
            <a:r>
              <a:rPr lang="zh-CN" altLang="en-US" sz="3200">
                <a:cs typeface="Arial" charset="0"/>
              </a:rPr>
              <a:t>创世纪是神话</a:t>
            </a:r>
            <a:r>
              <a:rPr lang="en-US" altLang="ja-JP" sz="3200">
                <a:cs typeface="Arial" charset="0"/>
              </a:rPr>
              <a:t> (</a:t>
            </a:r>
            <a:r>
              <a:rPr lang="zh-CN" altLang="en-US" sz="3200">
                <a:cs typeface="Arial" charset="0"/>
              </a:rPr>
              <a:t>自由派</a:t>
            </a:r>
            <a:r>
              <a:rPr lang="en-US" altLang="ja-JP" sz="3200">
                <a:cs typeface="Arial" charset="0"/>
              </a:rPr>
              <a:t>)</a:t>
            </a:r>
            <a:endParaRPr lang="en-US" sz="320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63716"/>
                                        </p:tgtEl>
                                        <p:attrNameLst>
                                          <p:attrName>style.visibility</p:attrName>
                                        </p:attrNameLst>
                                      </p:cBhvr>
                                      <p:to>
                                        <p:strVal val="visible"/>
                                      </p:to>
                                    </p:set>
                                    <p:animEffect transition="in" filter="fade">
                                      <p:cBhvr>
                                        <p:cTn id="7" dur="500"/>
                                        <p:tgtEl>
                                          <p:spTgt spid="21637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63717"/>
                                        </p:tgtEl>
                                        <p:attrNameLst>
                                          <p:attrName>style.visibility</p:attrName>
                                        </p:attrNameLst>
                                      </p:cBhvr>
                                      <p:to>
                                        <p:strVal val="visible"/>
                                      </p:to>
                                    </p:set>
                                    <p:animEffect transition="in" filter="fade">
                                      <p:cBhvr>
                                        <p:cTn id="12" dur="500"/>
                                        <p:tgtEl>
                                          <p:spTgt spid="21637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63718"/>
                                        </p:tgtEl>
                                        <p:attrNameLst>
                                          <p:attrName>style.visibility</p:attrName>
                                        </p:attrNameLst>
                                      </p:cBhvr>
                                      <p:to>
                                        <p:strVal val="visible"/>
                                      </p:to>
                                    </p:set>
                                    <p:animEffect transition="in" filter="fade">
                                      <p:cBhvr>
                                        <p:cTn id="17" dur="500"/>
                                        <p:tgtEl>
                                          <p:spTgt spid="2163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3716" grpId="0"/>
      <p:bldP spid="2163717" grpId="0"/>
      <p:bldP spid="216371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457200" y="-762000"/>
            <a:ext cx="8229600" cy="715962"/>
          </a:xfrm>
        </p:spPr>
        <p:txBody>
          <a:bodyPr/>
          <a:lstStyle/>
          <a:p>
            <a:pPr eaLnBrk="1" hangingPunct="1"/>
            <a:r>
              <a:rPr lang="en-US">
                <a:solidFill>
                  <a:srgbClr val="663300"/>
                </a:solidFill>
                <a:latin typeface="Arial" charset="0"/>
              </a:rPr>
              <a:t>Genesis &amp; Geology: 19C #2</a:t>
            </a:r>
          </a:p>
        </p:txBody>
      </p:sp>
      <p:sp>
        <p:nvSpPr>
          <p:cNvPr id="2959363" name="Text Box 3"/>
          <p:cNvSpPr txBox="1">
            <a:spLocks noChangeArrowheads="1"/>
          </p:cNvSpPr>
          <p:nvPr/>
        </p:nvSpPr>
        <p:spPr bwMode="auto">
          <a:xfrm>
            <a:off x="990600" y="685800"/>
            <a:ext cx="7162800" cy="712788"/>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lnSpc>
                <a:spcPct val="90000"/>
              </a:lnSpc>
              <a:spcBef>
                <a:spcPct val="50000"/>
              </a:spcBef>
              <a:defRPr/>
            </a:pPr>
            <a:r>
              <a:rPr lang="zh-CN" altLang="en-US" sz="4400">
                <a:solidFill>
                  <a:srgbClr val="FFFF00"/>
                </a:solidFill>
                <a:cs typeface="Arial" charset="0"/>
              </a:rPr>
              <a:t>早期</a:t>
            </a:r>
            <a:r>
              <a:rPr lang="en-US" altLang="zh-CN" sz="4400">
                <a:solidFill>
                  <a:srgbClr val="FFFF00"/>
                </a:solidFill>
                <a:cs typeface="Arial" charset="0"/>
              </a:rPr>
              <a:t> </a:t>
            </a:r>
            <a:r>
              <a:rPr lang="en-US" altLang="ja-JP" sz="4400">
                <a:solidFill>
                  <a:srgbClr val="FFFF00"/>
                </a:solidFill>
                <a:cs typeface="Arial" charset="0"/>
              </a:rPr>
              <a:t>1800</a:t>
            </a:r>
            <a:r>
              <a:rPr lang="zh-CN" altLang="en-US" sz="4400">
                <a:solidFill>
                  <a:srgbClr val="FFFF00"/>
                </a:solidFill>
                <a:cs typeface="Arial" charset="0"/>
              </a:rPr>
              <a:t>年</a:t>
            </a:r>
            <a:r>
              <a:rPr lang="en-US" altLang="ja-JP" sz="4400">
                <a:solidFill>
                  <a:srgbClr val="FFFF00"/>
                </a:solidFill>
                <a:cs typeface="Arial" charset="0"/>
              </a:rPr>
              <a:t>: </a:t>
            </a:r>
            <a:r>
              <a:rPr lang="zh-CN" altLang="en-US" sz="4400">
                <a:solidFill>
                  <a:srgbClr val="FFFF00"/>
                </a:solidFill>
                <a:cs typeface="Arial" charset="0"/>
              </a:rPr>
              <a:t>对圣经忠诚</a:t>
            </a:r>
            <a:endParaRPr lang="en-US" sz="4400">
              <a:solidFill>
                <a:srgbClr val="FFFF00"/>
              </a:solidFill>
              <a:cs typeface="Arial" charset="0"/>
            </a:endParaRPr>
          </a:p>
        </p:txBody>
      </p:sp>
      <p:sp>
        <p:nvSpPr>
          <p:cNvPr id="2959364" name="Text Box 4"/>
          <p:cNvSpPr txBox="1">
            <a:spLocks noChangeArrowheads="1"/>
          </p:cNvSpPr>
          <p:nvPr/>
        </p:nvSpPr>
        <p:spPr bwMode="auto">
          <a:xfrm>
            <a:off x="838200" y="2438400"/>
            <a:ext cx="8153400" cy="1176338"/>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spcBef>
                <a:spcPct val="20000"/>
              </a:spcBef>
              <a:defRPr/>
            </a:pPr>
            <a:r>
              <a:rPr lang="en-US" sz="3200">
                <a:cs typeface="Arial" charset="0"/>
              </a:rPr>
              <a:t>1820-50    年轻地球创世 </a:t>
            </a:r>
          </a:p>
          <a:p>
            <a:pPr eaLnBrk="1" hangingPunct="1">
              <a:spcBef>
                <a:spcPct val="20000"/>
              </a:spcBef>
              <a:defRPr/>
            </a:pPr>
            <a:r>
              <a:rPr lang="en-US" sz="3200">
                <a:cs typeface="Arial" charset="0"/>
              </a:rPr>
              <a:t>		  (</a:t>
            </a:r>
            <a:r>
              <a:rPr lang="ja-JP" altLang="en-US" sz="3200">
                <a:cs typeface="Arial" charset="0"/>
              </a:rPr>
              <a:t>“圣经</a:t>
            </a:r>
            <a:r>
              <a:rPr lang="en-US" altLang="ja-JP" sz="3200">
                <a:cs typeface="Arial" charset="0"/>
              </a:rPr>
              <a:t> </a:t>
            </a:r>
            <a:r>
              <a:rPr lang="ja-JP" altLang="en-US" sz="3200">
                <a:cs typeface="Arial" charset="0"/>
              </a:rPr>
              <a:t>地质学家”</a:t>
            </a:r>
            <a:r>
              <a:rPr lang="en-US" altLang="ja-JP" sz="3200">
                <a:cs typeface="Arial" charset="0"/>
              </a:rPr>
              <a:t>)</a:t>
            </a:r>
            <a:endParaRPr lang="en-US" sz="3200">
              <a:cs typeface="Arial" charset="0"/>
            </a:endParaRP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1650" name="Text Box 2"/>
          <p:cNvSpPr txBox="1">
            <a:spLocks noChangeArrowheads="1"/>
          </p:cNvSpPr>
          <p:nvPr/>
        </p:nvSpPr>
        <p:spPr bwMode="auto">
          <a:xfrm>
            <a:off x="1066800" y="3305175"/>
            <a:ext cx="6934200" cy="1108075"/>
          </a:xfrm>
          <a:prstGeom prst="rect">
            <a:avLst/>
          </a:prstGeom>
          <a:noFill/>
          <a:ln>
            <a:noFill/>
          </a:ln>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defRPr/>
            </a:pPr>
            <a:r>
              <a:rPr lang="en-US" sz="6600" dirty="0">
                <a:solidFill>
                  <a:srgbClr val="FFFF00"/>
                </a:solidFill>
                <a:effectLst>
                  <a:outerShdw blurRad="38100" dist="38100" dir="2700000" algn="tl">
                    <a:srgbClr val="000000">
                      <a:alpha val="43137"/>
                    </a:srgbClr>
                  </a:outerShdw>
                </a:effectLst>
                <a:cs typeface="Arial" charset="0"/>
              </a:rPr>
              <a:t>哲学与宗教</a:t>
            </a:r>
          </a:p>
        </p:txBody>
      </p:sp>
      <p:sp>
        <p:nvSpPr>
          <p:cNvPr id="2971651" name="Rectangle 3"/>
          <p:cNvSpPr>
            <a:spLocks noGrp="1" noRot="1" noChangeArrowheads="1"/>
          </p:cNvSpPr>
          <p:nvPr>
            <p:ph type="title"/>
          </p:nvPr>
        </p:nvSpPr>
        <p:spPr>
          <a:xfrm>
            <a:off x="914400" y="685800"/>
            <a:ext cx="7315200" cy="1981200"/>
          </a:xfrm>
          <a:effectLst>
            <a:outerShdw blurRad="63500" dist="38099" dir="2700000" algn="ctr" rotWithShape="0">
              <a:srgbClr val="040808">
                <a:alpha val="74998"/>
              </a:srgbClr>
            </a:outerShdw>
          </a:effectLst>
        </p:spPr>
        <p:txBody>
          <a:bodyPr/>
          <a:lstStyle/>
          <a:p>
            <a:pPr eaLnBrk="1" hangingPunct="1">
              <a:defRPr/>
            </a:pPr>
            <a:r>
              <a:rPr lang="en-US" sz="6600">
                <a:latin typeface="Garamond" charset="0"/>
                <a:cs typeface="ＭＳ Ｐゴシック" charset="0"/>
              </a:rPr>
              <a:t>辩论的真正本质</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971650">
                                            <p:txEl>
                                              <p:pRg st="0" end="0"/>
                                            </p:txEl>
                                          </p:spTgt>
                                        </p:tgtEl>
                                        <p:attrNameLst>
                                          <p:attrName>style.visibility</p:attrName>
                                        </p:attrNameLst>
                                      </p:cBhvr>
                                      <p:to>
                                        <p:strVal val="visible"/>
                                      </p:to>
                                    </p:set>
                                    <p:anim calcmode="lin" valueType="num">
                                      <p:cBhvr>
                                        <p:cTn id="7" dur="500" fill="hold"/>
                                        <p:tgtEl>
                                          <p:spTgt spid="297165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7165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9716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idx="4294967295"/>
          </p:nvPr>
        </p:nvSpPr>
        <p:spPr/>
        <p:txBody>
          <a:bodyPr/>
          <a:lstStyle/>
          <a:p>
            <a:pPr eaLnBrk="1" hangingPunct="1"/>
            <a:r>
              <a:rPr lang="en-US">
                <a:solidFill>
                  <a:schemeClr val="tx1"/>
                </a:solidFill>
                <a:latin typeface="Arial" charset="0"/>
              </a:rPr>
              <a:t>Deism &amp; Atheism</a:t>
            </a:r>
          </a:p>
        </p:txBody>
      </p:sp>
      <p:sp>
        <p:nvSpPr>
          <p:cNvPr id="223234" name="Rectangle 1"/>
          <p:cNvSpPr>
            <a:spLocks noChangeArrowheads="1"/>
          </p:cNvSpPr>
          <p:nvPr/>
        </p:nvSpPr>
        <p:spPr bwMode="auto">
          <a:xfrm>
            <a:off x="-76200" y="0"/>
            <a:ext cx="9296400" cy="6858000"/>
          </a:xfrm>
          <a:prstGeom prst="rect">
            <a:avLst/>
          </a:prstGeom>
          <a:blipFill dpi="0" rotWithShape="1">
            <a:blip r:embed="rId3"/>
            <a:srcRect/>
            <a:tile tx="0" ty="0" sx="100000" sy="100000" flip="none" algn="tl"/>
          </a:blipFill>
          <a:ln w="9525">
            <a:solidFill>
              <a:schemeClr val="tx1"/>
            </a:solidFill>
            <a:round/>
            <a:headEnd/>
            <a:tailEnd/>
          </a:ln>
        </p:spPr>
        <p:txBody>
          <a:bodyPr/>
          <a:lstStyle/>
          <a:p>
            <a:endParaRPr lang="en-US"/>
          </a:p>
        </p:txBody>
      </p:sp>
      <p:sp>
        <p:nvSpPr>
          <p:cNvPr id="223235" name="Oval 3"/>
          <p:cNvSpPr>
            <a:spLocks noChangeArrowheads="1"/>
          </p:cNvSpPr>
          <p:nvPr/>
        </p:nvSpPr>
        <p:spPr bwMode="auto">
          <a:xfrm>
            <a:off x="609600" y="685800"/>
            <a:ext cx="2209800" cy="2209800"/>
          </a:xfrm>
          <a:prstGeom prst="ellipse">
            <a:avLst/>
          </a:prstGeom>
          <a:noFill/>
          <a:ln w="5715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zh-CN" altLang="en-US" sz="6600">
                <a:cs typeface="Arial" charset="0"/>
              </a:rPr>
              <a:t>神</a:t>
            </a:r>
            <a:endParaRPr lang="en-US" sz="6600">
              <a:cs typeface="Arial" charset="0"/>
            </a:endParaRPr>
          </a:p>
        </p:txBody>
      </p:sp>
      <p:sp>
        <p:nvSpPr>
          <p:cNvPr id="223236" name="Text Box 4"/>
          <p:cNvSpPr txBox="1">
            <a:spLocks noChangeArrowheads="1"/>
          </p:cNvSpPr>
          <p:nvPr/>
        </p:nvSpPr>
        <p:spPr bwMode="auto">
          <a:xfrm>
            <a:off x="-76200" y="5486400"/>
            <a:ext cx="3581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en-US" sz="4400">
                <a:cs typeface="Arial" charset="0"/>
              </a:rPr>
              <a:t>自然神论</a:t>
            </a:r>
          </a:p>
        </p:txBody>
      </p:sp>
      <p:sp>
        <p:nvSpPr>
          <p:cNvPr id="223237" name="Text Box 5"/>
          <p:cNvSpPr txBox="1">
            <a:spLocks noChangeArrowheads="1"/>
          </p:cNvSpPr>
          <p:nvPr/>
        </p:nvSpPr>
        <p:spPr bwMode="auto">
          <a:xfrm>
            <a:off x="7924800" y="6629400"/>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spcBef>
                <a:spcPct val="50000"/>
              </a:spcBef>
            </a:pPr>
            <a:endParaRPr lang="en-US">
              <a:cs typeface="Arial" charset="0"/>
            </a:endParaRPr>
          </a:p>
        </p:txBody>
      </p:sp>
      <p:sp>
        <p:nvSpPr>
          <p:cNvPr id="2186246" name="Oval 6"/>
          <p:cNvSpPr>
            <a:spLocks noChangeArrowheads="1"/>
          </p:cNvSpPr>
          <p:nvPr/>
        </p:nvSpPr>
        <p:spPr bwMode="auto">
          <a:xfrm>
            <a:off x="3352800" y="2209800"/>
            <a:ext cx="2171700" cy="2171700"/>
          </a:xfrm>
          <a:prstGeom prst="ellipse">
            <a:avLst/>
          </a:prstGeom>
          <a:pattFill prst="pct5">
            <a:fgClr>
              <a:prstClr val="black"/>
            </a:fgClr>
            <a:bgClr>
              <a:schemeClr val="accent6"/>
            </a:bgClr>
          </a:pattFill>
          <a:ln w="57150">
            <a:solidFill>
              <a:schemeClr val="bg1"/>
            </a:solidFill>
            <a:round/>
            <a:headEnd/>
            <a:tailEnd/>
          </a:ln>
          <a:effectLst/>
        </p:spPr>
        <p:txBody>
          <a:bodyPr wrap="none" anchor="ctr"/>
          <a:lstStyle/>
          <a:p>
            <a:pPr algn="ctr">
              <a:defRPr/>
            </a:pPr>
            <a:r>
              <a:rPr lang="zh-CN" altLang="en-US" sz="5000">
                <a:cs typeface="Arial" charset="0"/>
              </a:rPr>
              <a:t>宇宙</a:t>
            </a:r>
            <a:endParaRPr lang="en-US" sz="5000">
              <a:cs typeface="Arial" charset="0"/>
            </a:endParaRPr>
          </a:p>
        </p:txBody>
      </p:sp>
      <p:sp>
        <p:nvSpPr>
          <p:cNvPr id="2186247" name="Text Box 7"/>
          <p:cNvSpPr txBox="1">
            <a:spLocks noChangeArrowheads="1"/>
          </p:cNvSpPr>
          <p:nvPr/>
        </p:nvSpPr>
        <p:spPr bwMode="auto">
          <a:xfrm>
            <a:off x="2667000" y="5486400"/>
            <a:ext cx="3581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en-US" sz="4400">
                <a:cs typeface="Arial" charset="0"/>
              </a:rPr>
              <a:t>无神论</a:t>
            </a:r>
          </a:p>
        </p:txBody>
      </p:sp>
      <p:sp>
        <p:nvSpPr>
          <p:cNvPr id="3695624" name="Oval 8"/>
          <p:cNvSpPr>
            <a:spLocks noChangeArrowheads="1"/>
          </p:cNvSpPr>
          <p:nvPr/>
        </p:nvSpPr>
        <p:spPr bwMode="auto">
          <a:xfrm>
            <a:off x="609600" y="3314700"/>
            <a:ext cx="2171700" cy="2171700"/>
          </a:xfrm>
          <a:prstGeom prst="ellipse">
            <a:avLst/>
          </a:prstGeom>
          <a:pattFill prst="pct5">
            <a:fgClr>
              <a:prstClr val="black"/>
            </a:fgClr>
            <a:bgClr>
              <a:schemeClr val="accent6"/>
            </a:bgClr>
          </a:pattFill>
          <a:ln w="57150">
            <a:solidFill>
              <a:schemeClr val="bg1"/>
            </a:solidFill>
            <a:round/>
            <a:headEnd/>
            <a:tailEnd/>
          </a:ln>
          <a:effectLst/>
        </p:spPr>
        <p:txBody>
          <a:bodyPr wrap="none" anchor="ctr"/>
          <a:lstStyle/>
          <a:p>
            <a:pPr algn="ctr">
              <a:defRPr/>
            </a:pPr>
            <a:r>
              <a:rPr lang="zh-CN" altLang="en-US" sz="5100">
                <a:cs typeface="Arial" charset="0"/>
              </a:rPr>
              <a:t>宇宙</a:t>
            </a:r>
            <a:endParaRPr lang="en-US" sz="5100">
              <a:cs typeface="Arial" charset="0"/>
            </a:endParaRPr>
          </a:p>
        </p:txBody>
      </p:sp>
      <p:sp>
        <p:nvSpPr>
          <p:cNvPr id="3695625" name="Oval 3"/>
          <p:cNvSpPr>
            <a:spLocks noChangeArrowheads="1"/>
          </p:cNvSpPr>
          <p:nvPr/>
        </p:nvSpPr>
        <p:spPr bwMode="auto">
          <a:xfrm>
            <a:off x="6248400" y="685800"/>
            <a:ext cx="2209800" cy="2209800"/>
          </a:xfrm>
          <a:prstGeom prst="ellipse">
            <a:avLst/>
          </a:prstGeom>
          <a:noFill/>
          <a:ln w="5715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zh-CN" altLang="en-US" sz="6600">
                <a:cs typeface="Arial" charset="0"/>
              </a:rPr>
              <a:t>神</a:t>
            </a:r>
            <a:endParaRPr lang="en-US" sz="6600">
              <a:cs typeface="Arial" charset="0"/>
            </a:endParaRPr>
          </a:p>
        </p:txBody>
      </p:sp>
      <p:sp>
        <p:nvSpPr>
          <p:cNvPr id="3695626" name="Text Box 4"/>
          <p:cNvSpPr txBox="1">
            <a:spLocks noChangeArrowheads="1"/>
          </p:cNvSpPr>
          <p:nvPr/>
        </p:nvSpPr>
        <p:spPr bwMode="auto">
          <a:xfrm>
            <a:off x="5562600" y="5486400"/>
            <a:ext cx="3581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zh-CN" altLang="en-US" sz="4400">
                <a:cs typeface="Arial" charset="0"/>
              </a:rPr>
              <a:t>基督教</a:t>
            </a:r>
            <a:endParaRPr lang="en-US" sz="4400">
              <a:cs typeface="Arial" charset="0"/>
            </a:endParaRPr>
          </a:p>
        </p:txBody>
      </p:sp>
      <p:sp>
        <p:nvSpPr>
          <p:cNvPr id="3695628" name="Oval 6"/>
          <p:cNvSpPr>
            <a:spLocks noChangeArrowheads="1"/>
          </p:cNvSpPr>
          <p:nvPr/>
        </p:nvSpPr>
        <p:spPr bwMode="auto">
          <a:xfrm>
            <a:off x="6286500" y="3276600"/>
            <a:ext cx="2171700" cy="2171700"/>
          </a:xfrm>
          <a:prstGeom prst="ellipse">
            <a:avLst/>
          </a:prstGeom>
          <a:pattFill prst="pct5">
            <a:fgClr>
              <a:prstClr val="black"/>
            </a:fgClr>
            <a:bgClr>
              <a:schemeClr val="accent6"/>
            </a:bgClr>
          </a:pattFill>
          <a:ln w="57150">
            <a:solidFill>
              <a:schemeClr val="bg1"/>
            </a:solidFill>
            <a:round/>
            <a:headEnd/>
            <a:tailEnd/>
          </a:ln>
          <a:effectLst/>
        </p:spPr>
        <p:txBody>
          <a:bodyPr wrap="none" anchor="ctr"/>
          <a:lstStyle/>
          <a:p>
            <a:pPr algn="ctr">
              <a:defRPr/>
            </a:pPr>
            <a:r>
              <a:rPr lang="zh-CN" altLang="en-US" sz="5300">
                <a:cs typeface="Arial" charset="0"/>
              </a:rPr>
              <a:t>宇宙</a:t>
            </a:r>
            <a:endParaRPr lang="en-US" sz="5300">
              <a:cs typeface="Arial" charset="0"/>
            </a:endParaRPr>
          </a:p>
        </p:txBody>
      </p:sp>
      <p:sp>
        <p:nvSpPr>
          <p:cNvPr id="2188293" name="Line 5"/>
          <p:cNvSpPr>
            <a:spLocks noChangeShapeType="1"/>
          </p:cNvSpPr>
          <p:nvPr/>
        </p:nvSpPr>
        <p:spPr bwMode="auto">
          <a:xfrm>
            <a:off x="7391400" y="2209800"/>
            <a:ext cx="0" cy="1676400"/>
          </a:xfrm>
          <a:prstGeom prst="line">
            <a:avLst/>
          </a:prstGeom>
          <a:noFill/>
          <a:ln w="133350">
            <a:solidFill>
              <a:srgbClr val="FFFF00"/>
            </a:solidFill>
            <a:round/>
            <a:headEnd/>
            <a:tailEnd type="stealth" w="lg" len="lg"/>
          </a:ln>
          <a:effectLst/>
        </p:spPr>
        <p:txBody>
          <a:bodyPr/>
          <a:lstStyle/>
          <a:p>
            <a:pPr>
              <a:defRPr/>
            </a:pPr>
            <a:endParaRPr lang="en-US">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86246"/>
                                        </p:tgtEl>
                                        <p:attrNameLst>
                                          <p:attrName>style.visibility</p:attrName>
                                        </p:attrNameLst>
                                      </p:cBhvr>
                                      <p:to>
                                        <p:strVal val="visible"/>
                                      </p:to>
                                    </p:set>
                                    <p:animEffect transition="in" filter="wipe(up)">
                                      <p:cBhvr>
                                        <p:cTn id="7" dur="500"/>
                                        <p:tgtEl>
                                          <p:spTgt spid="218624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86247"/>
                                        </p:tgtEl>
                                        <p:attrNameLst>
                                          <p:attrName>style.visibility</p:attrName>
                                        </p:attrNameLst>
                                      </p:cBhvr>
                                      <p:to>
                                        <p:strVal val="visible"/>
                                      </p:to>
                                    </p:set>
                                    <p:animEffect transition="in" filter="wipe(up)">
                                      <p:cBhvr>
                                        <p:cTn id="11" dur="500"/>
                                        <p:tgtEl>
                                          <p:spTgt spid="218624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695625"/>
                                        </p:tgtEl>
                                        <p:attrNameLst>
                                          <p:attrName>style.visibility</p:attrName>
                                        </p:attrNameLst>
                                      </p:cBhvr>
                                      <p:to>
                                        <p:strVal val="visible"/>
                                      </p:to>
                                    </p:set>
                                    <p:animEffect transition="in" filter="wipe(up)">
                                      <p:cBhvr>
                                        <p:cTn id="16" dur="500"/>
                                        <p:tgtEl>
                                          <p:spTgt spid="3695625"/>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3695628"/>
                                        </p:tgtEl>
                                        <p:attrNameLst>
                                          <p:attrName>style.visibility</p:attrName>
                                        </p:attrNameLst>
                                      </p:cBhvr>
                                      <p:to>
                                        <p:strVal val="visible"/>
                                      </p:to>
                                    </p:set>
                                    <p:animEffect transition="in" filter="wipe(up)">
                                      <p:cBhvr>
                                        <p:cTn id="20" dur="500"/>
                                        <p:tgtEl>
                                          <p:spTgt spid="3695628"/>
                                        </p:tgtEl>
                                      </p:cBhvr>
                                    </p:animEffect>
                                  </p:childTnLst>
                                </p:cTn>
                              </p:par>
                            </p:childTnLst>
                          </p:cTn>
                        </p:par>
                        <p:par>
                          <p:cTn id="21" fill="hold" nodeType="afterGroup">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3695626"/>
                                        </p:tgtEl>
                                        <p:attrNameLst>
                                          <p:attrName>style.visibility</p:attrName>
                                        </p:attrNameLst>
                                      </p:cBhvr>
                                      <p:to>
                                        <p:strVal val="visible"/>
                                      </p:to>
                                    </p:set>
                                    <p:animEffect transition="in" filter="wipe(up)">
                                      <p:cBhvr>
                                        <p:cTn id="24" dur="500"/>
                                        <p:tgtEl>
                                          <p:spTgt spid="369562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nodeType="clickEffect">
                                  <p:stCondLst>
                                    <p:cond delay="0"/>
                                  </p:stCondLst>
                                  <p:childTnLst>
                                    <p:set>
                                      <p:cBhvr>
                                        <p:cTn id="28" dur="1" fill="hold">
                                          <p:stCondLst>
                                            <p:cond delay="0"/>
                                          </p:stCondLst>
                                        </p:cTn>
                                        <p:tgtEl>
                                          <p:spTgt spid="2188293"/>
                                        </p:tgtEl>
                                        <p:attrNameLst>
                                          <p:attrName>style.visibility</p:attrName>
                                        </p:attrNameLst>
                                      </p:cBhvr>
                                      <p:to>
                                        <p:strVal val="visible"/>
                                      </p:to>
                                    </p:set>
                                    <p:animEffect transition="in" filter="wipe(up)">
                                      <p:cBhvr>
                                        <p:cTn id="29" dur="500"/>
                                        <p:tgtEl>
                                          <p:spTgt spid="2188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6246" grpId="0" animBg="1"/>
      <p:bldP spid="2186247" grpId="0"/>
      <p:bldP spid="3695625" grpId="0" animBg="1"/>
      <p:bldP spid="3695626" grpId="0"/>
      <p:bldP spid="36956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25282" name="Rectangle 5"/>
          <p:cNvSpPr>
            <a:spLocks noChangeArrowheads="1"/>
          </p:cNvSpPr>
          <p:nvPr/>
        </p:nvSpPr>
        <p:spPr bwMode="auto">
          <a:xfrm>
            <a:off x="-76200" y="0"/>
            <a:ext cx="9296400" cy="6858000"/>
          </a:xfrm>
          <a:prstGeom prst="rect">
            <a:avLst/>
          </a:prstGeom>
          <a:blipFill dpi="0" rotWithShape="1">
            <a:blip r:embed="rId3"/>
            <a:srcRect/>
            <a:tile tx="0" ty="0" sx="100000" sy="100000" flip="none" algn="tl"/>
          </a:blipFill>
          <a:ln w="9525">
            <a:solidFill>
              <a:schemeClr val="tx1"/>
            </a:solidFill>
            <a:round/>
            <a:headEnd/>
            <a:tailEnd/>
          </a:ln>
        </p:spPr>
        <p:txBody>
          <a:bodyPr/>
          <a:lstStyle/>
          <a:p>
            <a:endParaRPr lang="en-US"/>
          </a:p>
        </p:txBody>
      </p:sp>
      <p:sp>
        <p:nvSpPr>
          <p:cNvPr id="2211845" name="Text Box 5"/>
          <p:cNvSpPr txBox="1">
            <a:spLocks noChangeArrowheads="1"/>
          </p:cNvSpPr>
          <p:nvPr/>
        </p:nvSpPr>
        <p:spPr bwMode="auto">
          <a:xfrm>
            <a:off x="304800" y="1330325"/>
            <a:ext cx="2438400" cy="5016500"/>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defRPr/>
            </a:pPr>
            <a:r>
              <a:rPr lang="en-US" sz="4000" dirty="0"/>
              <a:t>布冯</a:t>
            </a:r>
            <a:r>
              <a:rPr lang="en-US" altLang="ja-JP" sz="3900" dirty="0">
                <a:cs typeface="Arial" charset="0"/>
              </a:rPr>
              <a:t>:</a:t>
            </a:r>
          </a:p>
          <a:p>
            <a:pPr eaLnBrk="1" hangingPunct="1">
              <a:defRPr/>
            </a:pPr>
            <a:r>
              <a:rPr lang="en-US" sz="4000" dirty="0"/>
              <a:t>拉普拉斯</a:t>
            </a:r>
            <a:r>
              <a:rPr lang="en-US" altLang="ja-JP" sz="3900" dirty="0">
                <a:cs typeface="Arial" charset="0"/>
              </a:rPr>
              <a:t>:</a:t>
            </a:r>
          </a:p>
          <a:p>
            <a:pPr eaLnBrk="1" hangingPunct="1">
              <a:defRPr/>
            </a:pPr>
            <a:r>
              <a:rPr lang="en-US" sz="4000" dirty="0"/>
              <a:t>拉马克</a:t>
            </a:r>
            <a:r>
              <a:rPr lang="en-US" altLang="ja-JP" sz="3900" dirty="0">
                <a:cs typeface="Arial" charset="0"/>
              </a:rPr>
              <a:t>:</a:t>
            </a:r>
          </a:p>
          <a:p>
            <a:pPr eaLnBrk="1" hangingPunct="1">
              <a:defRPr/>
            </a:pPr>
            <a:r>
              <a:rPr lang="en-US" sz="4000" dirty="0"/>
              <a:t>沃纳</a:t>
            </a:r>
            <a:r>
              <a:rPr lang="en-US" altLang="ja-JP" sz="3900" dirty="0">
                <a:cs typeface="Arial" charset="0"/>
              </a:rPr>
              <a:t>:</a:t>
            </a:r>
          </a:p>
          <a:p>
            <a:pPr eaLnBrk="1" hangingPunct="1">
              <a:defRPr/>
            </a:pPr>
            <a:r>
              <a:rPr lang="en-US" sz="4000" dirty="0"/>
              <a:t>赫顿</a:t>
            </a:r>
            <a:r>
              <a:rPr lang="en-US" altLang="ja-JP" sz="3900" dirty="0">
                <a:cs typeface="Arial" charset="0"/>
              </a:rPr>
              <a:t>:</a:t>
            </a:r>
          </a:p>
          <a:p>
            <a:pPr eaLnBrk="1" hangingPunct="1">
              <a:defRPr/>
            </a:pPr>
            <a:r>
              <a:rPr lang="en-US" sz="4000" dirty="0"/>
              <a:t>居维叶</a:t>
            </a:r>
            <a:r>
              <a:rPr lang="en-US" altLang="ja-JP" sz="3900" dirty="0">
                <a:cs typeface="Arial" charset="0"/>
              </a:rPr>
              <a:t>:</a:t>
            </a:r>
          </a:p>
          <a:p>
            <a:pPr eaLnBrk="1" hangingPunct="1">
              <a:defRPr/>
            </a:pPr>
            <a:r>
              <a:rPr lang="en-US" sz="4000" dirty="0"/>
              <a:t>史密斯</a:t>
            </a:r>
            <a:r>
              <a:rPr lang="en-US" altLang="ja-JP" sz="3900" dirty="0">
                <a:cs typeface="Arial" charset="0"/>
              </a:rPr>
              <a:t>:</a:t>
            </a:r>
          </a:p>
          <a:p>
            <a:pPr eaLnBrk="1" hangingPunct="1">
              <a:defRPr/>
            </a:pPr>
            <a:r>
              <a:rPr lang="en-US" sz="4000" dirty="0"/>
              <a:t>莱尔</a:t>
            </a:r>
            <a:r>
              <a:rPr lang="en-US" altLang="ja-JP" sz="3900" dirty="0">
                <a:cs typeface="Arial" charset="0"/>
              </a:rPr>
              <a:t>:</a:t>
            </a:r>
            <a:endParaRPr lang="en-US" sz="3900" dirty="0">
              <a:cs typeface="Arial" charset="0"/>
            </a:endParaRPr>
          </a:p>
        </p:txBody>
      </p:sp>
      <p:sp>
        <p:nvSpPr>
          <p:cNvPr id="2211842" name="Text Box 2"/>
          <p:cNvSpPr txBox="1">
            <a:spLocks noChangeArrowheads="1"/>
          </p:cNvSpPr>
          <p:nvPr/>
        </p:nvSpPr>
        <p:spPr bwMode="auto">
          <a:xfrm>
            <a:off x="2667000" y="1354138"/>
            <a:ext cx="6477000" cy="4894262"/>
          </a:xfrm>
          <a:prstGeom prst="rect">
            <a:avLst/>
          </a:prstGeom>
          <a:noFill/>
          <a:ln>
            <a:noFill/>
          </a:ln>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defRPr/>
            </a:pPr>
            <a:r>
              <a:rPr lang="en-US" sz="3900" dirty="0">
                <a:effectLst>
                  <a:outerShdw blurRad="38100" dist="38100" dir="2700000" algn="tl">
                    <a:srgbClr val="000000">
                      <a:alpha val="43137"/>
                    </a:srgbClr>
                  </a:outerShdw>
                </a:effectLst>
                <a:cs typeface="Arial" charset="0"/>
              </a:rPr>
              <a:t>自然神论者或</a:t>
            </a:r>
            <a:r>
              <a:rPr lang="zh-CN" altLang="en-US" sz="3900" dirty="0">
                <a:effectLst>
                  <a:outerShdw blurRad="38100" dist="38100" dir="2700000" algn="tl">
                    <a:srgbClr val="000000">
                      <a:alpha val="43137"/>
                    </a:srgbClr>
                  </a:outerShdw>
                </a:effectLst>
                <a:cs typeface="Arial" charset="0"/>
              </a:rPr>
              <a:t>含糊</a:t>
            </a:r>
            <a:r>
              <a:rPr lang="en-US" sz="3900" dirty="0">
                <a:effectLst>
                  <a:outerShdw blurRad="38100" dist="38100" dir="2700000" algn="tl">
                    <a:srgbClr val="000000">
                      <a:alpha val="43137"/>
                    </a:srgbClr>
                  </a:outerShdw>
                </a:effectLst>
                <a:cs typeface="Arial" charset="0"/>
              </a:rPr>
              <a:t>有神论</a:t>
            </a:r>
            <a:r>
              <a:rPr lang="zh-CN" altLang="en-US" sz="3900" dirty="0">
                <a:effectLst>
                  <a:outerShdw blurRad="38100" dist="38100" dir="2700000" algn="tl">
                    <a:srgbClr val="000000">
                      <a:alpha val="43137"/>
                    </a:srgbClr>
                  </a:outerShdw>
                </a:effectLst>
                <a:cs typeface="Arial" charset="0"/>
              </a:rPr>
              <a:t>者</a:t>
            </a:r>
            <a:endParaRPr lang="en-US" altLang="zh-CN" sz="3900" dirty="0">
              <a:effectLst>
                <a:outerShdw blurRad="38100" dist="38100" dir="2700000" algn="tl">
                  <a:srgbClr val="000000">
                    <a:alpha val="43137"/>
                  </a:srgbClr>
                </a:outerShdw>
              </a:effectLst>
              <a:cs typeface="Arial" charset="0"/>
            </a:endParaRPr>
          </a:p>
          <a:p>
            <a:pPr eaLnBrk="1" hangingPunct="1">
              <a:defRPr/>
            </a:pPr>
            <a:r>
              <a:rPr lang="en-US" sz="3900" dirty="0">
                <a:effectLst>
                  <a:outerShdw blurRad="38100" dist="38100" dir="2700000" algn="tl">
                    <a:srgbClr val="000000">
                      <a:alpha val="43137"/>
                    </a:srgbClr>
                  </a:outerShdw>
                </a:effectLst>
                <a:cs typeface="Arial" charset="0"/>
              </a:rPr>
              <a:t>开放性无神论者</a:t>
            </a:r>
            <a:endParaRPr lang="en-US" altLang="ja-JP" sz="3900" dirty="0">
              <a:effectLst>
                <a:outerShdw blurRad="38100" dist="38100" dir="2700000" algn="tl">
                  <a:srgbClr val="000000">
                    <a:alpha val="43137"/>
                  </a:srgbClr>
                </a:outerShdw>
              </a:effectLst>
              <a:cs typeface="Arial" charset="0"/>
            </a:endParaRPr>
          </a:p>
          <a:p>
            <a:pPr eaLnBrk="1" hangingPunct="1">
              <a:defRPr/>
            </a:pPr>
            <a:r>
              <a:rPr lang="en-US" sz="3900" dirty="0">
                <a:effectLst>
                  <a:outerShdw blurRad="38100" dist="38100" dir="2700000" algn="tl">
                    <a:srgbClr val="000000">
                      <a:alpha val="43137"/>
                    </a:srgbClr>
                  </a:outerShdw>
                </a:effectLst>
                <a:cs typeface="Arial" charset="0"/>
              </a:rPr>
              <a:t>自然神论者或无神论者</a:t>
            </a:r>
          </a:p>
          <a:p>
            <a:pPr eaLnBrk="1" hangingPunct="1">
              <a:defRPr/>
            </a:pPr>
            <a:r>
              <a:rPr lang="en-US" sz="3900" dirty="0">
                <a:effectLst>
                  <a:outerShdw blurRad="38100" dist="38100" dir="2700000" algn="tl">
                    <a:srgbClr val="000000">
                      <a:alpha val="43137"/>
                    </a:srgbClr>
                  </a:outerShdw>
                </a:effectLst>
                <a:cs typeface="Arial" charset="0"/>
              </a:rPr>
              <a:t>自然神论者或无神论者</a:t>
            </a:r>
          </a:p>
          <a:p>
            <a:pPr eaLnBrk="1" hangingPunct="1">
              <a:defRPr/>
            </a:pPr>
            <a:r>
              <a:rPr lang="en-US" sz="3900" dirty="0">
                <a:effectLst>
                  <a:outerShdw blurRad="38100" dist="38100" dir="2700000" algn="tl">
                    <a:srgbClr val="000000">
                      <a:alpha val="43137"/>
                    </a:srgbClr>
                  </a:outerShdw>
                </a:effectLst>
                <a:cs typeface="Arial" charset="0"/>
              </a:rPr>
              <a:t>自然神论者或无神论者</a:t>
            </a:r>
          </a:p>
          <a:p>
            <a:pPr eaLnBrk="1" hangingPunct="1">
              <a:defRPr/>
            </a:pPr>
            <a:r>
              <a:rPr lang="en-US" sz="3900" dirty="0">
                <a:effectLst>
                  <a:outerShdw blurRad="38100" dist="38100" dir="2700000" algn="tl">
                    <a:srgbClr val="000000">
                      <a:alpha val="43137"/>
                    </a:srgbClr>
                  </a:outerShdw>
                </a:effectLst>
              </a:rPr>
              <a:t>自然神论者或</a:t>
            </a:r>
            <a:r>
              <a:rPr lang="zh-CN" altLang="en-US" sz="3900" dirty="0">
                <a:effectLst>
                  <a:outerShdw blurRad="38100" dist="38100" dir="2700000" algn="tl">
                    <a:srgbClr val="000000">
                      <a:alpha val="43137"/>
                    </a:srgbClr>
                  </a:outerShdw>
                </a:effectLst>
              </a:rPr>
              <a:t>含糊</a:t>
            </a:r>
            <a:r>
              <a:rPr lang="en-US" sz="3900" dirty="0">
                <a:effectLst>
                  <a:outerShdw blurRad="38100" dist="38100" dir="2700000" algn="tl">
                    <a:srgbClr val="000000">
                      <a:alpha val="43137"/>
                    </a:srgbClr>
                  </a:outerShdw>
                </a:effectLst>
              </a:rPr>
              <a:t>有神论</a:t>
            </a:r>
            <a:r>
              <a:rPr lang="zh-CN" altLang="en-US" sz="3900" dirty="0">
                <a:effectLst>
                  <a:outerShdw blurRad="38100" dist="38100" dir="2700000" algn="tl">
                    <a:srgbClr val="000000">
                      <a:alpha val="43137"/>
                    </a:srgbClr>
                  </a:outerShdw>
                </a:effectLst>
              </a:rPr>
              <a:t>者</a:t>
            </a:r>
            <a:endParaRPr lang="en-US" altLang="zh-CN" sz="3900" dirty="0">
              <a:effectLst>
                <a:outerShdw blurRad="38100" dist="38100" dir="2700000" algn="tl">
                  <a:srgbClr val="000000">
                    <a:alpha val="43137"/>
                  </a:srgbClr>
                </a:outerShdw>
              </a:effectLst>
            </a:endParaRPr>
          </a:p>
          <a:p>
            <a:pPr eaLnBrk="1" hangingPunct="1">
              <a:defRPr/>
            </a:pPr>
            <a:r>
              <a:rPr lang="en-US" sz="3900" dirty="0">
                <a:effectLst>
                  <a:outerShdw blurRad="38100" dist="38100" dir="2700000" algn="tl">
                    <a:srgbClr val="000000">
                      <a:alpha val="43137"/>
                    </a:srgbClr>
                  </a:outerShdw>
                </a:effectLst>
              </a:rPr>
              <a:t>自然神论者或</a:t>
            </a:r>
            <a:r>
              <a:rPr lang="zh-CN" altLang="en-US" sz="3900" dirty="0">
                <a:effectLst>
                  <a:outerShdw blurRad="38100" dist="38100" dir="2700000" algn="tl">
                    <a:srgbClr val="000000">
                      <a:alpha val="43137"/>
                    </a:srgbClr>
                  </a:outerShdw>
                </a:effectLst>
              </a:rPr>
              <a:t>含糊</a:t>
            </a:r>
            <a:r>
              <a:rPr lang="en-US" sz="3900" dirty="0">
                <a:effectLst>
                  <a:outerShdw blurRad="38100" dist="38100" dir="2700000" algn="tl">
                    <a:srgbClr val="000000">
                      <a:alpha val="43137"/>
                    </a:srgbClr>
                  </a:outerShdw>
                </a:effectLst>
              </a:rPr>
              <a:t>有神论</a:t>
            </a:r>
            <a:r>
              <a:rPr lang="zh-CN" altLang="en-US" sz="3900" dirty="0">
                <a:effectLst>
                  <a:outerShdw blurRad="38100" dist="38100" dir="2700000" algn="tl">
                    <a:srgbClr val="000000">
                      <a:alpha val="43137"/>
                    </a:srgbClr>
                  </a:outerShdw>
                </a:effectLst>
              </a:rPr>
              <a:t>者</a:t>
            </a:r>
            <a:endParaRPr lang="en-US" altLang="ja-JP" sz="3900" dirty="0">
              <a:effectLst>
                <a:outerShdw blurRad="38100" dist="38100" dir="2700000" algn="tl">
                  <a:srgbClr val="000000">
                    <a:alpha val="43137"/>
                  </a:srgbClr>
                </a:outerShdw>
              </a:effectLst>
              <a:cs typeface="Arial" charset="0"/>
            </a:endParaRPr>
          </a:p>
          <a:p>
            <a:pPr eaLnBrk="1" hangingPunct="1">
              <a:defRPr/>
            </a:pPr>
            <a:r>
              <a:rPr lang="en-US" sz="3900" dirty="0">
                <a:effectLst>
                  <a:outerShdw blurRad="38100" dist="38100" dir="2700000" algn="tl">
                    <a:srgbClr val="000000">
                      <a:alpha val="43137"/>
                    </a:srgbClr>
                  </a:outerShdw>
                </a:effectLst>
                <a:cs typeface="Arial" charset="0"/>
              </a:rPr>
              <a:t>自然神论者或一神论</a:t>
            </a:r>
          </a:p>
        </p:txBody>
      </p:sp>
      <p:sp>
        <p:nvSpPr>
          <p:cNvPr id="225285" name="Rectangle 3"/>
          <p:cNvSpPr>
            <a:spLocks noGrp="1" noChangeArrowheads="1"/>
          </p:cNvSpPr>
          <p:nvPr>
            <p:ph type="title"/>
          </p:nvPr>
        </p:nvSpPr>
        <p:spPr>
          <a:xfrm>
            <a:off x="457200" y="-914400"/>
            <a:ext cx="8229600" cy="1143000"/>
          </a:xfrm>
        </p:spPr>
        <p:txBody>
          <a:bodyPr/>
          <a:lstStyle/>
          <a:p>
            <a:pPr eaLnBrk="1" hangingPunct="1"/>
            <a:r>
              <a:rPr lang="en-US">
                <a:solidFill>
                  <a:schemeClr val="accent2"/>
                </a:solidFill>
                <a:latin typeface="Arial" charset="0"/>
              </a:rPr>
              <a:t>旧地球神学 (1778-1833)</a:t>
            </a:r>
          </a:p>
        </p:txBody>
      </p:sp>
      <p:sp>
        <p:nvSpPr>
          <p:cNvPr id="2211844" name="Text Box 4"/>
          <p:cNvSpPr txBox="1">
            <a:spLocks noChangeArrowheads="1"/>
          </p:cNvSpPr>
          <p:nvPr/>
        </p:nvSpPr>
        <p:spPr bwMode="auto">
          <a:xfrm>
            <a:off x="-7938" y="304800"/>
            <a:ext cx="9144001" cy="823913"/>
          </a:xfrm>
          <a:prstGeom prst="rect">
            <a:avLst/>
          </a:prstGeom>
          <a:noFill/>
          <a:ln>
            <a:noFill/>
          </a:ln>
          <a:effectLst>
            <a:outerShdw blurRad="63500" dist="38099" dir="2700000" algn="ctr" rotWithShape="0">
              <a:srgbClr val="040808">
                <a:alpha val="74998"/>
              </a:srgb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defRPr/>
            </a:pPr>
            <a:r>
              <a:rPr lang="en-US" sz="4800">
                <a:solidFill>
                  <a:schemeClr val="accent1"/>
                </a:solidFill>
                <a:cs typeface="Arial" charset="0"/>
              </a:rPr>
              <a:t>旧地球神学</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211842">
                                            <p:txEl>
                                              <p:pRg st="0" end="0"/>
                                            </p:txEl>
                                          </p:spTgt>
                                        </p:tgtEl>
                                        <p:attrNameLst>
                                          <p:attrName>style.visibility</p:attrName>
                                        </p:attrNameLst>
                                      </p:cBhvr>
                                      <p:to>
                                        <p:strVal val="visible"/>
                                      </p:to>
                                    </p:set>
                                    <p:animEffect transition="in" filter="wipe(left)">
                                      <p:cBhvr>
                                        <p:cTn id="7" dur="500"/>
                                        <p:tgtEl>
                                          <p:spTgt spid="221184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211842">
                                            <p:txEl>
                                              <p:pRg st="1" end="1"/>
                                            </p:txEl>
                                          </p:spTgt>
                                        </p:tgtEl>
                                        <p:attrNameLst>
                                          <p:attrName>style.visibility</p:attrName>
                                        </p:attrNameLst>
                                      </p:cBhvr>
                                      <p:to>
                                        <p:strVal val="visible"/>
                                      </p:to>
                                    </p:set>
                                    <p:animEffect transition="in" filter="wipe(left)">
                                      <p:cBhvr>
                                        <p:cTn id="12" dur="500"/>
                                        <p:tgtEl>
                                          <p:spTgt spid="221184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211842">
                                            <p:txEl>
                                              <p:pRg st="2" end="2"/>
                                            </p:txEl>
                                          </p:spTgt>
                                        </p:tgtEl>
                                        <p:attrNameLst>
                                          <p:attrName>style.visibility</p:attrName>
                                        </p:attrNameLst>
                                      </p:cBhvr>
                                      <p:to>
                                        <p:strVal val="visible"/>
                                      </p:to>
                                    </p:set>
                                    <p:animEffect transition="in" filter="wipe(left)">
                                      <p:cBhvr>
                                        <p:cTn id="17" dur="500"/>
                                        <p:tgtEl>
                                          <p:spTgt spid="221184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211842">
                                            <p:txEl>
                                              <p:pRg st="3" end="3"/>
                                            </p:txEl>
                                          </p:spTgt>
                                        </p:tgtEl>
                                        <p:attrNameLst>
                                          <p:attrName>style.visibility</p:attrName>
                                        </p:attrNameLst>
                                      </p:cBhvr>
                                      <p:to>
                                        <p:strVal val="visible"/>
                                      </p:to>
                                    </p:set>
                                    <p:animEffect transition="in" filter="wipe(left)">
                                      <p:cBhvr>
                                        <p:cTn id="22" dur="500"/>
                                        <p:tgtEl>
                                          <p:spTgt spid="221184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211842">
                                            <p:txEl>
                                              <p:pRg st="4" end="4"/>
                                            </p:txEl>
                                          </p:spTgt>
                                        </p:tgtEl>
                                        <p:attrNameLst>
                                          <p:attrName>style.visibility</p:attrName>
                                        </p:attrNameLst>
                                      </p:cBhvr>
                                      <p:to>
                                        <p:strVal val="visible"/>
                                      </p:to>
                                    </p:set>
                                    <p:animEffect transition="in" filter="wipe(left)">
                                      <p:cBhvr>
                                        <p:cTn id="27" dur="500"/>
                                        <p:tgtEl>
                                          <p:spTgt spid="221184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211842">
                                            <p:txEl>
                                              <p:pRg st="5" end="5"/>
                                            </p:txEl>
                                          </p:spTgt>
                                        </p:tgtEl>
                                        <p:attrNameLst>
                                          <p:attrName>style.visibility</p:attrName>
                                        </p:attrNameLst>
                                      </p:cBhvr>
                                      <p:to>
                                        <p:strVal val="visible"/>
                                      </p:to>
                                    </p:set>
                                    <p:animEffect transition="in" filter="wipe(left)">
                                      <p:cBhvr>
                                        <p:cTn id="32" dur="500"/>
                                        <p:tgtEl>
                                          <p:spTgt spid="2211842">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211842">
                                            <p:txEl>
                                              <p:pRg st="6" end="6"/>
                                            </p:txEl>
                                          </p:spTgt>
                                        </p:tgtEl>
                                        <p:attrNameLst>
                                          <p:attrName>style.visibility</p:attrName>
                                        </p:attrNameLst>
                                      </p:cBhvr>
                                      <p:to>
                                        <p:strVal val="visible"/>
                                      </p:to>
                                    </p:set>
                                    <p:animEffect transition="in" filter="wipe(left)">
                                      <p:cBhvr>
                                        <p:cTn id="37" dur="500"/>
                                        <p:tgtEl>
                                          <p:spTgt spid="2211842">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211842">
                                            <p:txEl>
                                              <p:pRg st="7" end="7"/>
                                            </p:txEl>
                                          </p:spTgt>
                                        </p:tgtEl>
                                        <p:attrNameLst>
                                          <p:attrName>style.visibility</p:attrName>
                                        </p:attrNameLst>
                                      </p:cBhvr>
                                      <p:to>
                                        <p:strVal val="visible"/>
                                      </p:to>
                                    </p:set>
                                    <p:animEffect transition="in" filter="wipe(left)">
                                      <p:cBhvr>
                                        <p:cTn id="42" dur="500"/>
                                        <p:tgtEl>
                                          <p:spTgt spid="221184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title"/>
          </p:nvPr>
        </p:nvSpPr>
        <p:spPr/>
        <p:txBody>
          <a:bodyPr/>
          <a:lstStyle/>
          <a:p>
            <a:pPr eaLnBrk="1" hangingPunct="1"/>
            <a:r>
              <a:rPr lang="en-US">
                <a:latin typeface="Arial" charset="0"/>
              </a:rPr>
              <a:t>Hutton 1795—past history</a:t>
            </a:r>
          </a:p>
        </p:txBody>
      </p:sp>
      <p:pic>
        <p:nvPicPr>
          <p:cNvPr id="227330"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3159044" name="Text Box 4"/>
          <p:cNvSpPr txBox="1">
            <a:spLocks noChangeArrowheads="1"/>
          </p:cNvSpPr>
          <p:nvPr/>
        </p:nvSpPr>
        <p:spPr bwMode="auto">
          <a:xfrm>
            <a:off x="838200" y="628650"/>
            <a:ext cx="4953000" cy="4400550"/>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defRPr/>
            </a:pPr>
            <a:r>
              <a:rPr lang="en-US" altLang="ja-JP" sz="4000">
                <a:cs typeface="Arial" charset="0"/>
              </a:rPr>
              <a:t>“</a:t>
            </a:r>
            <a:r>
              <a:rPr lang="ja-JP" altLang="en-US" sz="4000">
                <a:cs typeface="Arial" charset="0"/>
              </a:rPr>
              <a:t>我们的地球的历史需要</a:t>
            </a:r>
            <a:r>
              <a:rPr lang="zh-CN" altLang="en-US" sz="4000">
                <a:cs typeface="Arial" charset="0"/>
              </a:rPr>
              <a:t>能以</a:t>
            </a:r>
            <a:r>
              <a:rPr lang="ja-JP" altLang="en-US" sz="4000">
                <a:solidFill>
                  <a:srgbClr val="FFFF00"/>
                </a:solidFill>
                <a:cs typeface="Arial" charset="0"/>
              </a:rPr>
              <a:t>现在</a:t>
            </a:r>
            <a:r>
              <a:rPr lang="zh-CN" altLang="en-US" sz="4000">
                <a:cs typeface="Arial" charset="0"/>
              </a:rPr>
              <a:t>能看见的用来说明</a:t>
            </a:r>
            <a:r>
              <a:rPr lang="en-US" altLang="ja-JP" sz="4000">
                <a:cs typeface="Arial" charset="0"/>
              </a:rPr>
              <a:t>......</a:t>
            </a:r>
            <a:r>
              <a:rPr lang="zh-CN" altLang="en-US" sz="4000">
                <a:cs typeface="Arial" charset="0"/>
              </a:rPr>
              <a:t>我们不能用地球没显明</a:t>
            </a:r>
            <a:r>
              <a:rPr lang="ja-JP" altLang="en-US" sz="4000">
                <a:solidFill>
                  <a:srgbClr val="FFFF00"/>
                </a:solidFill>
                <a:cs typeface="Arial" charset="0"/>
              </a:rPr>
              <a:t>自然</a:t>
            </a:r>
            <a:r>
              <a:rPr lang="ja-JP" altLang="en-US" sz="4000">
                <a:cs typeface="Arial" charset="0"/>
              </a:rPr>
              <a:t>的</a:t>
            </a:r>
            <a:r>
              <a:rPr lang="zh-CN" altLang="en-US" sz="4000">
                <a:cs typeface="Arial" charset="0"/>
              </a:rPr>
              <a:t>力量</a:t>
            </a:r>
            <a:r>
              <a:rPr lang="ja-JP" altLang="en-US" sz="4000">
                <a:cs typeface="Arial" charset="0"/>
              </a:rPr>
              <a:t>，</a:t>
            </a:r>
            <a:r>
              <a:rPr lang="zh-CN" altLang="en-US" sz="4000">
                <a:cs typeface="Arial" charset="0"/>
              </a:rPr>
              <a:t>也不能进行</a:t>
            </a:r>
            <a:r>
              <a:rPr lang="ja-JP" altLang="en-US" sz="4000">
                <a:cs typeface="Arial" charset="0"/>
              </a:rPr>
              <a:t>任何</a:t>
            </a:r>
            <a:r>
              <a:rPr lang="zh-CN" altLang="en-US" sz="4000">
                <a:cs typeface="Arial" charset="0"/>
              </a:rPr>
              <a:t>行径</a:t>
            </a:r>
            <a:r>
              <a:rPr lang="ja-JP" altLang="en-US" sz="4000">
                <a:cs typeface="Arial" charset="0"/>
              </a:rPr>
              <a:t>，除了那些</a:t>
            </a:r>
            <a:r>
              <a:rPr lang="zh-CN" altLang="en-US" sz="4000">
                <a:cs typeface="Arial" charset="0"/>
              </a:rPr>
              <a:t>我们以晓得</a:t>
            </a:r>
            <a:r>
              <a:rPr lang="ja-JP" altLang="en-US" sz="4000">
                <a:cs typeface="Arial" charset="0"/>
              </a:rPr>
              <a:t>的原则</a:t>
            </a:r>
            <a:r>
              <a:rPr lang="zh-CN" altLang="en-US" sz="4000">
                <a:cs typeface="Arial" charset="0"/>
              </a:rPr>
              <a:t>。”</a:t>
            </a:r>
            <a:endParaRPr lang="en-US" sz="4000">
              <a:cs typeface="Arial" charset="0"/>
            </a:endParaRPr>
          </a:p>
        </p:txBody>
      </p:sp>
      <p:sp>
        <p:nvSpPr>
          <p:cNvPr id="3159045" name="Text Box 5"/>
          <p:cNvSpPr txBox="1">
            <a:spLocks noChangeArrowheads="1"/>
          </p:cNvSpPr>
          <p:nvPr/>
        </p:nvSpPr>
        <p:spPr bwMode="auto">
          <a:xfrm>
            <a:off x="838200" y="5429250"/>
            <a:ext cx="7467600" cy="1200150"/>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spcBef>
                <a:spcPct val="50000"/>
              </a:spcBef>
              <a:defRPr/>
            </a:pPr>
            <a:r>
              <a:rPr lang="en-US">
                <a:cs typeface="Arial" charset="0"/>
              </a:rPr>
              <a:t>詹姆斯·赫顿</a:t>
            </a:r>
            <a:r>
              <a:rPr lang="zh-CN" altLang="en-US">
                <a:cs typeface="Arial" charset="0"/>
              </a:rPr>
              <a:t>，</a:t>
            </a:r>
            <a:r>
              <a:rPr lang="en-US" altLang="ja-JP">
                <a:cs typeface="Arial" charset="0"/>
              </a:rPr>
              <a:t> </a:t>
            </a:r>
            <a:r>
              <a:rPr lang="zh-CN" altLang="en-US">
                <a:cs typeface="Arial" charset="0"/>
              </a:rPr>
              <a:t>报价</a:t>
            </a:r>
            <a:r>
              <a:rPr lang="en-US" altLang="ja-JP">
                <a:cs typeface="Arial" charset="0"/>
              </a:rPr>
              <a:t> </a:t>
            </a:r>
            <a:r>
              <a:rPr lang="en-US">
                <a:cs typeface="Arial" charset="0"/>
              </a:rPr>
              <a:t>阿瑟</a:t>
            </a:r>
            <a:r>
              <a:rPr lang="en-US" altLang="ja-JP">
                <a:cs typeface="Arial" charset="0"/>
              </a:rPr>
              <a:t>·</a:t>
            </a:r>
            <a:r>
              <a:rPr lang="en-US">
                <a:cs typeface="Arial" charset="0"/>
              </a:rPr>
              <a:t>霍姆斯</a:t>
            </a:r>
            <a:r>
              <a:rPr lang="en-US" altLang="ja-JP">
                <a:cs typeface="Arial" charset="0"/>
              </a:rPr>
              <a:t>, </a:t>
            </a:r>
            <a:r>
              <a:rPr lang="en-US" altLang="ja-JP" i="1">
                <a:cs typeface="Arial" charset="0"/>
              </a:rPr>
              <a:t>Principles of Physical Geology</a:t>
            </a:r>
            <a:r>
              <a:rPr lang="en-US" altLang="ja-JP">
                <a:cs typeface="Arial" charset="0"/>
              </a:rPr>
              <a:t> (UK: Thomas Nelson &amp; Sons Ltd., 1965), pp. 43–44. </a:t>
            </a:r>
            <a:endParaRPr lang="en-US">
              <a:cs typeface="Arial" charset="0"/>
            </a:endParaRPr>
          </a:p>
        </p:txBody>
      </p:sp>
      <p:sp>
        <p:nvSpPr>
          <p:cNvPr id="3159046" name="Rectangle 6"/>
          <p:cNvSpPr>
            <a:spLocks noChangeArrowheads="1"/>
          </p:cNvSpPr>
          <p:nvPr/>
        </p:nvSpPr>
        <p:spPr bwMode="auto">
          <a:xfrm>
            <a:off x="5867400" y="685800"/>
            <a:ext cx="2590800" cy="2895600"/>
          </a:xfrm>
          <a:prstGeom prst="rect">
            <a:avLst/>
          </a:prstGeom>
          <a:solidFill>
            <a:schemeClr val="accent1"/>
          </a:solidFill>
          <a:ln w="9525">
            <a:solidFill>
              <a:schemeClr val="tx1"/>
            </a:solidFill>
            <a:miter lim="800000"/>
            <a:headEnd/>
            <a:tailEnd/>
          </a:ln>
          <a:effectLst/>
        </p:spPr>
        <p:txBody>
          <a:bodyPr wrap="none" anchor="ctr"/>
          <a:lstStyle/>
          <a:p>
            <a:pPr>
              <a:defRPr/>
            </a:pPr>
            <a:endParaRPr lang="en-US">
              <a:cs typeface="+mn-cs"/>
            </a:endParaRPr>
          </a:p>
        </p:txBody>
      </p:sp>
      <p:pic>
        <p:nvPicPr>
          <p:cNvPr id="227334" name="Picture 7" descr="Hutt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75350" y="771525"/>
            <a:ext cx="2368550" cy="270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p:cNvSpPr>
            <a:spLocks noGrp="1" noChangeArrowheads="1"/>
          </p:cNvSpPr>
          <p:nvPr>
            <p:ph type="title"/>
          </p:nvPr>
        </p:nvSpPr>
        <p:spPr/>
        <p:txBody>
          <a:bodyPr/>
          <a:lstStyle/>
          <a:p>
            <a:pPr eaLnBrk="1" hangingPunct="1"/>
            <a:r>
              <a:rPr lang="en-US">
                <a:latin typeface="Arial" charset="0"/>
              </a:rPr>
              <a:t>Hutton 1795—no global floods</a:t>
            </a:r>
          </a:p>
        </p:txBody>
      </p:sp>
      <p:pic>
        <p:nvPicPr>
          <p:cNvPr id="229378"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3161092" name="Rectangle 4"/>
          <p:cNvSpPr>
            <a:spLocks noChangeArrowheads="1"/>
          </p:cNvSpPr>
          <p:nvPr/>
        </p:nvSpPr>
        <p:spPr bwMode="auto">
          <a:xfrm>
            <a:off x="5867400" y="685800"/>
            <a:ext cx="2590800" cy="2895600"/>
          </a:xfrm>
          <a:prstGeom prst="rect">
            <a:avLst/>
          </a:prstGeom>
          <a:solidFill>
            <a:schemeClr val="accent1"/>
          </a:solidFill>
          <a:ln w="9525">
            <a:solidFill>
              <a:schemeClr val="tx1"/>
            </a:solidFill>
            <a:miter lim="800000"/>
            <a:headEnd/>
            <a:tailEnd/>
          </a:ln>
          <a:effectLst/>
        </p:spPr>
        <p:txBody>
          <a:bodyPr wrap="none" anchor="ctr"/>
          <a:lstStyle/>
          <a:p>
            <a:pPr>
              <a:defRPr/>
            </a:pPr>
            <a:endParaRPr lang="en-US">
              <a:cs typeface="+mn-cs"/>
            </a:endParaRPr>
          </a:p>
        </p:txBody>
      </p:sp>
      <p:pic>
        <p:nvPicPr>
          <p:cNvPr id="229380" name="Picture 5" descr="Hutt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75350" y="771525"/>
            <a:ext cx="2368550" cy="270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61094" name="Text Box 6"/>
          <p:cNvSpPr txBox="1">
            <a:spLocks noChangeArrowheads="1"/>
          </p:cNvSpPr>
          <p:nvPr/>
        </p:nvSpPr>
        <p:spPr bwMode="auto">
          <a:xfrm>
            <a:off x="533400" y="762000"/>
            <a:ext cx="5181600" cy="4246563"/>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defRPr/>
            </a:pPr>
            <a:r>
              <a:rPr lang="zh-CN" altLang="en-US" sz="4500">
                <a:cs typeface="Arial" charset="0"/>
              </a:rPr>
              <a:t>“</a:t>
            </a:r>
            <a:r>
              <a:rPr lang="ja-JP" altLang="en-US" sz="4500">
                <a:cs typeface="Arial" charset="0"/>
              </a:rPr>
              <a:t>但一般洪水</a:t>
            </a:r>
            <a:r>
              <a:rPr lang="zh-CN" altLang="en-US" sz="4500">
                <a:cs typeface="Arial" charset="0"/>
              </a:rPr>
              <a:t>应该不能在</a:t>
            </a:r>
            <a:r>
              <a:rPr lang="ja-JP" altLang="en-US" sz="4500">
                <a:cs typeface="Arial" charset="0"/>
              </a:rPr>
              <a:t>地球的理论</a:t>
            </a:r>
            <a:r>
              <a:rPr lang="zh-CN" altLang="en-US" sz="4500">
                <a:cs typeface="Arial" charset="0"/>
              </a:rPr>
              <a:t>之内</a:t>
            </a:r>
            <a:r>
              <a:rPr lang="en-US" altLang="ja-JP" sz="4500">
                <a:cs typeface="Arial" charset="0"/>
              </a:rPr>
              <a:t>;</a:t>
            </a:r>
            <a:r>
              <a:rPr lang="zh-CN" altLang="en-US" sz="4500">
                <a:cs typeface="Arial" charset="0"/>
              </a:rPr>
              <a:t>因为，很明显的，</a:t>
            </a:r>
            <a:r>
              <a:rPr lang="ja-JP" altLang="en-US" sz="4500">
                <a:cs typeface="Arial" charset="0"/>
              </a:rPr>
              <a:t>地球</a:t>
            </a:r>
            <a:r>
              <a:rPr lang="zh-CN" altLang="en-US" sz="4500">
                <a:cs typeface="Arial" charset="0"/>
              </a:rPr>
              <a:t>的目的是</a:t>
            </a:r>
            <a:r>
              <a:rPr lang="ja-JP" altLang="en-US" sz="4500">
                <a:cs typeface="Arial" charset="0"/>
              </a:rPr>
              <a:t>保持蔬菜和动物的生活，而不是销毁</a:t>
            </a:r>
            <a:r>
              <a:rPr lang="zh-CN" altLang="en-US" sz="4500">
                <a:cs typeface="Arial" charset="0"/>
              </a:rPr>
              <a:t>。”</a:t>
            </a:r>
            <a:endParaRPr lang="en-US" sz="4500">
              <a:cs typeface="Arial" charset="0"/>
            </a:endParaRPr>
          </a:p>
        </p:txBody>
      </p:sp>
      <p:sp>
        <p:nvSpPr>
          <p:cNvPr id="3161095" name="Text Box 7"/>
          <p:cNvSpPr txBox="1">
            <a:spLocks noChangeArrowheads="1"/>
          </p:cNvSpPr>
          <p:nvPr/>
        </p:nvSpPr>
        <p:spPr bwMode="auto">
          <a:xfrm>
            <a:off x="914400" y="5410200"/>
            <a:ext cx="7315200" cy="830263"/>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spcBef>
                <a:spcPct val="50000"/>
              </a:spcBef>
              <a:defRPr/>
            </a:pPr>
            <a:r>
              <a:rPr lang="en-US"/>
              <a:t>詹姆斯·赫顿</a:t>
            </a:r>
            <a:r>
              <a:rPr lang="en-US" altLang="ja-JP">
                <a:cs typeface="Arial" charset="0"/>
              </a:rPr>
              <a:t>, </a:t>
            </a:r>
            <a:r>
              <a:rPr lang="zh-CN" altLang="en-US">
                <a:cs typeface="Arial" charset="0"/>
              </a:rPr>
              <a:t>地球的理论</a:t>
            </a:r>
            <a:r>
              <a:rPr lang="en-US" altLang="ja-JP">
                <a:cs typeface="Arial" charset="0"/>
              </a:rPr>
              <a:t> (Edinburgh: William Creech, 1795), vol. 1, p. 273.</a:t>
            </a:r>
            <a:endParaRPr lang="en-US" b="0">
              <a:solidFill>
                <a:schemeClr val="tx1"/>
              </a:solidFill>
              <a:cs typeface="Arial"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950" y="9525"/>
            <a:ext cx="9234488" cy="692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31426" name="Rectangle 3"/>
          <p:cNvSpPr>
            <a:spLocks/>
          </p:cNvSpPr>
          <p:nvPr/>
        </p:nvSpPr>
        <p:spPr bwMode="auto">
          <a:xfrm>
            <a:off x="4884738" y="4648200"/>
            <a:ext cx="2049462"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algn="ctr" defTabSz="642938">
              <a:lnSpc>
                <a:spcPct val="90000"/>
              </a:lnSpc>
            </a:pPr>
            <a:r>
              <a:rPr lang="zh-CN" altLang="en-US" sz="3000">
                <a:solidFill>
                  <a:srgbClr val="001445"/>
                </a:solidFill>
                <a:sym typeface="Gill Sans" charset="0"/>
              </a:rPr>
              <a:t>现在的</a:t>
            </a:r>
            <a:r>
              <a:rPr lang="en-US" sz="3000">
                <a:solidFill>
                  <a:srgbClr val="001445"/>
                </a:solidFill>
                <a:sym typeface="Gill Sans" charset="0"/>
              </a:rPr>
              <a:t>世界</a:t>
            </a:r>
          </a:p>
        </p:txBody>
      </p:sp>
      <p:sp>
        <p:nvSpPr>
          <p:cNvPr id="231427" name="Rectangle 4"/>
          <p:cNvSpPr>
            <a:spLocks/>
          </p:cNvSpPr>
          <p:nvPr/>
        </p:nvSpPr>
        <p:spPr bwMode="auto">
          <a:xfrm>
            <a:off x="5105400" y="111125"/>
            <a:ext cx="4062413" cy="947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algn="ctr" defTabSz="642938"/>
            <a:r>
              <a:rPr lang="en-US" sz="3500">
                <a:sym typeface="Gill Sans" charset="0"/>
              </a:rPr>
              <a:t>现在</a:t>
            </a:r>
            <a:r>
              <a:rPr lang="en-US" sz="2500">
                <a:sym typeface="Gill Sans" charset="0"/>
              </a:rPr>
              <a:t>不是</a:t>
            </a:r>
            <a:r>
              <a:rPr lang="en-US" sz="3500">
                <a:sym typeface="Gill Sans" charset="0"/>
              </a:rPr>
              <a:t>过去</a:t>
            </a:r>
            <a:r>
              <a:rPr lang="en-US" sz="2500">
                <a:sym typeface="Gill Sans" charset="0"/>
              </a:rPr>
              <a:t>的</a:t>
            </a:r>
            <a:r>
              <a:rPr lang="en-US" sz="3500">
                <a:sym typeface="Gill Sans" charset="0"/>
              </a:rPr>
              <a:t>关键。</a:t>
            </a:r>
          </a:p>
        </p:txBody>
      </p:sp>
      <p:sp>
        <p:nvSpPr>
          <p:cNvPr id="231428" name="Rectangle 5"/>
          <p:cNvSpPr>
            <a:spLocks/>
          </p:cNvSpPr>
          <p:nvPr/>
        </p:nvSpPr>
        <p:spPr bwMode="auto">
          <a:xfrm>
            <a:off x="7308850" y="1489075"/>
            <a:ext cx="1076325" cy="49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defTabSz="642938"/>
            <a:r>
              <a:rPr lang="zh-CN" altLang="en-US" sz="3200">
                <a:solidFill>
                  <a:srgbClr val="001445"/>
                </a:solidFill>
                <a:sym typeface="Gill Sans" charset="0"/>
              </a:rPr>
              <a:t>以前</a:t>
            </a:r>
            <a:r>
              <a:rPr lang="en-US" altLang="ja-JP" sz="3200">
                <a:solidFill>
                  <a:srgbClr val="001445"/>
                </a:solidFill>
                <a:sym typeface="Gill Sans" charset="0"/>
              </a:rPr>
              <a:t>?</a:t>
            </a:r>
            <a:endParaRPr lang="en-US" sz="3200">
              <a:solidFill>
                <a:srgbClr val="001445"/>
              </a:solidFill>
              <a:sym typeface="Gill Sans" charset="0"/>
            </a:endParaRPr>
          </a:p>
        </p:txBody>
      </p:sp>
      <p:sp>
        <p:nvSpPr>
          <p:cNvPr id="231429" name="Rectangle 7"/>
          <p:cNvSpPr>
            <a:spLocks noGrp="1" noChangeArrowheads="1"/>
          </p:cNvSpPr>
          <p:nvPr>
            <p:ph type="title"/>
          </p:nvPr>
        </p:nvSpPr>
        <p:spPr>
          <a:xfrm>
            <a:off x="893763" y="-2303463"/>
            <a:ext cx="7358062" cy="2320926"/>
          </a:xfrm>
        </p:spPr>
        <p:txBody>
          <a:bodyPr/>
          <a:lstStyle/>
          <a:p>
            <a:pPr eaLnBrk="1" hangingPunct="1"/>
            <a:r>
              <a:rPr lang="en-US" sz="1000">
                <a:latin typeface="Gill Sans" charset="0"/>
              </a:rPr>
              <a:t>Present not key to past</a:t>
            </a:r>
          </a:p>
        </p:txBody>
      </p:sp>
      <p:sp>
        <p:nvSpPr>
          <p:cNvPr id="8" name="Rectangle 6"/>
          <p:cNvSpPr>
            <a:spLocks/>
          </p:cNvSpPr>
          <p:nvPr/>
        </p:nvSpPr>
        <p:spPr bwMode="auto">
          <a:xfrm>
            <a:off x="1371600" y="4800600"/>
            <a:ext cx="2008188" cy="946150"/>
          </a:xfrm>
          <a:prstGeom prst="rect">
            <a:avLst/>
          </a:prstGeom>
          <a:noFill/>
          <a:ln w="12700">
            <a:noFill/>
            <a:miter lim="800000"/>
            <a:headEnd/>
            <a:tailEnd/>
          </a:ln>
          <a:effectLst>
            <a:outerShdw blurRad="50800" dist="38100" dir="2700000">
              <a:srgbClr val="000000">
                <a:alpha val="43000"/>
              </a:srgbClr>
            </a:outerShdw>
          </a:effectLst>
        </p:spPr>
        <p:txBody>
          <a:bodyPr lIns="0" tIns="0" rIns="0" bIns="0" anchor="ctr"/>
          <a:lstStyle/>
          <a:p>
            <a:pPr algn="ctr" defTabSz="642938">
              <a:lnSpc>
                <a:spcPct val="90000"/>
              </a:lnSpc>
              <a:defRPr/>
            </a:pPr>
            <a:r>
              <a:rPr lang="en-US" sz="3000" dirty="0">
                <a:solidFill>
                  <a:srgbClr val="FFFFFF"/>
                </a:solidFill>
                <a:sym typeface="Gill Sans" charset="0"/>
              </a:rPr>
              <a:t>过去</a:t>
            </a:r>
            <a:r>
              <a:rPr lang="zh-CN" altLang="en-US" sz="3000" dirty="0">
                <a:solidFill>
                  <a:srgbClr val="FFFFFF"/>
                </a:solidFill>
                <a:sym typeface="Gill Sans" charset="0"/>
              </a:rPr>
              <a:t>的</a:t>
            </a:r>
            <a:r>
              <a:rPr lang="en-US" sz="3000" dirty="0">
                <a:solidFill>
                  <a:srgbClr val="FFFFFF"/>
                </a:solidFill>
                <a:sym typeface="Gill Sans" charset="0"/>
              </a:rPr>
              <a:t>世界</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635082"/>
            <a:ext cx="9144000" cy="528408"/>
          </a:xfrm>
          <a:prstGeom prst="rect">
            <a:avLst/>
          </a:prstGeom>
          <a:solidFill>
            <a:srgbClr val="225142"/>
          </a:solidFill>
          <a:ln w="9525" cap="flat" cmpd="sng" algn="ctr">
            <a:solidFill>
              <a:schemeClr val="tx1"/>
            </a:solidFill>
            <a:prstDash val="solid"/>
            <a:round/>
            <a:headEnd type="none" w="med" len="med"/>
            <a:tailEnd type="none" w="med" len="med"/>
          </a:ln>
          <a:effectLst/>
        </p:spPr>
        <p:txBody>
          <a:bodyPr anchor="b"/>
          <a:lstStyle/>
          <a:p>
            <a:pPr fontAlgn="t">
              <a:lnSpc>
                <a:spcPct val="120000"/>
              </a:lnSpc>
              <a:spcBef>
                <a:spcPts val="0"/>
              </a:spcBef>
              <a:spcAft>
                <a:spcPts val="0"/>
              </a:spcAft>
              <a:defRPr/>
            </a:pPr>
            <a:r>
              <a:rPr lang="zh-TW" altLang="en-US" sz="18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ea typeface="Arial"/>
                <a:cs typeface="Arial"/>
                <a:sym typeface="Arial"/>
              </a:rPr>
              <a:t>时代</a:t>
            </a:r>
            <a:r>
              <a:rPr lang="en-US" altLang="zh-TW" sz="18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ea typeface="Arial"/>
                <a:cs typeface="Arial"/>
                <a:sym typeface="Arial"/>
              </a:rPr>
              <a:t>      </a:t>
            </a:r>
            <a:r>
              <a:rPr lang="zh-TW" altLang="en-US" sz="18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ea typeface="Arial"/>
                <a:cs typeface="Arial"/>
                <a:sym typeface="Arial"/>
              </a:rPr>
              <a:t>时期</a:t>
            </a:r>
            <a:r>
              <a:rPr lang="en-US" altLang="zh-TW" sz="18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ea typeface="Arial"/>
                <a:cs typeface="Arial"/>
                <a:sym typeface="Arial"/>
              </a:rPr>
              <a:t>	     </a:t>
            </a:r>
            <a:r>
              <a:rPr lang="zh-TW" altLang="en-US" sz="18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ea typeface="Arial"/>
                <a:cs typeface="Arial"/>
                <a:sym typeface="Arial"/>
              </a:rPr>
              <a:t>时代</a:t>
            </a:r>
            <a:r>
              <a:rPr lang="en-US" altLang="zh-TW" sz="18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ea typeface="Arial"/>
                <a:cs typeface="Arial"/>
                <a:sym typeface="Arial"/>
              </a:rPr>
              <a:t>			</a:t>
            </a:r>
            <a:r>
              <a:rPr lang="zh-TW" altLang="en-US" sz="18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ea typeface="Arial"/>
                <a:cs typeface="Arial"/>
                <a:sym typeface="Arial"/>
              </a:rPr>
              <a:t>一连串的生活</a:t>
            </a:r>
            <a:endParaRPr lang="en-US" sz="18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charset="0"/>
              <a:ea typeface="Arial"/>
              <a:cs typeface="Arial"/>
              <a:sym typeface="Arial"/>
            </a:endParaRPr>
          </a:p>
        </p:txBody>
      </p:sp>
      <p:pic>
        <p:nvPicPr>
          <p:cNvPr id="159745" name="Picture 2" descr="Geologic Timescale 00089"/>
          <p:cNvPicPr preferRelativeResize="0">
            <a:picLocks noChangeAspect="1" noChangeArrowheads="1"/>
          </p:cNvPicPr>
          <p:nvPr>
            <p:custDataLst>
              <p:tags r:id="rId1"/>
            </p:custDataLst>
          </p:nvPr>
        </p:nvPicPr>
        <p:blipFill rotWithShape="1">
          <a:blip r:embed="rId4">
            <a:extLst>
              <a:ext uri="{28A0092B-C50C-407E-A947-70E740481C1C}">
                <a14:useLocalDpi xmlns:a14="http://schemas.microsoft.com/office/drawing/2010/main"/>
              </a:ext>
            </a:extLst>
          </a:blip>
          <a:srcRect t="11970"/>
          <a:stretch/>
        </p:blipFill>
        <p:spPr bwMode="auto">
          <a:xfrm>
            <a:off x="0" y="1022316"/>
            <a:ext cx="9144000" cy="6037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17635" name="Rectangle 4" hidden="1"/>
          <p:cNvSpPr>
            <a:spLocks noGrp="1" noChangeArrowheads="1"/>
          </p:cNvSpPr>
          <p:nvPr>
            <p:ph type="title" idx="4294967295"/>
          </p:nvPr>
        </p:nvSpPr>
        <p:spPr/>
        <p:txBody>
          <a:bodyPr lIns="91440" tIns="45720" rIns="91440" bIns="45720"/>
          <a:lstStyle/>
          <a:p>
            <a:pPr marL="0" marR="0" indent="0" algn="ctr" defTabSz="914400" rtl="0" eaLnBrk="1" fontAlgn="auto" latinLnBrk="0" hangingPunct="1">
              <a:lnSpc>
                <a:spcPct val="100000"/>
              </a:lnSpc>
              <a:spcBef>
                <a:spcPts val="0"/>
              </a:spcBef>
              <a:spcAft>
                <a:spcPts val="0"/>
              </a:spcAft>
              <a:buClrTx/>
              <a:buSzPts val="1400"/>
              <a:buFontTx/>
              <a:buNone/>
              <a:tabLst/>
              <a:defRPr/>
            </a:pPr>
            <a:r>
              <a:rPr lang="zh-TW" altLang="en-US" sz="4400" b="0" i="0" u="none" strike="noStrike" cap="none">
                <a:solidFill>
                  <a:schemeClr val="dk2"/>
                </a:solidFill>
                <a:effectLst/>
                <a:latin typeface="Arial"/>
                <a:ea typeface="Arial"/>
                <a:cs typeface="Arial"/>
                <a:sym typeface="Arial"/>
              </a:rPr>
              <a:t>地质时间尺度</a:t>
            </a:r>
            <a:endParaRPr lang="zh-TW" altLang="en-US">
              <a:effectLst/>
            </a:endParaRPr>
          </a:p>
        </p:txBody>
      </p:sp>
      <p:sp>
        <p:nvSpPr>
          <p:cNvPr id="159748" name="Rectangle 5"/>
          <p:cNvSpPr>
            <a:spLocks noChangeAspect="1"/>
          </p:cNvSpPr>
          <p:nvPr/>
        </p:nvSpPr>
        <p:spPr bwMode="auto">
          <a:xfrm>
            <a:off x="762000" y="1039570"/>
            <a:ext cx="2247900" cy="419100"/>
          </a:xfrm>
          <a:prstGeom prst="rect">
            <a:avLst/>
          </a:prstGeom>
          <a:solidFill>
            <a:srgbClr val="FFFFFF"/>
          </a:solidFill>
          <a:ln w="9525">
            <a:solidFill>
              <a:schemeClr val="tx1"/>
            </a:solidFill>
            <a:round/>
            <a:headEnd/>
            <a:tailEnd/>
          </a:ln>
        </p:spPr>
        <p:txBody>
          <a:bodyPr/>
          <a:lstStyle/>
          <a:p>
            <a:pPr algn="ctr" fontAlgn="auto">
              <a:spcBef>
                <a:spcPts val="0"/>
              </a:spcBef>
              <a:spcAft>
                <a:spcPts val="0"/>
              </a:spcAft>
            </a:pPr>
            <a:r>
              <a:rPr lang="zh-CN" altLang="en-US" sz="1600" b="0" kern="0">
                <a:solidFill>
                  <a:srgbClr val="000000"/>
                </a:solidFill>
                <a:latin typeface="Arial"/>
                <a:ea typeface="Arial"/>
                <a:cs typeface="Arial" charset="0"/>
                <a:sym typeface="Arial"/>
              </a:rPr>
              <a:t>第四纪</a:t>
            </a:r>
            <a:r>
              <a:rPr lang="en-US" altLang="zh-CN" sz="1600" b="0" kern="0">
                <a:solidFill>
                  <a:srgbClr val="000000"/>
                </a:solidFill>
                <a:latin typeface="Arial"/>
                <a:ea typeface="Arial"/>
                <a:cs typeface="Arial" charset="0"/>
                <a:sym typeface="Arial"/>
              </a:rPr>
              <a:t> </a:t>
            </a:r>
            <a:r>
              <a:rPr lang="zh-CN" altLang="en-US" sz="1600" b="0" kern="0">
                <a:solidFill>
                  <a:srgbClr val="000000"/>
                </a:solidFill>
                <a:latin typeface="Arial"/>
                <a:ea typeface="Arial"/>
                <a:cs typeface="Arial" charset="0"/>
                <a:sym typeface="Arial"/>
              </a:rPr>
              <a:t>（</a:t>
            </a:r>
            <a:r>
              <a:rPr lang="en-US" altLang="zh-CN" sz="1600" b="0" kern="0">
                <a:solidFill>
                  <a:srgbClr val="000000"/>
                </a:solidFill>
                <a:latin typeface="Arial"/>
                <a:ea typeface="Arial"/>
                <a:cs typeface="Arial" charset="0"/>
                <a:sym typeface="Arial"/>
              </a:rPr>
              <a:t>0</a:t>
            </a:r>
            <a:r>
              <a:rPr lang="zh-CN" altLang="en-US" sz="1600" b="0" kern="0">
                <a:solidFill>
                  <a:srgbClr val="000000"/>
                </a:solidFill>
                <a:latin typeface="Arial"/>
                <a:ea typeface="Arial"/>
                <a:cs typeface="Arial" charset="0"/>
                <a:sym typeface="Arial"/>
              </a:rPr>
              <a:t>至一百万年）</a:t>
            </a:r>
            <a:endParaRPr lang="en-US" sz="1600" b="0" kern="0">
              <a:solidFill>
                <a:srgbClr val="000000"/>
              </a:solidFill>
              <a:latin typeface="Arial"/>
              <a:ea typeface="Arial"/>
              <a:cs typeface="Arial" charset="0"/>
              <a:sym typeface="Arial"/>
            </a:endParaRPr>
          </a:p>
        </p:txBody>
      </p:sp>
      <p:sp>
        <p:nvSpPr>
          <p:cNvPr id="159749" name="Rectangle 18"/>
          <p:cNvSpPr>
            <a:spLocks noChangeAspect="1"/>
          </p:cNvSpPr>
          <p:nvPr/>
        </p:nvSpPr>
        <p:spPr bwMode="auto">
          <a:xfrm>
            <a:off x="762000" y="1463433"/>
            <a:ext cx="2247900" cy="414337"/>
          </a:xfrm>
          <a:prstGeom prst="rect">
            <a:avLst/>
          </a:prstGeom>
          <a:solidFill>
            <a:srgbClr val="FFFFFF"/>
          </a:solidFill>
          <a:ln w="9525">
            <a:solidFill>
              <a:schemeClr val="tx1"/>
            </a:solidFill>
            <a:round/>
            <a:headEnd/>
            <a:tailEnd/>
          </a:ln>
        </p:spPr>
        <p:txBody>
          <a:bodyPr/>
          <a:lstStyle/>
          <a:p>
            <a:pPr algn="ctr" fontAlgn="auto">
              <a:spcBef>
                <a:spcPts val="0"/>
              </a:spcBef>
              <a:spcAft>
                <a:spcPts val="0"/>
              </a:spcAft>
            </a:pPr>
            <a:r>
              <a:rPr lang="zh-CN" altLang="en-US" sz="1600" b="0" kern="0">
                <a:solidFill>
                  <a:srgbClr val="000000"/>
                </a:solidFill>
                <a:latin typeface="Arial"/>
                <a:ea typeface="Arial"/>
                <a:cs typeface="Arial" charset="0"/>
                <a:sym typeface="Arial"/>
              </a:rPr>
              <a:t>第三纪</a:t>
            </a:r>
            <a:r>
              <a:rPr lang="en-US" altLang="zh-CN" sz="1600" b="0" kern="0">
                <a:solidFill>
                  <a:srgbClr val="000000"/>
                </a:solidFill>
                <a:latin typeface="Arial"/>
                <a:ea typeface="Arial"/>
                <a:cs typeface="Arial" charset="0"/>
                <a:sym typeface="Arial"/>
              </a:rPr>
              <a:t> </a:t>
            </a:r>
            <a:r>
              <a:rPr lang="zh-CN" altLang="en-US" sz="1600" b="0" kern="0">
                <a:solidFill>
                  <a:srgbClr val="000000"/>
                </a:solidFill>
                <a:latin typeface="Arial"/>
                <a:ea typeface="Arial"/>
                <a:cs typeface="Arial" charset="0"/>
                <a:sym typeface="Arial"/>
              </a:rPr>
              <a:t>（</a:t>
            </a:r>
            <a:r>
              <a:rPr lang="en-US" altLang="zh-CN" sz="1600" b="0" kern="0">
                <a:solidFill>
                  <a:srgbClr val="000000"/>
                </a:solidFill>
                <a:latin typeface="Arial"/>
                <a:ea typeface="Arial"/>
                <a:cs typeface="Arial" charset="0"/>
                <a:sym typeface="Arial"/>
              </a:rPr>
              <a:t>62</a:t>
            </a:r>
            <a:r>
              <a:rPr lang="zh-CN" altLang="en-US" sz="1600" b="0" kern="0">
                <a:solidFill>
                  <a:srgbClr val="000000"/>
                </a:solidFill>
                <a:latin typeface="Arial"/>
                <a:ea typeface="Arial"/>
                <a:cs typeface="Arial" charset="0"/>
                <a:sym typeface="Arial"/>
              </a:rPr>
              <a:t>百万年）</a:t>
            </a:r>
            <a:endParaRPr lang="en-US" sz="1600" b="0" kern="0">
              <a:solidFill>
                <a:srgbClr val="000000"/>
              </a:solidFill>
              <a:latin typeface="Arial"/>
              <a:ea typeface="Arial"/>
              <a:cs typeface="Arial" charset="0"/>
              <a:sym typeface="Arial"/>
            </a:endParaRPr>
          </a:p>
        </p:txBody>
      </p:sp>
      <p:sp>
        <p:nvSpPr>
          <p:cNvPr id="159750" name="Rectangle 19"/>
          <p:cNvSpPr>
            <a:spLocks noChangeArrowheads="1"/>
          </p:cNvSpPr>
          <p:nvPr/>
        </p:nvSpPr>
        <p:spPr bwMode="auto">
          <a:xfrm>
            <a:off x="762000" y="1984133"/>
            <a:ext cx="2247900" cy="465137"/>
          </a:xfrm>
          <a:prstGeom prst="rect">
            <a:avLst/>
          </a:prstGeom>
          <a:solidFill>
            <a:srgbClr val="FFFFFF"/>
          </a:solidFill>
          <a:ln w="9525">
            <a:solidFill>
              <a:schemeClr val="tx1"/>
            </a:solidFill>
            <a:round/>
            <a:headEnd/>
            <a:tailEnd/>
          </a:ln>
        </p:spPr>
        <p:txBody>
          <a:bodyPr/>
          <a:lstStyle/>
          <a:p>
            <a:pPr algn="ctr" fontAlgn="auto">
              <a:spcBef>
                <a:spcPts val="0"/>
              </a:spcBef>
              <a:spcAft>
                <a:spcPts val="0"/>
              </a:spcAft>
            </a:pPr>
            <a:r>
              <a:rPr lang="zh-CN" altLang="en-US" sz="1800" b="0" kern="0">
                <a:solidFill>
                  <a:srgbClr val="000000"/>
                </a:solidFill>
                <a:latin typeface="Arial"/>
                <a:ea typeface="Arial"/>
                <a:cs typeface="Arial" charset="0"/>
                <a:sym typeface="Arial"/>
              </a:rPr>
              <a:t>早白垩世</a:t>
            </a:r>
            <a:r>
              <a:rPr lang="en-US" altLang="zh-CN" sz="1800" b="0" kern="0">
                <a:solidFill>
                  <a:srgbClr val="000000"/>
                </a:solidFill>
                <a:latin typeface="Arial"/>
                <a:ea typeface="Arial"/>
                <a:cs typeface="Arial" charset="0"/>
                <a:sym typeface="Arial"/>
              </a:rPr>
              <a:t> </a:t>
            </a:r>
            <a:r>
              <a:rPr lang="zh-CN" altLang="en-US" sz="1800" b="0" kern="0">
                <a:solidFill>
                  <a:srgbClr val="000000"/>
                </a:solidFill>
                <a:latin typeface="Arial"/>
                <a:ea typeface="Arial"/>
                <a:cs typeface="Arial" charset="0"/>
                <a:sym typeface="Arial"/>
              </a:rPr>
              <a:t>（</a:t>
            </a:r>
            <a:r>
              <a:rPr lang="en-US" altLang="zh-CN" sz="1800" b="0" kern="0">
                <a:solidFill>
                  <a:srgbClr val="000000"/>
                </a:solidFill>
                <a:latin typeface="Arial"/>
                <a:ea typeface="Arial"/>
                <a:cs typeface="Arial" charset="0"/>
                <a:sym typeface="Arial"/>
              </a:rPr>
              <a:t>72</a:t>
            </a:r>
            <a:r>
              <a:rPr lang="zh-CN" altLang="en-US" sz="1800" b="0" kern="0">
                <a:solidFill>
                  <a:srgbClr val="000000"/>
                </a:solidFill>
                <a:latin typeface="Arial"/>
                <a:ea typeface="Arial"/>
                <a:cs typeface="Arial" charset="0"/>
                <a:sym typeface="Arial"/>
              </a:rPr>
              <a:t>百万年）</a:t>
            </a:r>
            <a:endParaRPr lang="en-US" sz="1800" b="0" kern="0">
              <a:solidFill>
                <a:srgbClr val="000000"/>
              </a:solidFill>
              <a:latin typeface="Arial"/>
              <a:ea typeface="Arial"/>
              <a:cs typeface="Arial" charset="0"/>
              <a:sym typeface="Arial"/>
            </a:endParaRPr>
          </a:p>
        </p:txBody>
      </p:sp>
      <p:sp>
        <p:nvSpPr>
          <p:cNvPr id="159751" name="Rectangle 20"/>
          <p:cNvSpPr>
            <a:spLocks noChangeArrowheads="1"/>
          </p:cNvSpPr>
          <p:nvPr/>
        </p:nvSpPr>
        <p:spPr bwMode="auto">
          <a:xfrm>
            <a:off x="762000" y="2454033"/>
            <a:ext cx="2247900" cy="439737"/>
          </a:xfrm>
          <a:prstGeom prst="rect">
            <a:avLst/>
          </a:prstGeom>
          <a:solidFill>
            <a:srgbClr val="FFFFFF"/>
          </a:solidFill>
          <a:ln w="9525">
            <a:solidFill>
              <a:schemeClr val="tx1"/>
            </a:solidFill>
            <a:round/>
            <a:headEnd/>
            <a:tailEnd/>
          </a:ln>
        </p:spPr>
        <p:txBody>
          <a:bodyPr/>
          <a:lstStyle/>
          <a:p>
            <a:pPr algn="ctr" fontAlgn="auto">
              <a:spcBef>
                <a:spcPts val="0"/>
              </a:spcBef>
              <a:spcAft>
                <a:spcPts val="0"/>
              </a:spcAft>
            </a:pPr>
            <a:r>
              <a:rPr lang="zh-CN" altLang="en-US" sz="1800" b="0" kern="0">
                <a:solidFill>
                  <a:srgbClr val="000000"/>
                </a:solidFill>
                <a:latin typeface="Arial"/>
                <a:ea typeface="Arial"/>
                <a:cs typeface="Arial" charset="0"/>
                <a:sym typeface="Arial"/>
              </a:rPr>
              <a:t>侏罗纪</a:t>
            </a:r>
            <a:r>
              <a:rPr lang="en-US" altLang="zh-CN" sz="1800" b="0" kern="0">
                <a:solidFill>
                  <a:srgbClr val="000000"/>
                </a:solidFill>
                <a:latin typeface="Arial"/>
                <a:ea typeface="Arial"/>
                <a:cs typeface="Arial" charset="0"/>
                <a:sym typeface="Arial"/>
              </a:rPr>
              <a:t> </a:t>
            </a:r>
            <a:r>
              <a:rPr lang="zh-CN" altLang="en-US" sz="1800" b="0" kern="0">
                <a:solidFill>
                  <a:srgbClr val="000000"/>
                </a:solidFill>
                <a:latin typeface="Arial"/>
                <a:ea typeface="Arial"/>
                <a:cs typeface="Arial" charset="0"/>
                <a:sym typeface="Arial"/>
              </a:rPr>
              <a:t>（</a:t>
            </a:r>
            <a:r>
              <a:rPr lang="en-US" altLang="zh-CN" sz="1800" b="0" kern="0">
                <a:solidFill>
                  <a:srgbClr val="000000"/>
                </a:solidFill>
                <a:latin typeface="Arial"/>
                <a:ea typeface="Arial"/>
                <a:cs typeface="Arial" charset="0"/>
                <a:sym typeface="Arial"/>
              </a:rPr>
              <a:t>46</a:t>
            </a:r>
            <a:r>
              <a:rPr lang="zh-CN" altLang="en-US" sz="1800" b="0" kern="0">
                <a:solidFill>
                  <a:srgbClr val="000000"/>
                </a:solidFill>
                <a:latin typeface="Arial"/>
                <a:ea typeface="Arial"/>
                <a:cs typeface="Arial" charset="0"/>
                <a:sym typeface="Arial"/>
              </a:rPr>
              <a:t>百万年）</a:t>
            </a:r>
            <a:endParaRPr lang="en-US" sz="1800" b="0" kern="0">
              <a:solidFill>
                <a:srgbClr val="000000"/>
              </a:solidFill>
              <a:latin typeface="Arial"/>
              <a:ea typeface="Arial"/>
              <a:cs typeface="Arial" charset="0"/>
              <a:sym typeface="Arial"/>
            </a:endParaRPr>
          </a:p>
        </p:txBody>
      </p:sp>
      <p:sp>
        <p:nvSpPr>
          <p:cNvPr id="159752" name="Rectangle 21"/>
          <p:cNvSpPr>
            <a:spLocks noChangeArrowheads="1"/>
          </p:cNvSpPr>
          <p:nvPr/>
        </p:nvSpPr>
        <p:spPr bwMode="auto">
          <a:xfrm>
            <a:off x="762000" y="2911233"/>
            <a:ext cx="2247900" cy="374650"/>
          </a:xfrm>
          <a:prstGeom prst="rect">
            <a:avLst/>
          </a:prstGeom>
          <a:solidFill>
            <a:srgbClr val="FFFFFF"/>
          </a:solidFill>
          <a:ln w="9525">
            <a:solidFill>
              <a:schemeClr val="tx1"/>
            </a:solidFill>
            <a:round/>
            <a:headEnd/>
            <a:tailEnd/>
          </a:ln>
        </p:spPr>
        <p:txBody>
          <a:bodyPr/>
          <a:lstStyle/>
          <a:p>
            <a:pPr algn="ctr" fontAlgn="auto">
              <a:spcBef>
                <a:spcPts val="0"/>
              </a:spcBef>
              <a:spcAft>
                <a:spcPts val="0"/>
              </a:spcAft>
            </a:pPr>
            <a:r>
              <a:rPr lang="zh-CN" altLang="en-US" sz="1600" b="0" kern="0">
                <a:solidFill>
                  <a:srgbClr val="000000"/>
                </a:solidFill>
                <a:latin typeface="Arial"/>
                <a:ea typeface="Arial"/>
                <a:cs typeface="Arial" charset="0"/>
                <a:sym typeface="Arial"/>
              </a:rPr>
              <a:t>三叠纪</a:t>
            </a:r>
            <a:r>
              <a:rPr lang="en-US" altLang="zh-CN" sz="1600" b="0" kern="0">
                <a:solidFill>
                  <a:srgbClr val="000000"/>
                </a:solidFill>
                <a:latin typeface="Arial"/>
                <a:ea typeface="Arial"/>
                <a:cs typeface="Arial" charset="0"/>
                <a:sym typeface="Arial"/>
              </a:rPr>
              <a:t> </a:t>
            </a:r>
            <a:r>
              <a:rPr lang="zh-CN" altLang="en-US" sz="1600" b="0" kern="0">
                <a:solidFill>
                  <a:srgbClr val="000000"/>
                </a:solidFill>
                <a:latin typeface="Arial"/>
                <a:ea typeface="Arial"/>
                <a:cs typeface="Arial" charset="0"/>
                <a:sym typeface="Arial"/>
              </a:rPr>
              <a:t>（</a:t>
            </a:r>
            <a:r>
              <a:rPr lang="en-US" altLang="zh-CN" sz="1600" b="0" kern="0">
                <a:solidFill>
                  <a:srgbClr val="000000"/>
                </a:solidFill>
                <a:latin typeface="Arial"/>
                <a:ea typeface="Arial"/>
                <a:cs typeface="Arial" charset="0"/>
                <a:sym typeface="Arial"/>
              </a:rPr>
              <a:t>49</a:t>
            </a:r>
            <a:r>
              <a:rPr lang="zh-CN" altLang="en-US" sz="1600" b="0" kern="0">
                <a:solidFill>
                  <a:srgbClr val="000000"/>
                </a:solidFill>
                <a:latin typeface="Arial"/>
                <a:ea typeface="Arial"/>
                <a:cs typeface="Arial" charset="0"/>
                <a:sym typeface="Arial"/>
              </a:rPr>
              <a:t>百万年）</a:t>
            </a:r>
            <a:endParaRPr lang="en-US" sz="1600" b="0" kern="0">
              <a:solidFill>
                <a:srgbClr val="000000"/>
              </a:solidFill>
              <a:latin typeface="Arial"/>
              <a:ea typeface="Arial"/>
              <a:cs typeface="Arial" charset="0"/>
              <a:sym typeface="Arial"/>
            </a:endParaRPr>
          </a:p>
        </p:txBody>
      </p:sp>
      <p:sp>
        <p:nvSpPr>
          <p:cNvPr id="159753" name="Rectangle 22"/>
          <p:cNvSpPr>
            <a:spLocks noChangeArrowheads="1"/>
          </p:cNvSpPr>
          <p:nvPr/>
        </p:nvSpPr>
        <p:spPr bwMode="auto">
          <a:xfrm>
            <a:off x="762000" y="3401770"/>
            <a:ext cx="2247900" cy="406400"/>
          </a:xfrm>
          <a:prstGeom prst="rect">
            <a:avLst/>
          </a:prstGeom>
          <a:solidFill>
            <a:srgbClr val="FFFFFF"/>
          </a:solidFill>
          <a:ln w="9525">
            <a:solidFill>
              <a:schemeClr val="tx1"/>
            </a:solidFill>
            <a:round/>
            <a:headEnd/>
            <a:tailEnd/>
          </a:ln>
        </p:spPr>
        <p:txBody>
          <a:bodyPr/>
          <a:lstStyle/>
          <a:p>
            <a:pPr algn="ctr" fontAlgn="auto">
              <a:spcBef>
                <a:spcPts val="0"/>
              </a:spcBef>
              <a:spcAft>
                <a:spcPts val="0"/>
              </a:spcAft>
            </a:pPr>
            <a:r>
              <a:rPr lang="zh-CN" altLang="en-US" sz="1600" b="0" kern="0">
                <a:solidFill>
                  <a:srgbClr val="000000"/>
                </a:solidFill>
                <a:latin typeface="Arial"/>
                <a:ea typeface="Arial"/>
                <a:cs typeface="Arial" charset="0"/>
                <a:sym typeface="Arial"/>
              </a:rPr>
              <a:t>二叠纪</a:t>
            </a:r>
            <a:r>
              <a:rPr lang="en-US" altLang="zh-CN" sz="1600" b="0" kern="0">
                <a:solidFill>
                  <a:srgbClr val="000000"/>
                </a:solidFill>
                <a:latin typeface="Arial"/>
                <a:ea typeface="Arial"/>
                <a:cs typeface="Arial" charset="0"/>
                <a:sym typeface="Arial"/>
              </a:rPr>
              <a:t> </a:t>
            </a:r>
            <a:r>
              <a:rPr lang="zh-CN" altLang="en-US" sz="1600" b="0" kern="0">
                <a:solidFill>
                  <a:srgbClr val="000000"/>
                </a:solidFill>
                <a:latin typeface="Arial"/>
                <a:ea typeface="Arial"/>
                <a:cs typeface="Arial" charset="0"/>
                <a:sym typeface="Arial"/>
              </a:rPr>
              <a:t>（</a:t>
            </a:r>
            <a:r>
              <a:rPr lang="en-US" altLang="zh-CN" sz="1600" b="0" kern="0">
                <a:solidFill>
                  <a:srgbClr val="000000"/>
                </a:solidFill>
                <a:latin typeface="Arial"/>
                <a:ea typeface="Arial"/>
                <a:cs typeface="Arial" charset="0"/>
                <a:sym typeface="Arial"/>
              </a:rPr>
              <a:t>50</a:t>
            </a:r>
            <a:r>
              <a:rPr lang="zh-CN" altLang="en-US" sz="1600" b="0" kern="0">
                <a:solidFill>
                  <a:srgbClr val="000000"/>
                </a:solidFill>
                <a:latin typeface="Arial"/>
                <a:ea typeface="Arial"/>
                <a:cs typeface="Arial" charset="0"/>
                <a:sym typeface="Arial"/>
              </a:rPr>
              <a:t>百万年）</a:t>
            </a:r>
            <a:endParaRPr lang="en-US" sz="1600" b="0" kern="0">
              <a:solidFill>
                <a:srgbClr val="000000"/>
              </a:solidFill>
              <a:latin typeface="Arial"/>
              <a:ea typeface="Arial"/>
              <a:cs typeface="Arial" charset="0"/>
              <a:sym typeface="Arial"/>
            </a:endParaRPr>
          </a:p>
        </p:txBody>
      </p:sp>
      <p:sp>
        <p:nvSpPr>
          <p:cNvPr id="159754" name="Rectangle 23"/>
          <p:cNvSpPr>
            <a:spLocks noChangeArrowheads="1"/>
          </p:cNvSpPr>
          <p:nvPr/>
        </p:nvSpPr>
        <p:spPr bwMode="auto">
          <a:xfrm>
            <a:off x="762000" y="4620970"/>
            <a:ext cx="2247900" cy="515938"/>
          </a:xfrm>
          <a:prstGeom prst="rect">
            <a:avLst/>
          </a:prstGeom>
          <a:solidFill>
            <a:srgbClr val="FFFFFF"/>
          </a:solidFill>
          <a:ln w="9525">
            <a:solidFill>
              <a:schemeClr val="tx1"/>
            </a:solidFill>
            <a:round/>
            <a:headEnd/>
            <a:tailEnd/>
          </a:ln>
        </p:spPr>
        <p:txBody>
          <a:bodyPr anchor="ctr"/>
          <a:lstStyle/>
          <a:p>
            <a:pPr algn="ctr" fontAlgn="auto">
              <a:spcBef>
                <a:spcPts val="0"/>
              </a:spcBef>
              <a:spcAft>
                <a:spcPts val="0"/>
              </a:spcAft>
            </a:pPr>
            <a:r>
              <a:rPr lang="zh-CN" altLang="en-US" sz="1600" b="0" kern="0">
                <a:solidFill>
                  <a:srgbClr val="000000"/>
                </a:solidFill>
                <a:latin typeface="Arial"/>
                <a:ea typeface="Arial"/>
                <a:cs typeface="Arial" charset="0"/>
                <a:sym typeface="Arial"/>
              </a:rPr>
              <a:t>泥盆系</a:t>
            </a:r>
            <a:r>
              <a:rPr lang="en-US" altLang="ja-JP" sz="1600" b="0" kern="0">
                <a:solidFill>
                  <a:srgbClr val="000000"/>
                </a:solidFill>
                <a:latin typeface="Arial"/>
                <a:ea typeface="Arial"/>
                <a:cs typeface="Arial" charset="0"/>
                <a:sym typeface="Arial"/>
              </a:rPr>
              <a:t> </a:t>
            </a:r>
            <a:r>
              <a:rPr lang="zh-CN" altLang="en-US" sz="1600" b="0" kern="0">
                <a:solidFill>
                  <a:srgbClr val="000000"/>
                </a:solidFill>
                <a:latin typeface="Arial"/>
                <a:ea typeface="Arial"/>
                <a:cs typeface="Arial" charset="0"/>
                <a:sym typeface="Arial"/>
              </a:rPr>
              <a:t>（</a:t>
            </a:r>
            <a:r>
              <a:rPr lang="en-US" altLang="zh-CN" sz="1600" b="0" kern="0">
                <a:solidFill>
                  <a:srgbClr val="000000"/>
                </a:solidFill>
                <a:latin typeface="Arial"/>
                <a:ea typeface="Arial"/>
                <a:cs typeface="Arial" charset="0"/>
                <a:sym typeface="Arial"/>
              </a:rPr>
              <a:t>60</a:t>
            </a:r>
            <a:r>
              <a:rPr lang="zh-CN" altLang="en-US" sz="1600" b="0" kern="0">
                <a:solidFill>
                  <a:srgbClr val="000000"/>
                </a:solidFill>
                <a:latin typeface="Arial"/>
                <a:ea typeface="Arial"/>
                <a:cs typeface="Arial" charset="0"/>
                <a:sym typeface="Arial"/>
              </a:rPr>
              <a:t>百万年）</a:t>
            </a:r>
            <a:endParaRPr lang="en-US" sz="1600" b="0" kern="0">
              <a:solidFill>
                <a:srgbClr val="000000"/>
              </a:solidFill>
              <a:latin typeface="Arial"/>
              <a:ea typeface="Arial"/>
              <a:cs typeface="Arial" charset="0"/>
              <a:sym typeface="Arial"/>
            </a:endParaRPr>
          </a:p>
        </p:txBody>
      </p:sp>
      <p:sp>
        <p:nvSpPr>
          <p:cNvPr id="159755" name="Rectangle 24"/>
          <p:cNvSpPr>
            <a:spLocks noChangeArrowheads="1"/>
          </p:cNvSpPr>
          <p:nvPr/>
        </p:nvSpPr>
        <p:spPr bwMode="auto">
          <a:xfrm>
            <a:off x="762000" y="5154370"/>
            <a:ext cx="2247900" cy="428625"/>
          </a:xfrm>
          <a:prstGeom prst="rect">
            <a:avLst/>
          </a:prstGeom>
          <a:solidFill>
            <a:srgbClr val="FFFFFF"/>
          </a:solidFill>
          <a:ln w="9525">
            <a:solidFill>
              <a:schemeClr val="tx1"/>
            </a:solidFill>
            <a:round/>
            <a:headEnd/>
            <a:tailEnd/>
          </a:ln>
        </p:spPr>
        <p:txBody>
          <a:bodyPr/>
          <a:lstStyle/>
          <a:p>
            <a:pPr algn="ctr" fontAlgn="auto">
              <a:spcBef>
                <a:spcPts val="0"/>
              </a:spcBef>
              <a:spcAft>
                <a:spcPts val="0"/>
              </a:spcAft>
            </a:pPr>
            <a:r>
              <a:rPr lang="en-US" sz="1600" b="0" kern="0">
                <a:solidFill>
                  <a:srgbClr val="000000"/>
                </a:solidFill>
                <a:latin typeface="Arial"/>
                <a:ea typeface="Arial"/>
                <a:cs typeface="Arial" charset="0"/>
                <a:sym typeface="Arial"/>
              </a:rPr>
              <a:t>志留纪 </a:t>
            </a:r>
            <a:r>
              <a:rPr lang="zh-CN" altLang="en-US" sz="1600" b="0" kern="0">
                <a:solidFill>
                  <a:srgbClr val="000000"/>
                </a:solidFill>
                <a:latin typeface="Arial"/>
                <a:ea typeface="Arial"/>
                <a:cs typeface="Arial" charset="0"/>
                <a:sym typeface="Arial"/>
              </a:rPr>
              <a:t>（</a:t>
            </a:r>
            <a:r>
              <a:rPr lang="en-US" altLang="zh-CN" sz="1600" b="0" kern="0">
                <a:solidFill>
                  <a:srgbClr val="000000"/>
                </a:solidFill>
                <a:latin typeface="Arial"/>
                <a:ea typeface="Arial"/>
                <a:cs typeface="Arial" charset="0"/>
                <a:sym typeface="Arial"/>
              </a:rPr>
              <a:t>20</a:t>
            </a:r>
            <a:r>
              <a:rPr lang="zh-CN" altLang="en-US" sz="1600" b="0" kern="0">
                <a:solidFill>
                  <a:srgbClr val="000000"/>
                </a:solidFill>
                <a:latin typeface="Arial"/>
                <a:ea typeface="Arial"/>
                <a:cs typeface="Arial" charset="0"/>
                <a:sym typeface="Arial"/>
              </a:rPr>
              <a:t>百万年）</a:t>
            </a:r>
            <a:endParaRPr lang="en-US" sz="1600" b="0" kern="0">
              <a:solidFill>
                <a:srgbClr val="000000"/>
              </a:solidFill>
              <a:latin typeface="Arial"/>
              <a:ea typeface="Arial"/>
              <a:cs typeface="Arial" charset="0"/>
              <a:sym typeface="Arial"/>
            </a:endParaRPr>
          </a:p>
        </p:txBody>
      </p:sp>
      <p:sp>
        <p:nvSpPr>
          <p:cNvPr id="159756" name="Rectangle 25"/>
          <p:cNvSpPr>
            <a:spLocks noChangeArrowheads="1"/>
          </p:cNvSpPr>
          <p:nvPr/>
        </p:nvSpPr>
        <p:spPr bwMode="auto">
          <a:xfrm>
            <a:off x="762000" y="5578233"/>
            <a:ext cx="2247900" cy="377825"/>
          </a:xfrm>
          <a:prstGeom prst="rect">
            <a:avLst/>
          </a:prstGeom>
          <a:solidFill>
            <a:srgbClr val="FFFFFF"/>
          </a:solidFill>
          <a:ln w="9525">
            <a:solidFill>
              <a:schemeClr val="tx1"/>
            </a:solidFill>
            <a:round/>
            <a:headEnd/>
            <a:tailEnd/>
          </a:ln>
        </p:spPr>
        <p:txBody>
          <a:bodyPr/>
          <a:lstStyle/>
          <a:p>
            <a:pPr algn="ctr" fontAlgn="auto">
              <a:spcBef>
                <a:spcPts val="0"/>
              </a:spcBef>
              <a:spcAft>
                <a:spcPts val="0"/>
              </a:spcAft>
            </a:pPr>
            <a:r>
              <a:rPr lang="en-US" sz="1600" b="0" kern="0">
                <a:solidFill>
                  <a:srgbClr val="000000"/>
                </a:solidFill>
                <a:latin typeface="Arial"/>
                <a:ea typeface="Arial"/>
                <a:cs typeface="Arial" charset="0"/>
                <a:sym typeface="Arial"/>
              </a:rPr>
              <a:t>奥陶系 </a:t>
            </a:r>
            <a:r>
              <a:rPr lang="zh-CN" altLang="en-US" sz="1600" b="0" kern="0">
                <a:solidFill>
                  <a:srgbClr val="000000"/>
                </a:solidFill>
                <a:latin typeface="Arial"/>
                <a:ea typeface="Arial"/>
                <a:cs typeface="Arial" charset="0"/>
                <a:sym typeface="Arial"/>
              </a:rPr>
              <a:t>（</a:t>
            </a:r>
            <a:r>
              <a:rPr lang="en-US" altLang="zh-CN" sz="1600" b="0" kern="0">
                <a:solidFill>
                  <a:srgbClr val="000000"/>
                </a:solidFill>
                <a:latin typeface="Arial"/>
                <a:ea typeface="Arial"/>
                <a:cs typeface="Arial" charset="0"/>
                <a:sym typeface="Arial"/>
              </a:rPr>
              <a:t>75</a:t>
            </a:r>
            <a:r>
              <a:rPr lang="zh-CN" altLang="en-US" sz="1600" b="0" kern="0">
                <a:solidFill>
                  <a:srgbClr val="000000"/>
                </a:solidFill>
                <a:latin typeface="Arial"/>
                <a:ea typeface="Arial"/>
                <a:cs typeface="Arial" charset="0"/>
                <a:sym typeface="Arial"/>
              </a:rPr>
              <a:t>百万年）</a:t>
            </a:r>
            <a:endParaRPr lang="en-US" sz="1600" b="0" kern="0">
              <a:solidFill>
                <a:srgbClr val="000000"/>
              </a:solidFill>
              <a:latin typeface="Arial"/>
              <a:ea typeface="Arial"/>
              <a:cs typeface="Arial" charset="0"/>
              <a:sym typeface="Arial"/>
            </a:endParaRPr>
          </a:p>
        </p:txBody>
      </p:sp>
      <p:sp>
        <p:nvSpPr>
          <p:cNvPr id="159757" name="Rectangle 26"/>
          <p:cNvSpPr>
            <a:spLocks noChangeArrowheads="1"/>
          </p:cNvSpPr>
          <p:nvPr/>
        </p:nvSpPr>
        <p:spPr bwMode="auto">
          <a:xfrm>
            <a:off x="762000" y="5916370"/>
            <a:ext cx="2247900" cy="546100"/>
          </a:xfrm>
          <a:prstGeom prst="rect">
            <a:avLst/>
          </a:prstGeom>
          <a:solidFill>
            <a:srgbClr val="FFFFFF"/>
          </a:solidFill>
          <a:ln w="9525">
            <a:solidFill>
              <a:schemeClr val="tx1"/>
            </a:solidFill>
            <a:round/>
            <a:headEnd/>
            <a:tailEnd/>
          </a:ln>
        </p:spPr>
        <p:txBody>
          <a:bodyPr anchor="ctr"/>
          <a:lstStyle/>
          <a:p>
            <a:pPr algn="ctr" fontAlgn="auto">
              <a:spcBef>
                <a:spcPts val="0"/>
              </a:spcBef>
              <a:spcAft>
                <a:spcPts val="0"/>
              </a:spcAft>
            </a:pPr>
            <a:r>
              <a:rPr lang="en-US" sz="1600" b="0" kern="0">
                <a:solidFill>
                  <a:srgbClr val="000000"/>
                </a:solidFill>
                <a:latin typeface="Arial"/>
                <a:ea typeface="Arial"/>
                <a:cs typeface="Arial" charset="0"/>
                <a:sym typeface="Arial"/>
              </a:rPr>
              <a:t>寒武纪 </a:t>
            </a:r>
            <a:r>
              <a:rPr lang="zh-CN" altLang="en-US" sz="1600" b="0" kern="0">
                <a:solidFill>
                  <a:srgbClr val="000000"/>
                </a:solidFill>
                <a:latin typeface="Arial"/>
                <a:ea typeface="Arial"/>
                <a:cs typeface="Arial" charset="0"/>
                <a:sym typeface="Arial"/>
              </a:rPr>
              <a:t>（</a:t>
            </a:r>
            <a:r>
              <a:rPr lang="en-US" altLang="zh-CN" sz="1600" b="0" kern="0">
                <a:solidFill>
                  <a:srgbClr val="000000"/>
                </a:solidFill>
                <a:latin typeface="Arial"/>
                <a:ea typeface="Arial"/>
                <a:cs typeface="Arial" charset="0"/>
                <a:sym typeface="Arial"/>
              </a:rPr>
              <a:t>100</a:t>
            </a:r>
            <a:r>
              <a:rPr lang="zh-CN" altLang="en-US" sz="1600" b="0" kern="0">
                <a:solidFill>
                  <a:srgbClr val="000000"/>
                </a:solidFill>
                <a:latin typeface="Arial"/>
                <a:ea typeface="Arial"/>
                <a:cs typeface="Arial" charset="0"/>
                <a:sym typeface="Arial"/>
              </a:rPr>
              <a:t>百万年）</a:t>
            </a:r>
            <a:endParaRPr lang="en-US" sz="1600" b="0" kern="0">
              <a:solidFill>
                <a:srgbClr val="000000"/>
              </a:solidFill>
              <a:latin typeface="Arial"/>
              <a:ea typeface="Arial"/>
              <a:cs typeface="Arial" charset="0"/>
              <a:sym typeface="Arial"/>
            </a:endParaRPr>
          </a:p>
        </p:txBody>
      </p:sp>
      <p:sp>
        <p:nvSpPr>
          <p:cNvPr id="159758" name="Rectangle 27"/>
          <p:cNvSpPr>
            <a:spLocks noChangeArrowheads="1"/>
          </p:cNvSpPr>
          <p:nvPr/>
        </p:nvSpPr>
        <p:spPr bwMode="auto">
          <a:xfrm>
            <a:off x="762000" y="6449770"/>
            <a:ext cx="2247900" cy="596900"/>
          </a:xfrm>
          <a:prstGeom prst="rect">
            <a:avLst/>
          </a:prstGeom>
          <a:solidFill>
            <a:srgbClr val="FFFFFF"/>
          </a:solidFill>
          <a:ln w="9525">
            <a:solidFill>
              <a:schemeClr val="tx1"/>
            </a:solidFill>
            <a:round/>
            <a:headEnd/>
            <a:tailEnd/>
          </a:ln>
        </p:spPr>
        <p:txBody>
          <a:bodyPr anchor="ctr"/>
          <a:lstStyle/>
          <a:p>
            <a:pPr algn="ctr" fontAlgn="auto">
              <a:spcBef>
                <a:spcPts val="0"/>
              </a:spcBef>
              <a:spcAft>
                <a:spcPts val="0"/>
              </a:spcAft>
            </a:pPr>
            <a:r>
              <a:rPr lang="en-US" sz="2000" b="0" kern="0">
                <a:solidFill>
                  <a:srgbClr val="000000"/>
                </a:solidFill>
                <a:latin typeface="Arial"/>
                <a:ea typeface="Arial"/>
                <a:cs typeface="Arial" charset="0"/>
                <a:sym typeface="Arial"/>
              </a:rPr>
              <a:t>寒武纪</a:t>
            </a:r>
            <a:r>
              <a:rPr lang="zh-CN" altLang="en-US" sz="2000" b="0" kern="0">
                <a:solidFill>
                  <a:srgbClr val="000000"/>
                </a:solidFill>
                <a:latin typeface="Arial"/>
                <a:ea typeface="Arial"/>
                <a:cs typeface="Arial" charset="0"/>
                <a:sym typeface="Arial"/>
              </a:rPr>
              <a:t>前</a:t>
            </a:r>
            <a:endParaRPr lang="en-US" sz="2000" b="0" kern="0">
              <a:solidFill>
                <a:srgbClr val="000000"/>
              </a:solidFill>
              <a:latin typeface="Arial"/>
              <a:ea typeface="Arial"/>
              <a:cs typeface="Arial" charset="0"/>
              <a:sym typeface="Arial"/>
            </a:endParaRPr>
          </a:p>
        </p:txBody>
      </p:sp>
      <p:sp>
        <p:nvSpPr>
          <p:cNvPr id="159759" name="Rectangle 28"/>
          <p:cNvSpPr>
            <a:spLocks noChangeArrowheads="1"/>
          </p:cNvSpPr>
          <p:nvPr/>
        </p:nvSpPr>
        <p:spPr bwMode="auto">
          <a:xfrm>
            <a:off x="1066800" y="3812933"/>
            <a:ext cx="1943100" cy="417512"/>
          </a:xfrm>
          <a:prstGeom prst="rect">
            <a:avLst/>
          </a:prstGeom>
          <a:solidFill>
            <a:srgbClr val="FFFFFF"/>
          </a:solidFill>
          <a:ln w="9525">
            <a:solidFill>
              <a:schemeClr val="tx1"/>
            </a:solidFill>
            <a:round/>
            <a:headEnd/>
            <a:tailEnd/>
          </a:ln>
        </p:spPr>
        <p:txBody>
          <a:bodyPr/>
          <a:lstStyle/>
          <a:p>
            <a:pPr algn="ctr" fontAlgn="auto">
              <a:spcBef>
                <a:spcPts val="0"/>
              </a:spcBef>
              <a:spcAft>
                <a:spcPts val="0"/>
              </a:spcAft>
            </a:pPr>
            <a:r>
              <a:rPr lang="en-US" sz="1200" b="0" kern="0">
                <a:solidFill>
                  <a:srgbClr val="000000"/>
                </a:solidFill>
                <a:latin typeface="Arial"/>
                <a:ea typeface="Arial"/>
                <a:cs typeface="Arial" charset="0"/>
                <a:sym typeface="Arial"/>
              </a:rPr>
              <a:t>宾夕法尼亚</a:t>
            </a:r>
            <a:r>
              <a:rPr lang="zh-CN" altLang="en-US" sz="1200" b="0" kern="0">
                <a:solidFill>
                  <a:srgbClr val="000000"/>
                </a:solidFill>
                <a:latin typeface="Arial"/>
                <a:ea typeface="Arial"/>
                <a:cs typeface="Arial" charset="0"/>
                <a:sym typeface="Arial"/>
              </a:rPr>
              <a:t>纪</a:t>
            </a:r>
            <a:r>
              <a:rPr lang="en-US" altLang="ja-JP" sz="1200" b="0" kern="0">
                <a:solidFill>
                  <a:srgbClr val="000000"/>
                </a:solidFill>
                <a:latin typeface="Arial"/>
                <a:ea typeface="Arial"/>
                <a:cs typeface="Arial" charset="0"/>
                <a:sym typeface="Arial"/>
              </a:rPr>
              <a:t> </a:t>
            </a:r>
            <a:r>
              <a:rPr lang="zh-CN" altLang="en-US" sz="1200" b="0" kern="0">
                <a:solidFill>
                  <a:srgbClr val="000000"/>
                </a:solidFill>
                <a:latin typeface="Arial"/>
                <a:ea typeface="Arial"/>
                <a:cs typeface="Arial" charset="0"/>
                <a:sym typeface="Arial"/>
              </a:rPr>
              <a:t>（</a:t>
            </a:r>
            <a:r>
              <a:rPr lang="en-US" altLang="zh-CN" sz="1200" b="0" kern="0">
                <a:solidFill>
                  <a:srgbClr val="000000"/>
                </a:solidFill>
                <a:latin typeface="Arial"/>
                <a:ea typeface="Arial"/>
                <a:cs typeface="Arial" charset="0"/>
                <a:sym typeface="Arial"/>
              </a:rPr>
              <a:t>50</a:t>
            </a:r>
            <a:r>
              <a:rPr lang="zh-CN" altLang="en-US" sz="1200" b="0" kern="0">
                <a:solidFill>
                  <a:srgbClr val="000000"/>
                </a:solidFill>
                <a:latin typeface="Arial"/>
                <a:ea typeface="Arial"/>
                <a:cs typeface="Arial" charset="0"/>
                <a:sym typeface="Arial"/>
              </a:rPr>
              <a:t>百万年）</a:t>
            </a:r>
            <a:endParaRPr lang="en-US" sz="1200" b="0" kern="0">
              <a:solidFill>
                <a:srgbClr val="000000"/>
              </a:solidFill>
              <a:latin typeface="Arial"/>
              <a:ea typeface="Arial"/>
              <a:cs typeface="Arial" charset="0"/>
              <a:sym typeface="Arial"/>
            </a:endParaRPr>
          </a:p>
        </p:txBody>
      </p:sp>
      <p:sp>
        <p:nvSpPr>
          <p:cNvPr id="159760" name="Rectangle 29"/>
          <p:cNvSpPr>
            <a:spLocks noChangeArrowheads="1"/>
          </p:cNvSpPr>
          <p:nvPr/>
        </p:nvSpPr>
        <p:spPr bwMode="auto">
          <a:xfrm>
            <a:off x="1066800" y="4216158"/>
            <a:ext cx="1943100" cy="417512"/>
          </a:xfrm>
          <a:prstGeom prst="rect">
            <a:avLst/>
          </a:prstGeom>
          <a:solidFill>
            <a:srgbClr val="FFFFFF"/>
          </a:solidFill>
          <a:ln w="9525">
            <a:solidFill>
              <a:schemeClr val="tx1"/>
            </a:solidFill>
            <a:round/>
            <a:headEnd/>
            <a:tailEnd/>
          </a:ln>
        </p:spPr>
        <p:txBody>
          <a:bodyPr/>
          <a:lstStyle/>
          <a:p>
            <a:pPr algn="ctr" fontAlgn="auto">
              <a:spcBef>
                <a:spcPts val="0"/>
              </a:spcBef>
              <a:spcAft>
                <a:spcPts val="0"/>
              </a:spcAft>
            </a:pPr>
            <a:r>
              <a:rPr lang="zh-CN" altLang="en-US" sz="1200" b="0" kern="0">
                <a:solidFill>
                  <a:srgbClr val="000000"/>
                </a:solidFill>
                <a:latin typeface="Arial"/>
                <a:ea typeface="Arial"/>
                <a:cs typeface="Arial" charset="0"/>
                <a:sym typeface="Arial"/>
              </a:rPr>
              <a:t>密西西比纪</a:t>
            </a:r>
            <a:r>
              <a:rPr lang="en-US" altLang="ja-JP" sz="1200" b="0" kern="0">
                <a:solidFill>
                  <a:srgbClr val="000000"/>
                </a:solidFill>
                <a:latin typeface="Arial"/>
                <a:ea typeface="Arial"/>
                <a:cs typeface="Arial" charset="0"/>
                <a:sym typeface="Arial"/>
              </a:rPr>
              <a:t> </a:t>
            </a:r>
            <a:r>
              <a:rPr lang="zh-CN" altLang="en-US" sz="1200" b="0" kern="0">
                <a:solidFill>
                  <a:srgbClr val="000000"/>
                </a:solidFill>
                <a:latin typeface="Arial"/>
                <a:ea typeface="Arial"/>
                <a:cs typeface="Arial" charset="0"/>
                <a:sym typeface="Arial"/>
              </a:rPr>
              <a:t>（</a:t>
            </a:r>
            <a:r>
              <a:rPr lang="en-US" altLang="zh-CN" sz="1200" b="0" kern="0">
                <a:solidFill>
                  <a:srgbClr val="000000"/>
                </a:solidFill>
                <a:latin typeface="Arial"/>
                <a:ea typeface="Arial"/>
                <a:cs typeface="Arial" charset="0"/>
                <a:sym typeface="Arial"/>
              </a:rPr>
              <a:t>35</a:t>
            </a:r>
            <a:r>
              <a:rPr lang="zh-CN" altLang="en-US" sz="1200" b="0" kern="0">
                <a:solidFill>
                  <a:srgbClr val="000000"/>
                </a:solidFill>
                <a:latin typeface="Arial"/>
                <a:ea typeface="Arial"/>
                <a:cs typeface="Arial" charset="0"/>
                <a:sym typeface="Arial"/>
              </a:rPr>
              <a:t>百万年）</a:t>
            </a:r>
            <a:endParaRPr lang="en-US" sz="1200" b="0" kern="0">
              <a:solidFill>
                <a:srgbClr val="000000"/>
              </a:solidFill>
              <a:latin typeface="Arial"/>
              <a:ea typeface="Arial"/>
              <a:cs typeface="Arial" charset="0"/>
              <a:sym typeface="Arial"/>
            </a:endParaRPr>
          </a:p>
        </p:txBody>
      </p:sp>
      <p:sp>
        <p:nvSpPr>
          <p:cNvPr id="159761" name="Rectangle 30"/>
          <p:cNvSpPr>
            <a:spLocks noChangeArrowheads="1"/>
          </p:cNvSpPr>
          <p:nvPr/>
        </p:nvSpPr>
        <p:spPr bwMode="auto">
          <a:xfrm rot="-5400000">
            <a:off x="496888" y="4085983"/>
            <a:ext cx="825500" cy="279400"/>
          </a:xfrm>
          <a:prstGeom prst="rect">
            <a:avLst/>
          </a:prstGeom>
          <a:solidFill>
            <a:srgbClr val="FFFFFF"/>
          </a:solidFill>
          <a:ln w="9525">
            <a:solidFill>
              <a:schemeClr val="tx1"/>
            </a:solidFill>
            <a:round/>
            <a:headEnd/>
            <a:tailEnd/>
          </a:ln>
        </p:spPr>
        <p:txBody>
          <a:bodyPr anchor="b"/>
          <a:lstStyle/>
          <a:p>
            <a:pPr algn="ctr" fontAlgn="t">
              <a:spcBef>
                <a:spcPts val="0"/>
              </a:spcBef>
              <a:spcAft>
                <a:spcPts val="0"/>
              </a:spcAft>
            </a:pPr>
            <a:r>
              <a:rPr lang="zh-TW" altLang="en-US" sz="1100" b="0" kern="0">
                <a:solidFill>
                  <a:srgbClr val="000000"/>
                </a:solidFill>
                <a:latin typeface="Arial Black" charset="0"/>
                <a:ea typeface="Arial"/>
                <a:cs typeface="Arial"/>
                <a:sym typeface="Arial"/>
              </a:rPr>
              <a:t>石炭系</a:t>
            </a:r>
            <a:endParaRPr lang="en-US" sz="1100" b="0" kern="0">
              <a:solidFill>
                <a:srgbClr val="000000"/>
              </a:solidFill>
              <a:latin typeface="Arial Black" charset="0"/>
              <a:ea typeface="Arial"/>
              <a:cs typeface="Arial"/>
              <a:sym typeface="Arial"/>
            </a:endParaRPr>
          </a:p>
        </p:txBody>
      </p:sp>
      <p:pic>
        <p:nvPicPr>
          <p:cNvPr id="159762" name="Picture 3" descr="Geologic Timescale 0008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96400" y="201370"/>
            <a:ext cx="9182100"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Rectangle 32"/>
          <p:cNvSpPr/>
          <p:nvPr/>
        </p:nvSpPr>
        <p:spPr>
          <a:xfrm>
            <a:off x="2971800" y="1039570"/>
            <a:ext cx="990600" cy="381000"/>
          </a:xfrm>
          <a:prstGeom prst="rect">
            <a:avLst/>
          </a:prstGeom>
          <a:solidFill>
            <a:schemeClr val="accent1">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0" kern="0" dirty="0">
                <a:solidFill>
                  <a:srgbClr val="000000"/>
                </a:solidFill>
                <a:latin typeface="Arial" charset="0"/>
                <a:ea typeface="ＭＳ Ｐゴシック" charset="0"/>
                <a:cs typeface="Arial" charset="0"/>
                <a:sym typeface="Arial"/>
              </a:rPr>
              <a:t>更新世</a:t>
            </a:r>
          </a:p>
        </p:txBody>
      </p:sp>
      <p:sp>
        <p:nvSpPr>
          <p:cNvPr id="34" name="Rectangle 33"/>
          <p:cNvSpPr/>
          <p:nvPr/>
        </p:nvSpPr>
        <p:spPr>
          <a:xfrm>
            <a:off x="2971800" y="1420570"/>
            <a:ext cx="990600" cy="457200"/>
          </a:xfrm>
          <a:prstGeom prst="rect">
            <a:avLst/>
          </a:prstGeom>
          <a:solidFill>
            <a:schemeClr val="accent1">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700" b="0" kern="0" dirty="0">
                <a:solidFill>
                  <a:srgbClr val="000000"/>
                </a:solidFill>
                <a:latin typeface="Arial" charset="0"/>
                <a:ea typeface="ＭＳ Ｐゴシック" charset="0"/>
                <a:cs typeface="Arial" charset="0"/>
                <a:sym typeface="Arial"/>
              </a:rPr>
              <a:t>上新世</a:t>
            </a:r>
          </a:p>
          <a:p>
            <a:pPr algn="ctr" fontAlgn="auto">
              <a:spcBef>
                <a:spcPts val="0"/>
              </a:spcBef>
              <a:spcAft>
                <a:spcPts val="0"/>
              </a:spcAft>
              <a:defRPr/>
            </a:pPr>
            <a:r>
              <a:rPr lang="en-US" sz="700" b="0" kern="0" dirty="0">
                <a:solidFill>
                  <a:srgbClr val="000000"/>
                </a:solidFill>
                <a:latin typeface="Arial" charset="0"/>
                <a:ea typeface="ＭＳ Ｐゴシック" charset="0"/>
                <a:cs typeface="Arial" charset="0"/>
                <a:sym typeface="Arial"/>
              </a:rPr>
              <a:t>中新世</a:t>
            </a:r>
          </a:p>
          <a:p>
            <a:pPr algn="ctr" fontAlgn="auto">
              <a:spcBef>
                <a:spcPts val="0"/>
              </a:spcBef>
              <a:spcAft>
                <a:spcPts val="0"/>
              </a:spcAft>
              <a:defRPr/>
            </a:pPr>
            <a:r>
              <a:rPr lang="en-US" sz="700" b="0" kern="0" dirty="0">
                <a:solidFill>
                  <a:srgbClr val="000000"/>
                </a:solidFill>
                <a:latin typeface="Arial" charset="0"/>
                <a:ea typeface="ＭＳ Ｐゴシック" charset="0"/>
                <a:cs typeface="Arial" charset="0"/>
                <a:sym typeface="Arial"/>
              </a:rPr>
              <a:t>渐新世</a:t>
            </a:r>
          </a:p>
          <a:p>
            <a:pPr algn="ctr" fontAlgn="auto">
              <a:spcBef>
                <a:spcPts val="0"/>
              </a:spcBef>
              <a:spcAft>
                <a:spcPts val="0"/>
              </a:spcAft>
              <a:defRPr/>
            </a:pPr>
            <a:r>
              <a:rPr lang="en-US" sz="700" b="0" kern="0" dirty="0">
                <a:solidFill>
                  <a:srgbClr val="000000"/>
                </a:solidFill>
                <a:latin typeface="Arial" charset="0"/>
                <a:ea typeface="ＭＳ Ｐゴシック" charset="0"/>
                <a:cs typeface="Arial" charset="0"/>
                <a:sym typeface="Arial"/>
              </a:rPr>
              <a:t>始新世</a:t>
            </a:r>
          </a:p>
        </p:txBody>
      </p:sp>
      <p:sp>
        <p:nvSpPr>
          <p:cNvPr id="35" name="Rectangle 34"/>
          <p:cNvSpPr/>
          <p:nvPr/>
        </p:nvSpPr>
        <p:spPr>
          <a:xfrm>
            <a:off x="0" y="1039570"/>
            <a:ext cx="762000" cy="8382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zh-CN" altLang="en-US" sz="1500" b="0" kern="0">
                <a:solidFill>
                  <a:srgbClr val="000000"/>
                </a:solidFill>
                <a:latin typeface="Arial" charset="0"/>
                <a:ea typeface="ＭＳ Ｐゴシック" charset="0"/>
                <a:cs typeface="Arial" charset="0"/>
                <a:sym typeface="Arial"/>
              </a:rPr>
              <a:t>新生代</a:t>
            </a:r>
            <a:endParaRPr lang="en-US" altLang="zh-CN" sz="1500" b="0" kern="0">
              <a:solidFill>
                <a:srgbClr val="000000"/>
              </a:solidFill>
              <a:latin typeface="Arial" charset="0"/>
              <a:ea typeface="ＭＳ Ｐゴシック" charset="0"/>
              <a:cs typeface="Arial" charset="0"/>
              <a:sym typeface="Arial"/>
            </a:endParaRPr>
          </a:p>
          <a:p>
            <a:pPr algn="ctr" fontAlgn="auto">
              <a:spcBef>
                <a:spcPts val="0"/>
              </a:spcBef>
              <a:spcAft>
                <a:spcPts val="0"/>
              </a:spcAft>
              <a:defRPr/>
            </a:pPr>
            <a:r>
              <a:rPr lang="zh-CN" altLang="en-US" sz="1500" b="0" kern="0">
                <a:solidFill>
                  <a:srgbClr val="000000"/>
                </a:solidFill>
                <a:latin typeface="Arial" charset="0"/>
                <a:ea typeface="ＭＳ Ｐゴシック" charset="0"/>
                <a:cs typeface="Arial" charset="0"/>
                <a:sym typeface="Arial"/>
              </a:rPr>
              <a:t>（近代的生活）</a:t>
            </a:r>
            <a:endParaRPr lang="en-US" sz="1500" b="0" kern="0">
              <a:solidFill>
                <a:srgbClr val="000000"/>
              </a:solidFill>
              <a:latin typeface="Arial" charset="0"/>
              <a:ea typeface="ＭＳ Ｐゴシック" charset="0"/>
              <a:cs typeface="Arial" charset="0"/>
              <a:sym typeface="Arial"/>
            </a:endParaRPr>
          </a:p>
        </p:txBody>
      </p:sp>
      <p:sp>
        <p:nvSpPr>
          <p:cNvPr id="36" name="Rectangle 35"/>
          <p:cNvSpPr/>
          <p:nvPr/>
        </p:nvSpPr>
        <p:spPr>
          <a:xfrm>
            <a:off x="0" y="1953970"/>
            <a:ext cx="762000" cy="13716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zh-CN" altLang="en-US" sz="1500" b="0" kern="0" dirty="0">
                <a:solidFill>
                  <a:srgbClr val="000000"/>
                </a:solidFill>
                <a:latin typeface="Arial" charset="0"/>
                <a:ea typeface="ＭＳ Ｐゴシック" charset="0"/>
                <a:cs typeface="Arial" charset="0"/>
                <a:sym typeface="Arial"/>
              </a:rPr>
              <a:t>中生代</a:t>
            </a:r>
            <a:endParaRPr lang="en-US" altLang="zh-CN" sz="1500" b="0" kern="0" dirty="0">
              <a:solidFill>
                <a:srgbClr val="000000"/>
              </a:solidFill>
              <a:latin typeface="Arial" charset="0"/>
              <a:ea typeface="ＭＳ Ｐゴシック" charset="0"/>
              <a:cs typeface="Arial" charset="0"/>
              <a:sym typeface="Arial"/>
            </a:endParaRPr>
          </a:p>
          <a:p>
            <a:pPr algn="ctr" fontAlgn="auto">
              <a:spcBef>
                <a:spcPts val="0"/>
              </a:spcBef>
              <a:spcAft>
                <a:spcPts val="0"/>
              </a:spcAft>
              <a:defRPr/>
            </a:pPr>
            <a:r>
              <a:rPr lang="zh-CN" altLang="en-US" sz="1500" b="0" kern="0" dirty="0">
                <a:solidFill>
                  <a:srgbClr val="000000"/>
                </a:solidFill>
                <a:latin typeface="Arial" charset="0"/>
                <a:ea typeface="ＭＳ Ｐゴシック" charset="0"/>
                <a:cs typeface="Arial" charset="0"/>
                <a:sym typeface="Arial"/>
              </a:rPr>
              <a:t>（中代的生活）</a:t>
            </a:r>
            <a:endParaRPr lang="en-US" sz="1500" b="0" kern="0" dirty="0">
              <a:solidFill>
                <a:srgbClr val="000000"/>
              </a:solidFill>
              <a:latin typeface="Arial" charset="0"/>
              <a:ea typeface="ＭＳ Ｐゴシック" charset="0"/>
              <a:cs typeface="Arial" charset="0"/>
              <a:sym typeface="Arial"/>
            </a:endParaRPr>
          </a:p>
        </p:txBody>
      </p:sp>
      <p:sp>
        <p:nvSpPr>
          <p:cNvPr id="37" name="Rectangle 36"/>
          <p:cNvSpPr/>
          <p:nvPr/>
        </p:nvSpPr>
        <p:spPr>
          <a:xfrm>
            <a:off x="0" y="3401770"/>
            <a:ext cx="762000" cy="36576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zh-CN" altLang="en-US" sz="1500" b="0" kern="0" dirty="0">
                <a:solidFill>
                  <a:srgbClr val="000000"/>
                </a:solidFill>
                <a:latin typeface="Arial" charset="0"/>
                <a:ea typeface="ＭＳ Ｐゴシック" charset="0"/>
                <a:cs typeface="Arial" charset="0"/>
                <a:sym typeface="Arial"/>
              </a:rPr>
              <a:t>古生</a:t>
            </a:r>
            <a:endParaRPr lang="en-US" altLang="zh-CN" sz="1500" b="0" kern="0" dirty="0">
              <a:solidFill>
                <a:srgbClr val="000000"/>
              </a:solidFill>
              <a:latin typeface="Arial" charset="0"/>
              <a:ea typeface="ＭＳ Ｐゴシック" charset="0"/>
              <a:cs typeface="Arial" charset="0"/>
              <a:sym typeface="Arial"/>
            </a:endParaRPr>
          </a:p>
          <a:p>
            <a:pPr algn="ctr" fontAlgn="auto">
              <a:spcBef>
                <a:spcPts val="0"/>
              </a:spcBef>
              <a:spcAft>
                <a:spcPts val="0"/>
              </a:spcAft>
              <a:defRPr/>
            </a:pPr>
            <a:r>
              <a:rPr lang="zh-CN" altLang="en-US" sz="1500" b="0" kern="0" dirty="0">
                <a:solidFill>
                  <a:srgbClr val="000000"/>
                </a:solidFill>
                <a:latin typeface="Arial" charset="0"/>
                <a:ea typeface="ＭＳ Ｐゴシック" charset="0"/>
                <a:cs typeface="Arial" charset="0"/>
                <a:sym typeface="Arial"/>
              </a:rPr>
              <a:t>（古代的生活）</a:t>
            </a:r>
            <a:endParaRPr lang="en-US" sz="1500" b="0" kern="0" dirty="0">
              <a:solidFill>
                <a:srgbClr val="000000"/>
              </a:solidFill>
              <a:latin typeface="Arial" charset="0"/>
              <a:ea typeface="ＭＳ Ｐゴシック" charset="0"/>
              <a:cs typeface="Arial" charset="0"/>
              <a:sym typeface="Arial"/>
            </a:endParaRPr>
          </a:p>
        </p:txBody>
      </p:sp>
      <p:sp>
        <p:nvSpPr>
          <p:cNvPr id="26" name="Rectangle 4"/>
          <p:cNvSpPr>
            <a:spLocks noChangeArrowheads="1"/>
          </p:cNvSpPr>
          <p:nvPr/>
        </p:nvSpPr>
        <p:spPr bwMode="auto">
          <a:xfrm>
            <a:off x="0" y="1039583"/>
            <a:ext cx="3140075" cy="6019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t">
              <a:spcBef>
                <a:spcPts val="0"/>
              </a:spcBef>
              <a:spcAft>
                <a:spcPts val="0"/>
              </a:spcAft>
              <a:defRPr/>
            </a:pPr>
            <a:endParaRPr lang="en-US" sz="1800" b="0" kern="0">
              <a:solidFill>
                <a:srgbClr val="000000"/>
              </a:solidFill>
              <a:latin typeface="Arial Black" charset="0"/>
              <a:ea typeface="Arial"/>
              <a:cs typeface="Arial"/>
              <a:sym typeface="Arial"/>
            </a:endParaRPr>
          </a:p>
        </p:txBody>
      </p:sp>
      <p:sp>
        <p:nvSpPr>
          <p:cNvPr id="27" name="Line 5"/>
          <p:cNvSpPr>
            <a:spLocks noChangeShapeType="1"/>
          </p:cNvSpPr>
          <p:nvPr/>
        </p:nvSpPr>
        <p:spPr bwMode="auto">
          <a:xfrm flipV="1">
            <a:off x="2559050" y="1115770"/>
            <a:ext cx="0" cy="5715000"/>
          </a:xfrm>
          <a:prstGeom prst="line">
            <a:avLst/>
          </a:prstGeom>
          <a:noFill/>
          <a:ln w="1524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t">
              <a:spcBef>
                <a:spcPts val="0"/>
              </a:spcBef>
              <a:spcAft>
                <a:spcPts val="0"/>
              </a:spcAft>
              <a:defRPr/>
            </a:pPr>
            <a:endParaRPr lang="en-US" sz="1800" b="0" kern="0">
              <a:solidFill>
                <a:srgbClr val="000000"/>
              </a:solidFill>
              <a:latin typeface="Arial Black" charset="0"/>
              <a:ea typeface="Arial"/>
              <a:cs typeface="Arial"/>
              <a:sym typeface="Arial"/>
            </a:endParaRPr>
          </a:p>
        </p:txBody>
      </p:sp>
      <p:sp>
        <p:nvSpPr>
          <p:cNvPr id="28" name="Text Box 6"/>
          <p:cNvSpPr txBox="1">
            <a:spLocks noChangeArrowheads="1"/>
          </p:cNvSpPr>
          <p:nvPr/>
        </p:nvSpPr>
        <p:spPr bwMode="auto">
          <a:xfrm>
            <a:off x="228600" y="979245"/>
            <a:ext cx="1905000" cy="2308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fontAlgn="auto">
              <a:spcBef>
                <a:spcPct val="50000"/>
              </a:spcBef>
              <a:spcAft>
                <a:spcPts val="0"/>
              </a:spcAft>
              <a:defRPr/>
            </a:pPr>
            <a:r>
              <a:rPr lang="en-US" sz="3200" b="0" kern="0" dirty="0">
                <a:solidFill>
                  <a:srgbClr val="FFFF00"/>
                </a:solidFill>
                <a:latin typeface="Arial"/>
                <a:ea typeface="Arial"/>
                <a:cs typeface="Arial"/>
                <a:sym typeface="Arial"/>
              </a:rPr>
              <a:t>1.9—3.8</a:t>
            </a:r>
            <a:r>
              <a:rPr lang="zh-TW" altLang="en-US" sz="3200" b="0" kern="0" dirty="0">
                <a:solidFill>
                  <a:srgbClr val="FFFF00"/>
                </a:solidFill>
                <a:latin typeface="Arial"/>
                <a:ea typeface="Arial"/>
                <a:cs typeface="Arial"/>
                <a:sym typeface="Arial"/>
              </a:rPr>
              <a:t>亿年：</a:t>
            </a:r>
            <a:endParaRPr lang="en-US" altLang="zh-TW" sz="3200" b="0" kern="0" dirty="0">
              <a:solidFill>
                <a:srgbClr val="FFFF00"/>
              </a:solidFill>
              <a:latin typeface="Arial"/>
              <a:ea typeface="Arial"/>
              <a:cs typeface="Arial"/>
              <a:sym typeface="Arial"/>
            </a:endParaRPr>
          </a:p>
          <a:p>
            <a:pPr fontAlgn="auto">
              <a:spcBef>
                <a:spcPct val="50000"/>
              </a:spcBef>
              <a:spcAft>
                <a:spcPts val="0"/>
              </a:spcAft>
              <a:defRPr/>
            </a:pPr>
            <a:r>
              <a:rPr lang="zh-CN" altLang="en-US" sz="3200" b="0" kern="0" dirty="0">
                <a:solidFill>
                  <a:srgbClr val="FFFF00"/>
                </a:solidFill>
                <a:latin typeface="Arial"/>
                <a:ea typeface="Arial"/>
                <a:cs typeface="Arial"/>
                <a:sym typeface="Arial"/>
              </a:rPr>
              <a:t>从</a:t>
            </a:r>
            <a:r>
              <a:rPr lang="zh-TW" altLang="en-US" sz="3200" b="0" kern="0" dirty="0">
                <a:solidFill>
                  <a:srgbClr val="FFFF00"/>
                </a:solidFill>
                <a:latin typeface="Arial"/>
                <a:ea typeface="Arial"/>
                <a:cs typeface="Arial"/>
                <a:sym typeface="Arial"/>
              </a:rPr>
              <a:t>单细胞到人</a:t>
            </a:r>
            <a:r>
              <a:rPr lang="zh-CN" altLang="en-US" sz="3200" b="0" kern="0" dirty="0">
                <a:solidFill>
                  <a:srgbClr val="FFFF00"/>
                </a:solidFill>
                <a:latin typeface="Arial"/>
                <a:ea typeface="Arial"/>
                <a:cs typeface="Arial"/>
                <a:sym typeface="Arial"/>
              </a:rPr>
              <a:t>类</a:t>
            </a:r>
            <a:endParaRPr lang="en-US" sz="3200" b="0" kern="0" dirty="0">
              <a:solidFill>
                <a:srgbClr val="FFFF00"/>
              </a:solidFill>
              <a:latin typeface="Arial"/>
              <a:ea typeface="Arial"/>
              <a:cs typeface="Arial"/>
              <a:sym typeface="Arial"/>
            </a:endParaRPr>
          </a:p>
        </p:txBody>
      </p:sp>
      <p:sp>
        <p:nvSpPr>
          <p:cNvPr id="29" name="Text Box 7"/>
          <p:cNvSpPr txBox="1">
            <a:spLocks noChangeArrowheads="1"/>
          </p:cNvSpPr>
          <p:nvPr/>
        </p:nvSpPr>
        <p:spPr bwMode="auto">
          <a:xfrm>
            <a:off x="209550" y="5505208"/>
            <a:ext cx="2209800" cy="544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fontAlgn="t">
              <a:lnSpc>
                <a:spcPct val="90000"/>
              </a:lnSpc>
              <a:spcBef>
                <a:spcPct val="30000"/>
              </a:spcBef>
              <a:spcAft>
                <a:spcPts val="0"/>
              </a:spcAft>
              <a:defRPr/>
            </a:pPr>
            <a:r>
              <a:rPr lang="zh-TW" altLang="en-US" sz="3200" b="0" kern="0" dirty="0">
                <a:solidFill>
                  <a:srgbClr val="FFFF00"/>
                </a:solidFill>
                <a:latin typeface="Arial"/>
                <a:ea typeface="Arial"/>
                <a:cs typeface="Arial" charset="0"/>
                <a:sym typeface="Arial"/>
              </a:rPr>
              <a:t>按照进化</a:t>
            </a:r>
            <a:r>
              <a:rPr lang="zh-CN" altLang="en-US" sz="3200" b="0" kern="0" dirty="0">
                <a:solidFill>
                  <a:srgbClr val="FFFF00"/>
                </a:solidFill>
                <a:latin typeface="Arial"/>
                <a:ea typeface="Arial"/>
                <a:cs typeface="Arial" charset="0"/>
                <a:sym typeface="Arial"/>
              </a:rPr>
              <a:t>论</a:t>
            </a:r>
            <a:endParaRPr lang="en-US" sz="3200" b="0" kern="0" dirty="0">
              <a:solidFill>
                <a:srgbClr val="FFFF00"/>
              </a:solidFill>
              <a:latin typeface="Arial"/>
              <a:ea typeface="Arial"/>
              <a:cs typeface="Arial" charset="0"/>
              <a:sym typeface="Arial"/>
            </a:endParaRPr>
          </a:p>
        </p:txBody>
      </p:sp>
      <p:sp>
        <p:nvSpPr>
          <p:cNvPr id="3" name="TextBox 2"/>
          <p:cNvSpPr txBox="1"/>
          <p:nvPr/>
        </p:nvSpPr>
        <p:spPr>
          <a:xfrm>
            <a:off x="1" y="-44143"/>
            <a:ext cx="9144000" cy="646331"/>
          </a:xfrm>
          <a:prstGeom prst="rect">
            <a:avLst/>
          </a:prstGeom>
          <a:solidFill>
            <a:schemeClr val="bg1"/>
          </a:solidFill>
        </p:spPr>
        <p:txBody>
          <a:bodyPr wrap="square" rtlCol="0">
            <a:spAutoFit/>
          </a:bodyPr>
          <a:lstStyle/>
          <a:p>
            <a:pPr algn="ctr" fontAlgn="auto">
              <a:spcBef>
                <a:spcPts val="0"/>
              </a:spcBef>
              <a:spcAft>
                <a:spcPts val="0"/>
              </a:spcAft>
            </a:pPr>
            <a:r>
              <a:rPr lang="zh-TW" altLang="en-US" sz="3600" b="0" kern="0">
                <a:solidFill>
                  <a:srgbClr val="000000"/>
                </a:solidFill>
                <a:latin typeface="Arial Black" charset="0"/>
                <a:ea typeface="Arial"/>
                <a:cs typeface="Arial"/>
                <a:sym typeface="Arial"/>
              </a:rPr>
              <a:t>地质时间尺度</a:t>
            </a:r>
            <a:endParaRPr lang="en-US" sz="3600" b="0" kern="0">
              <a:solidFill>
                <a:srgbClr val="000000"/>
              </a:solidFill>
              <a:latin typeface="Arial Black" charset="0"/>
              <a:ea typeface="Arial"/>
              <a:cs typeface="Arial"/>
              <a:sym typeface="Arial"/>
            </a:endParaRPr>
          </a:p>
        </p:txBody>
      </p:sp>
    </p:spTree>
    <p:extLst>
      <p:ext uri="{BB962C8B-B14F-4D97-AF65-F5344CB8AC3E}">
        <p14:creationId xmlns:p14="http://schemas.microsoft.com/office/powerpoint/2010/main" val="11344591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2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488" y="9525"/>
            <a:ext cx="9234488" cy="692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703811" name="Rectangle 3"/>
          <p:cNvSpPr>
            <a:spLocks/>
          </p:cNvSpPr>
          <p:nvPr/>
        </p:nvSpPr>
        <p:spPr bwMode="auto">
          <a:xfrm>
            <a:off x="125413" y="125413"/>
            <a:ext cx="4606925" cy="963612"/>
          </a:xfrm>
          <a:prstGeom prst="rect">
            <a:avLst/>
          </a:prstGeom>
          <a:gradFill rotWithShape="0">
            <a:gsLst>
              <a:gs pos="0">
                <a:srgbClr val="074EB3"/>
              </a:gs>
              <a:gs pos="100000">
                <a:srgbClr val="0B3280"/>
              </a:gs>
            </a:gsLst>
            <a:lin ang="5400000" scaled="1"/>
          </a:gradFill>
          <a:ln>
            <a:noFill/>
          </a:ln>
          <a:effectLst>
            <a:outerShdw blurRad="76200" algn="ctr" rotWithShape="0">
              <a:schemeClr val="bg2">
                <a:alpha val="79999"/>
              </a:schemeClr>
            </a:outerShdw>
          </a:effectLst>
        </p:spPr>
        <p:txBody>
          <a:bodyPr lIns="0" tIns="0" rIns="0" bIns="0"/>
          <a:lstStyle/>
          <a:p>
            <a:pPr algn="ctr" defTabSz="642938">
              <a:defRPr/>
            </a:pPr>
            <a:endParaRPr lang="en-US" sz="3000">
              <a:solidFill>
                <a:srgbClr val="FFFFFF"/>
              </a:solidFill>
              <a:latin typeface="Gill Sans" charset="0"/>
              <a:cs typeface="+mn-cs"/>
              <a:sym typeface="Gill Sans" charset="0"/>
            </a:endParaRPr>
          </a:p>
        </p:txBody>
      </p:sp>
      <p:sp>
        <p:nvSpPr>
          <p:cNvPr id="3703812" name="Rectangle 4"/>
          <p:cNvSpPr>
            <a:spLocks/>
          </p:cNvSpPr>
          <p:nvPr/>
        </p:nvSpPr>
        <p:spPr bwMode="auto">
          <a:xfrm>
            <a:off x="169863" y="219075"/>
            <a:ext cx="4473575" cy="768350"/>
          </a:xfrm>
          <a:prstGeom prst="rect">
            <a:avLst/>
          </a:prstGeom>
          <a:noFill/>
          <a:ln>
            <a:noFill/>
          </a:ln>
          <a:effectLst>
            <a:outerShdw blurRad="63500" dist="38099" dir="2700000" algn="ctr" rotWithShape="0">
              <a:schemeClr val="bg2">
                <a:alpha val="74998"/>
              </a:schemeClr>
            </a:outerShdw>
          </a:effectLst>
        </p:spPr>
        <p:txBody>
          <a:bodyPr lIns="0" tIns="0" rIns="0" bIns="0" anchor="ctr"/>
          <a:lstStyle/>
          <a:p>
            <a:pPr algn="ctr" defTabSz="642938">
              <a:defRPr/>
            </a:pPr>
            <a:r>
              <a:rPr lang="en-US" sz="2600">
                <a:solidFill>
                  <a:schemeClr val="tx1"/>
                </a:solidFill>
                <a:cs typeface="Arial" charset="0"/>
                <a:sym typeface="Gill Sans" charset="0"/>
              </a:rPr>
              <a:t>万无一失全知</a:t>
            </a:r>
            <a:r>
              <a:rPr lang="en-US" sz="2600">
                <a:solidFill>
                  <a:srgbClr val="FFFF00"/>
                </a:solidFill>
                <a:cs typeface="Arial" charset="0"/>
                <a:sym typeface="Gill Sans" charset="0"/>
              </a:rPr>
              <a:t>目击者</a:t>
            </a:r>
            <a:r>
              <a:rPr lang="en-US" sz="2600">
                <a:solidFill>
                  <a:schemeClr val="tx1"/>
                </a:solidFill>
                <a:cs typeface="Arial" charset="0"/>
                <a:sym typeface="Gill Sans" charset="0"/>
              </a:rPr>
              <a:t>造物主</a:t>
            </a:r>
            <a:r>
              <a:rPr lang="en-US" altLang="ja-JP" sz="2600">
                <a:solidFill>
                  <a:schemeClr val="tx1"/>
                </a:solidFill>
                <a:cs typeface="Arial" charset="0"/>
                <a:sym typeface="Gill Sans" charset="0"/>
              </a:rPr>
              <a:t>100</a:t>
            </a:r>
            <a:r>
              <a:rPr lang="en-US" sz="2600">
                <a:solidFill>
                  <a:schemeClr val="tx1"/>
                </a:solidFill>
                <a:cs typeface="Arial" charset="0"/>
                <a:sym typeface="Gill Sans" charset="0"/>
              </a:rPr>
              <a:t>％</a:t>
            </a:r>
            <a:r>
              <a:rPr lang="zh-CN" altLang="en-US" sz="2600">
                <a:solidFill>
                  <a:schemeClr val="tx1"/>
                </a:solidFill>
                <a:cs typeface="Arial" charset="0"/>
                <a:sym typeface="Gill Sans" charset="0"/>
              </a:rPr>
              <a:t>的记事！</a:t>
            </a:r>
            <a:endParaRPr lang="en-US" sz="2600">
              <a:solidFill>
                <a:schemeClr val="tx1"/>
              </a:solidFill>
              <a:cs typeface="Arial" charset="0"/>
              <a:sym typeface="Gill Sans" charset="0"/>
            </a:endParaRPr>
          </a:p>
        </p:txBody>
      </p:sp>
      <p:sp>
        <p:nvSpPr>
          <p:cNvPr id="232452" name="Rectangle 5"/>
          <p:cNvSpPr>
            <a:spLocks/>
          </p:cNvSpPr>
          <p:nvPr/>
        </p:nvSpPr>
        <p:spPr bwMode="auto">
          <a:xfrm>
            <a:off x="6432550" y="1120775"/>
            <a:ext cx="263525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algn="ctr" defTabSz="642938"/>
            <a:r>
              <a:rPr lang="zh-CN" altLang="en-US" sz="3000">
                <a:solidFill>
                  <a:srgbClr val="001445"/>
                </a:solidFill>
                <a:sym typeface="Gill Sans" charset="0"/>
              </a:rPr>
              <a:t>以前和现在！</a:t>
            </a:r>
            <a:endParaRPr lang="en-US" sz="3000">
              <a:solidFill>
                <a:srgbClr val="001445"/>
              </a:solidFill>
              <a:sym typeface="Gill Sans" charset="0"/>
            </a:endParaRPr>
          </a:p>
        </p:txBody>
      </p:sp>
      <p:sp>
        <p:nvSpPr>
          <p:cNvPr id="3703816" name="Rectangle 8"/>
          <p:cNvSpPr>
            <a:spLocks/>
          </p:cNvSpPr>
          <p:nvPr/>
        </p:nvSpPr>
        <p:spPr bwMode="auto">
          <a:xfrm>
            <a:off x="241300" y="5803900"/>
            <a:ext cx="8777288" cy="965200"/>
          </a:xfrm>
          <a:prstGeom prst="rect">
            <a:avLst/>
          </a:prstGeom>
          <a:gradFill rotWithShape="0">
            <a:gsLst>
              <a:gs pos="0">
                <a:srgbClr val="074EB3"/>
              </a:gs>
              <a:gs pos="100000">
                <a:srgbClr val="0B3280"/>
              </a:gs>
            </a:gsLst>
            <a:lin ang="5400000" scaled="1"/>
          </a:gradFill>
          <a:ln>
            <a:noFill/>
          </a:ln>
          <a:effectLst>
            <a:outerShdw blurRad="76200" algn="ctr" rotWithShape="0">
              <a:schemeClr val="bg2">
                <a:alpha val="79999"/>
              </a:schemeClr>
            </a:outerShdw>
          </a:effectLst>
        </p:spPr>
        <p:txBody>
          <a:bodyPr lIns="0" tIns="0" rIns="0" bIns="0"/>
          <a:lstStyle/>
          <a:p>
            <a:pPr>
              <a:defRPr/>
            </a:pPr>
            <a:endParaRPr lang="en-US">
              <a:cs typeface="+mn-cs"/>
            </a:endParaRPr>
          </a:p>
        </p:txBody>
      </p:sp>
      <p:sp>
        <p:nvSpPr>
          <p:cNvPr id="3703817" name="Rectangle 9"/>
          <p:cNvSpPr>
            <a:spLocks/>
          </p:cNvSpPr>
          <p:nvPr/>
        </p:nvSpPr>
        <p:spPr bwMode="auto">
          <a:xfrm>
            <a:off x="714375" y="6045200"/>
            <a:ext cx="7831138" cy="492125"/>
          </a:xfrm>
          <a:prstGeom prst="rect">
            <a:avLst/>
          </a:prstGeom>
          <a:noFill/>
          <a:ln>
            <a:noFill/>
          </a:ln>
          <a:effectLst>
            <a:outerShdw blurRad="63500" dist="38099" dir="2700000" algn="ctr" rotWithShape="0">
              <a:schemeClr val="bg2">
                <a:alpha val="74998"/>
              </a:schemeClr>
            </a:outerShdw>
          </a:effectLst>
        </p:spPr>
        <p:txBody>
          <a:bodyPr lIns="0" tIns="0" rIns="0" bIns="0" anchor="ctr"/>
          <a:lstStyle/>
          <a:p>
            <a:pPr algn="ctr" defTabSz="642938">
              <a:lnSpc>
                <a:spcPct val="90000"/>
              </a:lnSpc>
              <a:defRPr/>
            </a:pPr>
            <a:r>
              <a:rPr lang="en-US" sz="4000">
                <a:solidFill>
                  <a:schemeClr val="tx1"/>
                </a:solidFill>
                <a:cs typeface="Arial" charset="0"/>
                <a:sym typeface="Gill Sans" charset="0"/>
              </a:rPr>
              <a:t>启示</a:t>
            </a:r>
            <a:r>
              <a:rPr lang="en-US" sz="3100">
                <a:solidFill>
                  <a:schemeClr val="tx1"/>
                </a:solidFill>
                <a:cs typeface="Arial" charset="0"/>
                <a:sym typeface="Gill Sans" charset="0"/>
              </a:rPr>
              <a:t>是</a:t>
            </a:r>
            <a:r>
              <a:rPr lang="zh-CN" altLang="en-US" sz="3100">
                <a:solidFill>
                  <a:schemeClr val="tx1"/>
                </a:solidFill>
                <a:cs typeface="Arial" charset="0"/>
                <a:sym typeface="Gill Sans" charset="0"/>
              </a:rPr>
              <a:t>了解</a:t>
            </a:r>
            <a:r>
              <a:rPr lang="en-US" sz="4000">
                <a:solidFill>
                  <a:schemeClr val="tx1"/>
                </a:solidFill>
                <a:cs typeface="Arial" charset="0"/>
                <a:sym typeface="Gill Sans" charset="0"/>
              </a:rPr>
              <a:t>过去</a:t>
            </a:r>
            <a:r>
              <a:rPr lang="en-US" sz="3100">
                <a:solidFill>
                  <a:schemeClr val="tx1"/>
                </a:solidFill>
                <a:cs typeface="Arial" charset="0"/>
                <a:sym typeface="Gill Sans" charset="0"/>
              </a:rPr>
              <a:t>和</a:t>
            </a:r>
            <a:r>
              <a:rPr lang="en-US" sz="4000">
                <a:solidFill>
                  <a:schemeClr val="tx1"/>
                </a:solidFill>
                <a:cs typeface="Arial" charset="0"/>
                <a:sym typeface="Gill Sans" charset="0"/>
              </a:rPr>
              <a:t>现在</a:t>
            </a:r>
            <a:r>
              <a:rPr lang="en-US" sz="3100">
                <a:solidFill>
                  <a:schemeClr val="tx1"/>
                </a:solidFill>
                <a:cs typeface="Arial" charset="0"/>
                <a:sym typeface="Gill Sans" charset="0"/>
              </a:rPr>
              <a:t>的</a:t>
            </a:r>
            <a:r>
              <a:rPr lang="en-US" sz="4000">
                <a:solidFill>
                  <a:schemeClr val="tx1"/>
                </a:solidFill>
                <a:cs typeface="Arial" charset="0"/>
                <a:sym typeface="Gill Sans" charset="0"/>
              </a:rPr>
              <a:t>关键</a:t>
            </a:r>
            <a:r>
              <a:rPr lang="en-US" sz="3100">
                <a:solidFill>
                  <a:schemeClr val="tx1"/>
                </a:solidFill>
                <a:cs typeface="Arial" charset="0"/>
                <a:sym typeface="Gill Sans" charset="0"/>
              </a:rPr>
              <a:t>！</a:t>
            </a:r>
          </a:p>
        </p:txBody>
      </p:sp>
      <p:sp>
        <p:nvSpPr>
          <p:cNvPr id="232455" name="Rectangle 10"/>
          <p:cNvSpPr>
            <a:spLocks/>
          </p:cNvSpPr>
          <p:nvPr/>
        </p:nvSpPr>
        <p:spPr bwMode="auto">
          <a:xfrm rot="-127263">
            <a:off x="4962525" y="701675"/>
            <a:ext cx="977900"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defTabSz="642938"/>
            <a:r>
              <a:rPr lang="en-US" sz="1700" b="0">
                <a:solidFill>
                  <a:schemeClr val="tx1"/>
                </a:solidFill>
                <a:latin typeface="Gill Sans" charset="0"/>
                <a:sym typeface="Gill Sans" charset="0"/>
              </a:rPr>
              <a:t>Holy Bible</a:t>
            </a:r>
          </a:p>
        </p:txBody>
      </p:sp>
      <p:sp>
        <p:nvSpPr>
          <p:cNvPr id="232456" name="Rectangle 11"/>
          <p:cNvSpPr>
            <a:spLocks noGrp="1" noChangeArrowheads="1"/>
          </p:cNvSpPr>
          <p:nvPr>
            <p:ph type="title"/>
          </p:nvPr>
        </p:nvSpPr>
        <p:spPr>
          <a:xfrm>
            <a:off x="893763" y="-2303463"/>
            <a:ext cx="7358062" cy="2320926"/>
          </a:xfrm>
        </p:spPr>
        <p:txBody>
          <a:bodyPr/>
          <a:lstStyle/>
          <a:p>
            <a:pPr eaLnBrk="1" hangingPunct="1"/>
            <a:r>
              <a:rPr lang="en-US" sz="1000">
                <a:latin typeface="Gill Sans" charset="0"/>
              </a:rPr>
              <a:t>Revelation is key to past</a:t>
            </a:r>
          </a:p>
        </p:txBody>
      </p:sp>
      <p:sp>
        <p:nvSpPr>
          <p:cNvPr id="16" name="Rectangle 3"/>
          <p:cNvSpPr>
            <a:spLocks/>
          </p:cNvSpPr>
          <p:nvPr/>
        </p:nvSpPr>
        <p:spPr bwMode="auto">
          <a:xfrm>
            <a:off x="4884738" y="4648200"/>
            <a:ext cx="2049462" cy="946150"/>
          </a:xfrm>
          <a:prstGeom prst="rect">
            <a:avLst/>
          </a:prstGeom>
          <a:noFill/>
          <a:ln w="12700">
            <a:noFill/>
            <a:miter lim="800000"/>
            <a:headEnd/>
            <a:tailEnd/>
          </a:ln>
          <a:effectLst>
            <a:outerShdw blurRad="50800" dist="38100" dir="2700000">
              <a:srgbClr val="000000">
                <a:alpha val="43000"/>
              </a:srgbClr>
            </a:outerShdw>
          </a:effectLst>
        </p:spPr>
        <p:txBody>
          <a:bodyPr lIns="0" tIns="0" rIns="0" bIns="0" anchor="ctr"/>
          <a:lstStyle/>
          <a:p>
            <a:pPr algn="ctr" defTabSz="642938">
              <a:lnSpc>
                <a:spcPct val="90000"/>
              </a:lnSpc>
              <a:defRPr/>
            </a:pPr>
            <a:r>
              <a:rPr lang="zh-CN" altLang="en-US" sz="3000">
                <a:solidFill>
                  <a:srgbClr val="001445"/>
                </a:solidFill>
                <a:sym typeface="Gill Sans" charset="0"/>
              </a:rPr>
              <a:t>现在的</a:t>
            </a:r>
            <a:r>
              <a:rPr lang="en-US" sz="3000">
                <a:solidFill>
                  <a:srgbClr val="001445"/>
                </a:solidFill>
                <a:sym typeface="Gill Sans" charset="0"/>
              </a:rPr>
              <a:t>世界</a:t>
            </a:r>
          </a:p>
        </p:txBody>
      </p:sp>
      <p:sp>
        <p:nvSpPr>
          <p:cNvPr id="17" name="Rectangle 6"/>
          <p:cNvSpPr>
            <a:spLocks/>
          </p:cNvSpPr>
          <p:nvPr/>
        </p:nvSpPr>
        <p:spPr bwMode="auto">
          <a:xfrm>
            <a:off x="1371600" y="4800600"/>
            <a:ext cx="2008188" cy="946150"/>
          </a:xfrm>
          <a:prstGeom prst="rect">
            <a:avLst/>
          </a:prstGeom>
          <a:noFill/>
          <a:ln w="12700">
            <a:noFill/>
            <a:miter lim="800000"/>
            <a:headEnd/>
            <a:tailEnd/>
          </a:ln>
          <a:effectLst>
            <a:outerShdw blurRad="50800" dist="38100" dir="2700000">
              <a:srgbClr val="000000">
                <a:alpha val="43000"/>
              </a:srgbClr>
            </a:outerShdw>
          </a:effectLst>
        </p:spPr>
        <p:txBody>
          <a:bodyPr lIns="0" tIns="0" rIns="0" bIns="0" anchor="ctr"/>
          <a:lstStyle/>
          <a:p>
            <a:pPr algn="ctr" defTabSz="642938">
              <a:lnSpc>
                <a:spcPct val="90000"/>
              </a:lnSpc>
              <a:defRPr/>
            </a:pPr>
            <a:r>
              <a:rPr lang="en-US" sz="3000" dirty="0">
                <a:solidFill>
                  <a:srgbClr val="FFFFFF"/>
                </a:solidFill>
                <a:sym typeface="Gill Sans" charset="0"/>
              </a:rPr>
              <a:t>过去</a:t>
            </a:r>
            <a:r>
              <a:rPr lang="zh-CN" altLang="en-US" sz="3000" dirty="0">
                <a:solidFill>
                  <a:srgbClr val="FFFFFF"/>
                </a:solidFill>
                <a:sym typeface="Gill Sans" charset="0"/>
              </a:rPr>
              <a:t>的</a:t>
            </a:r>
            <a:r>
              <a:rPr lang="en-US" sz="3000" dirty="0">
                <a:solidFill>
                  <a:srgbClr val="FFFFFF"/>
                </a:solidFill>
                <a:sym typeface="Gill Sans" charset="0"/>
              </a:rPr>
              <a:t>世界</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title" idx="4294967295"/>
          </p:nvPr>
        </p:nvSpPr>
        <p:spPr>
          <a:xfrm>
            <a:off x="-152400" y="-914400"/>
            <a:ext cx="9372600" cy="1143000"/>
          </a:xfrm>
        </p:spPr>
        <p:txBody>
          <a:bodyPr/>
          <a:lstStyle/>
          <a:p>
            <a:pPr eaLnBrk="1" hangingPunct="1"/>
            <a:r>
              <a:rPr lang="en-US">
                <a:solidFill>
                  <a:schemeClr val="accent2"/>
                </a:solidFill>
                <a:latin typeface="Arial" charset="0"/>
              </a:rPr>
              <a:t>Early 19C views of earth history new</a:t>
            </a:r>
          </a:p>
        </p:txBody>
      </p:sp>
      <p:sp>
        <p:nvSpPr>
          <p:cNvPr id="3705859" name="Text Box 3"/>
          <p:cNvSpPr txBox="1">
            <a:spLocks noChangeArrowheads="1"/>
          </p:cNvSpPr>
          <p:nvPr/>
        </p:nvSpPr>
        <p:spPr bwMode="auto">
          <a:xfrm>
            <a:off x="304800" y="701675"/>
            <a:ext cx="8534400" cy="669925"/>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lnSpc>
                <a:spcPts val="4400"/>
              </a:lnSpc>
              <a:spcBef>
                <a:spcPct val="20000"/>
              </a:spcBef>
              <a:defRPr/>
            </a:pPr>
            <a:r>
              <a:rPr lang="en-US" sz="4200">
                <a:solidFill>
                  <a:srgbClr val="FFFF00"/>
                </a:solidFill>
                <a:cs typeface="Arial" charset="0"/>
              </a:rPr>
              <a:t>19世纪初地球史的</a:t>
            </a:r>
            <a:r>
              <a:rPr lang="zh-CN" altLang="en-US" sz="4200">
                <a:solidFill>
                  <a:srgbClr val="FFFF00"/>
                </a:solidFill>
                <a:cs typeface="Arial" charset="0"/>
              </a:rPr>
              <a:t>观念</a:t>
            </a:r>
            <a:endParaRPr lang="en-US" sz="4200">
              <a:solidFill>
                <a:srgbClr val="FFFF00"/>
              </a:solidFill>
              <a:cs typeface="Arial" charset="0"/>
            </a:endParaRPr>
          </a:p>
        </p:txBody>
      </p:sp>
      <p:sp>
        <p:nvSpPr>
          <p:cNvPr id="2702341" name="Line 5"/>
          <p:cNvSpPr>
            <a:spLocks noChangeShapeType="1"/>
          </p:cNvSpPr>
          <p:nvPr/>
        </p:nvSpPr>
        <p:spPr bwMode="auto">
          <a:xfrm>
            <a:off x="5048250" y="5788025"/>
            <a:ext cx="6096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p:spPr>
        <p:txBody>
          <a:bodyPr/>
          <a:lstStyle/>
          <a:p>
            <a:pPr>
              <a:defRPr/>
            </a:pPr>
            <a:endParaRPr lang="en-US">
              <a:cs typeface="+mn-cs"/>
            </a:endParaRPr>
          </a:p>
        </p:txBody>
      </p:sp>
      <p:sp>
        <p:nvSpPr>
          <p:cNvPr id="2702342" name="Text Box 6"/>
          <p:cNvSpPr txBox="1">
            <a:spLocks noChangeArrowheads="1"/>
          </p:cNvSpPr>
          <p:nvPr/>
        </p:nvSpPr>
        <p:spPr bwMode="auto">
          <a:xfrm>
            <a:off x="3921125" y="5557838"/>
            <a:ext cx="1143000" cy="457200"/>
          </a:xfrm>
          <a:prstGeom prst="rect">
            <a:avLst/>
          </a:prstGeom>
          <a:noFill/>
          <a:ln>
            <a:noFill/>
          </a:ln>
          <a:effectLst>
            <a:outerShdw blurRad="63500" dist="38099" dir="2700000" algn="ctr" rotWithShape="0">
              <a:schemeClr val="tx1">
                <a:alpha val="74998"/>
              </a:schemeClr>
            </a:outerShdw>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50000"/>
              </a:spcBef>
              <a:defRPr/>
            </a:pPr>
            <a:r>
              <a:rPr lang="en-US">
                <a:solidFill>
                  <a:schemeClr val="bg1"/>
                </a:solidFill>
                <a:cs typeface="Arial" charset="0"/>
              </a:rPr>
              <a:t>SCW</a:t>
            </a:r>
          </a:p>
        </p:txBody>
      </p:sp>
      <p:sp>
        <p:nvSpPr>
          <p:cNvPr id="2702343" name="Text Box 7"/>
          <p:cNvSpPr txBox="1">
            <a:spLocks noChangeArrowheads="1"/>
          </p:cNvSpPr>
          <p:nvPr/>
        </p:nvSpPr>
        <p:spPr bwMode="auto">
          <a:xfrm>
            <a:off x="5641975" y="5557838"/>
            <a:ext cx="369888" cy="457200"/>
          </a:xfrm>
          <a:prstGeom prst="rect">
            <a:avLst/>
          </a:prstGeom>
          <a:noFill/>
          <a:ln>
            <a:noFill/>
          </a:ln>
          <a:effectLst>
            <a:outerShdw blurRad="63500" dist="38099" dir="2700000" algn="ctr" rotWithShape="0">
              <a:schemeClr val="tx1">
                <a:alpha val="74998"/>
              </a:schemeClr>
            </a:outerShdw>
          </a:effec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a:solidFill>
                  <a:schemeClr val="bg1"/>
                </a:solidFill>
                <a:cs typeface="Arial" charset="0"/>
              </a:rPr>
              <a:t>F</a:t>
            </a:r>
          </a:p>
        </p:txBody>
      </p:sp>
      <p:sp>
        <p:nvSpPr>
          <p:cNvPr id="2702344" name="Line 8"/>
          <p:cNvSpPr>
            <a:spLocks noChangeShapeType="1"/>
          </p:cNvSpPr>
          <p:nvPr/>
        </p:nvSpPr>
        <p:spPr bwMode="auto">
          <a:xfrm>
            <a:off x="5962650" y="5788025"/>
            <a:ext cx="1962150" cy="3175"/>
          </a:xfrm>
          <a:prstGeom prst="line">
            <a:avLst/>
          </a:prstGeom>
          <a:noFill/>
          <a:ln w="38100">
            <a:solidFill>
              <a:srgbClr val="FFFFFF"/>
            </a:solidFill>
            <a:round/>
            <a:headEnd/>
            <a:tailEnd/>
          </a:ln>
          <a:effectLst>
            <a:outerShdw blurRad="63500" dist="38099" dir="2700000" algn="ctr" rotWithShape="0">
              <a:schemeClr val="tx1">
                <a:alpha val="74998"/>
              </a:schemeClr>
            </a:outerShdw>
          </a:effectLst>
        </p:spPr>
        <p:txBody>
          <a:bodyPr/>
          <a:lstStyle/>
          <a:p>
            <a:pPr>
              <a:defRPr/>
            </a:pPr>
            <a:endParaRPr lang="en-US">
              <a:cs typeface="+mn-cs"/>
            </a:endParaRPr>
          </a:p>
        </p:txBody>
      </p:sp>
      <p:sp>
        <p:nvSpPr>
          <p:cNvPr id="2702345" name="Text Box 9"/>
          <p:cNvSpPr txBox="1">
            <a:spLocks noChangeArrowheads="1"/>
          </p:cNvSpPr>
          <p:nvPr/>
        </p:nvSpPr>
        <p:spPr bwMode="auto">
          <a:xfrm>
            <a:off x="7924800" y="5557838"/>
            <a:ext cx="387350" cy="457200"/>
          </a:xfrm>
          <a:prstGeom prst="rect">
            <a:avLst/>
          </a:prstGeom>
          <a:noFill/>
          <a:ln>
            <a:noFill/>
          </a:ln>
          <a:effectLst>
            <a:outerShdw blurRad="63500" dist="38099" dir="2700000" algn="ctr" rotWithShape="0">
              <a:schemeClr val="tx1">
                <a:alpha val="74998"/>
              </a:schemeClr>
            </a:outerShdw>
          </a:effec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a:solidFill>
                  <a:schemeClr val="bg1"/>
                </a:solidFill>
                <a:cs typeface="Arial" charset="0"/>
              </a:rPr>
              <a:t>P</a:t>
            </a:r>
          </a:p>
        </p:txBody>
      </p:sp>
      <p:sp>
        <p:nvSpPr>
          <p:cNvPr id="2702346" name="Text Box 10"/>
          <p:cNvSpPr txBox="1">
            <a:spLocks noChangeArrowheads="1"/>
          </p:cNvSpPr>
          <p:nvPr/>
        </p:nvSpPr>
        <p:spPr bwMode="auto">
          <a:xfrm>
            <a:off x="5257800" y="5903913"/>
            <a:ext cx="2073275" cy="396875"/>
          </a:xfrm>
          <a:prstGeom prst="rect">
            <a:avLst/>
          </a:prstGeom>
          <a:noFill/>
          <a:ln>
            <a:noFill/>
          </a:ln>
          <a:effectLst>
            <a:outerShdw blurRad="63500" dist="38099" dir="2700000" algn="ctr" rotWithShape="0">
              <a:schemeClr val="tx1">
                <a:alpha val="74998"/>
              </a:schemeClr>
            </a:outerShdw>
          </a:effec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sz="2000">
                <a:solidFill>
                  <a:schemeClr val="bg1"/>
                </a:solidFill>
                <a:cs typeface="Arial" charset="0"/>
              </a:rPr>
              <a:t>(ca. 6000 years)</a:t>
            </a:r>
          </a:p>
        </p:txBody>
      </p:sp>
      <p:sp>
        <p:nvSpPr>
          <p:cNvPr id="2702347" name="Line 11"/>
          <p:cNvSpPr>
            <a:spLocks noChangeShapeType="1"/>
          </p:cNvSpPr>
          <p:nvPr/>
        </p:nvSpPr>
        <p:spPr bwMode="auto">
          <a:xfrm>
            <a:off x="1371600" y="2514600"/>
            <a:ext cx="65405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p:spPr>
        <p:txBody>
          <a:bodyPr/>
          <a:lstStyle/>
          <a:p>
            <a:pPr>
              <a:defRPr/>
            </a:pPr>
            <a:endParaRPr lang="en-US">
              <a:cs typeface="+mn-cs"/>
            </a:endParaRPr>
          </a:p>
        </p:txBody>
      </p:sp>
      <p:sp>
        <p:nvSpPr>
          <p:cNvPr id="2702348" name="Line 12"/>
          <p:cNvSpPr>
            <a:spLocks noChangeShapeType="1"/>
          </p:cNvSpPr>
          <p:nvPr/>
        </p:nvSpPr>
        <p:spPr bwMode="auto">
          <a:xfrm>
            <a:off x="1524000" y="4114800"/>
            <a:ext cx="64008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p:spPr>
        <p:txBody>
          <a:bodyPr/>
          <a:lstStyle/>
          <a:p>
            <a:pPr>
              <a:defRPr/>
            </a:pPr>
            <a:endParaRPr lang="en-US">
              <a:cs typeface="+mn-cs"/>
            </a:endParaRPr>
          </a:p>
        </p:txBody>
      </p:sp>
      <p:sp>
        <p:nvSpPr>
          <p:cNvPr id="2702350" name="Text Box 14"/>
          <p:cNvSpPr txBox="1">
            <a:spLocks noChangeArrowheads="1"/>
          </p:cNvSpPr>
          <p:nvPr/>
        </p:nvSpPr>
        <p:spPr bwMode="auto">
          <a:xfrm>
            <a:off x="762000" y="2286000"/>
            <a:ext cx="608013" cy="457200"/>
          </a:xfrm>
          <a:prstGeom prst="rect">
            <a:avLst/>
          </a:prstGeom>
          <a:noFill/>
          <a:ln>
            <a:noFill/>
          </a:ln>
          <a:effectLst>
            <a:outerShdw blurRad="63500" dist="38099" dir="2700000" algn="ctr" rotWithShape="0">
              <a:schemeClr val="tx1">
                <a:alpha val="74998"/>
              </a:schemeClr>
            </a:outerShdw>
          </a:effec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a:solidFill>
                  <a:schemeClr val="bg1"/>
                </a:solidFill>
                <a:cs typeface="Arial" charset="0"/>
              </a:rPr>
              <a:t>SB</a:t>
            </a:r>
          </a:p>
        </p:txBody>
      </p:sp>
      <p:sp>
        <p:nvSpPr>
          <p:cNvPr id="2702351" name="Line 15"/>
          <p:cNvSpPr>
            <a:spLocks noChangeShapeType="1"/>
          </p:cNvSpPr>
          <p:nvPr/>
        </p:nvSpPr>
        <p:spPr bwMode="auto">
          <a:xfrm>
            <a:off x="2330450" y="2514600"/>
            <a:ext cx="7620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p:spPr>
        <p:txBody>
          <a:bodyPr/>
          <a:lstStyle/>
          <a:p>
            <a:pPr>
              <a:defRPr/>
            </a:pPr>
            <a:endParaRPr lang="en-US">
              <a:cs typeface="+mn-cs"/>
            </a:endParaRPr>
          </a:p>
        </p:txBody>
      </p:sp>
      <p:sp>
        <p:nvSpPr>
          <p:cNvPr id="2702352" name="Text Box 16"/>
          <p:cNvSpPr txBox="1">
            <a:spLocks noChangeArrowheads="1"/>
          </p:cNvSpPr>
          <p:nvPr/>
        </p:nvSpPr>
        <p:spPr bwMode="auto">
          <a:xfrm>
            <a:off x="2001838" y="2286000"/>
            <a:ext cx="404812" cy="457200"/>
          </a:xfrm>
          <a:prstGeom prst="rect">
            <a:avLst/>
          </a:prstGeom>
          <a:noFill/>
          <a:ln>
            <a:noFill/>
          </a:ln>
          <a:effectLst>
            <a:outerShdw blurRad="63500" dist="38099" dir="2700000" algn="ctr" rotWithShape="0">
              <a:schemeClr val="tx1">
                <a:alpha val="74998"/>
              </a:schemeClr>
            </a:outerShdw>
          </a:effec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a:solidFill>
                  <a:schemeClr val="bg1"/>
                </a:solidFill>
                <a:cs typeface="Arial" charset="0"/>
              </a:rPr>
              <a:t>C</a:t>
            </a:r>
          </a:p>
        </p:txBody>
      </p:sp>
      <p:sp>
        <p:nvSpPr>
          <p:cNvPr id="2702353" name="Line 17"/>
          <p:cNvSpPr>
            <a:spLocks noChangeShapeType="1"/>
          </p:cNvSpPr>
          <p:nvPr/>
        </p:nvSpPr>
        <p:spPr bwMode="auto">
          <a:xfrm>
            <a:off x="3438525" y="2514600"/>
            <a:ext cx="9906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p:spPr>
        <p:txBody>
          <a:bodyPr/>
          <a:lstStyle/>
          <a:p>
            <a:pPr>
              <a:defRPr/>
            </a:pPr>
            <a:endParaRPr lang="en-US">
              <a:cs typeface="+mn-cs"/>
            </a:endParaRPr>
          </a:p>
        </p:txBody>
      </p:sp>
      <p:sp>
        <p:nvSpPr>
          <p:cNvPr id="2702354" name="Text Box 18"/>
          <p:cNvSpPr txBox="1">
            <a:spLocks noChangeArrowheads="1"/>
          </p:cNvSpPr>
          <p:nvPr/>
        </p:nvSpPr>
        <p:spPr bwMode="auto">
          <a:xfrm>
            <a:off x="3074988" y="2286000"/>
            <a:ext cx="404812" cy="457200"/>
          </a:xfrm>
          <a:prstGeom prst="rect">
            <a:avLst/>
          </a:prstGeom>
          <a:noFill/>
          <a:ln>
            <a:noFill/>
          </a:ln>
          <a:effectLst>
            <a:outerShdw blurRad="63500" dist="38099" dir="2700000" algn="ctr" rotWithShape="0">
              <a:schemeClr val="tx1">
                <a:alpha val="74998"/>
              </a:schemeClr>
            </a:outerShdw>
          </a:effec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a:solidFill>
                  <a:schemeClr val="bg1"/>
                </a:solidFill>
                <a:cs typeface="Arial" charset="0"/>
              </a:rPr>
              <a:t>C</a:t>
            </a:r>
          </a:p>
        </p:txBody>
      </p:sp>
      <p:sp>
        <p:nvSpPr>
          <p:cNvPr id="2702355" name="Text Box 19"/>
          <p:cNvSpPr txBox="1">
            <a:spLocks noChangeArrowheads="1"/>
          </p:cNvSpPr>
          <p:nvPr/>
        </p:nvSpPr>
        <p:spPr bwMode="auto">
          <a:xfrm>
            <a:off x="4405313" y="2286000"/>
            <a:ext cx="404812" cy="457200"/>
          </a:xfrm>
          <a:prstGeom prst="rect">
            <a:avLst/>
          </a:prstGeom>
          <a:noFill/>
          <a:ln>
            <a:noFill/>
          </a:ln>
          <a:effectLst>
            <a:outerShdw blurRad="63500" dist="38099" dir="2700000" algn="ctr" rotWithShape="0">
              <a:schemeClr val="tx1">
                <a:alpha val="74998"/>
              </a:schemeClr>
            </a:outerShdw>
          </a:effec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a:solidFill>
                  <a:schemeClr val="bg1"/>
                </a:solidFill>
                <a:cs typeface="Arial" charset="0"/>
              </a:rPr>
              <a:t>C</a:t>
            </a:r>
          </a:p>
        </p:txBody>
      </p:sp>
      <p:sp>
        <p:nvSpPr>
          <p:cNvPr id="2702356" name="Line 20"/>
          <p:cNvSpPr>
            <a:spLocks noChangeShapeType="1"/>
          </p:cNvSpPr>
          <p:nvPr/>
        </p:nvSpPr>
        <p:spPr bwMode="auto">
          <a:xfrm>
            <a:off x="6172200" y="2514600"/>
            <a:ext cx="17526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p:spPr>
        <p:txBody>
          <a:bodyPr/>
          <a:lstStyle/>
          <a:p>
            <a:pPr>
              <a:defRPr/>
            </a:pPr>
            <a:endParaRPr lang="en-US">
              <a:cs typeface="+mn-cs"/>
            </a:endParaRPr>
          </a:p>
        </p:txBody>
      </p:sp>
      <p:sp>
        <p:nvSpPr>
          <p:cNvPr id="2702357" name="Text Box 21"/>
          <p:cNvSpPr txBox="1">
            <a:spLocks noChangeArrowheads="1"/>
          </p:cNvSpPr>
          <p:nvPr/>
        </p:nvSpPr>
        <p:spPr bwMode="auto">
          <a:xfrm>
            <a:off x="5811838" y="2286000"/>
            <a:ext cx="404812" cy="457200"/>
          </a:xfrm>
          <a:prstGeom prst="rect">
            <a:avLst/>
          </a:prstGeom>
          <a:noFill/>
          <a:ln>
            <a:noFill/>
          </a:ln>
          <a:effectLst>
            <a:outerShdw blurRad="63500" dist="38099" dir="2700000" algn="ctr" rotWithShape="0">
              <a:schemeClr val="tx1">
                <a:alpha val="74998"/>
              </a:schemeClr>
            </a:outerShdw>
          </a:effec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a:solidFill>
                  <a:schemeClr val="bg1"/>
                </a:solidFill>
                <a:cs typeface="Arial" charset="0"/>
              </a:rPr>
              <a:t>C</a:t>
            </a:r>
          </a:p>
        </p:txBody>
      </p:sp>
      <p:sp>
        <p:nvSpPr>
          <p:cNvPr id="2702358" name="Text Box 22"/>
          <p:cNvSpPr txBox="1">
            <a:spLocks noChangeArrowheads="1"/>
          </p:cNvSpPr>
          <p:nvPr/>
        </p:nvSpPr>
        <p:spPr bwMode="auto">
          <a:xfrm>
            <a:off x="7924800" y="2284413"/>
            <a:ext cx="387350" cy="457200"/>
          </a:xfrm>
          <a:prstGeom prst="rect">
            <a:avLst/>
          </a:prstGeom>
          <a:noFill/>
          <a:ln>
            <a:noFill/>
          </a:ln>
          <a:effectLst>
            <a:outerShdw blurRad="63500" dist="38099" dir="2700000" algn="ctr" rotWithShape="0">
              <a:schemeClr val="tx1">
                <a:alpha val="74998"/>
              </a:schemeClr>
            </a:outerShdw>
          </a:effec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a:solidFill>
                  <a:schemeClr val="bg1"/>
                </a:solidFill>
                <a:cs typeface="Arial" charset="0"/>
              </a:rPr>
              <a:t>P</a:t>
            </a:r>
          </a:p>
        </p:txBody>
      </p:sp>
      <p:sp>
        <p:nvSpPr>
          <p:cNvPr id="2702359" name="Text Box 23"/>
          <p:cNvSpPr txBox="1">
            <a:spLocks noChangeArrowheads="1"/>
          </p:cNvSpPr>
          <p:nvPr/>
        </p:nvSpPr>
        <p:spPr bwMode="auto">
          <a:xfrm>
            <a:off x="762000" y="3867150"/>
            <a:ext cx="793750" cy="457200"/>
          </a:xfrm>
          <a:prstGeom prst="rect">
            <a:avLst/>
          </a:prstGeom>
          <a:noFill/>
          <a:ln>
            <a:noFill/>
          </a:ln>
          <a:effectLst>
            <a:outerShdw blurRad="63500" dist="38099" dir="2700000" algn="ctr" rotWithShape="0">
              <a:schemeClr val="tx1">
                <a:alpha val="74998"/>
              </a:schemeClr>
            </a:outerShdw>
          </a:effec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a:solidFill>
                  <a:schemeClr val="bg1"/>
                </a:solidFill>
                <a:cs typeface="Arial" charset="0"/>
              </a:rPr>
              <a:t>SB?</a:t>
            </a:r>
          </a:p>
        </p:txBody>
      </p:sp>
      <p:sp>
        <p:nvSpPr>
          <p:cNvPr id="2702361" name="Text Box 25"/>
          <p:cNvSpPr txBox="1">
            <a:spLocks noChangeArrowheads="1"/>
          </p:cNvSpPr>
          <p:nvPr/>
        </p:nvSpPr>
        <p:spPr bwMode="auto">
          <a:xfrm>
            <a:off x="7924800" y="3886200"/>
            <a:ext cx="387350" cy="457200"/>
          </a:xfrm>
          <a:prstGeom prst="rect">
            <a:avLst/>
          </a:prstGeom>
          <a:noFill/>
          <a:ln>
            <a:noFill/>
          </a:ln>
          <a:effectLst>
            <a:outerShdw blurRad="63500" dist="38099" dir="2700000" algn="ctr" rotWithShape="0">
              <a:schemeClr val="tx1">
                <a:alpha val="74998"/>
              </a:schemeClr>
            </a:outerShdw>
          </a:effec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a:solidFill>
                  <a:schemeClr val="bg1"/>
                </a:solidFill>
                <a:cs typeface="Arial" charset="0"/>
              </a:rPr>
              <a:t>P</a:t>
            </a:r>
          </a:p>
        </p:txBody>
      </p:sp>
      <p:sp>
        <p:nvSpPr>
          <p:cNvPr id="2702362" name="Text Box 26"/>
          <p:cNvSpPr txBox="1">
            <a:spLocks noChangeArrowheads="1"/>
          </p:cNvSpPr>
          <p:nvPr/>
        </p:nvSpPr>
        <p:spPr bwMode="auto">
          <a:xfrm>
            <a:off x="2514600" y="2590800"/>
            <a:ext cx="4114800" cy="366713"/>
          </a:xfrm>
          <a:prstGeom prst="rect">
            <a:avLst/>
          </a:prstGeom>
          <a:noFill/>
          <a:ln>
            <a:noFill/>
          </a:ln>
          <a:effectLst>
            <a:outerShdw blurRad="63500" dist="38099" dir="2700000" algn="ctr" rotWithShape="0">
              <a:schemeClr val="tx1">
                <a:alpha val="74998"/>
              </a:schemeClr>
            </a:outerShdw>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1800">
                <a:solidFill>
                  <a:schemeClr val="bg1"/>
                </a:solidFill>
                <a:cs typeface="Arial" charset="0"/>
              </a:rPr>
              <a:t>(millions of years)</a:t>
            </a:r>
          </a:p>
        </p:txBody>
      </p:sp>
      <p:sp>
        <p:nvSpPr>
          <p:cNvPr id="2702363" name="Text Box 27"/>
          <p:cNvSpPr txBox="1">
            <a:spLocks noChangeArrowheads="1"/>
          </p:cNvSpPr>
          <p:nvPr/>
        </p:nvSpPr>
        <p:spPr bwMode="auto">
          <a:xfrm>
            <a:off x="2514600" y="4129088"/>
            <a:ext cx="4114800" cy="366712"/>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defRPr/>
            </a:pPr>
            <a:r>
              <a:rPr lang="en-US" sz="1800">
                <a:cs typeface="Arial" charset="0"/>
              </a:rPr>
              <a:t>(</a:t>
            </a:r>
            <a:r>
              <a:rPr lang="zh-CN" altLang="en-US" sz="1800">
                <a:cs typeface="Arial" charset="0"/>
              </a:rPr>
              <a:t>数百万年</a:t>
            </a:r>
            <a:r>
              <a:rPr lang="en-US" altLang="ja-JP" sz="1800">
                <a:cs typeface="Arial" charset="0"/>
              </a:rPr>
              <a:t>)</a:t>
            </a:r>
            <a:endParaRPr lang="en-US" sz="1800">
              <a:cs typeface="Arial" charset="0"/>
            </a:endParaRPr>
          </a:p>
        </p:txBody>
      </p:sp>
      <p:sp>
        <p:nvSpPr>
          <p:cNvPr id="2702364" name="Line 28"/>
          <p:cNvSpPr>
            <a:spLocks noChangeShapeType="1"/>
          </p:cNvSpPr>
          <p:nvPr/>
        </p:nvSpPr>
        <p:spPr bwMode="auto">
          <a:xfrm>
            <a:off x="4765675" y="2514600"/>
            <a:ext cx="10668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p:spPr>
        <p:txBody>
          <a:bodyPr/>
          <a:lstStyle/>
          <a:p>
            <a:pPr>
              <a:defRPr/>
            </a:pPr>
            <a:endParaRPr lang="en-US">
              <a:cs typeface="+mn-cs"/>
            </a:endParaRPr>
          </a:p>
        </p:txBody>
      </p:sp>
      <p:sp>
        <p:nvSpPr>
          <p:cNvPr id="3705885" name="Line 29"/>
          <p:cNvSpPr>
            <a:spLocks noChangeShapeType="1"/>
          </p:cNvSpPr>
          <p:nvPr/>
        </p:nvSpPr>
        <p:spPr bwMode="auto">
          <a:xfrm>
            <a:off x="457200" y="4724400"/>
            <a:ext cx="8153400" cy="0"/>
          </a:xfrm>
          <a:prstGeom prst="line">
            <a:avLst/>
          </a:prstGeom>
          <a:noFill/>
          <a:ln w="254000">
            <a:solidFill>
              <a:srgbClr val="FF0000"/>
            </a:solidFill>
            <a:round/>
            <a:headEnd/>
            <a:tailEnd/>
          </a:ln>
          <a:effectLst/>
        </p:spPr>
        <p:txBody>
          <a:bodyPr/>
          <a:lstStyle/>
          <a:p>
            <a:pPr>
              <a:defRPr/>
            </a:pPr>
            <a:endParaRPr lang="en-US">
              <a:cs typeface="+mn-cs"/>
            </a:endParaRPr>
          </a:p>
        </p:txBody>
      </p:sp>
      <p:sp>
        <p:nvSpPr>
          <p:cNvPr id="3705886" name="Text Box 30"/>
          <p:cNvSpPr txBox="1">
            <a:spLocks noChangeArrowheads="1"/>
          </p:cNvSpPr>
          <p:nvPr/>
        </p:nvSpPr>
        <p:spPr bwMode="auto">
          <a:xfrm>
            <a:off x="838200" y="2681288"/>
            <a:ext cx="7467600" cy="650875"/>
          </a:xfrm>
          <a:prstGeom prst="rect">
            <a:avLst/>
          </a:prstGeom>
          <a:solidFill>
            <a:srgbClr val="00FF00"/>
          </a:solidFill>
          <a:ln w="9525">
            <a:solidFill>
              <a:schemeClr val="tx1"/>
            </a:solidFill>
            <a:miter lim="800000"/>
            <a:headEnd/>
            <a:tailEnd/>
          </a:ln>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en-US" sz="3600">
                <a:solidFill>
                  <a:srgbClr val="0000CC"/>
                </a:solidFill>
                <a:cs typeface="Arial" charset="0"/>
              </a:rPr>
              <a:t>现在是过去的关键</a:t>
            </a:r>
          </a:p>
        </p:txBody>
      </p:sp>
      <p:sp>
        <p:nvSpPr>
          <p:cNvPr id="3705887" name="Text Box 31"/>
          <p:cNvSpPr txBox="1">
            <a:spLocks noChangeArrowheads="1"/>
          </p:cNvSpPr>
          <p:nvPr/>
        </p:nvSpPr>
        <p:spPr bwMode="auto">
          <a:xfrm>
            <a:off x="838200" y="5668963"/>
            <a:ext cx="7467600" cy="650875"/>
          </a:xfrm>
          <a:prstGeom prst="rect">
            <a:avLst/>
          </a:prstGeom>
          <a:solidFill>
            <a:srgbClr val="FFFF00"/>
          </a:solidFill>
          <a:ln w="9525">
            <a:solidFill>
              <a:schemeClr val="tx1"/>
            </a:solidFill>
            <a:miter lim="800000"/>
            <a:headEnd/>
            <a:tailEnd/>
          </a:ln>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en-US" sz="3600">
                <a:solidFill>
                  <a:schemeClr val="tx1"/>
                </a:solidFill>
                <a:cs typeface="Arial" charset="0"/>
              </a:rPr>
              <a:t>过去</a:t>
            </a:r>
            <a:r>
              <a:rPr lang="zh-CN" altLang="en-US" sz="3600">
                <a:solidFill>
                  <a:schemeClr val="tx1"/>
                </a:solidFill>
                <a:cs typeface="Arial" charset="0"/>
              </a:rPr>
              <a:t>是</a:t>
            </a:r>
            <a:r>
              <a:rPr lang="en-US" sz="3600">
                <a:solidFill>
                  <a:schemeClr val="tx1"/>
                </a:solidFill>
                <a:cs typeface="Arial" charset="0"/>
              </a:rPr>
              <a:t>现在的关键</a:t>
            </a:r>
          </a:p>
        </p:txBody>
      </p:sp>
      <p:sp>
        <p:nvSpPr>
          <p:cNvPr id="35" name="Text Box 4"/>
          <p:cNvSpPr txBox="1">
            <a:spLocks noChangeArrowheads="1"/>
          </p:cNvSpPr>
          <p:nvPr/>
        </p:nvSpPr>
        <p:spPr bwMode="auto">
          <a:xfrm>
            <a:off x="804863" y="5029200"/>
            <a:ext cx="5091112" cy="461963"/>
          </a:xfrm>
          <a:prstGeom prst="rect">
            <a:avLst/>
          </a:prstGeom>
          <a:noFill/>
          <a:ln>
            <a:noFill/>
          </a:ln>
          <a:effectLst>
            <a:outerShdw blurRad="63500" dist="38099" dir="2700000" algn="ctr" rotWithShape="0">
              <a:schemeClr val="tx1">
                <a:alpha val="74998"/>
              </a:schemeClr>
            </a:outerShdw>
          </a:effectLst>
        </p:spPr>
        <p:txBody>
          <a:bodyPr wrap="none">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defRPr/>
            </a:pPr>
            <a:r>
              <a:rPr lang="en-US">
                <a:cs typeface="Arial" charset="0"/>
              </a:rPr>
              <a:t>圣经</a:t>
            </a:r>
            <a:r>
              <a:rPr lang="zh-CN" altLang="en-US">
                <a:cs typeface="Arial" charset="0"/>
              </a:rPr>
              <a:t>／保守传统</a:t>
            </a:r>
            <a:r>
              <a:rPr lang="en-US">
                <a:cs typeface="Arial" charset="0"/>
              </a:rPr>
              <a:t>观点</a:t>
            </a:r>
            <a:r>
              <a:rPr lang="en-US" altLang="ja-JP">
                <a:cs typeface="Arial" charset="0"/>
              </a:rPr>
              <a:t> (</a:t>
            </a:r>
            <a:r>
              <a:rPr lang="en-US">
                <a:cs typeface="Arial" charset="0"/>
              </a:rPr>
              <a:t>圣经地质学家</a:t>
            </a:r>
            <a:r>
              <a:rPr lang="en-US" altLang="ja-JP">
                <a:cs typeface="Arial" charset="0"/>
              </a:rPr>
              <a:t>)</a:t>
            </a:r>
            <a:endParaRPr lang="en-US">
              <a:cs typeface="Arial" charset="0"/>
            </a:endParaRPr>
          </a:p>
        </p:txBody>
      </p:sp>
      <p:sp>
        <p:nvSpPr>
          <p:cNvPr id="36" name="Text Box 13"/>
          <p:cNvSpPr txBox="1">
            <a:spLocks noChangeArrowheads="1"/>
          </p:cNvSpPr>
          <p:nvPr/>
        </p:nvSpPr>
        <p:spPr bwMode="auto">
          <a:xfrm>
            <a:off x="784225" y="1752600"/>
            <a:ext cx="7597775" cy="461963"/>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spcBef>
                <a:spcPct val="50000"/>
              </a:spcBef>
              <a:defRPr/>
            </a:pPr>
            <a:r>
              <a:rPr lang="en-US"/>
              <a:t>灾异</a:t>
            </a:r>
            <a:r>
              <a:rPr lang="zh-CN" altLang="en-US"/>
              <a:t>观点</a:t>
            </a:r>
            <a:r>
              <a:rPr lang="en-US" altLang="ja-JP">
                <a:cs typeface="Arial" charset="0"/>
              </a:rPr>
              <a:t> (</a:t>
            </a:r>
            <a:r>
              <a:rPr lang="en-US"/>
              <a:t>居维叶</a:t>
            </a:r>
            <a:r>
              <a:rPr lang="en-US" altLang="ja-JP">
                <a:cs typeface="Arial" charset="0"/>
              </a:rPr>
              <a:t>, </a:t>
            </a:r>
            <a:r>
              <a:rPr lang="en-US"/>
              <a:t>史密斯</a:t>
            </a:r>
            <a:r>
              <a:rPr lang="en-US" altLang="ja-JP"/>
              <a:t> </a:t>
            </a:r>
            <a:r>
              <a:rPr lang="zh-CN" altLang="en-US"/>
              <a:t>等</a:t>
            </a:r>
            <a:r>
              <a:rPr lang="en-US" altLang="ja-JP">
                <a:cs typeface="Arial" charset="0"/>
              </a:rPr>
              <a:t>)</a:t>
            </a:r>
            <a:endParaRPr lang="en-US">
              <a:cs typeface="Arial" charset="0"/>
            </a:endParaRPr>
          </a:p>
        </p:txBody>
      </p:sp>
      <p:sp>
        <p:nvSpPr>
          <p:cNvPr id="37" name="Text Box 24"/>
          <p:cNvSpPr txBox="1">
            <a:spLocks noChangeArrowheads="1"/>
          </p:cNvSpPr>
          <p:nvPr/>
        </p:nvSpPr>
        <p:spPr bwMode="auto">
          <a:xfrm>
            <a:off x="762000" y="3352800"/>
            <a:ext cx="8001000" cy="461963"/>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spcBef>
                <a:spcPct val="50000"/>
              </a:spcBef>
              <a:defRPr/>
            </a:pPr>
            <a:r>
              <a:rPr lang="en-US">
                <a:cs typeface="Arial" charset="0"/>
              </a:rPr>
              <a:t>均变</a:t>
            </a:r>
            <a:r>
              <a:rPr lang="zh-CN" altLang="en-US">
                <a:cs typeface="Arial" charset="0"/>
              </a:rPr>
              <a:t>观点</a:t>
            </a:r>
            <a:r>
              <a:rPr lang="en-US" altLang="ja-JP">
                <a:cs typeface="Arial" charset="0"/>
              </a:rPr>
              <a:t> (</a:t>
            </a:r>
            <a:r>
              <a:rPr lang="en-US"/>
              <a:t>赫顿</a:t>
            </a:r>
            <a:r>
              <a:rPr lang="en-US" altLang="ja-JP">
                <a:cs typeface="Arial" charset="0"/>
              </a:rPr>
              <a:t>, </a:t>
            </a:r>
            <a:r>
              <a:rPr lang="en-US"/>
              <a:t>莱尔</a:t>
            </a:r>
            <a:r>
              <a:rPr lang="en-US" altLang="ja-JP"/>
              <a:t> </a:t>
            </a:r>
            <a:r>
              <a:rPr lang="zh-CN" altLang="en-US"/>
              <a:t>等</a:t>
            </a:r>
            <a:r>
              <a:rPr lang="en-US" altLang="ja-JP">
                <a:cs typeface="Arial" charset="0"/>
              </a:rPr>
              <a:t>)</a:t>
            </a:r>
            <a:endParaRPr lang="en-US">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705885"/>
                                        </p:tgtEl>
                                        <p:attrNameLst>
                                          <p:attrName>style.visibility</p:attrName>
                                        </p:attrNameLst>
                                      </p:cBhvr>
                                      <p:to>
                                        <p:strVal val="visible"/>
                                      </p:to>
                                    </p:set>
                                    <p:animEffect transition="in" filter="wipe(left)">
                                      <p:cBhvr>
                                        <p:cTn id="7" dur="500"/>
                                        <p:tgtEl>
                                          <p:spTgt spid="37058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05886"/>
                                        </p:tgtEl>
                                        <p:attrNameLst>
                                          <p:attrName>style.visibility</p:attrName>
                                        </p:attrNameLst>
                                      </p:cBhvr>
                                      <p:to>
                                        <p:strVal val="visible"/>
                                      </p:to>
                                    </p:set>
                                    <p:animEffect transition="in" filter="wipe(left)">
                                      <p:cBhvr>
                                        <p:cTn id="12" dur="500"/>
                                        <p:tgtEl>
                                          <p:spTgt spid="37058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705887"/>
                                        </p:tgtEl>
                                        <p:attrNameLst>
                                          <p:attrName>style.visibility</p:attrName>
                                        </p:attrNameLst>
                                      </p:cBhvr>
                                      <p:to>
                                        <p:strVal val="visible"/>
                                      </p:to>
                                    </p:set>
                                    <p:animEffect transition="in" filter="wipe(left)">
                                      <p:cBhvr>
                                        <p:cTn id="17" dur="500"/>
                                        <p:tgtEl>
                                          <p:spTgt spid="3705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up)">
                                      <p:cBhvr>
                                        <p:cTn id="22" dur="500"/>
                                        <p:tgtEl>
                                          <p:spTgt spid="3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up)">
                                      <p:cBhvr>
                                        <p:cTn id="27" dur="500"/>
                                        <p:tgtEl>
                                          <p:spTgt spid="3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5886" grpId="0" animBg="1"/>
      <p:bldP spid="3705887" grpId="0" animBg="1"/>
      <p:bldP spid="35" grpId="0"/>
      <p:bldP spid="36" grpId="0"/>
      <p:bldP spid="3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noChangeArrowheads="1"/>
          </p:cNvSpPr>
          <p:nvPr>
            <p:ph type="title"/>
          </p:nvPr>
        </p:nvSpPr>
        <p:spPr/>
        <p:txBody>
          <a:bodyPr/>
          <a:lstStyle/>
          <a:p>
            <a:pPr eaLnBrk="1" hangingPunct="1"/>
            <a:r>
              <a:rPr lang="en-US">
                <a:latin typeface="Arial" charset="0"/>
              </a:rPr>
              <a:t>Lyell 1832—geology without Bible</a:t>
            </a:r>
          </a:p>
        </p:txBody>
      </p:sp>
      <p:pic>
        <p:nvPicPr>
          <p:cNvPr id="235522"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3163140" name="Text Box 4"/>
          <p:cNvSpPr txBox="1">
            <a:spLocks noChangeArrowheads="1"/>
          </p:cNvSpPr>
          <p:nvPr/>
        </p:nvSpPr>
        <p:spPr bwMode="auto">
          <a:xfrm>
            <a:off x="838200" y="304800"/>
            <a:ext cx="4876800" cy="4400550"/>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defRPr/>
            </a:pPr>
            <a:r>
              <a:rPr lang="ja-JP" altLang="en-US" sz="3500">
                <a:cs typeface="Arial" charset="0"/>
              </a:rPr>
              <a:t>“我一直</a:t>
            </a:r>
            <a:r>
              <a:rPr lang="zh-CN" altLang="en-US" sz="3500">
                <a:cs typeface="Arial" charset="0"/>
              </a:rPr>
              <a:t>都</a:t>
            </a:r>
            <a:r>
              <a:rPr lang="ja-JP" altLang="en-US" sz="3500">
                <a:cs typeface="Arial" charset="0"/>
              </a:rPr>
              <a:t>强烈</a:t>
            </a:r>
            <a:r>
              <a:rPr lang="zh-CN" altLang="en-US" sz="3500">
                <a:cs typeface="Arial" charset="0"/>
              </a:rPr>
              <a:t>欣赏</a:t>
            </a:r>
            <a:r>
              <a:rPr lang="ja-JP" altLang="en-US" sz="3500">
                <a:cs typeface="Arial" charset="0"/>
              </a:rPr>
              <a:t>一个优秀的作家和熟练的地质学家的</a:t>
            </a:r>
            <a:r>
              <a:rPr lang="zh-CN" altLang="en-US" sz="3500">
                <a:cs typeface="Arial" charset="0"/>
              </a:rPr>
              <a:t>观察力，尤其是当他说到‘为了</a:t>
            </a:r>
            <a:r>
              <a:rPr lang="en-US" sz="3500">
                <a:cs typeface="Arial" charset="0"/>
              </a:rPr>
              <a:t>启示以及科学</a:t>
            </a:r>
            <a:r>
              <a:rPr lang="zh-CN" altLang="en-US" sz="3500">
                <a:cs typeface="Arial" charset="0"/>
              </a:rPr>
              <a:t>，和</a:t>
            </a:r>
            <a:r>
              <a:rPr lang="en-US" sz="3500">
                <a:cs typeface="Arial" charset="0"/>
              </a:rPr>
              <a:t>各</a:t>
            </a:r>
            <a:r>
              <a:rPr lang="zh-CN" altLang="en-US" sz="3500">
                <a:cs typeface="Arial" charset="0"/>
              </a:rPr>
              <a:t>类的真理，</a:t>
            </a:r>
            <a:r>
              <a:rPr lang="en-US" sz="3500">
                <a:cs typeface="Arial" charset="0"/>
              </a:rPr>
              <a:t>物理</a:t>
            </a:r>
            <a:r>
              <a:rPr lang="zh-CN" altLang="en-US" sz="3500">
                <a:cs typeface="Arial" charset="0"/>
              </a:rPr>
              <a:t>的</a:t>
            </a:r>
            <a:r>
              <a:rPr lang="en-US" sz="3500">
                <a:cs typeface="Arial" charset="0"/>
              </a:rPr>
              <a:t>地质部分</a:t>
            </a:r>
            <a:r>
              <a:rPr lang="zh-CN" altLang="en-US" sz="3500">
                <a:cs typeface="Arial" charset="0"/>
              </a:rPr>
              <a:t>因该以‘圣经没存在’</a:t>
            </a:r>
            <a:r>
              <a:rPr lang="en-US" altLang="zh-CN" sz="3500">
                <a:cs typeface="Arial" charset="0"/>
              </a:rPr>
              <a:t> </a:t>
            </a:r>
            <a:r>
              <a:rPr lang="zh-CN" altLang="en-US" sz="3500">
                <a:cs typeface="Arial" charset="0"/>
              </a:rPr>
              <a:t>的标准进行</a:t>
            </a:r>
            <a:r>
              <a:rPr lang="en-US" sz="3500">
                <a:cs typeface="Arial" charset="0"/>
              </a:rPr>
              <a:t>调查</a:t>
            </a:r>
            <a:r>
              <a:rPr lang="zh-CN" altLang="en-US" sz="3500">
                <a:cs typeface="Arial" charset="0"/>
              </a:rPr>
              <a:t>。”</a:t>
            </a:r>
            <a:endParaRPr lang="en-US" sz="3500">
              <a:cs typeface="Arial" charset="0"/>
            </a:endParaRPr>
          </a:p>
        </p:txBody>
      </p:sp>
      <p:sp>
        <p:nvSpPr>
          <p:cNvPr id="3163141" name="Text Box 5"/>
          <p:cNvSpPr txBox="1">
            <a:spLocks noChangeArrowheads="1"/>
          </p:cNvSpPr>
          <p:nvPr/>
        </p:nvSpPr>
        <p:spPr bwMode="auto">
          <a:xfrm>
            <a:off x="762000" y="5181600"/>
            <a:ext cx="8153400" cy="1138238"/>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spcBef>
                <a:spcPct val="50000"/>
              </a:spcBef>
              <a:defRPr/>
            </a:pPr>
            <a:r>
              <a:rPr lang="en-US" sz="2000">
                <a:cs typeface="Arial" charset="0"/>
              </a:rPr>
              <a:t>查尔斯·莱尔</a:t>
            </a:r>
            <a:r>
              <a:rPr lang="en-US" altLang="ja-JP" sz="2200">
                <a:cs typeface="Arial" charset="0"/>
              </a:rPr>
              <a:t>, </a:t>
            </a:r>
            <a:r>
              <a:rPr lang="zh-CN" altLang="en-US" sz="2000"/>
              <a:t>报价</a:t>
            </a:r>
            <a:r>
              <a:rPr lang="en-US" altLang="ja-JP" sz="2200">
                <a:cs typeface="Arial" charset="0"/>
              </a:rPr>
              <a:t> M.J.S. Rudwick, </a:t>
            </a:r>
            <a:r>
              <a:rPr lang="ja-JP" altLang="en-US" sz="2200">
                <a:cs typeface="Arial" charset="0"/>
              </a:rPr>
              <a:t>“</a:t>
            </a:r>
            <a:r>
              <a:rPr lang="en-US" altLang="ja-JP" sz="2200">
                <a:cs typeface="Arial" charset="0"/>
              </a:rPr>
              <a:t>Charles Lyell Speaks in the Lecture Theatre,</a:t>
            </a:r>
            <a:r>
              <a:rPr lang="ja-JP" altLang="en-US" sz="2200">
                <a:cs typeface="Arial" charset="0"/>
              </a:rPr>
              <a:t>”</a:t>
            </a:r>
            <a:r>
              <a:rPr lang="en-US" altLang="ja-JP" sz="2200">
                <a:cs typeface="Arial" charset="0"/>
              </a:rPr>
              <a:t> </a:t>
            </a:r>
            <a:r>
              <a:rPr lang="en-US" altLang="ja-JP" sz="2200" i="1">
                <a:cs typeface="Arial" charset="0"/>
              </a:rPr>
              <a:t>Brit. J. Hist. Sci.</a:t>
            </a:r>
            <a:r>
              <a:rPr lang="en-US" altLang="ja-JP" sz="2200">
                <a:cs typeface="Arial" charset="0"/>
              </a:rPr>
              <a:t>, IX:2:32 (July 1976), p. 150. </a:t>
            </a:r>
            <a:endParaRPr lang="en-US" sz="2200">
              <a:cs typeface="Arial" charset="0"/>
            </a:endParaRPr>
          </a:p>
        </p:txBody>
      </p:sp>
      <p:pic>
        <p:nvPicPr>
          <p:cNvPr id="235525" name="Picture 6" descr="Taylor-Lyell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685800"/>
            <a:ext cx="2192338"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457200" y="-762000"/>
            <a:ext cx="8229600" cy="868363"/>
          </a:xfrm>
        </p:spPr>
        <p:txBody>
          <a:bodyPr/>
          <a:lstStyle/>
          <a:p>
            <a:pPr eaLnBrk="1" hangingPunct="1"/>
            <a:r>
              <a:rPr lang="en-US">
                <a:solidFill>
                  <a:srgbClr val="663300"/>
                </a:solidFill>
                <a:latin typeface="Arial" charset="0"/>
              </a:rPr>
              <a:t>自然哲学的定义</a:t>
            </a:r>
          </a:p>
        </p:txBody>
      </p:sp>
      <p:sp>
        <p:nvSpPr>
          <p:cNvPr id="3143683" name="Text Box 3"/>
          <p:cNvSpPr txBox="1">
            <a:spLocks noChangeArrowheads="1"/>
          </p:cNvSpPr>
          <p:nvPr/>
        </p:nvSpPr>
        <p:spPr bwMode="auto">
          <a:xfrm>
            <a:off x="-76200" y="457200"/>
            <a:ext cx="9144000" cy="823913"/>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defRPr/>
            </a:pPr>
            <a:r>
              <a:rPr lang="en-US" sz="4800">
                <a:solidFill>
                  <a:srgbClr val="FFFF00"/>
                </a:solidFill>
                <a:cs typeface="Arial" charset="0"/>
              </a:rPr>
              <a:t>均变自然</a:t>
            </a:r>
            <a:r>
              <a:rPr lang="zh-CN" altLang="en-US" sz="4800">
                <a:solidFill>
                  <a:srgbClr val="FFFF00"/>
                </a:solidFill>
                <a:cs typeface="Arial" charset="0"/>
              </a:rPr>
              <a:t>主意</a:t>
            </a:r>
            <a:endParaRPr lang="en-US" sz="4800">
              <a:solidFill>
                <a:srgbClr val="FFFF00"/>
              </a:solidFill>
              <a:cs typeface="Arial" charset="0"/>
            </a:endParaRPr>
          </a:p>
        </p:txBody>
      </p:sp>
      <p:sp>
        <p:nvSpPr>
          <p:cNvPr id="3143684" name="Text Box 4"/>
          <p:cNvSpPr txBox="1">
            <a:spLocks noChangeArrowheads="1"/>
          </p:cNvSpPr>
          <p:nvPr/>
        </p:nvSpPr>
        <p:spPr bwMode="auto">
          <a:xfrm>
            <a:off x="914400" y="1589088"/>
            <a:ext cx="7307263" cy="600075"/>
          </a:xfrm>
          <a:prstGeom prst="rect">
            <a:avLst/>
          </a:prstGeom>
          <a:noFill/>
          <a:ln>
            <a:noFill/>
          </a:ln>
          <a:effectLst>
            <a:outerShdw blurRad="63500" dist="38099" dir="2700000" algn="ctr" rotWithShape="0">
              <a:srgbClr val="000000">
                <a:alpha val="74998"/>
              </a:srgbClr>
            </a:outerShdw>
          </a:effectLst>
        </p:spPr>
        <p:txBody>
          <a:bodyPr>
            <a:spAutoFit/>
          </a:bodyPr>
          <a:lstStyle>
            <a:lvl1pPr marL="342900" indent="-342900"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lnSpc>
                <a:spcPct val="90000"/>
              </a:lnSpc>
              <a:spcBef>
                <a:spcPct val="50000"/>
              </a:spcBef>
              <a:buFontTx/>
              <a:buAutoNum type="arabicPeriod"/>
              <a:defRPr/>
            </a:pPr>
            <a:r>
              <a:rPr lang="en-US" sz="3600">
                <a:cs typeface="Arial" charset="0"/>
              </a:rPr>
              <a:t>  自然或物质是所有存在</a:t>
            </a:r>
          </a:p>
        </p:txBody>
      </p:sp>
      <p:sp>
        <p:nvSpPr>
          <p:cNvPr id="3143685" name="Text Box 5"/>
          <p:cNvSpPr txBox="1">
            <a:spLocks noChangeArrowheads="1"/>
          </p:cNvSpPr>
          <p:nvPr/>
        </p:nvSpPr>
        <p:spPr bwMode="auto">
          <a:xfrm>
            <a:off x="909638" y="2559050"/>
            <a:ext cx="7243762" cy="1098550"/>
          </a:xfrm>
          <a:prstGeom prst="rect">
            <a:avLst/>
          </a:prstGeom>
          <a:noFill/>
          <a:ln>
            <a:noFill/>
          </a:ln>
          <a:effectLst>
            <a:outerShdw blurRad="63500" dist="38099" dir="2700000" algn="ctr" rotWithShape="0">
              <a:srgbClr val="000000">
                <a:alpha val="74998"/>
              </a:srgbClr>
            </a:outerShdw>
          </a:effectLst>
        </p:spPr>
        <p:txBody>
          <a:bodyPr>
            <a:spAutoFit/>
          </a:bodyPr>
          <a:lstStyle>
            <a:lvl1pPr marL="342900" indent="-342900"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lnSpc>
                <a:spcPct val="90000"/>
              </a:lnSpc>
              <a:spcBef>
                <a:spcPct val="50000"/>
              </a:spcBef>
              <a:defRPr/>
            </a:pPr>
            <a:r>
              <a:rPr lang="en-US" sz="3600">
                <a:cs typeface="Arial" charset="0"/>
              </a:rPr>
              <a:t>2.  一切都必</a:t>
            </a:r>
            <a:r>
              <a:rPr lang="zh-CN" altLang="en-US" sz="3600">
                <a:cs typeface="Arial" charset="0"/>
              </a:rPr>
              <a:t>定能被</a:t>
            </a:r>
            <a:r>
              <a:rPr lang="en-US" sz="3600">
                <a:solidFill>
                  <a:srgbClr val="FFFF00"/>
                </a:solidFill>
                <a:cs typeface="Arial" charset="0"/>
              </a:rPr>
              <a:t>时间</a:t>
            </a:r>
            <a:r>
              <a:rPr lang="zh-CN" altLang="en-US" sz="3600"/>
              <a:t>和</a:t>
            </a:r>
            <a:r>
              <a:rPr lang="zh-CN" altLang="en-US" sz="3600">
                <a:solidFill>
                  <a:srgbClr val="FFFF00"/>
                </a:solidFill>
              </a:rPr>
              <a:t>遇合</a:t>
            </a:r>
            <a:r>
              <a:rPr lang="en-US" sz="3600"/>
              <a:t>加上</a:t>
            </a:r>
            <a:r>
              <a:rPr lang="zh-CN" altLang="en-US" sz="3600"/>
              <a:t>物质变化被</a:t>
            </a:r>
            <a:r>
              <a:rPr lang="en-US" sz="3600">
                <a:solidFill>
                  <a:srgbClr val="FFFF00"/>
                </a:solidFill>
              </a:rPr>
              <a:t>自然规律</a:t>
            </a:r>
            <a:r>
              <a:rPr lang="zh-CN" altLang="en-US" sz="3600">
                <a:solidFill>
                  <a:srgbClr val="FFFF00"/>
                </a:solidFill>
              </a:rPr>
              <a:t>影响</a:t>
            </a:r>
            <a:r>
              <a:rPr lang="en-US" sz="3600"/>
              <a:t>解释</a:t>
            </a:r>
            <a:endParaRPr lang="en-US" sz="3600">
              <a:cs typeface="Arial" charset="0"/>
            </a:endParaRPr>
          </a:p>
        </p:txBody>
      </p:sp>
      <p:sp>
        <p:nvSpPr>
          <p:cNvPr id="3143686" name="Text Box 6"/>
          <p:cNvSpPr txBox="1">
            <a:spLocks noChangeArrowheads="1"/>
          </p:cNvSpPr>
          <p:nvPr/>
        </p:nvSpPr>
        <p:spPr bwMode="auto">
          <a:xfrm>
            <a:off x="914400" y="3970338"/>
            <a:ext cx="7696200" cy="1211262"/>
          </a:xfrm>
          <a:prstGeom prst="rect">
            <a:avLst/>
          </a:prstGeom>
          <a:noFill/>
          <a:ln>
            <a:noFill/>
          </a:ln>
          <a:effectLst>
            <a:outerShdw blurRad="63500" dist="38099" dir="2700000" algn="ctr" rotWithShape="0">
              <a:srgbClr val="000000">
                <a:alpha val="74998"/>
              </a:srgbClr>
            </a:outerShdw>
          </a:effectLst>
        </p:spPr>
        <p:txBody>
          <a:bodyPr>
            <a:spAutoFit/>
          </a:bodyPr>
          <a:lstStyle>
            <a:lvl1pPr marL="342900" indent="-342900"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lnSpc>
                <a:spcPct val="90000"/>
              </a:lnSpc>
              <a:spcBef>
                <a:spcPct val="50000"/>
              </a:spcBef>
              <a:defRPr/>
            </a:pPr>
            <a:r>
              <a:rPr lang="en-US" sz="4000">
                <a:cs typeface="Arial" charset="0"/>
              </a:rPr>
              <a:t>3.  地质变化的过程过去</a:t>
            </a:r>
            <a:r>
              <a:rPr lang="zh-CN" altLang="en-US" sz="4000">
                <a:cs typeface="Arial" charset="0"/>
              </a:rPr>
              <a:t>以来一直都</a:t>
            </a:r>
            <a:r>
              <a:rPr lang="en-US" sz="4000">
                <a:cs typeface="Arial" charset="0"/>
              </a:rPr>
              <a:t>以</a:t>
            </a:r>
            <a:r>
              <a:rPr lang="en-US" sz="4000">
                <a:solidFill>
                  <a:srgbClr val="FFFF00"/>
                </a:solidFill>
                <a:cs typeface="Arial" charset="0"/>
              </a:rPr>
              <a:t>同样</a:t>
            </a:r>
            <a:r>
              <a:rPr lang="en-US" sz="4000">
                <a:cs typeface="Arial" charset="0"/>
              </a:rPr>
              <a:t>的</a:t>
            </a:r>
            <a:r>
              <a:rPr lang="en-US" sz="4000">
                <a:solidFill>
                  <a:srgbClr val="FFFF00"/>
                </a:solidFill>
                <a:cs typeface="Arial" charset="0"/>
              </a:rPr>
              <a:t>速度</a:t>
            </a:r>
            <a:r>
              <a:rPr lang="en-US" sz="4000">
                <a:cs typeface="Arial" charset="0"/>
              </a:rPr>
              <a:t>，</a:t>
            </a:r>
            <a:r>
              <a:rPr lang="en-US" sz="4000">
                <a:solidFill>
                  <a:srgbClr val="FFFF00"/>
                </a:solidFill>
                <a:cs typeface="Arial" charset="0"/>
              </a:rPr>
              <a:t>频率</a:t>
            </a:r>
            <a:r>
              <a:rPr lang="en-US" sz="4000">
                <a:cs typeface="Arial" charset="0"/>
              </a:rPr>
              <a:t>和</a:t>
            </a:r>
            <a:r>
              <a:rPr lang="en-US" sz="4000">
                <a:solidFill>
                  <a:srgbClr val="FFFF00"/>
                </a:solidFill>
                <a:cs typeface="Arial" charset="0"/>
              </a:rPr>
              <a:t>功率</a:t>
            </a:r>
            <a:r>
              <a:rPr lang="en-US" sz="4000">
                <a:cs typeface="Arial"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43684"/>
                                        </p:tgtEl>
                                        <p:attrNameLst>
                                          <p:attrName>style.visibility</p:attrName>
                                        </p:attrNameLst>
                                      </p:cBhvr>
                                      <p:to>
                                        <p:strVal val="visible"/>
                                      </p:to>
                                    </p:set>
                                    <p:animEffect transition="in" filter="wipe(up)">
                                      <p:cBhvr>
                                        <p:cTn id="7" dur="500"/>
                                        <p:tgtEl>
                                          <p:spTgt spid="31436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143685"/>
                                        </p:tgtEl>
                                        <p:attrNameLst>
                                          <p:attrName>style.visibility</p:attrName>
                                        </p:attrNameLst>
                                      </p:cBhvr>
                                      <p:to>
                                        <p:strVal val="visible"/>
                                      </p:to>
                                    </p:set>
                                    <p:animEffect transition="in" filter="wipe(up)">
                                      <p:cBhvr>
                                        <p:cTn id="12" dur="500"/>
                                        <p:tgtEl>
                                          <p:spTgt spid="31436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143686"/>
                                        </p:tgtEl>
                                        <p:attrNameLst>
                                          <p:attrName>style.visibility</p:attrName>
                                        </p:attrNameLst>
                                      </p:cBhvr>
                                      <p:to>
                                        <p:strVal val="visible"/>
                                      </p:to>
                                    </p:set>
                                    <p:animEffect transition="in" filter="wipe(up)">
                                      <p:cBhvr>
                                        <p:cTn id="17" dur="500"/>
                                        <p:tgtEl>
                                          <p:spTgt spid="3143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684" grpId="0"/>
      <p:bldP spid="3143685" grpId="0"/>
      <p:bldP spid="314368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Neutral ground battle2 2NEW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16099" name="Rectangle 3"/>
          <p:cNvSpPr>
            <a:spLocks noChangeArrowheads="1"/>
          </p:cNvSpPr>
          <p:nvPr/>
        </p:nvSpPr>
        <p:spPr bwMode="auto">
          <a:xfrm>
            <a:off x="0" y="5638800"/>
            <a:ext cx="4572000" cy="1219200"/>
          </a:xfrm>
          <a:prstGeom prst="rect">
            <a:avLst/>
          </a:prstGeom>
          <a:solidFill>
            <a:schemeClr val="bg1"/>
          </a:solidFill>
          <a:ln>
            <a:noFill/>
          </a:ln>
          <a:effectLst/>
        </p:spPr>
        <p:txBody>
          <a:bodyPr wrap="none" anchor="ctr"/>
          <a:lstStyle/>
          <a:p>
            <a:pPr>
              <a:defRPr/>
            </a:pPr>
            <a:endParaRPr lang="en-US">
              <a:cs typeface="+mn-cs"/>
            </a:endParaRPr>
          </a:p>
        </p:txBody>
      </p:sp>
      <p:sp>
        <p:nvSpPr>
          <p:cNvPr id="3716100" name="Rectangle 4"/>
          <p:cNvSpPr>
            <a:spLocks noChangeArrowheads="1"/>
          </p:cNvSpPr>
          <p:nvPr/>
        </p:nvSpPr>
        <p:spPr bwMode="auto">
          <a:xfrm>
            <a:off x="4572000" y="5638800"/>
            <a:ext cx="4572000" cy="1219200"/>
          </a:xfrm>
          <a:prstGeom prst="rect">
            <a:avLst/>
          </a:prstGeom>
          <a:solidFill>
            <a:schemeClr val="bg1"/>
          </a:solidFill>
          <a:ln>
            <a:noFill/>
          </a:ln>
          <a:effectLst/>
        </p:spPr>
        <p:txBody>
          <a:bodyPr wrap="none" anchor="ctr"/>
          <a:lstStyle/>
          <a:p>
            <a:pPr>
              <a:defRPr/>
            </a:pPr>
            <a:endParaRPr lang="en-US">
              <a:cs typeface="+mn-cs"/>
            </a:endParaRPr>
          </a:p>
        </p:txBody>
      </p:sp>
      <p:sp>
        <p:nvSpPr>
          <p:cNvPr id="3716101" name="Text Box 5"/>
          <p:cNvSpPr txBox="1">
            <a:spLocks noChangeArrowheads="1"/>
          </p:cNvSpPr>
          <p:nvPr/>
        </p:nvSpPr>
        <p:spPr bwMode="auto">
          <a:xfrm>
            <a:off x="381000" y="5486400"/>
            <a:ext cx="40386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r>
              <a:rPr lang="en-US" sz="3200">
                <a:solidFill>
                  <a:schemeClr val="tx1"/>
                </a:solidFill>
                <a:cs typeface="Arial" charset="0"/>
              </a:rPr>
              <a:t>自然主义的假设</a:t>
            </a:r>
          </a:p>
        </p:txBody>
      </p:sp>
      <p:sp>
        <p:nvSpPr>
          <p:cNvPr id="3716102" name="Text Box 6"/>
          <p:cNvSpPr txBox="1">
            <a:spLocks noChangeArrowheads="1"/>
          </p:cNvSpPr>
          <p:nvPr/>
        </p:nvSpPr>
        <p:spPr bwMode="auto">
          <a:xfrm>
            <a:off x="6096000" y="5486400"/>
            <a:ext cx="2438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r>
              <a:rPr lang="en-US" sz="3200">
                <a:solidFill>
                  <a:schemeClr val="tx1"/>
                </a:solidFill>
                <a:cs typeface="Arial" charset="0"/>
              </a:rPr>
              <a:t>圣经的假设</a:t>
            </a:r>
          </a:p>
        </p:txBody>
      </p:sp>
      <p:sp>
        <p:nvSpPr>
          <p:cNvPr id="239622" name="Text Box 7"/>
          <p:cNvSpPr txBox="1">
            <a:spLocks noChangeArrowheads="1"/>
          </p:cNvSpPr>
          <p:nvPr/>
        </p:nvSpPr>
        <p:spPr bwMode="auto">
          <a:xfrm>
            <a:off x="228600" y="388938"/>
            <a:ext cx="3733800"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lnSpc>
                <a:spcPct val="90000"/>
              </a:lnSpc>
            </a:pPr>
            <a:r>
              <a:rPr lang="en-US" sz="3200">
                <a:solidFill>
                  <a:schemeClr val="tx1"/>
                </a:solidFill>
                <a:cs typeface="Arial" charset="0"/>
              </a:rPr>
              <a:t>旧地球地质学家</a:t>
            </a:r>
          </a:p>
        </p:txBody>
      </p:sp>
      <p:sp>
        <p:nvSpPr>
          <p:cNvPr id="239623" name="Text Box 8"/>
          <p:cNvSpPr txBox="1">
            <a:spLocks noChangeArrowheads="1"/>
          </p:cNvSpPr>
          <p:nvPr/>
        </p:nvSpPr>
        <p:spPr bwMode="auto">
          <a:xfrm>
            <a:off x="4876800" y="381000"/>
            <a:ext cx="4038600" cy="54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r" eaLnBrk="1" hangingPunct="1">
              <a:lnSpc>
                <a:spcPct val="90000"/>
              </a:lnSpc>
            </a:pPr>
            <a:r>
              <a:rPr lang="zh-CN" altLang="en-US" sz="3200">
                <a:solidFill>
                  <a:schemeClr val="tx1"/>
                </a:solidFill>
                <a:cs typeface="Arial" charset="0"/>
              </a:rPr>
              <a:t>基督徒</a:t>
            </a:r>
            <a:endParaRPr lang="en-US" sz="3200">
              <a:solidFill>
                <a:schemeClr val="tx1"/>
              </a:solidFill>
              <a:cs typeface="Arial" charset="0"/>
            </a:endParaRPr>
          </a:p>
        </p:txBody>
      </p:sp>
      <p:sp>
        <p:nvSpPr>
          <p:cNvPr id="3716105" name="Line 9"/>
          <p:cNvSpPr>
            <a:spLocks noChangeShapeType="1"/>
          </p:cNvSpPr>
          <p:nvPr/>
        </p:nvSpPr>
        <p:spPr bwMode="auto">
          <a:xfrm>
            <a:off x="1266825" y="3657600"/>
            <a:ext cx="685800" cy="0"/>
          </a:xfrm>
          <a:prstGeom prst="line">
            <a:avLst/>
          </a:prstGeom>
          <a:noFill/>
          <a:ln w="254000">
            <a:solidFill>
              <a:srgbClr val="FAB404"/>
            </a:solidFill>
            <a:round/>
            <a:headEnd/>
            <a:tailEnd/>
          </a:ln>
          <a:effectLst/>
        </p:spPr>
        <p:txBody>
          <a:bodyPr/>
          <a:lstStyle/>
          <a:p>
            <a:pPr>
              <a:defRPr/>
            </a:pPr>
            <a:endParaRPr lang="en-US">
              <a:cs typeface="+mn-cs"/>
            </a:endParaRPr>
          </a:p>
        </p:txBody>
      </p:sp>
      <p:sp>
        <p:nvSpPr>
          <p:cNvPr id="3716106" name="Line 10"/>
          <p:cNvSpPr>
            <a:spLocks noChangeShapeType="1"/>
          </p:cNvSpPr>
          <p:nvPr/>
        </p:nvSpPr>
        <p:spPr bwMode="auto">
          <a:xfrm>
            <a:off x="1828800" y="3657600"/>
            <a:ext cx="0" cy="1828800"/>
          </a:xfrm>
          <a:prstGeom prst="line">
            <a:avLst/>
          </a:prstGeom>
          <a:noFill/>
          <a:ln w="254000">
            <a:solidFill>
              <a:srgbClr val="FAB404"/>
            </a:solidFill>
            <a:round/>
            <a:headEnd/>
            <a:tailEnd type="triangle" w="med" len="med"/>
          </a:ln>
          <a:effectLst/>
        </p:spPr>
        <p:txBody>
          <a:bodyPr/>
          <a:lstStyle/>
          <a:p>
            <a:pPr>
              <a:defRPr/>
            </a:pPr>
            <a:endParaRPr lang="en-US">
              <a:cs typeface="+mn-cs"/>
            </a:endParaRPr>
          </a:p>
        </p:txBody>
      </p:sp>
      <p:sp>
        <p:nvSpPr>
          <p:cNvPr id="3716107" name="Line 11"/>
          <p:cNvSpPr>
            <a:spLocks noChangeShapeType="1"/>
          </p:cNvSpPr>
          <p:nvPr/>
        </p:nvSpPr>
        <p:spPr bwMode="auto">
          <a:xfrm>
            <a:off x="7115175" y="3657600"/>
            <a:ext cx="0" cy="1828800"/>
          </a:xfrm>
          <a:prstGeom prst="line">
            <a:avLst/>
          </a:prstGeom>
          <a:noFill/>
          <a:ln w="254000">
            <a:solidFill>
              <a:srgbClr val="0000CC"/>
            </a:solidFill>
            <a:round/>
            <a:headEnd/>
            <a:tailEnd type="triangle" w="med" len="med"/>
          </a:ln>
          <a:effectLst/>
        </p:spPr>
        <p:txBody>
          <a:bodyPr/>
          <a:lstStyle/>
          <a:p>
            <a:pPr>
              <a:defRPr/>
            </a:pPr>
            <a:endParaRPr lang="en-US">
              <a:cs typeface="+mn-cs"/>
            </a:endParaRPr>
          </a:p>
        </p:txBody>
      </p:sp>
      <p:sp>
        <p:nvSpPr>
          <p:cNvPr id="3716108" name="Line 12"/>
          <p:cNvSpPr>
            <a:spLocks noChangeShapeType="1"/>
          </p:cNvSpPr>
          <p:nvPr/>
        </p:nvSpPr>
        <p:spPr bwMode="auto">
          <a:xfrm>
            <a:off x="6996113" y="3781425"/>
            <a:ext cx="762000" cy="0"/>
          </a:xfrm>
          <a:prstGeom prst="line">
            <a:avLst/>
          </a:prstGeom>
          <a:noFill/>
          <a:ln w="254000">
            <a:solidFill>
              <a:srgbClr val="0000CC"/>
            </a:solidFill>
            <a:round/>
            <a:headEnd/>
            <a:tailEnd/>
          </a:ln>
          <a:effectLst/>
        </p:spPr>
        <p:txBody>
          <a:bodyPr/>
          <a:lstStyle/>
          <a:p>
            <a:pPr>
              <a:defRPr/>
            </a:pPr>
            <a:endParaRPr lang="en-US">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716105"/>
                                        </p:tgtEl>
                                        <p:attrNameLst>
                                          <p:attrName>style.visibility</p:attrName>
                                        </p:attrNameLst>
                                      </p:cBhvr>
                                      <p:to>
                                        <p:strVal val="visible"/>
                                      </p:to>
                                    </p:set>
                                    <p:animEffect transition="in" filter="wipe(left)">
                                      <p:cBhvr>
                                        <p:cTn id="7" dur="500"/>
                                        <p:tgtEl>
                                          <p:spTgt spid="3716105"/>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716106"/>
                                        </p:tgtEl>
                                        <p:attrNameLst>
                                          <p:attrName>style.visibility</p:attrName>
                                        </p:attrNameLst>
                                      </p:cBhvr>
                                      <p:to>
                                        <p:strVal val="visible"/>
                                      </p:to>
                                    </p:set>
                                    <p:animEffect transition="in" filter="wipe(up)">
                                      <p:cBhvr>
                                        <p:cTn id="11" dur="500"/>
                                        <p:tgtEl>
                                          <p:spTgt spid="3716106"/>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716101"/>
                                        </p:tgtEl>
                                        <p:attrNameLst>
                                          <p:attrName>style.visibility</p:attrName>
                                        </p:attrNameLst>
                                      </p:cBhvr>
                                      <p:to>
                                        <p:strVal val="visible"/>
                                      </p:to>
                                    </p:set>
                                    <p:animEffect transition="in" filter="wipe(up)">
                                      <p:cBhvr>
                                        <p:cTn id="15" dur="500"/>
                                        <p:tgtEl>
                                          <p:spTgt spid="371610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nodeType="clickEffect">
                                  <p:stCondLst>
                                    <p:cond delay="0"/>
                                  </p:stCondLst>
                                  <p:childTnLst>
                                    <p:set>
                                      <p:cBhvr>
                                        <p:cTn id="19" dur="1" fill="hold">
                                          <p:stCondLst>
                                            <p:cond delay="0"/>
                                          </p:stCondLst>
                                        </p:cTn>
                                        <p:tgtEl>
                                          <p:spTgt spid="3716108"/>
                                        </p:tgtEl>
                                        <p:attrNameLst>
                                          <p:attrName>style.visibility</p:attrName>
                                        </p:attrNameLst>
                                      </p:cBhvr>
                                      <p:to>
                                        <p:strVal val="visible"/>
                                      </p:to>
                                    </p:set>
                                    <p:animEffect transition="in" filter="wipe(right)">
                                      <p:cBhvr>
                                        <p:cTn id="20" dur="500"/>
                                        <p:tgtEl>
                                          <p:spTgt spid="3716108"/>
                                        </p:tgtEl>
                                      </p:cBhvr>
                                    </p:animEffect>
                                  </p:childTnLst>
                                </p:cTn>
                              </p:par>
                            </p:childTnLst>
                          </p:cTn>
                        </p:par>
                        <p:par>
                          <p:cTn id="21" fill="hold" nodeType="afterGroup">
                            <p:stCondLst>
                              <p:cond delay="500"/>
                            </p:stCondLst>
                            <p:childTnLst>
                              <p:par>
                                <p:cTn id="22" presetID="22" presetClass="entr" presetSubtype="1" fill="hold" nodeType="afterEffect">
                                  <p:stCondLst>
                                    <p:cond delay="0"/>
                                  </p:stCondLst>
                                  <p:childTnLst>
                                    <p:set>
                                      <p:cBhvr>
                                        <p:cTn id="23" dur="1" fill="hold">
                                          <p:stCondLst>
                                            <p:cond delay="0"/>
                                          </p:stCondLst>
                                        </p:cTn>
                                        <p:tgtEl>
                                          <p:spTgt spid="3716107"/>
                                        </p:tgtEl>
                                        <p:attrNameLst>
                                          <p:attrName>style.visibility</p:attrName>
                                        </p:attrNameLst>
                                      </p:cBhvr>
                                      <p:to>
                                        <p:strVal val="visible"/>
                                      </p:to>
                                    </p:set>
                                    <p:animEffect transition="in" filter="wipe(up)">
                                      <p:cBhvr>
                                        <p:cTn id="24" dur="500"/>
                                        <p:tgtEl>
                                          <p:spTgt spid="3716107"/>
                                        </p:tgtEl>
                                      </p:cBhvr>
                                    </p:animEffect>
                                  </p:childTnLst>
                                </p:cTn>
                              </p:par>
                            </p:childTnLst>
                          </p:cTn>
                        </p:par>
                        <p:par>
                          <p:cTn id="25" fill="hold" nodeType="afterGroup">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3716102"/>
                                        </p:tgtEl>
                                        <p:attrNameLst>
                                          <p:attrName>style.visibility</p:attrName>
                                        </p:attrNameLst>
                                      </p:cBhvr>
                                      <p:to>
                                        <p:strVal val="visible"/>
                                      </p:to>
                                    </p:set>
                                    <p:animEffect transition="in" filter="wipe(up)">
                                      <p:cBhvr>
                                        <p:cTn id="28" dur="500"/>
                                        <p:tgtEl>
                                          <p:spTgt spid="3716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6101" grpId="0"/>
      <p:bldP spid="371610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descr="Neutral ground battle2 2 NEW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41666" name="Group 6"/>
          <p:cNvGrpSpPr>
            <a:grpSpLocks/>
          </p:cNvGrpSpPr>
          <p:nvPr/>
        </p:nvGrpSpPr>
        <p:grpSpPr bwMode="auto">
          <a:xfrm>
            <a:off x="2286000" y="2362200"/>
            <a:ext cx="1981200" cy="1068388"/>
            <a:chOff x="2286000" y="2362200"/>
            <a:chExt cx="1981200" cy="1067594"/>
          </a:xfrm>
        </p:grpSpPr>
        <p:sp>
          <p:nvSpPr>
            <p:cNvPr id="241668" name="Rectangle 1"/>
            <p:cNvSpPr>
              <a:spLocks noChangeArrowheads="1"/>
            </p:cNvSpPr>
            <p:nvPr/>
          </p:nvSpPr>
          <p:spPr bwMode="auto">
            <a:xfrm>
              <a:off x="2286000" y="2362200"/>
              <a:ext cx="1981200" cy="7620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669" name="Oval 2"/>
            <p:cNvSpPr>
              <a:spLocks noChangeArrowheads="1"/>
            </p:cNvSpPr>
            <p:nvPr/>
          </p:nvSpPr>
          <p:spPr bwMode="auto">
            <a:xfrm>
              <a:off x="2286000" y="2743200"/>
              <a:ext cx="762000" cy="686594"/>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670" name="Oval 4"/>
            <p:cNvSpPr>
              <a:spLocks noChangeArrowheads="1"/>
            </p:cNvSpPr>
            <p:nvPr/>
          </p:nvSpPr>
          <p:spPr bwMode="auto">
            <a:xfrm>
              <a:off x="2819400" y="2552303"/>
              <a:ext cx="762000" cy="686594"/>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1671" name="Oval 5"/>
            <p:cNvSpPr>
              <a:spLocks noChangeArrowheads="1"/>
            </p:cNvSpPr>
            <p:nvPr/>
          </p:nvSpPr>
          <p:spPr bwMode="auto">
            <a:xfrm>
              <a:off x="3468414" y="2714297"/>
              <a:ext cx="762000" cy="686594"/>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1667" name="TextBox 3"/>
          <p:cNvSpPr txBox="1">
            <a:spLocks noChangeArrowheads="1"/>
          </p:cNvSpPr>
          <p:nvPr/>
        </p:nvSpPr>
        <p:spPr bwMode="auto">
          <a:xfrm>
            <a:off x="2362200" y="2586038"/>
            <a:ext cx="2057400" cy="538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r>
              <a:rPr lang="en-US" sz="2800">
                <a:solidFill>
                  <a:srgbClr val="C00000"/>
                </a:solidFill>
                <a:latin typeface="Arial Black" charset="0"/>
              </a:rPr>
              <a:t>中性点接地</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 descr="Neutral ground battle2 2 NEW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8707" name="Text Box 3"/>
          <p:cNvSpPr txBox="1">
            <a:spLocks noChangeArrowheads="1"/>
          </p:cNvSpPr>
          <p:nvPr/>
        </p:nvSpPr>
        <p:spPr bwMode="auto">
          <a:xfrm>
            <a:off x="304800" y="304800"/>
            <a:ext cx="42672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spcBef>
                <a:spcPct val="50000"/>
              </a:spcBef>
            </a:pPr>
            <a:r>
              <a:rPr lang="zh-CN" altLang="en-US" sz="3200">
                <a:solidFill>
                  <a:schemeClr val="tx1"/>
                </a:solidFill>
                <a:cs typeface="Arial" charset="0"/>
              </a:rPr>
              <a:t>但是他还是从</a:t>
            </a:r>
            <a:r>
              <a:rPr lang="en-US" sz="3200">
                <a:solidFill>
                  <a:schemeClr val="tx1"/>
                </a:solidFill>
              </a:rPr>
              <a:t>自然主义的假设</a:t>
            </a:r>
            <a:r>
              <a:rPr lang="zh-CN" altLang="en-US" sz="3200">
                <a:solidFill>
                  <a:schemeClr val="tx1"/>
                </a:solidFill>
                <a:cs typeface="Arial" charset="0"/>
              </a:rPr>
              <a:t>看待事情！</a:t>
            </a:r>
            <a:endParaRPr lang="en-US" sz="3200">
              <a:solidFill>
                <a:schemeClr val="tx1"/>
              </a:solidFill>
              <a:cs typeface="Arial" charset="0"/>
            </a:endParaRPr>
          </a:p>
        </p:txBody>
      </p:sp>
      <p:sp>
        <p:nvSpPr>
          <p:cNvPr id="3528708" name="Line 4"/>
          <p:cNvSpPr>
            <a:spLocks noChangeShapeType="1"/>
          </p:cNvSpPr>
          <p:nvPr/>
        </p:nvSpPr>
        <p:spPr bwMode="auto">
          <a:xfrm flipH="1">
            <a:off x="1371600" y="1371600"/>
            <a:ext cx="838200" cy="1981200"/>
          </a:xfrm>
          <a:prstGeom prst="line">
            <a:avLst/>
          </a:prstGeom>
          <a:noFill/>
          <a:ln w="254000">
            <a:solidFill>
              <a:srgbClr val="FAB404"/>
            </a:solidFill>
            <a:round/>
            <a:headEnd/>
            <a:tailEnd type="triangle" w="med" len="med"/>
          </a:ln>
          <a:effectLst/>
        </p:spPr>
        <p:txBody>
          <a:bodyPr/>
          <a:lstStyle/>
          <a:p>
            <a:pPr>
              <a:defRPr/>
            </a:pPr>
            <a:endParaRPr lang="en-US">
              <a:cs typeface="+mn-cs"/>
            </a:endParaRPr>
          </a:p>
        </p:txBody>
      </p:sp>
      <p:grpSp>
        <p:nvGrpSpPr>
          <p:cNvPr id="243716" name="Group 8"/>
          <p:cNvGrpSpPr>
            <a:grpSpLocks/>
          </p:cNvGrpSpPr>
          <p:nvPr/>
        </p:nvGrpSpPr>
        <p:grpSpPr bwMode="auto">
          <a:xfrm>
            <a:off x="2286000" y="2362200"/>
            <a:ext cx="1981200" cy="1068388"/>
            <a:chOff x="2286000" y="2362200"/>
            <a:chExt cx="1981200" cy="1067594"/>
          </a:xfrm>
        </p:grpSpPr>
        <p:sp>
          <p:nvSpPr>
            <p:cNvPr id="243718" name="Rectangle 9"/>
            <p:cNvSpPr>
              <a:spLocks noChangeArrowheads="1"/>
            </p:cNvSpPr>
            <p:nvPr/>
          </p:nvSpPr>
          <p:spPr bwMode="auto">
            <a:xfrm>
              <a:off x="2286000" y="2362200"/>
              <a:ext cx="1981200" cy="7620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3719" name="Oval 10"/>
            <p:cNvSpPr>
              <a:spLocks noChangeArrowheads="1"/>
            </p:cNvSpPr>
            <p:nvPr/>
          </p:nvSpPr>
          <p:spPr bwMode="auto">
            <a:xfrm>
              <a:off x="2286000" y="2743200"/>
              <a:ext cx="762000" cy="686594"/>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3720" name="Oval 11"/>
            <p:cNvSpPr>
              <a:spLocks noChangeArrowheads="1"/>
            </p:cNvSpPr>
            <p:nvPr/>
          </p:nvSpPr>
          <p:spPr bwMode="auto">
            <a:xfrm>
              <a:off x="2819400" y="2552303"/>
              <a:ext cx="762000" cy="686594"/>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3721" name="Oval 12"/>
            <p:cNvSpPr>
              <a:spLocks noChangeArrowheads="1"/>
            </p:cNvSpPr>
            <p:nvPr/>
          </p:nvSpPr>
          <p:spPr bwMode="auto">
            <a:xfrm>
              <a:off x="3468414" y="2714297"/>
              <a:ext cx="762000" cy="686594"/>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3717" name="TextBox 13"/>
          <p:cNvSpPr txBox="1">
            <a:spLocks noChangeArrowheads="1"/>
          </p:cNvSpPr>
          <p:nvPr/>
        </p:nvSpPr>
        <p:spPr bwMode="auto">
          <a:xfrm>
            <a:off x="2400300" y="2590800"/>
            <a:ext cx="1905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r>
              <a:rPr lang="en-US">
                <a:solidFill>
                  <a:srgbClr val="C00000"/>
                </a:solidFill>
                <a:latin typeface="Arial Black" charset="0"/>
              </a:rPr>
              <a:t>中性点接地</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528707"/>
                                        </p:tgtEl>
                                        <p:attrNameLst>
                                          <p:attrName>style.visibility</p:attrName>
                                        </p:attrNameLst>
                                      </p:cBhvr>
                                      <p:to>
                                        <p:strVal val="visible"/>
                                      </p:to>
                                    </p:set>
                                    <p:animEffect transition="in" filter="wipe(up)">
                                      <p:cBhvr>
                                        <p:cTn id="7" dur="500"/>
                                        <p:tgtEl>
                                          <p:spTgt spid="3528707"/>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528708"/>
                                        </p:tgtEl>
                                        <p:attrNameLst>
                                          <p:attrName>style.visibility</p:attrName>
                                        </p:attrNameLst>
                                      </p:cBhvr>
                                      <p:to>
                                        <p:strVal val="visible"/>
                                      </p:to>
                                    </p:set>
                                    <p:animEffect transition="in" filter="wipe(up)">
                                      <p:cBhvr>
                                        <p:cTn id="11" dur="500"/>
                                        <p:tgtEl>
                                          <p:spTgt spid="3528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870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rPr>
              <a:t>Operation vs Origin science</a:t>
            </a:r>
          </a:p>
        </p:txBody>
      </p:sp>
      <p:pic>
        <p:nvPicPr>
          <p:cNvPr id="245762"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22244" name="Text Box 4"/>
          <p:cNvSpPr txBox="1">
            <a:spLocks noChangeArrowheads="1"/>
          </p:cNvSpPr>
          <p:nvPr/>
        </p:nvSpPr>
        <p:spPr bwMode="auto">
          <a:xfrm>
            <a:off x="685800" y="1276350"/>
            <a:ext cx="8001000" cy="3638550"/>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30000"/>
              </a:spcBef>
              <a:defRPr/>
            </a:pPr>
            <a:r>
              <a:rPr lang="en-US" sz="6400">
                <a:solidFill>
                  <a:srgbClr val="FFFF00"/>
                </a:solidFill>
                <a:cs typeface="Arial" charset="0"/>
              </a:rPr>
              <a:t>操作</a:t>
            </a:r>
            <a:r>
              <a:rPr lang="en-US" sz="6400">
                <a:cs typeface="Arial" charset="0"/>
              </a:rPr>
              <a:t>科学</a:t>
            </a:r>
            <a:endParaRPr lang="en-US" altLang="ja-JP" sz="6400">
              <a:cs typeface="Arial" charset="0"/>
            </a:endParaRPr>
          </a:p>
          <a:p>
            <a:pPr algn="ctr" eaLnBrk="1" hangingPunct="1">
              <a:spcBef>
                <a:spcPct val="30000"/>
              </a:spcBef>
              <a:defRPr/>
            </a:pPr>
            <a:r>
              <a:rPr lang="en-US" sz="6400">
                <a:cs typeface="Arial" charset="0"/>
              </a:rPr>
              <a:t>vs </a:t>
            </a:r>
          </a:p>
          <a:p>
            <a:pPr algn="ctr" eaLnBrk="1" hangingPunct="1">
              <a:spcBef>
                <a:spcPct val="30000"/>
              </a:spcBef>
              <a:defRPr/>
            </a:pPr>
            <a:r>
              <a:rPr lang="en-US" sz="6400">
                <a:solidFill>
                  <a:srgbClr val="FFFF00"/>
                </a:solidFill>
                <a:cs typeface="Arial" charset="0"/>
              </a:rPr>
              <a:t>起源</a:t>
            </a:r>
            <a:r>
              <a:rPr lang="en-US" sz="6400">
                <a:solidFill>
                  <a:srgbClr val="FFFFFF"/>
                </a:solidFill>
                <a:cs typeface="Arial" charset="0"/>
              </a:rPr>
              <a:t>科学</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Bias look at facts A to I 1 01490_NW"/>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1778000" y="1866900"/>
            <a:ext cx="5562600" cy="3098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810" name="Rectangle 3"/>
          <p:cNvSpPr>
            <a:spLocks noGrp="1" noChangeArrowheads="1"/>
          </p:cNvSpPr>
          <p:nvPr>
            <p:ph type="title"/>
          </p:nvPr>
        </p:nvSpPr>
        <p:spPr/>
        <p:txBody>
          <a:bodyPr/>
          <a:lstStyle/>
          <a:p>
            <a:pPr eaLnBrk="1" hangingPunct="1"/>
            <a:r>
              <a:rPr lang="en-US">
                <a:solidFill>
                  <a:schemeClr val="tx1"/>
                </a:solidFill>
                <a:latin typeface="Arial" charset="0"/>
              </a:rPr>
              <a:t>Assumptions Facts-Interpretations astronomy</a:t>
            </a:r>
          </a:p>
        </p:txBody>
      </p:sp>
      <p:sp>
        <p:nvSpPr>
          <p:cNvPr id="3745796" name="Text Box 4"/>
          <p:cNvSpPr txBox="1">
            <a:spLocks noChangeArrowheads="1"/>
          </p:cNvSpPr>
          <p:nvPr/>
        </p:nvSpPr>
        <p:spPr bwMode="auto">
          <a:xfrm>
            <a:off x="1371600" y="220663"/>
            <a:ext cx="2895600" cy="1066800"/>
          </a:xfrm>
          <a:prstGeom prst="rect">
            <a:avLst/>
          </a:prstGeom>
          <a:solidFill>
            <a:srgbClr val="42C1EF"/>
          </a:solidFill>
          <a:ln w="76200">
            <a:solidFill>
              <a:srgbClr val="005076"/>
            </a:solidFill>
            <a:miter lim="800000"/>
            <a:headEnd/>
            <a:tailEnd/>
          </a:ln>
        </p:spPr>
        <p:txBody>
          <a:bodyPr anchor="ctr" anchorCtr="1"/>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r>
              <a:rPr lang="en-US" sz="2800">
                <a:solidFill>
                  <a:schemeClr val="tx1"/>
                </a:solidFill>
              </a:rPr>
              <a:t>自然主义的假设</a:t>
            </a:r>
          </a:p>
        </p:txBody>
      </p:sp>
      <p:sp>
        <p:nvSpPr>
          <p:cNvPr id="3745797" name="Text Box 5"/>
          <p:cNvSpPr txBox="1">
            <a:spLocks noChangeArrowheads="1"/>
          </p:cNvSpPr>
          <p:nvPr/>
        </p:nvSpPr>
        <p:spPr bwMode="auto">
          <a:xfrm>
            <a:off x="1143000" y="5715000"/>
            <a:ext cx="3352800" cy="1066800"/>
          </a:xfrm>
          <a:prstGeom prst="rect">
            <a:avLst/>
          </a:prstGeom>
          <a:solidFill>
            <a:srgbClr val="42C1EF"/>
          </a:solidFill>
          <a:ln w="76200">
            <a:solidFill>
              <a:srgbClr val="005076"/>
            </a:solidFill>
            <a:miter lim="800000"/>
            <a:headEnd/>
            <a:tailEnd/>
          </a:ln>
        </p:spPr>
        <p:txBody>
          <a:bodyPr anchor="ctr" anchorCtr="1"/>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lnSpc>
                <a:spcPct val="90000"/>
              </a:lnSpc>
            </a:pPr>
            <a:r>
              <a:rPr lang="zh-CN" altLang="en-US">
                <a:solidFill>
                  <a:schemeClr val="tx1"/>
                </a:solidFill>
                <a:cs typeface="Arial" charset="0"/>
              </a:rPr>
              <a:t>古</a:t>
            </a:r>
            <a:r>
              <a:rPr lang="en-US">
                <a:solidFill>
                  <a:schemeClr val="tx1"/>
                </a:solidFill>
                <a:cs typeface="Arial" charset="0"/>
              </a:rPr>
              <a:t>老地球</a:t>
            </a:r>
            <a:endParaRPr lang="en-US" altLang="ja-JP">
              <a:solidFill>
                <a:schemeClr val="tx1"/>
              </a:solidFill>
              <a:cs typeface="Arial" charset="0"/>
            </a:endParaRPr>
          </a:p>
          <a:p>
            <a:pPr algn="ctr" eaLnBrk="1" hangingPunct="1">
              <a:lnSpc>
                <a:spcPct val="90000"/>
              </a:lnSpc>
            </a:pPr>
            <a:r>
              <a:rPr lang="en-US">
                <a:solidFill>
                  <a:schemeClr val="tx1"/>
                </a:solidFill>
                <a:cs typeface="Arial" charset="0"/>
              </a:rPr>
              <a:t>没有全球性的洪水</a:t>
            </a:r>
          </a:p>
        </p:txBody>
      </p:sp>
      <p:sp>
        <p:nvSpPr>
          <p:cNvPr id="3745798" name="Text Box 6"/>
          <p:cNvSpPr txBox="1">
            <a:spLocks noChangeArrowheads="1"/>
          </p:cNvSpPr>
          <p:nvPr/>
        </p:nvSpPr>
        <p:spPr bwMode="auto">
          <a:xfrm>
            <a:off x="4800600" y="5715000"/>
            <a:ext cx="3048000" cy="1066800"/>
          </a:xfrm>
          <a:prstGeom prst="rect">
            <a:avLst/>
          </a:prstGeom>
          <a:solidFill>
            <a:srgbClr val="EC4D5B"/>
          </a:solidFill>
          <a:ln w="76200">
            <a:solidFill>
              <a:srgbClr val="861415"/>
            </a:solidFill>
            <a:miter lim="800000"/>
            <a:headEnd/>
            <a:tailEnd/>
          </a:ln>
        </p:spPr>
        <p:txBody>
          <a:bodyPr anchor="ctr" anchorCtr="1"/>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lnSpc>
                <a:spcPct val="90000"/>
              </a:lnSpc>
            </a:pPr>
            <a:r>
              <a:rPr lang="en-US">
                <a:solidFill>
                  <a:schemeClr val="tx1"/>
                </a:solidFill>
                <a:cs typeface="Arial" charset="0"/>
              </a:rPr>
              <a:t>年</a:t>
            </a:r>
            <a:r>
              <a:rPr lang="zh-CN" altLang="en-US">
                <a:solidFill>
                  <a:schemeClr val="tx1"/>
                </a:solidFill>
                <a:cs typeface="Arial" charset="0"/>
              </a:rPr>
              <a:t>幼</a:t>
            </a:r>
            <a:r>
              <a:rPr lang="en-US">
                <a:solidFill>
                  <a:schemeClr val="tx1"/>
                </a:solidFill>
                <a:cs typeface="Arial" charset="0"/>
              </a:rPr>
              <a:t>地球</a:t>
            </a:r>
            <a:endParaRPr lang="en-US" altLang="ja-JP">
              <a:solidFill>
                <a:schemeClr val="tx1"/>
              </a:solidFill>
              <a:cs typeface="Arial" charset="0"/>
            </a:endParaRPr>
          </a:p>
          <a:p>
            <a:pPr algn="ctr" eaLnBrk="1" hangingPunct="1">
              <a:lnSpc>
                <a:spcPct val="90000"/>
              </a:lnSpc>
            </a:pPr>
            <a:r>
              <a:rPr lang="en-US">
                <a:solidFill>
                  <a:schemeClr val="tx1"/>
                </a:solidFill>
                <a:cs typeface="Arial" charset="0"/>
              </a:rPr>
              <a:t>全球性大洪水</a:t>
            </a:r>
          </a:p>
        </p:txBody>
      </p:sp>
      <p:sp>
        <p:nvSpPr>
          <p:cNvPr id="3745799" name="Text Box 7"/>
          <p:cNvSpPr txBox="1">
            <a:spLocks noChangeArrowheads="1"/>
          </p:cNvSpPr>
          <p:nvPr/>
        </p:nvSpPr>
        <p:spPr bwMode="auto">
          <a:xfrm>
            <a:off x="4876800" y="220663"/>
            <a:ext cx="2895600" cy="1066800"/>
          </a:xfrm>
          <a:prstGeom prst="rect">
            <a:avLst/>
          </a:prstGeom>
          <a:solidFill>
            <a:srgbClr val="EC4D5B"/>
          </a:solidFill>
          <a:ln w="76200">
            <a:solidFill>
              <a:srgbClr val="861415"/>
            </a:solidFill>
            <a:miter lim="800000"/>
            <a:headEnd/>
            <a:tailEnd/>
          </a:ln>
        </p:spPr>
        <p:txBody>
          <a:bodyPr anchor="ctr" anchorCtr="1"/>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r>
              <a:rPr lang="en-US" sz="2800">
                <a:solidFill>
                  <a:schemeClr val="tx1"/>
                </a:solidFill>
              </a:rPr>
              <a:t>圣经的假设</a:t>
            </a:r>
          </a:p>
        </p:txBody>
      </p:sp>
      <p:cxnSp>
        <p:nvCxnSpPr>
          <p:cNvPr id="3745800" name="AutoShape 8"/>
          <p:cNvCxnSpPr>
            <a:cxnSpLocks noChangeShapeType="1"/>
          </p:cNvCxnSpPr>
          <p:nvPr/>
        </p:nvCxnSpPr>
        <p:spPr bwMode="auto">
          <a:xfrm rot="16200000" flipH="1">
            <a:off x="5429250" y="4851400"/>
            <a:ext cx="952500" cy="838200"/>
          </a:xfrm>
          <a:prstGeom prst="bentConnector3">
            <a:avLst>
              <a:gd name="adj1" fmla="val 41000"/>
            </a:avLst>
          </a:prstGeom>
          <a:noFill/>
          <a:ln w="114300">
            <a:solidFill>
              <a:srgbClr val="FFFFFF"/>
            </a:solidFill>
            <a:miter lim="800000"/>
            <a:headEnd/>
            <a:tailEnd type="triangle" w="med" len="med"/>
          </a:ln>
          <a:extLst>
            <a:ext uri="{909E8E84-426E-40dd-AFC4-6F175D3DCCD1}">
              <a14:hiddenFill xmlns:a14="http://schemas.microsoft.com/office/drawing/2010/main" xmlns="">
                <a:noFill/>
              </a14:hiddenFill>
            </a:ext>
          </a:extLst>
        </p:spPr>
      </p:cxnSp>
      <p:cxnSp>
        <p:nvCxnSpPr>
          <p:cNvPr id="3745801" name="AutoShape 9"/>
          <p:cNvCxnSpPr>
            <a:cxnSpLocks noChangeShapeType="1"/>
          </p:cNvCxnSpPr>
          <p:nvPr/>
        </p:nvCxnSpPr>
        <p:spPr bwMode="auto">
          <a:xfrm rot="5400000">
            <a:off x="2762250" y="4857750"/>
            <a:ext cx="952500" cy="838200"/>
          </a:xfrm>
          <a:prstGeom prst="bentConnector3">
            <a:avLst>
              <a:gd name="adj1" fmla="val 41167"/>
            </a:avLst>
          </a:prstGeom>
          <a:noFill/>
          <a:ln w="114300">
            <a:solidFill>
              <a:srgbClr val="FFFFFF"/>
            </a:solidFill>
            <a:miter lim="800000"/>
            <a:headEnd/>
            <a:tailEnd type="triangle" w="med" len="med"/>
          </a:ln>
          <a:extLst>
            <a:ext uri="{909E8E84-426E-40dd-AFC4-6F175D3DCCD1}">
              <a14:hiddenFill xmlns:a14="http://schemas.microsoft.com/office/drawing/2010/main" xmlns="">
                <a:noFill/>
              </a14:hiddenFill>
            </a:ext>
          </a:extLst>
        </p:spPr>
      </p:cxnSp>
      <p:cxnSp>
        <p:nvCxnSpPr>
          <p:cNvPr id="3745802" name="AutoShape 10"/>
          <p:cNvCxnSpPr>
            <a:cxnSpLocks noChangeShapeType="1"/>
            <a:stCxn id="3745799" idx="2"/>
          </p:cNvCxnSpPr>
          <p:nvPr/>
        </p:nvCxnSpPr>
        <p:spPr bwMode="auto">
          <a:xfrm rot="5400000">
            <a:off x="5511006" y="1472407"/>
            <a:ext cx="960437" cy="666750"/>
          </a:xfrm>
          <a:prstGeom prst="bentConnector3">
            <a:avLst>
              <a:gd name="adj1" fmla="val 33222"/>
            </a:avLst>
          </a:prstGeom>
          <a:noFill/>
          <a:ln w="114300">
            <a:solidFill>
              <a:srgbClr val="FFFFFF"/>
            </a:solidFill>
            <a:miter lim="800000"/>
            <a:headEnd/>
            <a:tailEnd type="triangle" w="med" len="med"/>
          </a:ln>
          <a:extLst>
            <a:ext uri="{909E8E84-426E-40dd-AFC4-6F175D3DCCD1}">
              <a14:hiddenFill xmlns:a14="http://schemas.microsoft.com/office/drawing/2010/main" xmlns="">
                <a:noFill/>
              </a14:hiddenFill>
            </a:ext>
          </a:extLst>
        </p:spPr>
      </p:cxnSp>
      <p:cxnSp>
        <p:nvCxnSpPr>
          <p:cNvPr id="3745803" name="AutoShape 11"/>
          <p:cNvCxnSpPr>
            <a:cxnSpLocks noChangeShapeType="1"/>
            <a:stCxn id="3745796" idx="2"/>
          </p:cNvCxnSpPr>
          <p:nvPr/>
        </p:nvCxnSpPr>
        <p:spPr bwMode="auto">
          <a:xfrm rot="16200000" flipH="1">
            <a:off x="2724150" y="1420813"/>
            <a:ext cx="952500" cy="762000"/>
          </a:xfrm>
          <a:prstGeom prst="bentConnector3">
            <a:avLst>
              <a:gd name="adj1" fmla="val 34667"/>
            </a:avLst>
          </a:prstGeom>
          <a:noFill/>
          <a:ln w="114300">
            <a:solidFill>
              <a:srgbClr val="FFFFFF"/>
            </a:solidFill>
            <a:miter lim="800000"/>
            <a:headEnd/>
            <a:tailEnd type="triangle" w="med" len="med"/>
          </a:ln>
          <a:extLst>
            <a:ext uri="{909E8E84-426E-40dd-AFC4-6F175D3DCCD1}">
              <a14:hiddenFill xmlns:a14="http://schemas.microsoft.com/office/drawing/2010/main" xmlns="">
                <a:noFill/>
              </a14:hiddenFill>
            </a:ext>
          </a:extLst>
        </p:spPr>
      </p:cxnSp>
      <p:sp>
        <p:nvSpPr>
          <p:cNvPr id="3745804" name="Rectangle 12"/>
          <p:cNvSpPr>
            <a:spLocks noChangeArrowheads="1"/>
          </p:cNvSpPr>
          <p:nvPr/>
        </p:nvSpPr>
        <p:spPr bwMode="auto">
          <a:xfrm>
            <a:off x="914400" y="76200"/>
            <a:ext cx="7315200" cy="1524000"/>
          </a:xfrm>
          <a:prstGeom prst="rect">
            <a:avLst/>
          </a:prstGeom>
          <a:noFill/>
          <a:ln w="152400">
            <a:solidFill>
              <a:srgbClr val="FFFF00"/>
            </a:solidFill>
            <a:miter lim="800000"/>
            <a:headEnd/>
            <a:tailEnd/>
          </a:ln>
          <a:effectLst/>
        </p:spPr>
        <p:txBody>
          <a:bodyPr wrap="none" anchor="ctr"/>
          <a:lstStyle/>
          <a:p>
            <a:pPr>
              <a:defRPr/>
            </a:pPr>
            <a:endParaRPr lang="en-US">
              <a:cs typeface="+mn-cs"/>
            </a:endParaRPr>
          </a:p>
        </p:txBody>
      </p:sp>
      <p:sp>
        <p:nvSpPr>
          <p:cNvPr id="3745805" name="Text Box 13"/>
          <p:cNvSpPr txBox="1">
            <a:spLocks noChangeArrowheads="1"/>
          </p:cNvSpPr>
          <p:nvPr/>
        </p:nvSpPr>
        <p:spPr bwMode="auto">
          <a:xfrm>
            <a:off x="685800" y="2133600"/>
            <a:ext cx="7620000" cy="317023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zh-CN" altLang="en-US" sz="8000">
                <a:solidFill>
                  <a:srgbClr val="FFFF00"/>
                </a:solidFill>
                <a:cs typeface="Arial" charset="0"/>
              </a:rPr>
              <a:t>这是世界观</a:t>
            </a:r>
            <a:endParaRPr lang="en-US" altLang="zh-CN" sz="8000">
              <a:solidFill>
                <a:srgbClr val="FFFF00"/>
              </a:solidFill>
              <a:cs typeface="Arial" charset="0"/>
            </a:endParaRPr>
          </a:p>
          <a:p>
            <a:pPr algn="ctr" eaLnBrk="1" hangingPunct="1">
              <a:spcBef>
                <a:spcPct val="50000"/>
              </a:spcBef>
            </a:pPr>
            <a:r>
              <a:rPr lang="zh-CN" altLang="en-US" sz="8000">
                <a:solidFill>
                  <a:srgbClr val="FFFF00"/>
                </a:solidFill>
                <a:cs typeface="Arial" charset="0"/>
              </a:rPr>
              <a:t>的斗争</a:t>
            </a:r>
            <a:endParaRPr lang="en-US" sz="8000">
              <a:solidFill>
                <a:srgbClr val="FFFF00"/>
              </a:solidFill>
              <a:cs typeface="Arial" charset="0"/>
            </a:endParaRPr>
          </a:p>
        </p:txBody>
      </p:sp>
      <p:sp>
        <p:nvSpPr>
          <p:cNvPr id="3745806" name="AutoShape 14"/>
          <p:cNvSpPr>
            <a:spLocks noChangeArrowheads="1"/>
          </p:cNvSpPr>
          <p:nvPr/>
        </p:nvSpPr>
        <p:spPr bwMode="auto">
          <a:xfrm>
            <a:off x="4114800" y="381000"/>
            <a:ext cx="914400" cy="533400"/>
          </a:xfrm>
          <a:prstGeom prst="leftRightArrow">
            <a:avLst>
              <a:gd name="adj1" fmla="val 50000"/>
              <a:gd name="adj2" fmla="val 34286"/>
            </a:avLst>
          </a:prstGeom>
          <a:solidFill>
            <a:srgbClr val="FFFF00"/>
          </a:solidFill>
          <a:ln w="9525">
            <a:solidFill>
              <a:schemeClr val="tx1"/>
            </a:solidFill>
            <a:miter lim="800000"/>
            <a:headEnd/>
            <a:tailEnd/>
          </a:ln>
          <a:effectLst/>
        </p:spPr>
        <p:txBody>
          <a:bodyPr wrap="none" anchor="ctr"/>
          <a:lstStyle/>
          <a:p>
            <a:pPr>
              <a:defRPr/>
            </a:pPr>
            <a:endParaRPr lang="en-US">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745796"/>
                                        </p:tgtEl>
                                        <p:attrNameLst>
                                          <p:attrName>style.visibility</p:attrName>
                                        </p:attrNameLst>
                                      </p:cBhvr>
                                      <p:to>
                                        <p:strVal val="visible"/>
                                      </p:to>
                                    </p:set>
                                    <p:animEffect transition="in" filter="wipe(up)">
                                      <p:cBhvr>
                                        <p:cTn id="7" dur="500"/>
                                        <p:tgtEl>
                                          <p:spTgt spid="3745796"/>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745803"/>
                                        </p:tgtEl>
                                        <p:attrNameLst>
                                          <p:attrName>style.visibility</p:attrName>
                                        </p:attrNameLst>
                                      </p:cBhvr>
                                      <p:to>
                                        <p:strVal val="visible"/>
                                      </p:to>
                                    </p:set>
                                    <p:animEffect transition="in" filter="wipe(up)">
                                      <p:cBhvr>
                                        <p:cTn id="11" dur="500"/>
                                        <p:tgtEl>
                                          <p:spTgt spid="374580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3745801"/>
                                        </p:tgtEl>
                                        <p:attrNameLst>
                                          <p:attrName>style.visibility</p:attrName>
                                        </p:attrNameLst>
                                      </p:cBhvr>
                                      <p:to>
                                        <p:strVal val="visible"/>
                                      </p:to>
                                    </p:set>
                                    <p:animEffect transition="in" filter="wipe(up)">
                                      <p:cBhvr>
                                        <p:cTn id="16" dur="500"/>
                                        <p:tgtEl>
                                          <p:spTgt spid="3745801"/>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3745797"/>
                                        </p:tgtEl>
                                        <p:attrNameLst>
                                          <p:attrName>style.visibility</p:attrName>
                                        </p:attrNameLst>
                                      </p:cBhvr>
                                      <p:to>
                                        <p:strVal val="visible"/>
                                      </p:to>
                                    </p:set>
                                    <p:animEffect transition="in" filter="wipe(up)">
                                      <p:cBhvr>
                                        <p:cTn id="20" dur="500"/>
                                        <p:tgtEl>
                                          <p:spTgt spid="374579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745799"/>
                                        </p:tgtEl>
                                        <p:attrNameLst>
                                          <p:attrName>style.visibility</p:attrName>
                                        </p:attrNameLst>
                                      </p:cBhvr>
                                      <p:to>
                                        <p:strVal val="visible"/>
                                      </p:to>
                                    </p:set>
                                    <p:animEffect transition="in" filter="wipe(up)">
                                      <p:cBhvr>
                                        <p:cTn id="25" dur="500"/>
                                        <p:tgtEl>
                                          <p:spTgt spid="3745799"/>
                                        </p:tgtEl>
                                      </p:cBhvr>
                                    </p:animEffect>
                                  </p:childTnLst>
                                </p:cTn>
                              </p:par>
                            </p:childTnLst>
                          </p:cTn>
                        </p:par>
                        <p:par>
                          <p:cTn id="26" fill="hold" nodeType="afterGroup">
                            <p:stCondLst>
                              <p:cond delay="500"/>
                            </p:stCondLst>
                            <p:childTnLst>
                              <p:par>
                                <p:cTn id="27" presetID="22" presetClass="entr" presetSubtype="1" fill="hold" nodeType="afterEffect">
                                  <p:stCondLst>
                                    <p:cond delay="0"/>
                                  </p:stCondLst>
                                  <p:childTnLst>
                                    <p:set>
                                      <p:cBhvr>
                                        <p:cTn id="28" dur="1" fill="hold">
                                          <p:stCondLst>
                                            <p:cond delay="0"/>
                                          </p:stCondLst>
                                        </p:cTn>
                                        <p:tgtEl>
                                          <p:spTgt spid="3745802"/>
                                        </p:tgtEl>
                                        <p:attrNameLst>
                                          <p:attrName>style.visibility</p:attrName>
                                        </p:attrNameLst>
                                      </p:cBhvr>
                                      <p:to>
                                        <p:strVal val="visible"/>
                                      </p:to>
                                    </p:set>
                                    <p:animEffect transition="in" filter="wipe(up)">
                                      <p:cBhvr>
                                        <p:cTn id="29" dur="500"/>
                                        <p:tgtEl>
                                          <p:spTgt spid="374580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nodeType="clickEffect">
                                  <p:stCondLst>
                                    <p:cond delay="0"/>
                                  </p:stCondLst>
                                  <p:childTnLst>
                                    <p:set>
                                      <p:cBhvr>
                                        <p:cTn id="33" dur="1" fill="hold">
                                          <p:stCondLst>
                                            <p:cond delay="0"/>
                                          </p:stCondLst>
                                        </p:cTn>
                                        <p:tgtEl>
                                          <p:spTgt spid="3745800"/>
                                        </p:tgtEl>
                                        <p:attrNameLst>
                                          <p:attrName>style.visibility</p:attrName>
                                        </p:attrNameLst>
                                      </p:cBhvr>
                                      <p:to>
                                        <p:strVal val="visible"/>
                                      </p:to>
                                    </p:set>
                                    <p:animEffect transition="in" filter="wipe(up)">
                                      <p:cBhvr>
                                        <p:cTn id="34" dur="500"/>
                                        <p:tgtEl>
                                          <p:spTgt spid="3745800"/>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3745798"/>
                                        </p:tgtEl>
                                        <p:attrNameLst>
                                          <p:attrName>style.visibility</p:attrName>
                                        </p:attrNameLst>
                                      </p:cBhvr>
                                      <p:to>
                                        <p:strVal val="visible"/>
                                      </p:to>
                                    </p:set>
                                    <p:animEffect transition="in" filter="wipe(up)">
                                      <p:cBhvr>
                                        <p:cTn id="38" dur="500"/>
                                        <p:tgtEl>
                                          <p:spTgt spid="374579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3745804"/>
                                        </p:tgtEl>
                                        <p:attrNameLst>
                                          <p:attrName>style.visibility</p:attrName>
                                        </p:attrNameLst>
                                      </p:cBhvr>
                                      <p:to>
                                        <p:strVal val="visible"/>
                                      </p:to>
                                    </p:set>
                                    <p:anim calcmode="lin" valueType="num">
                                      <p:cBhvr>
                                        <p:cTn id="43" dur="500" fill="hold"/>
                                        <p:tgtEl>
                                          <p:spTgt spid="3745804"/>
                                        </p:tgtEl>
                                        <p:attrNameLst>
                                          <p:attrName>ppt_w</p:attrName>
                                        </p:attrNameLst>
                                      </p:cBhvr>
                                      <p:tavLst>
                                        <p:tav tm="0">
                                          <p:val>
                                            <p:fltVal val="0"/>
                                          </p:val>
                                        </p:tav>
                                        <p:tav tm="100000">
                                          <p:val>
                                            <p:strVal val="#ppt_w"/>
                                          </p:val>
                                        </p:tav>
                                      </p:tavLst>
                                    </p:anim>
                                    <p:anim calcmode="lin" valueType="num">
                                      <p:cBhvr>
                                        <p:cTn id="44" dur="500" fill="hold"/>
                                        <p:tgtEl>
                                          <p:spTgt spid="3745804"/>
                                        </p:tgtEl>
                                        <p:attrNameLst>
                                          <p:attrName>ppt_h</p:attrName>
                                        </p:attrNameLst>
                                      </p:cBhvr>
                                      <p:tavLst>
                                        <p:tav tm="0">
                                          <p:val>
                                            <p:fltVal val="0"/>
                                          </p:val>
                                        </p:tav>
                                        <p:tav tm="100000">
                                          <p:val>
                                            <p:strVal val="#ppt_h"/>
                                          </p:val>
                                        </p:tav>
                                      </p:tavLst>
                                    </p:anim>
                                    <p:animEffect transition="in" filter="fade">
                                      <p:cBhvr>
                                        <p:cTn id="45" dur="500"/>
                                        <p:tgtEl>
                                          <p:spTgt spid="374580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3" presetClass="entr" presetSubtype="0" fill="hold" grpId="0" nodeType="clickEffect">
                                  <p:stCondLst>
                                    <p:cond delay="0"/>
                                  </p:stCondLst>
                                  <p:childTnLst>
                                    <p:set>
                                      <p:cBhvr>
                                        <p:cTn id="49" dur="1" fill="hold">
                                          <p:stCondLst>
                                            <p:cond delay="0"/>
                                          </p:stCondLst>
                                        </p:cTn>
                                        <p:tgtEl>
                                          <p:spTgt spid="3745805"/>
                                        </p:tgtEl>
                                        <p:attrNameLst>
                                          <p:attrName>style.visibility</p:attrName>
                                        </p:attrNameLst>
                                      </p:cBhvr>
                                      <p:to>
                                        <p:strVal val="visible"/>
                                      </p:to>
                                    </p:set>
                                    <p:anim calcmode="lin" valueType="num">
                                      <p:cBhvr>
                                        <p:cTn id="50" dur="500" fill="hold"/>
                                        <p:tgtEl>
                                          <p:spTgt spid="3745805"/>
                                        </p:tgtEl>
                                        <p:attrNameLst>
                                          <p:attrName>ppt_w</p:attrName>
                                        </p:attrNameLst>
                                      </p:cBhvr>
                                      <p:tavLst>
                                        <p:tav tm="0">
                                          <p:val>
                                            <p:fltVal val="0"/>
                                          </p:val>
                                        </p:tav>
                                        <p:tav tm="100000">
                                          <p:val>
                                            <p:strVal val="#ppt_w"/>
                                          </p:val>
                                        </p:tav>
                                      </p:tavLst>
                                    </p:anim>
                                    <p:anim calcmode="lin" valueType="num">
                                      <p:cBhvr>
                                        <p:cTn id="51" dur="500" fill="hold"/>
                                        <p:tgtEl>
                                          <p:spTgt spid="3745805"/>
                                        </p:tgtEl>
                                        <p:attrNameLst>
                                          <p:attrName>ppt_h</p:attrName>
                                        </p:attrNameLst>
                                      </p:cBhvr>
                                      <p:tavLst>
                                        <p:tav tm="0">
                                          <p:val>
                                            <p:fltVal val="0"/>
                                          </p:val>
                                        </p:tav>
                                        <p:tav tm="100000">
                                          <p:val>
                                            <p:strVal val="#ppt_h"/>
                                          </p:val>
                                        </p:tav>
                                      </p:tavLst>
                                    </p:anim>
                                    <p:animEffect transition="in" filter="fade">
                                      <p:cBhvr>
                                        <p:cTn id="52" dur="500"/>
                                        <p:tgtEl>
                                          <p:spTgt spid="3745805"/>
                                        </p:tgtEl>
                                      </p:cBhvr>
                                    </p:animEffect>
                                  </p:childTnLst>
                                </p:cTn>
                              </p:par>
                              <p:par>
                                <p:cTn id="53" presetID="53" presetClass="entr" presetSubtype="0" fill="hold" grpId="0" nodeType="withEffect">
                                  <p:stCondLst>
                                    <p:cond delay="0"/>
                                  </p:stCondLst>
                                  <p:childTnLst>
                                    <p:set>
                                      <p:cBhvr>
                                        <p:cTn id="54" dur="1" fill="hold">
                                          <p:stCondLst>
                                            <p:cond delay="0"/>
                                          </p:stCondLst>
                                        </p:cTn>
                                        <p:tgtEl>
                                          <p:spTgt spid="3745806"/>
                                        </p:tgtEl>
                                        <p:attrNameLst>
                                          <p:attrName>style.visibility</p:attrName>
                                        </p:attrNameLst>
                                      </p:cBhvr>
                                      <p:to>
                                        <p:strVal val="visible"/>
                                      </p:to>
                                    </p:set>
                                    <p:anim calcmode="lin" valueType="num">
                                      <p:cBhvr>
                                        <p:cTn id="55" dur="500" fill="hold"/>
                                        <p:tgtEl>
                                          <p:spTgt spid="3745806"/>
                                        </p:tgtEl>
                                        <p:attrNameLst>
                                          <p:attrName>ppt_w</p:attrName>
                                        </p:attrNameLst>
                                      </p:cBhvr>
                                      <p:tavLst>
                                        <p:tav tm="0">
                                          <p:val>
                                            <p:fltVal val="0"/>
                                          </p:val>
                                        </p:tav>
                                        <p:tav tm="100000">
                                          <p:val>
                                            <p:strVal val="#ppt_w"/>
                                          </p:val>
                                        </p:tav>
                                      </p:tavLst>
                                    </p:anim>
                                    <p:anim calcmode="lin" valueType="num">
                                      <p:cBhvr>
                                        <p:cTn id="56" dur="500" fill="hold"/>
                                        <p:tgtEl>
                                          <p:spTgt spid="3745806"/>
                                        </p:tgtEl>
                                        <p:attrNameLst>
                                          <p:attrName>ppt_h</p:attrName>
                                        </p:attrNameLst>
                                      </p:cBhvr>
                                      <p:tavLst>
                                        <p:tav tm="0">
                                          <p:val>
                                            <p:fltVal val="0"/>
                                          </p:val>
                                        </p:tav>
                                        <p:tav tm="100000">
                                          <p:val>
                                            <p:strVal val="#ppt_h"/>
                                          </p:val>
                                        </p:tav>
                                      </p:tavLst>
                                    </p:anim>
                                    <p:animEffect transition="in" filter="fade">
                                      <p:cBhvr>
                                        <p:cTn id="57" dur="500"/>
                                        <p:tgtEl>
                                          <p:spTgt spid="3745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5796" grpId="0" animBg="1"/>
      <p:bldP spid="3745797" grpId="0" animBg="1"/>
      <p:bldP spid="3745798" grpId="0" animBg="1"/>
      <p:bldP spid="3745799" grpId="0" animBg="1"/>
      <p:bldP spid="3745804" grpId="0" animBg="1"/>
      <p:bldP spid="3745805" grpId="0" animBg="1"/>
      <p:bldP spid="374580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ChangeArrowheads="1"/>
          </p:cNvSpPr>
          <p:nvPr>
            <p:ph type="title"/>
          </p:nvPr>
        </p:nvSpPr>
        <p:spPr/>
        <p:txBody>
          <a:bodyPr/>
          <a:lstStyle/>
          <a:p>
            <a:pPr eaLnBrk="1" hangingPunct="1"/>
            <a:r>
              <a:rPr lang="en-US">
                <a:latin typeface="Arial" charset="0"/>
              </a:rPr>
              <a:t>I Tim. 6:20-21 NAS</a:t>
            </a:r>
          </a:p>
        </p:txBody>
      </p:sp>
      <p:pic>
        <p:nvPicPr>
          <p:cNvPr id="24985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9668" name="Text Box 4"/>
          <p:cNvSpPr txBox="1">
            <a:spLocks noChangeArrowheads="1"/>
          </p:cNvSpPr>
          <p:nvPr/>
        </p:nvSpPr>
        <p:spPr bwMode="auto">
          <a:xfrm>
            <a:off x="457200" y="609600"/>
            <a:ext cx="8229600" cy="923925"/>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defRPr/>
            </a:pPr>
            <a:r>
              <a:rPr lang="zh-CN" altLang="en-US" sz="5400">
                <a:solidFill>
                  <a:srgbClr val="00FF00"/>
                </a:solidFill>
                <a:cs typeface="Arial" charset="0"/>
              </a:rPr>
              <a:t>提摩太前书</a:t>
            </a:r>
            <a:r>
              <a:rPr lang="en-US" altLang="ja-JP" sz="5400">
                <a:solidFill>
                  <a:srgbClr val="00FF00"/>
                </a:solidFill>
                <a:cs typeface="Arial" charset="0"/>
              </a:rPr>
              <a:t> 6:20-21</a:t>
            </a:r>
            <a:endParaRPr lang="en-US" sz="5400">
              <a:solidFill>
                <a:srgbClr val="00FF00"/>
              </a:solidFill>
              <a:cs typeface="Arial" charset="0"/>
            </a:endParaRPr>
          </a:p>
        </p:txBody>
      </p:sp>
      <p:sp>
        <p:nvSpPr>
          <p:cNvPr id="2289669" name="Text Box 5"/>
          <p:cNvSpPr txBox="1">
            <a:spLocks noChangeArrowheads="1"/>
          </p:cNvSpPr>
          <p:nvPr/>
        </p:nvSpPr>
        <p:spPr bwMode="auto">
          <a:xfrm>
            <a:off x="838200" y="1584325"/>
            <a:ext cx="7391400" cy="3416300"/>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defRPr/>
            </a:pPr>
            <a:r>
              <a:rPr lang="en-US" sz="3600">
                <a:cs typeface="Arial" charset="0"/>
              </a:rPr>
              <a:t>提 摩 太 阿 ， 你 要 保 守 所 托 付 你 的 ， 躲 避 世 俗 的 虚 谈 和 那 敌 真 道 、 似 是 而 </a:t>
            </a:r>
            <a:r>
              <a:rPr lang="en-US" sz="3600">
                <a:solidFill>
                  <a:srgbClr val="FFFF00"/>
                </a:solidFill>
                <a:cs typeface="Arial" charset="0"/>
              </a:rPr>
              <a:t>非 的 学 问 </a:t>
            </a:r>
            <a:r>
              <a:rPr lang="en-US" sz="3600">
                <a:cs typeface="Arial" charset="0"/>
              </a:rPr>
              <a:t>。</a:t>
            </a:r>
            <a:endParaRPr lang="en-US" altLang="ja-JP" sz="3600">
              <a:cs typeface="Arial" charset="0"/>
            </a:endParaRPr>
          </a:p>
          <a:p>
            <a:pPr eaLnBrk="1" hangingPunct="1">
              <a:defRPr/>
            </a:pPr>
            <a:r>
              <a:rPr lang="en-US" sz="3600">
                <a:cs typeface="Arial" charset="0"/>
              </a:rPr>
              <a:t>已 经 有 人 自 称 有 这 学 问 ， 就 偏 离 了 真 道 。 愿 恩 惠 常 与 你 们 同 在 ！</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Grp="1" noChangeArrowheads="1"/>
          </p:cNvSpPr>
          <p:nvPr>
            <p:ph type="title"/>
          </p:nvPr>
        </p:nvSpPr>
        <p:spPr/>
        <p:txBody>
          <a:bodyPr/>
          <a:lstStyle/>
          <a:p>
            <a:pPr eaLnBrk="1" hangingPunct="1"/>
            <a:r>
              <a:rPr lang="en-US">
                <a:latin typeface="Arial" charset="0"/>
              </a:rPr>
              <a:t>2 Corinthians 10:4-5 NAS</a:t>
            </a:r>
          </a:p>
        </p:txBody>
      </p:sp>
      <p:pic>
        <p:nvPicPr>
          <p:cNvPr id="16179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6612" name="Text Box 4"/>
          <p:cNvSpPr txBox="1">
            <a:spLocks noChangeArrowheads="1"/>
          </p:cNvSpPr>
          <p:nvPr/>
        </p:nvSpPr>
        <p:spPr bwMode="auto">
          <a:xfrm>
            <a:off x="457200" y="457200"/>
            <a:ext cx="8229600" cy="923925"/>
          </a:xfrm>
          <a:prstGeom prst="rect">
            <a:avLst/>
          </a:prstGeom>
          <a:noFill/>
          <a:ln>
            <a:noFill/>
          </a:ln>
          <a:effectLst>
            <a:outerShdw blurRad="63500" dist="38099" dir="2700000" algn="ctr" rotWithShape="0">
              <a:srgbClr val="040808">
                <a:alpha val="74998"/>
              </a:srgbClr>
            </a:outerShdw>
          </a:effectLst>
        </p:spPr>
        <p:txBody>
          <a:bodyPr>
            <a:spAutoFit/>
          </a:bodyPr>
          <a:lstStyle/>
          <a:p>
            <a:pPr algn="ctr">
              <a:spcBef>
                <a:spcPct val="50000"/>
              </a:spcBef>
              <a:defRPr/>
            </a:pPr>
            <a:r>
              <a:rPr lang="en-US" sz="5400">
                <a:solidFill>
                  <a:srgbClr val="00CC00"/>
                </a:solidFill>
                <a:ea typeface="Arial" charset="0"/>
                <a:cs typeface="Arial" charset="0"/>
              </a:rPr>
              <a:t>2 </a:t>
            </a:r>
            <a:r>
              <a:rPr lang="en-US" sz="5400">
                <a:solidFill>
                  <a:srgbClr val="00CC00"/>
                </a:solidFill>
                <a:ea typeface="ＭＳ Ｐゴシック" charset="-128"/>
                <a:cs typeface="ＭＳ Ｐゴシック" charset="-128"/>
              </a:rPr>
              <a:t>哥林多后书 </a:t>
            </a:r>
            <a:r>
              <a:rPr lang="en-US" sz="5400">
                <a:solidFill>
                  <a:srgbClr val="00CC00"/>
                </a:solidFill>
                <a:ea typeface="Arial" charset="0"/>
                <a:cs typeface="Arial" charset="0"/>
              </a:rPr>
              <a:t>10:4-5</a:t>
            </a:r>
          </a:p>
        </p:txBody>
      </p:sp>
      <p:sp>
        <p:nvSpPr>
          <p:cNvPr id="2116613" name="Text Box 5"/>
          <p:cNvSpPr txBox="1">
            <a:spLocks noChangeArrowheads="1"/>
          </p:cNvSpPr>
          <p:nvPr/>
        </p:nvSpPr>
        <p:spPr bwMode="auto">
          <a:xfrm>
            <a:off x="838200" y="1436688"/>
            <a:ext cx="7848600" cy="4368800"/>
          </a:xfrm>
          <a:prstGeom prst="rect">
            <a:avLst/>
          </a:prstGeom>
          <a:noFill/>
          <a:ln>
            <a:noFill/>
          </a:ln>
          <a:effectLst>
            <a:outerShdw blurRad="63500" dist="38099" dir="2700000" algn="ctr" rotWithShape="0">
              <a:srgbClr val="040808">
                <a:alpha val="74998"/>
              </a:srgb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lnSpc>
                <a:spcPct val="90000"/>
              </a:lnSpc>
              <a:defRPr/>
            </a:pPr>
            <a:r>
              <a:rPr lang="en-US" sz="4400"/>
              <a:t>4 因为</a:t>
            </a:r>
            <a:r>
              <a:rPr lang="en-US" sz="4400">
                <a:solidFill>
                  <a:srgbClr val="FFFF00"/>
                </a:solidFill>
              </a:rPr>
              <a:t>我们争战</a:t>
            </a:r>
            <a:r>
              <a:rPr lang="en-US" sz="4400"/>
              <a:t>所用的兵器不是属肉体的，而是有属神的能力，可以拆毁堡垒</a:t>
            </a:r>
            <a:r>
              <a:rPr lang="en-US" altLang="ja-JP" sz="4400"/>
              <a:t>——</a:t>
            </a:r>
            <a:r>
              <a:rPr lang="en-US" sz="4400"/>
              <a:t>拆毁各样的心思，</a:t>
            </a:r>
            <a:r>
              <a:rPr lang="en-US" altLang="ja-JP" sz="4400"/>
              <a:t> </a:t>
            </a:r>
          </a:p>
          <a:p>
            <a:pPr eaLnBrk="1" hangingPunct="1">
              <a:lnSpc>
                <a:spcPct val="90000"/>
              </a:lnSpc>
              <a:defRPr/>
            </a:pPr>
            <a:r>
              <a:rPr lang="en-US" sz="4400"/>
              <a:t>5 拆毁所有为</a:t>
            </a:r>
            <a:r>
              <a:rPr lang="en-US" sz="4400">
                <a:solidFill>
                  <a:srgbClr val="FFFF00"/>
                </a:solidFill>
              </a:rPr>
              <a:t>抵挡神的知识而树立起来的高墙</a:t>
            </a:r>
            <a:r>
              <a:rPr lang="en-US" sz="4400"/>
              <a:t>；又虏获</a:t>
            </a:r>
            <a:r>
              <a:rPr lang="en-US" sz="4400">
                <a:solidFill>
                  <a:srgbClr val="FFFF00"/>
                </a:solidFill>
              </a:rPr>
              <a:t>各样的心意</a:t>
            </a:r>
            <a:r>
              <a:rPr lang="en-US" sz="4400"/>
              <a:t>，达到属基督的顺从；</a:t>
            </a:r>
            <a:endParaRPr lang="en-US" sz="4400">
              <a:cs typeface="Arial" charset="0"/>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Grp="1" noChangeArrowheads="1"/>
          </p:cNvSpPr>
          <p:nvPr>
            <p:ph type="title"/>
          </p:nvPr>
        </p:nvSpPr>
        <p:spPr/>
        <p:txBody>
          <a:bodyPr/>
          <a:lstStyle/>
          <a:p>
            <a:pPr eaLnBrk="1" hangingPunct="1"/>
            <a:r>
              <a:rPr lang="en-US">
                <a:latin typeface="Arial" charset="0"/>
              </a:rPr>
              <a:t>Spurgeon 1855—old-earth (gap) #1</a:t>
            </a:r>
          </a:p>
        </p:txBody>
      </p:sp>
      <p:pic>
        <p:nvPicPr>
          <p:cNvPr id="251906"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8100" name="Text Box 4"/>
          <p:cNvSpPr txBox="1">
            <a:spLocks noChangeArrowheads="1"/>
          </p:cNvSpPr>
          <p:nvPr/>
        </p:nvSpPr>
        <p:spPr bwMode="auto">
          <a:xfrm>
            <a:off x="381000" y="407988"/>
            <a:ext cx="3810000" cy="3786187"/>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defRPr/>
            </a:pPr>
            <a:r>
              <a:rPr lang="en-US" altLang="ja-JP" sz="4000">
                <a:cs typeface="Arial" charset="0"/>
              </a:rPr>
              <a:t>“</a:t>
            </a:r>
            <a:r>
              <a:rPr lang="zh-CN" altLang="en-US" sz="4000">
                <a:cs typeface="Arial" charset="0"/>
              </a:rPr>
              <a:t>有</a:t>
            </a:r>
            <a:r>
              <a:rPr lang="ja-JP" altLang="en-US" sz="4000">
                <a:cs typeface="Arial" charset="0"/>
              </a:rPr>
              <a:t>任何人能告诉我</a:t>
            </a:r>
            <a:r>
              <a:rPr lang="zh-CN" altLang="en-US" sz="4000">
                <a:solidFill>
                  <a:srgbClr val="FFFF00"/>
                </a:solidFill>
                <a:cs typeface="Arial" charset="0"/>
              </a:rPr>
              <a:t>起初</a:t>
            </a:r>
            <a:r>
              <a:rPr lang="ja-JP" altLang="en-US" sz="4000">
                <a:cs typeface="Arial" charset="0"/>
              </a:rPr>
              <a:t>是</a:t>
            </a:r>
            <a:r>
              <a:rPr lang="zh-CN" altLang="en-US" sz="4000">
                <a:cs typeface="Arial" charset="0"/>
              </a:rPr>
              <a:t>如何开始</a:t>
            </a:r>
            <a:r>
              <a:rPr lang="ja-JP" altLang="en-US" sz="4000">
                <a:cs typeface="Arial" charset="0"/>
              </a:rPr>
              <a:t>吗？几年前，我们以为这个世界的开始是当亚当临到</a:t>
            </a:r>
            <a:r>
              <a:rPr lang="en-US" altLang="ja-JP" sz="4000">
                <a:cs typeface="Arial" charset="0"/>
              </a:rPr>
              <a:t>;</a:t>
            </a:r>
            <a:r>
              <a:rPr lang="zh-CN" altLang="en-US" sz="4000">
                <a:cs typeface="Arial" charset="0"/>
              </a:rPr>
              <a:t>”</a:t>
            </a:r>
            <a:endParaRPr lang="en-US" sz="4000">
              <a:cs typeface="Arial" charset="0"/>
            </a:endParaRPr>
          </a:p>
        </p:txBody>
      </p:sp>
      <p:sp>
        <p:nvSpPr>
          <p:cNvPr id="3588101" name="Text Box 5"/>
          <p:cNvSpPr txBox="1">
            <a:spLocks noChangeArrowheads="1"/>
          </p:cNvSpPr>
          <p:nvPr/>
        </p:nvSpPr>
        <p:spPr bwMode="auto">
          <a:xfrm>
            <a:off x="838200" y="5867400"/>
            <a:ext cx="7543800" cy="762000"/>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spcBef>
                <a:spcPct val="50000"/>
              </a:spcBef>
              <a:defRPr/>
            </a:pPr>
            <a:r>
              <a:rPr lang="en-US" sz="2200">
                <a:cs typeface="Arial" charset="0"/>
              </a:rPr>
              <a:t>吉翁, </a:t>
            </a:r>
            <a:r>
              <a:rPr lang="ja-JP" altLang="en-US" sz="2200">
                <a:cs typeface="Arial" charset="0"/>
              </a:rPr>
              <a:t>“</a:t>
            </a:r>
            <a:r>
              <a:rPr lang="zh-CN" altLang="en-US" sz="2200">
                <a:cs typeface="Arial" charset="0"/>
              </a:rPr>
              <a:t>拣选</a:t>
            </a:r>
            <a:r>
              <a:rPr lang="ja-JP" altLang="en-US" sz="2200">
                <a:cs typeface="Arial" charset="0"/>
              </a:rPr>
              <a:t>”</a:t>
            </a:r>
            <a:r>
              <a:rPr lang="en-US" altLang="ja-JP" sz="2200">
                <a:cs typeface="Arial" charset="0"/>
              </a:rPr>
              <a:t> (1855),</a:t>
            </a:r>
            <a:r>
              <a:rPr lang="en-US" altLang="ja-JP" sz="2200" b="0">
                <a:solidFill>
                  <a:schemeClr val="tx1"/>
                </a:solidFill>
                <a:cs typeface="Arial" charset="0"/>
              </a:rPr>
              <a:t> </a:t>
            </a:r>
            <a:r>
              <a:rPr lang="en-US" altLang="ja-JP" sz="2200" i="1">
                <a:cs typeface="Arial" charset="0"/>
              </a:rPr>
              <a:t>The New Park Street Pulpit</a:t>
            </a:r>
            <a:r>
              <a:rPr lang="en-US" altLang="ja-JP" sz="2200">
                <a:cs typeface="Arial" charset="0"/>
              </a:rPr>
              <a:t> (Pasadena, TX: Pilgrim Publ. 1990), vol. 1, p. 318.</a:t>
            </a:r>
            <a:endParaRPr lang="en-US" sz="2200">
              <a:cs typeface="Arial" charset="0"/>
            </a:endParaRPr>
          </a:p>
        </p:txBody>
      </p:sp>
      <p:pic>
        <p:nvPicPr>
          <p:cNvPr id="251909" name="Picture 6" descr="spurgeon, Charles H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120650"/>
            <a:ext cx="3733800" cy="551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Grp="1" noChangeArrowheads="1"/>
          </p:cNvSpPr>
          <p:nvPr>
            <p:ph type="title"/>
          </p:nvPr>
        </p:nvSpPr>
        <p:spPr/>
        <p:txBody>
          <a:bodyPr/>
          <a:lstStyle/>
          <a:p>
            <a:pPr eaLnBrk="1" hangingPunct="1"/>
            <a:r>
              <a:rPr lang="en-US">
                <a:latin typeface="Arial" charset="0"/>
              </a:rPr>
              <a:t>Spurgeon 1855—old-earth (gap) #1</a:t>
            </a:r>
          </a:p>
        </p:txBody>
      </p:sp>
      <p:pic>
        <p:nvPicPr>
          <p:cNvPr id="253954"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0148" name="Text Box 4"/>
          <p:cNvSpPr txBox="1">
            <a:spLocks noChangeArrowheads="1"/>
          </p:cNvSpPr>
          <p:nvPr/>
        </p:nvSpPr>
        <p:spPr bwMode="auto">
          <a:xfrm>
            <a:off x="762000" y="517525"/>
            <a:ext cx="5105400" cy="4541838"/>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lnSpc>
                <a:spcPct val="95000"/>
              </a:lnSpc>
              <a:defRPr/>
            </a:pPr>
            <a:r>
              <a:rPr lang="en-US" altLang="ja-JP" sz="3800">
                <a:cs typeface="Arial" charset="0"/>
              </a:rPr>
              <a:t>“</a:t>
            </a:r>
            <a:r>
              <a:rPr lang="ja-JP" altLang="en-US" sz="3800">
                <a:solidFill>
                  <a:srgbClr val="FFFF00"/>
                </a:solidFill>
                <a:cs typeface="Arial" charset="0"/>
              </a:rPr>
              <a:t>但我们发现</a:t>
            </a:r>
            <a:r>
              <a:rPr lang="zh-CN" altLang="en-US" sz="3800">
                <a:solidFill>
                  <a:srgbClr val="FFFF00"/>
                </a:solidFill>
                <a:cs typeface="Arial" charset="0"/>
              </a:rPr>
              <a:t>这事发生</a:t>
            </a:r>
            <a:r>
              <a:rPr lang="ja-JP" altLang="en-US" sz="3800">
                <a:solidFill>
                  <a:srgbClr val="FFFF00"/>
                </a:solidFill>
                <a:cs typeface="Arial" charset="0"/>
              </a:rPr>
              <a:t>千百年</a:t>
            </a:r>
            <a:r>
              <a:rPr lang="zh-CN" altLang="en-US" sz="3800">
                <a:solidFill>
                  <a:srgbClr val="FFFF00"/>
                </a:solidFill>
                <a:cs typeface="Arial" charset="0"/>
              </a:rPr>
              <a:t>之前</a:t>
            </a:r>
            <a:r>
              <a:rPr lang="zh-CN" altLang="en-US" sz="3800">
                <a:cs typeface="Arial" charset="0"/>
              </a:rPr>
              <a:t>，</a:t>
            </a:r>
            <a:r>
              <a:rPr lang="ja-JP" altLang="en-US" sz="3800">
                <a:cs typeface="Arial" charset="0"/>
              </a:rPr>
              <a:t>神</a:t>
            </a:r>
            <a:r>
              <a:rPr lang="zh-CN" altLang="en-US" sz="3800">
                <a:cs typeface="Arial" charset="0"/>
              </a:rPr>
              <a:t>在</a:t>
            </a:r>
            <a:r>
              <a:rPr lang="ja-JP" altLang="en-US" sz="3800">
                <a:cs typeface="Arial" charset="0"/>
              </a:rPr>
              <a:t>准备混沌物质</a:t>
            </a:r>
            <a:r>
              <a:rPr lang="zh-CN" altLang="en-US" sz="3800">
                <a:cs typeface="Arial" charset="0"/>
              </a:rPr>
              <a:t>让它</a:t>
            </a:r>
            <a:r>
              <a:rPr lang="ja-JP" altLang="en-US" sz="3800">
                <a:cs typeface="Arial" charset="0"/>
              </a:rPr>
              <a:t>适合居留</a:t>
            </a:r>
            <a:r>
              <a:rPr lang="zh-CN" altLang="en-US" sz="3800">
                <a:cs typeface="Arial" charset="0"/>
              </a:rPr>
              <a:t>人类</a:t>
            </a:r>
            <a:r>
              <a:rPr lang="ja-JP" altLang="en-US" sz="3800">
                <a:cs typeface="Arial" charset="0"/>
              </a:rPr>
              <a:t>，把</a:t>
            </a:r>
            <a:r>
              <a:rPr lang="zh-CN" altLang="en-US" sz="3800">
                <a:cs typeface="Arial" charset="0"/>
              </a:rPr>
              <a:t>放置各个种族</a:t>
            </a:r>
            <a:r>
              <a:rPr lang="ja-JP" altLang="en-US" sz="3800">
                <a:cs typeface="Arial" charset="0"/>
              </a:rPr>
              <a:t>的生物</a:t>
            </a:r>
            <a:r>
              <a:rPr lang="zh-CN" altLang="en-US" sz="3800">
                <a:cs typeface="Arial" charset="0"/>
              </a:rPr>
              <a:t>；它的</a:t>
            </a:r>
            <a:r>
              <a:rPr lang="ja-JP" altLang="en-US" sz="3800">
                <a:cs typeface="Arial" charset="0"/>
              </a:rPr>
              <a:t>死</a:t>
            </a:r>
            <a:r>
              <a:rPr lang="zh-CN" altLang="en-US" sz="3800">
                <a:cs typeface="Arial" charset="0"/>
              </a:rPr>
              <a:t>必</a:t>
            </a:r>
            <a:r>
              <a:rPr lang="ja-JP" altLang="en-US" sz="3800">
                <a:cs typeface="Arial" charset="0"/>
              </a:rPr>
              <a:t>留下</a:t>
            </a:r>
            <a:r>
              <a:rPr lang="zh-CN" altLang="en-US" sz="3800">
                <a:cs typeface="Arial" charset="0"/>
              </a:rPr>
              <a:t>神</a:t>
            </a:r>
            <a:r>
              <a:rPr lang="ja-JP" altLang="en-US" sz="3800">
                <a:cs typeface="Arial" charset="0"/>
              </a:rPr>
              <a:t>的手艺和神奇的技能的痕迹</a:t>
            </a:r>
            <a:r>
              <a:rPr lang="en-US" altLang="ja-JP" sz="3800">
                <a:cs typeface="Arial" charset="0"/>
              </a:rPr>
              <a:t> —</a:t>
            </a:r>
            <a:r>
              <a:rPr lang="en-US" altLang="zh-CN" sz="3800">
                <a:cs typeface="Arial" charset="0"/>
              </a:rPr>
              <a:t>— </a:t>
            </a:r>
            <a:r>
              <a:rPr lang="zh-CN" altLang="en-US" sz="3800">
                <a:cs typeface="Arial" charset="0"/>
              </a:rPr>
              <a:t>这些都发生在他创造人类之前。”</a:t>
            </a:r>
            <a:endParaRPr lang="en-US" sz="3800">
              <a:cs typeface="Arial" charset="0"/>
            </a:endParaRPr>
          </a:p>
        </p:txBody>
      </p:sp>
      <p:sp>
        <p:nvSpPr>
          <p:cNvPr id="3590149" name="Text Box 5"/>
          <p:cNvSpPr txBox="1">
            <a:spLocks noChangeArrowheads="1"/>
          </p:cNvSpPr>
          <p:nvPr/>
        </p:nvSpPr>
        <p:spPr bwMode="auto">
          <a:xfrm>
            <a:off x="838200" y="5638800"/>
            <a:ext cx="7543800" cy="762000"/>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spcBef>
                <a:spcPct val="50000"/>
              </a:spcBef>
              <a:defRPr/>
            </a:pPr>
            <a:r>
              <a:rPr lang="en-US" sz="2200">
                <a:cs typeface="Arial" charset="0"/>
              </a:rPr>
              <a:t>吉翁, </a:t>
            </a:r>
            <a:r>
              <a:rPr lang="ja-JP" altLang="en-US" sz="2200">
                <a:cs typeface="Arial" charset="0"/>
              </a:rPr>
              <a:t>“</a:t>
            </a:r>
            <a:r>
              <a:rPr lang="zh-CN" altLang="en-US" sz="2200">
                <a:cs typeface="Arial" charset="0"/>
              </a:rPr>
              <a:t>拣选</a:t>
            </a:r>
            <a:r>
              <a:rPr lang="ja-JP" altLang="en-US" sz="2200">
                <a:cs typeface="Arial" charset="0"/>
              </a:rPr>
              <a:t>”</a:t>
            </a:r>
            <a:r>
              <a:rPr lang="en-US" altLang="ja-JP" sz="2200">
                <a:cs typeface="Arial" charset="0"/>
              </a:rPr>
              <a:t> (1855),</a:t>
            </a:r>
            <a:r>
              <a:rPr lang="en-US" altLang="ja-JP" sz="2200" b="0">
                <a:solidFill>
                  <a:schemeClr val="tx1"/>
                </a:solidFill>
                <a:cs typeface="Arial" charset="0"/>
              </a:rPr>
              <a:t> </a:t>
            </a:r>
            <a:r>
              <a:rPr lang="en-US" altLang="ja-JP" sz="2200" i="1">
                <a:cs typeface="Arial" charset="0"/>
              </a:rPr>
              <a:t>The New Park Street Pulpit</a:t>
            </a:r>
            <a:r>
              <a:rPr lang="en-US" altLang="ja-JP" sz="2200">
                <a:cs typeface="Arial" charset="0"/>
              </a:rPr>
              <a:t> (Pasadena, TX: Pilgrim Publ. 1990), vol. 1, p. 318.</a:t>
            </a:r>
            <a:endParaRPr lang="en-US" sz="2200">
              <a:cs typeface="Arial" charset="0"/>
            </a:endParaRPr>
          </a:p>
        </p:txBody>
      </p:sp>
      <p:pic>
        <p:nvPicPr>
          <p:cNvPr id="253957" name="Picture 6" descr="spurgeon, Charles H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26138" y="685800"/>
            <a:ext cx="22860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6290" name="Text Box 2"/>
          <p:cNvSpPr txBox="1">
            <a:spLocks noChangeArrowheads="1"/>
          </p:cNvSpPr>
          <p:nvPr/>
        </p:nvSpPr>
        <p:spPr bwMode="auto">
          <a:xfrm>
            <a:off x="381000" y="4692650"/>
            <a:ext cx="3705225" cy="763588"/>
          </a:xfrm>
          <a:prstGeom prst="rect">
            <a:avLst/>
          </a:prstGeom>
          <a:noFill/>
          <a:ln>
            <a:noFill/>
          </a:ln>
          <a:effectLst>
            <a:outerShdw blurRad="63500" dist="38099" dir="2700000" algn="ctr" rotWithShape="0">
              <a:srgbClr val="040808">
                <a:alpha val="74998"/>
              </a:srgb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lnSpc>
                <a:spcPct val="90000"/>
              </a:lnSpc>
              <a:defRPr/>
            </a:pPr>
            <a:r>
              <a:rPr lang="en-US">
                <a:solidFill>
                  <a:schemeClr val="tx1"/>
                </a:solidFill>
              </a:rPr>
              <a:t>斯科菲尔德</a:t>
            </a:r>
            <a:endParaRPr lang="en-US" altLang="ja-JP">
              <a:solidFill>
                <a:schemeClr val="tx1"/>
              </a:solidFill>
            </a:endParaRPr>
          </a:p>
          <a:p>
            <a:pPr algn="ctr" eaLnBrk="1" hangingPunct="1">
              <a:lnSpc>
                <a:spcPct val="90000"/>
              </a:lnSpc>
              <a:defRPr/>
            </a:pPr>
            <a:r>
              <a:rPr lang="en-US">
                <a:solidFill>
                  <a:schemeClr val="tx1"/>
                </a:solidFill>
                <a:cs typeface="Arial" charset="0"/>
              </a:rPr>
              <a:t>(1843-1921) </a:t>
            </a:r>
          </a:p>
        </p:txBody>
      </p:sp>
      <p:pic>
        <p:nvPicPr>
          <p:cNvPr id="256002" name="Picture 3" descr="Scofield, CI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8525" y="685800"/>
            <a:ext cx="2654300" cy="387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16292" name="Text Box 4"/>
          <p:cNvSpPr txBox="1">
            <a:spLocks noChangeArrowheads="1"/>
          </p:cNvSpPr>
          <p:nvPr/>
        </p:nvSpPr>
        <p:spPr bwMode="auto">
          <a:xfrm>
            <a:off x="4419600" y="533400"/>
            <a:ext cx="3352800" cy="2124075"/>
          </a:xfrm>
          <a:prstGeom prst="rect">
            <a:avLst/>
          </a:prstGeom>
          <a:noFill/>
          <a:ln>
            <a:noFill/>
          </a:ln>
          <a:effectLst>
            <a:outerShdw blurRad="63500" dist="38099" dir="2700000" algn="ctr" rotWithShape="0">
              <a:srgbClr val="040808">
                <a:alpha val="74998"/>
              </a:srgb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defRPr/>
            </a:pPr>
            <a:r>
              <a:rPr lang="en-US" sz="4400">
                <a:solidFill>
                  <a:schemeClr val="tx1"/>
                </a:solidFill>
                <a:cs typeface="Arial" charset="0"/>
              </a:rPr>
              <a:t>斯科菲尔德参考圣经</a:t>
            </a:r>
          </a:p>
          <a:p>
            <a:pPr algn="ctr" eaLnBrk="1" hangingPunct="1">
              <a:defRPr/>
            </a:pPr>
            <a:r>
              <a:rPr lang="en-US" sz="4400">
                <a:solidFill>
                  <a:schemeClr val="tx1"/>
                </a:solidFill>
                <a:cs typeface="Arial" charset="0"/>
              </a:rPr>
              <a:t>（</a:t>
            </a:r>
            <a:r>
              <a:rPr lang="en-US" altLang="ja-JP" sz="4400">
                <a:solidFill>
                  <a:schemeClr val="tx1"/>
                </a:solidFill>
                <a:cs typeface="Arial" charset="0"/>
              </a:rPr>
              <a:t>1909</a:t>
            </a:r>
            <a:r>
              <a:rPr lang="en-US" sz="4400">
                <a:solidFill>
                  <a:schemeClr val="tx1"/>
                </a:solidFill>
                <a:cs typeface="Arial" charset="0"/>
              </a:rPr>
              <a:t>）</a:t>
            </a:r>
          </a:p>
        </p:txBody>
      </p:sp>
      <p:sp>
        <p:nvSpPr>
          <p:cNvPr id="2316293" name="Text Box 5"/>
          <p:cNvSpPr txBox="1">
            <a:spLocks noChangeArrowheads="1"/>
          </p:cNvSpPr>
          <p:nvPr/>
        </p:nvSpPr>
        <p:spPr bwMode="auto">
          <a:xfrm>
            <a:off x="4267200" y="3457575"/>
            <a:ext cx="3581400" cy="769938"/>
          </a:xfrm>
          <a:prstGeom prst="rect">
            <a:avLst/>
          </a:prstGeom>
          <a:noFill/>
          <a:ln>
            <a:noFill/>
          </a:ln>
          <a:effectLst>
            <a:outerShdw blurRad="63500" dist="38099" dir="2700000" algn="ctr" rotWithShape="0">
              <a:srgbClr val="040808">
                <a:alpha val="74998"/>
              </a:srgb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defRPr/>
            </a:pPr>
            <a:r>
              <a:rPr lang="en-US" sz="4400">
                <a:solidFill>
                  <a:srgbClr val="FFFF00"/>
                </a:solidFill>
                <a:cs typeface="Arial" charset="0"/>
              </a:rPr>
              <a:t>间隙</a:t>
            </a:r>
            <a:r>
              <a:rPr lang="zh-CN" altLang="en-US" sz="4400">
                <a:solidFill>
                  <a:srgbClr val="FFFF00"/>
                </a:solidFill>
                <a:cs typeface="Arial" charset="0"/>
              </a:rPr>
              <a:t>理论</a:t>
            </a:r>
            <a:endParaRPr lang="en-US" sz="4400">
              <a:solidFill>
                <a:srgbClr val="FFFF00"/>
              </a:solidFill>
              <a:cs typeface="Arial" charset="0"/>
            </a:endParaRPr>
          </a:p>
        </p:txBody>
      </p:sp>
      <p:sp>
        <p:nvSpPr>
          <p:cNvPr id="2316294" name="Rectangle 6"/>
          <p:cNvSpPr>
            <a:spLocks noGrp="1" noRot="1" noChangeArrowheads="1"/>
          </p:cNvSpPr>
          <p:nvPr>
            <p:ph type="title"/>
          </p:nvPr>
        </p:nvSpPr>
        <p:spPr>
          <a:xfrm>
            <a:off x="457200" y="-914400"/>
            <a:ext cx="8229600" cy="1143000"/>
          </a:xfrm>
        </p:spPr>
        <p:txBody>
          <a:bodyPr/>
          <a:lstStyle/>
          <a:p>
            <a:pPr eaLnBrk="1" hangingPunct="1">
              <a:defRPr/>
            </a:pPr>
            <a:r>
              <a:rPr lang="en-US">
                <a:solidFill>
                  <a:schemeClr val="bg2"/>
                </a:solidFill>
                <a:latin typeface="Garamond" charset="0"/>
                <a:cs typeface="ＭＳ Ｐゴシック" charset="0"/>
              </a:rPr>
              <a:t>CI Scofield</a:t>
            </a:r>
          </a:p>
        </p:txBody>
      </p:sp>
      <p:sp>
        <p:nvSpPr>
          <p:cNvPr id="2316295" name="Text Box 7"/>
          <p:cNvSpPr txBox="1">
            <a:spLocks noChangeArrowheads="1"/>
          </p:cNvSpPr>
          <p:nvPr/>
        </p:nvSpPr>
        <p:spPr bwMode="auto">
          <a:xfrm>
            <a:off x="3657600" y="4449763"/>
            <a:ext cx="4876800" cy="1570037"/>
          </a:xfrm>
          <a:prstGeom prst="rect">
            <a:avLst/>
          </a:prstGeom>
          <a:noFill/>
          <a:ln>
            <a:noFill/>
          </a:ln>
          <a:effectLst>
            <a:outerShdw blurRad="63500" dist="38099" dir="2700000" algn="ctr" rotWithShape="0">
              <a:srgbClr val="040808">
                <a:alpha val="74998"/>
              </a:srgb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defRPr/>
            </a:pPr>
            <a:r>
              <a:rPr lang="en-US" altLang="ja-JP" sz="3200">
                <a:solidFill>
                  <a:schemeClr val="tx1"/>
                </a:solidFill>
                <a:cs typeface="Arial" charset="0"/>
              </a:rPr>
              <a:t>“</a:t>
            </a:r>
            <a:r>
              <a:rPr lang="ja-JP" altLang="en-US" sz="3200">
                <a:solidFill>
                  <a:schemeClr val="tx1"/>
                </a:solidFill>
                <a:cs typeface="Arial" charset="0"/>
              </a:rPr>
              <a:t>第一个创造性的行为是指无日期的过去，并给出了所有的地质年龄</a:t>
            </a:r>
            <a:r>
              <a:rPr lang="zh-CN" altLang="en-US" sz="3200">
                <a:solidFill>
                  <a:schemeClr val="tx1"/>
                </a:solidFill>
                <a:cs typeface="Arial" charset="0"/>
              </a:rPr>
              <a:t>的</a:t>
            </a:r>
            <a:r>
              <a:rPr lang="ja-JP" altLang="en-US" sz="3200">
                <a:solidFill>
                  <a:schemeClr val="tx1"/>
                </a:solidFill>
                <a:cs typeface="Arial" charset="0"/>
              </a:rPr>
              <a:t>范围。”</a:t>
            </a:r>
            <a:endParaRPr lang="en-US" altLang="ja-JP" sz="3200">
              <a:solidFill>
                <a:schemeClr val="tx1"/>
              </a:solidFill>
              <a:cs typeface="Arial"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7010" name="Text Box 2"/>
          <p:cNvSpPr txBox="1">
            <a:spLocks noChangeArrowheads="1"/>
          </p:cNvSpPr>
          <p:nvPr/>
        </p:nvSpPr>
        <p:spPr bwMode="auto">
          <a:xfrm>
            <a:off x="4219575" y="5780088"/>
            <a:ext cx="4772025" cy="1077912"/>
          </a:xfrm>
          <a:prstGeom prst="rect">
            <a:avLst/>
          </a:prstGeom>
          <a:noFill/>
          <a:ln>
            <a:noFill/>
          </a:ln>
          <a:effectLst>
            <a:outerShdw blurRad="63500" dist="38099" dir="2700000" algn="ctr" rotWithShape="0">
              <a:srgbClr val="040808">
                <a:alpha val="74998"/>
              </a:srgb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defRPr/>
            </a:pPr>
            <a:r>
              <a:rPr lang="en-US" sz="3200">
                <a:solidFill>
                  <a:schemeClr val="tx1"/>
                </a:solidFill>
                <a:cs typeface="Arial" charset="0"/>
              </a:rPr>
              <a:t>鲁本 </a:t>
            </a:r>
            <a:r>
              <a:rPr lang="zh-CN" altLang="en-US" sz="3200">
                <a:solidFill>
                  <a:schemeClr val="tx1"/>
                </a:solidFill>
                <a:cs typeface="Arial" charset="0"/>
              </a:rPr>
              <a:t>阿册</a:t>
            </a:r>
            <a:r>
              <a:rPr lang="en-US" altLang="zh-CN" sz="3200">
                <a:solidFill>
                  <a:schemeClr val="tx1"/>
                </a:solidFill>
                <a:cs typeface="Arial" charset="0"/>
              </a:rPr>
              <a:t> </a:t>
            </a:r>
            <a:r>
              <a:rPr lang="en-US" sz="3200">
                <a:solidFill>
                  <a:schemeClr val="tx1"/>
                </a:solidFill>
                <a:cs typeface="Arial" charset="0"/>
              </a:rPr>
              <a:t>托里</a:t>
            </a:r>
            <a:r>
              <a:rPr lang="en-US" altLang="ja-JP" sz="3200">
                <a:solidFill>
                  <a:schemeClr val="tx1"/>
                </a:solidFill>
                <a:cs typeface="Arial" charset="0"/>
              </a:rPr>
              <a:t>(1856-1928)</a:t>
            </a:r>
            <a:endParaRPr lang="en-US" sz="3200">
              <a:solidFill>
                <a:schemeClr val="tx1"/>
              </a:solidFill>
              <a:cs typeface="Arial" charset="0"/>
            </a:endParaRPr>
          </a:p>
        </p:txBody>
      </p:sp>
      <p:sp>
        <p:nvSpPr>
          <p:cNvPr id="3627011" name="Text Box 3"/>
          <p:cNvSpPr txBox="1">
            <a:spLocks noChangeArrowheads="1"/>
          </p:cNvSpPr>
          <p:nvPr/>
        </p:nvSpPr>
        <p:spPr bwMode="auto">
          <a:xfrm>
            <a:off x="457200" y="3505200"/>
            <a:ext cx="3581400" cy="712788"/>
          </a:xfrm>
          <a:prstGeom prst="rect">
            <a:avLst/>
          </a:prstGeom>
          <a:noFill/>
          <a:ln>
            <a:noFill/>
          </a:ln>
          <a:effectLst>
            <a:outerShdw blurRad="63500" dist="38099" dir="2700000" algn="ctr" rotWithShape="0">
              <a:srgbClr val="040808">
                <a:alpha val="74998"/>
              </a:srgb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lnSpc>
                <a:spcPct val="90000"/>
              </a:lnSpc>
              <a:spcBef>
                <a:spcPct val="50000"/>
              </a:spcBef>
              <a:defRPr/>
            </a:pPr>
            <a:r>
              <a:rPr lang="en-US" sz="4400">
                <a:solidFill>
                  <a:srgbClr val="FFFF00"/>
                </a:solidFill>
                <a:cs typeface="Arial" charset="0"/>
              </a:rPr>
              <a:t>旧</a:t>
            </a:r>
            <a:r>
              <a:rPr lang="zh-CN" altLang="en-US" sz="4400">
                <a:solidFill>
                  <a:srgbClr val="FFFF00"/>
                </a:solidFill>
                <a:cs typeface="Arial" charset="0"/>
              </a:rPr>
              <a:t>龄</a:t>
            </a:r>
            <a:r>
              <a:rPr lang="en-US" sz="4400">
                <a:solidFill>
                  <a:srgbClr val="FFFF00"/>
                </a:solidFill>
                <a:cs typeface="Arial" charset="0"/>
              </a:rPr>
              <a:t>地球意见</a:t>
            </a:r>
          </a:p>
        </p:txBody>
      </p:sp>
      <p:pic>
        <p:nvPicPr>
          <p:cNvPr id="258051" name="Picture 4" descr="Torrey, R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52975" y="0"/>
            <a:ext cx="3933825"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27013" name="Text Box 5"/>
          <p:cNvSpPr txBox="1">
            <a:spLocks noChangeArrowheads="1"/>
          </p:cNvSpPr>
          <p:nvPr/>
        </p:nvSpPr>
        <p:spPr bwMode="auto">
          <a:xfrm>
            <a:off x="0" y="1371600"/>
            <a:ext cx="4572000" cy="1676400"/>
          </a:xfrm>
          <a:prstGeom prst="rect">
            <a:avLst/>
          </a:prstGeom>
          <a:noFill/>
          <a:ln>
            <a:noFill/>
          </a:ln>
          <a:effectLst>
            <a:outerShdw blurRad="63500" dist="38099" dir="2700000" algn="ctr" rotWithShape="0">
              <a:srgbClr val="040808">
                <a:alpha val="74998"/>
              </a:srgb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lnSpc>
                <a:spcPct val="95000"/>
              </a:lnSpc>
              <a:defRPr/>
            </a:pPr>
            <a:r>
              <a:rPr lang="en-US" sz="3600">
                <a:solidFill>
                  <a:schemeClr val="tx1"/>
                </a:solidFill>
              </a:rPr>
              <a:t>鲁本</a:t>
            </a:r>
            <a:r>
              <a:rPr lang="en-US" altLang="ja-JP" sz="3600">
                <a:solidFill>
                  <a:schemeClr val="tx1"/>
                </a:solidFill>
                <a:cs typeface="Arial" charset="0"/>
              </a:rPr>
              <a:t>·</a:t>
            </a:r>
            <a:r>
              <a:rPr lang="zh-CN" altLang="en-US" sz="3600">
                <a:solidFill>
                  <a:schemeClr val="tx1"/>
                </a:solidFill>
              </a:rPr>
              <a:t>阿册</a:t>
            </a:r>
            <a:r>
              <a:rPr lang="en-US" altLang="ja-JP" sz="3600">
                <a:solidFill>
                  <a:schemeClr val="tx1"/>
                </a:solidFill>
                <a:cs typeface="Arial" charset="0"/>
              </a:rPr>
              <a:t>·</a:t>
            </a:r>
            <a:r>
              <a:rPr lang="en-US" sz="3600">
                <a:solidFill>
                  <a:schemeClr val="tx1"/>
                </a:solidFill>
              </a:rPr>
              <a:t>托里</a:t>
            </a:r>
            <a:r>
              <a:rPr lang="en-US" altLang="ja-JP" sz="3600">
                <a:solidFill>
                  <a:schemeClr val="tx1"/>
                </a:solidFill>
                <a:cs typeface="Arial" charset="0"/>
              </a:rPr>
              <a:t>, </a:t>
            </a:r>
            <a:r>
              <a:rPr lang="zh-CN" altLang="en-US" sz="3600">
                <a:solidFill>
                  <a:schemeClr val="tx1"/>
                </a:solidFill>
                <a:cs typeface="Arial" charset="0"/>
              </a:rPr>
              <a:t>遍</a:t>
            </a:r>
            <a:r>
              <a:rPr lang="en-US" altLang="ja-JP" sz="3600">
                <a:solidFill>
                  <a:schemeClr val="tx1"/>
                </a:solidFill>
                <a:cs typeface="Arial" charset="0"/>
              </a:rPr>
              <a:t>., </a:t>
            </a:r>
            <a:br>
              <a:rPr lang="en-US" altLang="ja-JP" sz="3600">
                <a:solidFill>
                  <a:schemeClr val="tx1"/>
                </a:solidFill>
                <a:cs typeface="Arial" charset="0"/>
              </a:rPr>
            </a:br>
            <a:r>
              <a:rPr lang="en-US" sz="3600" i="1">
                <a:solidFill>
                  <a:schemeClr val="tx1"/>
                </a:solidFill>
                <a:cs typeface="Arial" charset="0"/>
              </a:rPr>
              <a:t>基本原理</a:t>
            </a:r>
            <a:br>
              <a:rPr lang="en-US" altLang="ja-JP" sz="3600" i="1">
                <a:solidFill>
                  <a:schemeClr val="tx1"/>
                </a:solidFill>
                <a:cs typeface="Arial" charset="0"/>
              </a:rPr>
            </a:br>
            <a:r>
              <a:rPr lang="en-US" altLang="ja-JP" sz="3600">
                <a:solidFill>
                  <a:schemeClr val="tx1"/>
                </a:solidFill>
                <a:cs typeface="Arial" charset="0"/>
              </a:rPr>
              <a:t>(12 </a:t>
            </a:r>
            <a:r>
              <a:rPr lang="zh-CN" altLang="en-US" sz="3600">
                <a:solidFill>
                  <a:schemeClr val="tx1"/>
                </a:solidFill>
                <a:cs typeface="Arial" charset="0"/>
              </a:rPr>
              <a:t>册</a:t>
            </a:r>
            <a:r>
              <a:rPr lang="en-US" altLang="ja-JP" sz="3600">
                <a:solidFill>
                  <a:schemeClr val="tx1"/>
                </a:solidFill>
                <a:cs typeface="Arial" charset="0"/>
              </a:rPr>
              <a:t>., 1910)</a:t>
            </a:r>
            <a:endParaRPr lang="en-US" sz="3600">
              <a:solidFill>
                <a:schemeClr val="tx1"/>
              </a:solidFill>
              <a:cs typeface="Arial" charset="0"/>
            </a:endParaRPr>
          </a:p>
        </p:txBody>
      </p:sp>
      <p:sp>
        <p:nvSpPr>
          <p:cNvPr id="3627014" name="Rectangle 6"/>
          <p:cNvSpPr>
            <a:spLocks noGrp="1" noRot="1" noChangeArrowheads="1"/>
          </p:cNvSpPr>
          <p:nvPr>
            <p:ph type="title"/>
          </p:nvPr>
        </p:nvSpPr>
        <p:spPr>
          <a:xfrm>
            <a:off x="457200" y="-990600"/>
            <a:ext cx="8229600" cy="1143000"/>
          </a:xfrm>
        </p:spPr>
        <p:txBody>
          <a:bodyPr/>
          <a:lstStyle/>
          <a:p>
            <a:pPr eaLnBrk="1" hangingPunct="1">
              <a:defRPr/>
            </a:pPr>
            <a:r>
              <a:rPr lang="en-US">
                <a:solidFill>
                  <a:schemeClr val="bg2"/>
                </a:solidFill>
                <a:latin typeface="Garamond" charset="0"/>
                <a:cs typeface="ＭＳ Ｐゴシック" charset="0"/>
              </a:rPr>
              <a:t>RA Torrey</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2"/>
          <p:cNvSpPr>
            <a:spLocks noGrp="1" noChangeArrowheads="1"/>
          </p:cNvSpPr>
          <p:nvPr>
            <p:ph type="title"/>
          </p:nvPr>
        </p:nvSpPr>
        <p:spPr/>
        <p:txBody>
          <a:bodyPr/>
          <a:lstStyle/>
          <a:p>
            <a:pPr eaLnBrk="1" hangingPunct="1"/>
            <a:r>
              <a:rPr lang="en-US">
                <a:latin typeface="Arial" charset="0"/>
              </a:rPr>
              <a:t>Presbyterian slippery slide</a:t>
            </a:r>
          </a:p>
        </p:txBody>
      </p:sp>
      <p:sp>
        <p:nvSpPr>
          <p:cNvPr id="260098" name="Text Box 3"/>
          <p:cNvSpPr txBox="1">
            <a:spLocks noChangeArrowheads="1"/>
          </p:cNvSpPr>
          <p:nvPr/>
        </p:nvSpPr>
        <p:spPr bwMode="auto">
          <a:xfrm>
            <a:off x="1676400" y="1223963"/>
            <a:ext cx="5791200" cy="113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r>
              <a:rPr lang="en-US" sz="3400">
                <a:cs typeface="Arial" charset="0"/>
              </a:rPr>
              <a:t>查尔斯·霍奇</a:t>
            </a:r>
            <a:r>
              <a:rPr lang="en-US" altLang="ja-JP" sz="3400">
                <a:cs typeface="Arial" charset="0"/>
              </a:rPr>
              <a:t> (1779- 1878)</a:t>
            </a:r>
          </a:p>
          <a:p>
            <a:pPr algn="ctr" eaLnBrk="1" hangingPunct="1"/>
            <a:r>
              <a:rPr lang="zh-CN" altLang="en-US" sz="3400">
                <a:solidFill>
                  <a:srgbClr val="FFFF00"/>
                </a:solidFill>
              </a:rPr>
              <a:t>旧地球</a:t>
            </a:r>
            <a:endParaRPr lang="en-US" sz="3400">
              <a:solidFill>
                <a:srgbClr val="FFFF00"/>
              </a:solidFill>
              <a:cs typeface="Arial" charset="0"/>
            </a:endParaRPr>
          </a:p>
        </p:txBody>
      </p:sp>
      <p:sp>
        <p:nvSpPr>
          <p:cNvPr id="2521092" name="Text Box 4"/>
          <p:cNvSpPr txBox="1">
            <a:spLocks noChangeArrowheads="1"/>
          </p:cNvSpPr>
          <p:nvPr/>
        </p:nvSpPr>
        <p:spPr bwMode="auto">
          <a:xfrm>
            <a:off x="2209800" y="2824163"/>
            <a:ext cx="4724400" cy="113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r>
              <a:rPr lang="en-US" sz="3400">
                <a:cs typeface="Arial" charset="0"/>
              </a:rPr>
              <a:t>霍奇 (1823-1886)</a:t>
            </a:r>
          </a:p>
          <a:p>
            <a:pPr algn="ctr" eaLnBrk="1" hangingPunct="1"/>
            <a:r>
              <a:rPr lang="en-US" sz="3400">
                <a:solidFill>
                  <a:srgbClr val="FFFF00"/>
                </a:solidFill>
                <a:cs typeface="Arial" charset="0"/>
              </a:rPr>
              <a:t>有神进化论??</a:t>
            </a:r>
          </a:p>
        </p:txBody>
      </p:sp>
      <p:sp>
        <p:nvSpPr>
          <p:cNvPr id="2521093" name="Text Box 5"/>
          <p:cNvSpPr txBox="1">
            <a:spLocks noChangeArrowheads="1"/>
          </p:cNvSpPr>
          <p:nvPr/>
        </p:nvSpPr>
        <p:spPr bwMode="auto">
          <a:xfrm>
            <a:off x="1676400" y="4424363"/>
            <a:ext cx="5715000" cy="113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r>
              <a:rPr lang="en-US" sz="3400">
                <a:cs typeface="Arial" charset="0"/>
              </a:rPr>
              <a:t>沃菲尔德 (1851-1921)</a:t>
            </a:r>
          </a:p>
          <a:p>
            <a:pPr algn="ctr" eaLnBrk="1" hangingPunct="1"/>
            <a:r>
              <a:rPr lang="en-US" sz="3400">
                <a:solidFill>
                  <a:srgbClr val="FFFF00"/>
                </a:solidFill>
                <a:cs typeface="Arial" charset="0"/>
              </a:rPr>
              <a:t>有神进化论?</a:t>
            </a:r>
          </a:p>
        </p:txBody>
      </p:sp>
      <p:sp>
        <p:nvSpPr>
          <p:cNvPr id="260101" name="Text Box 6"/>
          <p:cNvSpPr txBox="1">
            <a:spLocks noChangeArrowheads="1"/>
          </p:cNvSpPr>
          <p:nvPr/>
        </p:nvSpPr>
        <p:spPr bwMode="auto">
          <a:xfrm>
            <a:off x="2209800" y="501650"/>
            <a:ext cx="46482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en-US" sz="3600">
                <a:solidFill>
                  <a:srgbClr val="FF66FF"/>
                </a:solidFill>
                <a:cs typeface="Arial" charset="0"/>
              </a:rPr>
              <a:t>普林斯顿神学院</a:t>
            </a:r>
          </a:p>
        </p:txBody>
      </p:sp>
      <p:sp>
        <p:nvSpPr>
          <p:cNvPr id="2521095" name="Line 7"/>
          <p:cNvSpPr>
            <a:spLocks noChangeShapeType="1"/>
          </p:cNvSpPr>
          <p:nvPr/>
        </p:nvSpPr>
        <p:spPr bwMode="auto">
          <a:xfrm>
            <a:off x="4572000" y="2362200"/>
            <a:ext cx="0" cy="533400"/>
          </a:xfrm>
          <a:prstGeom prst="line">
            <a:avLst/>
          </a:prstGeom>
          <a:noFill/>
          <a:ln w="114300">
            <a:solidFill>
              <a:srgbClr val="FF66FF"/>
            </a:solidFill>
            <a:round/>
            <a:headEnd/>
            <a:tailEnd type="triangle" w="med" len="med"/>
          </a:ln>
          <a:effectLst/>
        </p:spPr>
        <p:txBody>
          <a:bodyPr/>
          <a:lstStyle/>
          <a:p>
            <a:pPr>
              <a:defRPr/>
            </a:pPr>
            <a:endParaRPr lang="en-US">
              <a:cs typeface="+mn-cs"/>
            </a:endParaRPr>
          </a:p>
        </p:txBody>
      </p:sp>
      <p:sp>
        <p:nvSpPr>
          <p:cNvPr id="2521096" name="Line 8"/>
          <p:cNvSpPr>
            <a:spLocks noChangeShapeType="1"/>
          </p:cNvSpPr>
          <p:nvPr/>
        </p:nvSpPr>
        <p:spPr bwMode="auto">
          <a:xfrm>
            <a:off x="4572000" y="3962400"/>
            <a:ext cx="0" cy="533400"/>
          </a:xfrm>
          <a:prstGeom prst="line">
            <a:avLst/>
          </a:prstGeom>
          <a:noFill/>
          <a:ln w="114300">
            <a:solidFill>
              <a:srgbClr val="FF66FF"/>
            </a:solidFill>
            <a:round/>
            <a:headEnd/>
            <a:tailEnd type="triangle" w="med" len="med"/>
          </a:ln>
          <a:effectLst/>
        </p:spPr>
        <p:txBody>
          <a:bodyPr/>
          <a:lstStyle/>
          <a:p>
            <a:pPr>
              <a:defRPr/>
            </a:pPr>
            <a:endParaRPr lang="en-US">
              <a:cs typeface="+mn-cs"/>
            </a:endParaRPr>
          </a:p>
        </p:txBody>
      </p:sp>
      <p:pic>
        <p:nvPicPr>
          <p:cNvPr id="260104" name="Picture 9" descr="Hodge, Charles 2"/>
          <p:cNvPicPr>
            <a:picLocks noChangeAspect="1" noChangeArrowheads="1"/>
          </p:cNvPicPr>
          <p:nvPr/>
        </p:nvPicPr>
        <p:blipFill>
          <a:blip r:embed="rId3" cstate="screen">
            <a:extLst>
              <a:ext uri="{28A0092B-C50C-407E-A947-70E740481C1C}">
                <a14:useLocalDpi xmlns:a14="http://schemas.microsoft.com/office/drawing/2010/main"/>
              </a:ext>
            </a:extLst>
          </a:blip>
          <a:srcRect l="26584" t="9694" r="22969" b="51318"/>
          <a:stretch>
            <a:fillRect/>
          </a:stretch>
        </p:blipFill>
        <p:spPr bwMode="auto">
          <a:xfrm>
            <a:off x="7162800" y="457200"/>
            <a:ext cx="18288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21098" name="Picture 10" descr="Hodge, A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1752600"/>
            <a:ext cx="19050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21099" name="Picture 11" descr="Warfield, 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24688" y="3276600"/>
            <a:ext cx="1966912"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521095"/>
                                        </p:tgtEl>
                                        <p:attrNameLst>
                                          <p:attrName>style.visibility</p:attrName>
                                        </p:attrNameLst>
                                      </p:cBhvr>
                                      <p:to>
                                        <p:strVal val="visible"/>
                                      </p:to>
                                    </p:set>
                                    <p:animEffect transition="in" filter="wipe(up)">
                                      <p:cBhvr>
                                        <p:cTn id="7" dur="500"/>
                                        <p:tgtEl>
                                          <p:spTgt spid="2521095"/>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521092"/>
                                        </p:tgtEl>
                                        <p:attrNameLst>
                                          <p:attrName>style.visibility</p:attrName>
                                        </p:attrNameLst>
                                      </p:cBhvr>
                                      <p:to>
                                        <p:strVal val="visible"/>
                                      </p:to>
                                    </p:set>
                                    <p:animEffect transition="in" filter="wipe(up)">
                                      <p:cBhvr>
                                        <p:cTn id="11" dur="500"/>
                                        <p:tgtEl>
                                          <p:spTgt spid="2521092"/>
                                        </p:tgtEl>
                                      </p:cBhvr>
                                    </p:animEffect>
                                  </p:childTnLst>
                                </p:cTn>
                              </p:par>
                            </p:childTnLst>
                          </p:cTn>
                        </p:par>
                        <p:par>
                          <p:cTn id="12" fill="hold" nodeType="afterGroup">
                            <p:stCondLst>
                              <p:cond delay="1000"/>
                            </p:stCondLst>
                            <p:childTnLst>
                              <p:par>
                                <p:cTn id="13" presetID="53" presetClass="entr" presetSubtype="0" fill="hold" nodeType="afterEffect">
                                  <p:stCondLst>
                                    <p:cond delay="0"/>
                                  </p:stCondLst>
                                  <p:childTnLst>
                                    <p:set>
                                      <p:cBhvr>
                                        <p:cTn id="14" dur="1" fill="hold">
                                          <p:stCondLst>
                                            <p:cond delay="0"/>
                                          </p:stCondLst>
                                        </p:cTn>
                                        <p:tgtEl>
                                          <p:spTgt spid="2521098"/>
                                        </p:tgtEl>
                                        <p:attrNameLst>
                                          <p:attrName>style.visibility</p:attrName>
                                        </p:attrNameLst>
                                      </p:cBhvr>
                                      <p:to>
                                        <p:strVal val="visible"/>
                                      </p:to>
                                    </p:set>
                                    <p:anim calcmode="lin" valueType="num">
                                      <p:cBhvr>
                                        <p:cTn id="15" dur="500" fill="hold"/>
                                        <p:tgtEl>
                                          <p:spTgt spid="2521098"/>
                                        </p:tgtEl>
                                        <p:attrNameLst>
                                          <p:attrName>ppt_w</p:attrName>
                                        </p:attrNameLst>
                                      </p:cBhvr>
                                      <p:tavLst>
                                        <p:tav tm="0">
                                          <p:val>
                                            <p:fltVal val="0"/>
                                          </p:val>
                                        </p:tav>
                                        <p:tav tm="100000">
                                          <p:val>
                                            <p:strVal val="#ppt_w"/>
                                          </p:val>
                                        </p:tav>
                                      </p:tavLst>
                                    </p:anim>
                                    <p:anim calcmode="lin" valueType="num">
                                      <p:cBhvr>
                                        <p:cTn id="16" dur="500" fill="hold"/>
                                        <p:tgtEl>
                                          <p:spTgt spid="2521098"/>
                                        </p:tgtEl>
                                        <p:attrNameLst>
                                          <p:attrName>ppt_h</p:attrName>
                                        </p:attrNameLst>
                                      </p:cBhvr>
                                      <p:tavLst>
                                        <p:tav tm="0">
                                          <p:val>
                                            <p:fltVal val="0"/>
                                          </p:val>
                                        </p:tav>
                                        <p:tav tm="100000">
                                          <p:val>
                                            <p:strVal val="#ppt_h"/>
                                          </p:val>
                                        </p:tav>
                                      </p:tavLst>
                                    </p:anim>
                                    <p:animEffect transition="in" filter="fade">
                                      <p:cBhvr>
                                        <p:cTn id="17" dur="500"/>
                                        <p:tgtEl>
                                          <p:spTgt spid="252109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521096"/>
                                        </p:tgtEl>
                                        <p:attrNameLst>
                                          <p:attrName>style.visibility</p:attrName>
                                        </p:attrNameLst>
                                      </p:cBhvr>
                                      <p:to>
                                        <p:strVal val="visible"/>
                                      </p:to>
                                    </p:set>
                                    <p:animEffect transition="in" filter="wipe(up)">
                                      <p:cBhvr>
                                        <p:cTn id="22" dur="500"/>
                                        <p:tgtEl>
                                          <p:spTgt spid="2521096"/>
                                        </p:tgtEl>
                                      </p:cBhvr>
                                    </p:animEffect>
                                  </p:childTnLst>
                                </p:cTn>
                              </p:par>
                            </p:childTnLst>
                          </p:cTn>
                        </p:par>
                        <p:par>
                          <p:cTn id="23" fill="hold" nodeType="afterGroup">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2521093"/>
                                        </p:tgtEl>
                                        <p:attrNameLst>
                                          <p:attrName>style.visibility</p:attrName>
                                        </p:attrNameLst>
                                      </p:cBhvr>
                                      <p:to>
                                        <p:strVal val="visible"/>
                                      </p:to>
                                    </p:set>
                                    <p:animEffect transition="in" filter="wipe(up)">
                                      <p:cBhvr>
                                        <p:cTn id="26" dur="500"/>
                                        <p:tgtEl>
                                          <p:spTgt spid="2521093"/>
                                        </p:tgtEl>
                                      </p:cBhvr>
                                    </p:animEffect>
                                  </p:childTnLst>
                                </p:cTn>
                              </p:par>
                            </p:childTnLst>
                          </p:cTn>
                        </p:par>
                        <p:par>
                          <p:cTn id="27" fill="hold" nodeType="afterGroup">
                            <p:stCondLst>
                              <p:cond delay="1000"/>
                            </p:stCondLst>
                            <p:childTnLst>
                              <p:par>
                                <p:cTn id="28" presetID="53" presetClass="entr" presetSubtype="0" fill="hold" nodeType="afterEffect">
                                  <p:stCondLst>
                                    <p:cond delay="0"/>
                                  </p:stCondLst>
                                  <p:childTnLst>
                                    <p:set>
                                      <p:cBhvr>
                                        <p:cTn id="29" dur="1" fill="hold">
                                          <p:stCondLst>
                                            <p:cond delay="0"/>
                                          </p:stCondLst>
                                        </p:cTn>
                                        <p:tgtEl>
                                          <p:spTgt spid="2521099"/>
                                        </p:tgtEl>
                                        <p:attrNameLst>
                                          <p:attrName>style.visibility</p:attrName>
                                        </p:attrNameLst>
                                      </p:cBhvr>
                                      <p:to>
                                        <p:strVal val="visible"/>
                                      </p:to>
                                    </p:set>
                                    <p:anim calcmode="lin" valueType="num">
                                      <p:cBhvr>
                                        <p:cTn id="30" dur="500" fill="hold"/>
                                        <p:tgtEl>
                                          <p:spTgt spid="2521099"/>
                                        </p:tgtEl>
                                        <p:attrNameLst>
                                          <p:attrName>ppt_w</p:attrName>
                                        </p:attrNameLst>
                                      </p:cBhvr>
                                      <p:tavLst>
                                        <p:tav tm="0">
                                          <p:val>
                                            <p:fltVal val="0"/>
                                          </p:val>
                                        </p:tav>
                                        <p:tav tm="100000">
                                          <p:val>
                                            <p:strVal val="#ppt_w"/>
                                          </p:val>
                                        </p:tav>
                                      </p:tavLst>
                                    </p:anim>
                                    <p:anim calcmode="lin" valueType="num">
                                      <p:cBhvr>
                                        <p:cTn id="31" dur="500" fill="hold"/>
                                        <p:tgtEl>
                                          <p:spTgt spid="2521099"/>
                                        </p:tgtEl>
                                        <p:attrNameLst>
                                          <p:attrName>ppt_h</p:attrName>
                                        </p:attrNameLst>
                                      </p:cBhvr>
                                      <p:tavLst>
                                        <p:tav tm="0">
                                          <p:val>
                                            <p:fltVal val="0"/>
                                          </p:val>
                                        </p:tav>
                                        <p:tav tm="100000">
                                          <p:val>
                                            <p:strVal val="#ppt_h"/>
                                          </p:val>
                                        </p:tav>
                                      </p:tavLst>
                                    </p:anim>
                                    <p:animEffect transition="in" filter="fade">
                                      <p:cBhvr>
                                        <p:cTn id="32" dur="500"/>
                                        <p:tgtEl>
                                          <p:spTgt spid="2521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1092" grpId="0"/>
      <p:bldP spid="252109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2"/>
          <p:cNvSpPr>
            <a:spLocks noGrp="1" noChangeArrowheads="1"/>
          </p:cNvSpPr>
          <p:nvPr>
            <p:ph type="title"/>
          </p:nvPr>
        </p:nvSpPr>
        <p:spPr/>
        <p:txBody>
          <a:bodyPr/>
          <a:lstStyle/>
          <a:p>
            <a:pPr eaLnBrk="1" hangingPunct="1"/>
            <a:r>
              <a:rPr lang="en-AU">
                <a:latin typeface="Arial" charset="0"/>
              </a:rPr>
              <a:t>Farewell to God</a:t>
            </a:r>
          </a:p>
        </p:txBody>
      </p:sp>
      <p:pic>
        <p:nvPicPr>
          <p:cNvPr id="262146" name="Picture 3" descr="Farewell to Go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388" y="0"/>
            <a:ext cx="8713787" cy="697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4"/>
          <p:cNvGrpSpPr>
            <a:grpSpLocks/>
          </p:cNvGrpSpPr>
          <p:nvPr/>
        </p:nvGrpSpPr>
        <p:grpSpPr bwMode="auto">
          <a:xfrm>
            <a:off x="179388" y="-15875"/>
            <a:ext cx="5230812" cy="3368675"/>
            <a:chOff x="113" y="-7"/>
            <a:chExt cx="3295" cy="2122"/>
          </a:xfrm>
        </p:grpSpPr>
        <p:sp>
          <p:nvSpPr>
            <p:cNvPr id="262149" name="Rectangle 5"/>
            <p:cNvSpPr>
              <a:spLocks noChangeArrowheads="1"/>
            </p:cNvSpPr>
            <p:nvPr/>
          </p:nvSpPr>
          <p:spPr bwMode="auto">
            <a:xfrm>
              <a:off x="142" y="-7"/>
              <a:ext cx="3266" cy="11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en-US" sz="4000">
                  <a:solidFill>
                    <a:schemeClr val="tx1"/>
                  </a:solidFill>
                  <a:cs typeface="Arial" charset="0"/>
                </a:rPr>
                <a:t>查尔斯·邓普顿</a:t>
              </a:r>
            </a:p>
          </p:txBody>
        </p:sp>
        <p:sp>
          <p:nvSpPr>
            <p:cNvPr id="2324486" name="Rectangle 6"/>
            <p:cNvSpPr>
              <a:spLocks noChangeArrowheads="1"/>
            </p:cNvSpPr>
            <p:nvPr/>
          </p:nvSpPr>
          <p:spPr bwMode="auto">
            <a:xfrm>
              <a:off x="113" y="1117"/>
              <a:ext cx="1179" cy="998"/>
            </a:xfrm>
            <a:prstGeom prst="rect">
              <a:avLst/>
            </a:prstGeom>
            <a:solidFill>
              <a:schemeClr val="bg1"/>
            </a:solidFill>
            <a:ln>
              <a:noFill/>
            </a:ln>
            <a:effectLst/>
          </p:spPr>
          <p:txBody>
            <a:bodyPr wrap="none" anchor="ctr"/>
            <a:lstStyle/>
            <a:p>
              <a:pPr>
                <a:defRPr/>
              </a:pPr>
              <a:endParaRPr lang="en-US">
                <a:cs typeface="+mn-cs"/>
              </a:endParaRPr>
            </a:p>
          </p:txBody>
        </p:sp>
      </p:grpSp>
      <p:sp>
        <p:nvSpPr>
          <p:cNvPr id="2324487" name="Text Box 7"/>
          <p:cNvSpPr txBox="1">
            <a:spLocks noChangeArrowheads="1"/>
          </p:cNvSpPr>
          <p:nvPr/>
        </p:nvSpPr>
        <p:spPr bwMode="auto">
          <a:xfrm>
            <a:off x="4343400" y="577850"/>
            <a:ext cx="3200400" cy="641350"/>
          </a:xfrm>
          <a:prstGeom prst="rect">
            <a:avLst/>
          </a:prstGeom>
          <a:noFill/>
          <a:ln>
            <a:noFill/>
          </a:ln>
          <a:effectLst/>
        </p:spPr>
        <p:txBody>
          <a:bodyPr>
            <a:spAutoFit/>
          </a:bodyPr>
          <a:lstStyle/>
          <a:p>
            <a:pPr algn="r">
              <a:spcBef>
                <a:spcPct val="50000"/>
              </a:spcBef>
              <a:defRPr/>
            </a:pPr>
            <a:r>
              <a:rPr lang="en-US" sz="3600" dirty="0">
                <a:solidFill>
                  <a:schemeClr val="tx1"/>
                </a:solidFill>
                <a:cs typeface="+mn-cs"/>
              </a:rPr>
              <a:t>1915-2001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xit" presetSubtype="10" fill="hold" nodeType="clickEffect">
                                  <p:stCondLst>
                                    <p:cond delay="0"/>
                                  </p:stCondLst>
                                  <p:childTnLst>
                                    <p:animEffect transition="out" filter="checkerboard(across)">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ChangeArrowheads="1"/>
          </p:cNvSpPr>
          <p:nvPr>
            <p:ph type="title"/>
          </p:nvPr>
        </p:nvSpPr>
        <p:spPr/>
        <p:txBody>
          <a:bodyPr/>
          <a:lstStyle/>
          <a:p>
            <a:pPr eaLnBrk="1" hangingPunct="1"/>
            <a:r>
              <a:rPr lang="en-US">
                <a:latin typeface="Arial" charset="0"/>
              </a:rPr>
              <a:t>Q 815 Templeton</a:t>
            </a:r>
          </a:p>
        </p:txBody>
      </p:sp>
      <p:pic>
        <p:nvPicPr>
          <p:cNvPr id="264194"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26532" name="Text Box 4"/>
          <p:cNvSpPr txBox="1">
            <a:spLocks noChangeArrowheads="1"/>
          </p:cNvSpPr>
          <p:nvPr/>
        </p:nvSpPr>
        <p:spPr bwMode="auto">
          <a:xfrm>
            <a:off x="914400" y="682625"/>
            <a:ext cx="5181600" cy="3592513"/>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lnSpc>
                <a:spcPct val="90000"/>
              </a:lnSpc>
              <a:defRPr/>
            </a:pPr>
            <a:r>
              <a:rPr lang="zh-CN" altLang="en-US" sz="3600">
                <a:cs typeface="Arial" charset="0"/>
              </a:rPr>
              <a:t>“我相信没有既拥有</a:t>
            </a:r>
          </a:p>
          <a:p>
            <a:pPr eaLnBrk="1" hangingPunct="1">
              <a:lnSpc>
                <a:spcPct val="90000"/>
              </a:lnSpc>
              <a:defRPr/>
            </a:pPr>
            <a:r>
              <a:rPr lang="zh-CN" altLang="en-US" sz="3600">
                <a:cs typeface="Arial" charset="0"/>
              </a:rPr>
              <a:t>人类的属性又是至上的存在</a:t>
            </a:r>
            <a:r>
              <a:rPr lang="en-US" altLang="zh-CN" sz="3600">
                <a:cs typeface="Arial" charset="0"/>
              </a:rPr>
              <a:t> — </a:t>
            </a:r>
            <a:r>
              <a:rPr lang="zh-CN" altLang="en-US" sz="3600">
                <a:cs typeface="Arial" charset="0"/>
              </a:rPr>
              <a:t>也没有圣经所描写的神</a:t>
            </a:r>
            <a:r>
              <a:rPr lang="en-US" altLang="zh-CN" sz="3600">
                <a:cs typeface="Arial" charset="0"/>
              </a:rPr>
              <a:t>—</a:t>
            </a:r>
            <a:r>
              <a:rPr lang="zh-CN" altLang="en-US" sz="3600">
                <a:cs typeface="Arial" charset="0"/>
              </a:rPr>
              <a:t>而是生命是永恒的进化力量的结果经过数百万年达到目前的瞬时状态。”</a:t>
            </a:r>
            <a:endParaRPr lang="en-US" sz="3600">
              <a:cs typeface="Arial" charset="0"/>
            </a:endParaRPr>
          </a:p>
        </p:txBody>
      </p:sp>
      <p:sp>
        <p:nvSpPr>
          <p:cNvPr id="2326533" name="Text Box 5"/>
          <p:cNvSpPr txBox="1">
            <a:spLocks noChangeArrowheads="1"/>
          </p:cNvSpPr>
          <p:nvPr/>
        </p:nvSpPr>
        <p:spPr bwMode="auto">
          <a:xfrm>
            <a:off x="914400" y="5394325"/>
            <a:ext cx="7315200" cy="833438"/>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lnSpc>
                <a:spcPct val="90000"/>
              </a:lnSpc>
              <a:defRPr/>
            </a:pPr>
            <a:r>
              <a:rPr lang="en-US" sz="2800"/>
              <a:t>查尔斯·邓普顿</a:t>
            </a:r>
            <a:r>
              <a:rPr lang="en-US" altLang="ja-JP" sz="2500">
                <a:cs typeface="Arial" charset="0"/>
              </a:rPr>
              <a:t>, </a:t>
            </a:r>
            <a:r>
              <a:rPr lang="en-US" altLang="ja-JP" sz="2500" i="1">
                <a:cs typeface="Arial" charset="0"/>
              </a:rPr>
              <a:t>Farewell to God </a:t>
            </a:r>
            <a:r>
              <a:rPr lang="en-US" altLang="ja-JP" sz="2500">
                <a:cs typeface="Arial" charset="0"/>
              </a:rPr>
              <a:t> (Toronto:</a:t>
            </a:r>
            <a:r>
              <a:rPr lang="en-US" altLang="ja-JP" sz="2500" b="0">
                <a:cs typeface="Arial" charset="0"/>
              </a:rPr>
              <a:t> </a:t>
            </a:r>
            <a:r>
              <a:rPr lang="en-US" altLang="ja-JP" sz="2500">
                <a:cs typeface="Arial" charset="0"/>
              </a:rPr>
              <a:t>McClelland &amp; Stewart, 1996), p. 232. </a:t>
            </a:r>
            <a:endParaRPr lang="en-US" sz="2500">
              <a:cs typeface="Arial" charset="0"/>
            </a:endParaRPr>
          </a:p>
        </p:txBody>
      </p:sp>
      <p:pic>
        <p:nvPicPr>
          <p:cNvPr id="264197" name="Picture 6" descr="Farewell to Go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43600" y="685800"/>
            <a:ext cx="22860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noGrp="1" noChangeArrowheads="1"/>
          </p:cNvSpPr>
          <p:nvPr>
            <p:ph type="title"/>
          </p:nvPr>
        </p:nvSpPr>
        <p:spPr/>
        <p:txBody>
          <a:bodyPr/>
          <a:lstStyle/>
          <a:p>
            <a:pPr eaLnBrk="1" hangingPunct="1"/>
            <a:r>
              <a:rPr lang="en-US">
                <a:latin typeface="Arial" charset="0"/>
              </a:rPr>
              <a:t>Presbyterian slippery slide</a:t>
            </a:r>
          </a:p>
        </p:txBody>
      </p:sp>
      <p:sp>
        <p:nvSpPr>
          <p:cNvPr id="2328583" name="Line 7"/>
          <p:cNvSpPr>
            <a:spLocks noChangeShapeType="1"/>
          </p:cNvSpPr>
          <p:nvPr/>
        </p:nvSpPr>
        <p:spPr bwMode="auto">
          <a:xfrm>
            <a:off x="4572000" y="1828800"/>
            <a:ext cx="0" cy="533400"/>
          </a:xfrm>
          <a:prstGeom prst="line">
            <a:avLst/>
          </a:prstGeom>
          <a:noFill/>
          <a:ln w="114300">
            <a:solidFill>
              <a:srgbClr val="FF66FF"/>
            </a:solidFill>
            <a:round/>
            <a:headEnd/>
            <a:tailEnd type="triangle" w="med" len="med"/>
          </a:ln>
          <a:effectLst/>
        </p:spPr>
        <p:txBody>
          <a:bodyPr/>
          <a:lstStyle/>
          <a:p>
            <a:pPr>
              <a:defRPr/>
            </a:pPr>
            <a:endParaRPr lang="en-US">
              <a:cs typeface="+mn-cs"/>
            </a:endParaRPr>
          </a:p>
        </p:txBody>
      </p:sp>
      <p:sp>
        <p:nvSpPr>
          <p:cNvPr id="2328584" name="Line 8"/>
          <p:cNvSpPr>
            <a:spLocks noChangeShapeType="1"/>
          </p:cNvSpPr>
          <p:nvPr/>
        </p:nvSpPr>
        <p:spPr bwMode="auto">
          <a:xfrm>
            <a:off x="4572000" y="3413125"/>
            <a:ext cx="0" cy="533400"/>
          </a:xfrm>
          <a:prstGeom prst="line">
            <a:avLst/>
          </a:prstGeom>
          <a:noFill/>
          <a:ln w="114300">
            <a:solidFill>
              <a:srgbClr val="FF66FF"/>
            </a:solidFill>
            <a:round/>
            <a:headEnd/>
            <a:tailEnd type="triangle" w="med" len="med"/>
          </a:ln>
          <a:effectLst/>
        </p:spPr>
        <p:txBody>
          <a:bodyPr/>
          <a:lstStyle/>
          <a:p>
            <a:pPr>
              <a:defRPr/>
            </a:pPr>
            <a:endParaRPr lang="en-US">
              <a:cs typeface="+mn-cs"/>
            </a:endParaRPr>
          </a:p>
        </p:txBody>
      </p:sp>
      <p:sp>
        <p:nvSpPr>
          <p:cNvPr id="2328585" name="Text Box 9"/>
          <p:cNvSpPr txBox="1">
            <a:spLocks noChangeArrowheads="1"/>
          </p:cNvSpPr>
          <p:nvPr/>
        </p:nvSpPr>
        <p:spPr bwMode="auto">
          <a:xfrm>
            <a:off x="1143000" y="5470525"/>
            <a:ext cx="6858000" cy="1046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r>
              <a:rPr lang="en-US" sz="3200"/>
              <a:t>查尔斯·邓普顿</a:t>
            </a:r>
            <a:r>
              <a:rPr lang="en-US" altLang="ja-JP" sz="3200"/>
              <a:t> </a:t>
            </a:r>
            <a:r>
              <a:rPr lang="en-US" altLang="ja-JP" sz="3000">
                <a:cs typeface="Arial" charset="0"/>
              </a:rPr>
              <a:t>(</a:t>
            </a:r>
            <a:r>
              <a:rPr lang="zh-CN" altLang="en-US" sz="3000">
                <a:cs typeface="Arial" charset="0"/>
              </a:rPr>
              <a:t>～</a:t>
            </a:r>
            <a:r>
              <a:rPr lang="en-US" altLang="ja-JP" sz="3000">
                <a:cs typeface="Arial" charset="0"/>
              </a:rPr>
              <a:t>1940)</a:t>
            </a:r>
          </a:p>
          <a:p>
            <a:pPr algn="ctr" eaLnBrk="1" hangingPunct="1"/>
            <a:r>
              <a:rPr lang="en-US" sz="3000">
                <a:cs typeface="Arial" charset="0"/>
              </a:rPr>
              <a:t>  </a:t>
            </a:r>
            <a:r>
              <a:rPr lang="en-US" sz="3000">
                <a:solidFill>
                  <a:srgbClr val="FFFF00"/>
                </a:solidFill>
                <a:cs typeface="Arial" charset="0"/>
              </a:rPr>
              <a:t>背教者</a:t>
            </a:r>
          </a:p>
        </p:txBody>
      </p:sp>
      <p:sp>
        <p:nvSpPr>
          <p:cNvPr id="2328586" name="Line 10"/>
          <p:cNvSpPr>
            <a:spLocks noChangeShapeType="1"/>
          </p:cNvSpPr>
          <p:nvPr/>
        </p:nvSpPr>
        <p:spPr bwMode="auto">
          <a:xfrm>
            <a:off x="4572000" y="5029200"/>
            <a:ext cx="0" cy="533400"/>
          </a:xfrm>
          <a:prstGeom prst="line">
            <a:avLst/>
          </a:prstGeom>
          <a:noFill/>
          <a:ln w="114300">
            <a:solidFill>
              <a:srgbClr val="FF66FF"/>
            </a:solidFill>
            <a:round/>
            <a:headEnd/>
            <a:tailEnd type="triangle" w="med" len="med"/>
          </a:ln>
          <a:effectLst/>
        </p:spPr>
        <p:txBody>
          <a:bodyPr/>
          <a:lstStyle/>
          <a:p>
            <a:pPr>
              <a:defRPr/>
            </a:pPr>
            <a:endParaRPr lang="en-US">
              <a:cs typeface="+mn-cs"/>
            </a:endParaRPr>
          </a:p>
        </p:txBody>
      </p:sp>
      <p:sp>
        <p:nvSpPr>
          <p:cNvPr id="266246" name="Text Box 3"/>
          <p:cNvSpPr txBox="1">
            <a:spLocks noChangeArrowheads="1"/>
          </p:cNvSpPr>
          <p:nvPr/>
        </p:nvSpPr>
        <p:spPr bwMode="auto">
          <a:xfrm>
            <a:off x="1676400" y="722313"/>
            <a:ext cx="5791200" cy="113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r>
              <a:rPr lang="en-US" sz="3400">
                <a:cs typeface="Arial" charset="0"/>
              </a:rPr>
              <a:t>查尔斯·霍奇</a:t>
            </a:r>
            <a:r>
              <a:rPr lang="en-US" altLang="ja-JP" sz="3400">
                <a:cs typeface="Arial" charset="0"/>
              </a:rPr>
              <a:t> (1779- 1878)</a:t>
            </a:r>
          </a:p>
          <a:p>
            <a:pPr algn="ctr" eaLnBrk="1" hangingPunct="1"/>
            <a:r>
              <a:rPr lang="zh-CN" altLang="en-US" sz="3400">
                <a:solidFill>
                  <a:srgbClr val="FFFF00"/>
                </a:solidFill>
              </a:rPr>
              <a:t>旧地球</a:t>
            </a:r>
            <a:endParaRPr lang="en-US" sz="3400">
              <a:solidFill>
                <a:srgbClr val="FFFF00"/>
              </a:solidFill>
              <a:cs typeface="Arial" charset="0"/>
            </a:endParaRPr>
          </a:p>
        </p:txBody>
      </p:sp>
      <p:sp>
        <p:nvSpPr>
          <p:cNvPr id="16" name="Text Box 4"/>
          <p:cNvSpPr txBox="1">
            <a:spLocks noChangeArrowheads="1"/>
          </p:cNvSpPr>
          <p:nvPr/>
        </p:nvSpPr>
        <p:spPr bwMode="auto">
          <a:xfrm>
            <a:off x="2209800" y="2322513"/>
            <a:ext cx="4724400" cy="113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r>
              <a:rPr lang="en-US" sz="3400">
                <a:cs typeface="Arial" charset="0"/>
              </a:rPr>
              <a:t>霍奇 (1823-1886)</a:t>
            </a:r>
          </a:p>
          <a:p>
            <a:pPr algn="ctr" eaLnBrk="1" hangingPunct="1"/>
            <a:r>
              <a:rPr lang="en-US" sz="3400">
                <a:solidFill>
                  <a:srgbClr val="FFFF00"/>
                </a:solidFill>
                <a:cs typeface="Arial" charset="0"/>
              </a:rPr>
              <a:t>有神进化论??</a:t>
            </a:r>
          </a:p>
        </p:txBody>
      </p:sp>
      <p:sp>
        <p:nvSpPr>
          <p:cNvPr id="17" name="Text Box 5"/>
          <p:cNvSpPr txBox="1">
            <a:spLocks noChangeArrowheads="1"/>
          </p:cNvSpPr>
          <p:nvPr/>
        </p:nvSpPr>
        <p:spPr bwMode="auto">
          <a:xfrm>
            <a:off x="1676400" y="3922713"/>
            <a:ext cx="5715000" cy="113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r>
              <a:rPr lang="en-US" sz="3400">
                <a:cs typeface="Arial" charset="0"/>
              </a:rPr>
              <a:t>沃菲尔德 (1851-1921)</a:t>
            </a:r>
          </a:p>
          <a:p>
            <a:pPr algn="ctr" eaLnBrk="1" hangingPunct="1"/>
            <a:r>
              <a:rPr lang="en-US" sz="3400">
                <a:solidFill>
                  <a:srgbClr val="FFFF00"/>
                </a:solidFill>
                <a:cs typeface="Arial" charset="0"/>
              </a:rPr>
              <a:t>有神进化论?</a:t>
            </a:r>
          </a:p>
        </p:txBody>
      </p:sp>
      <p:sp>
        <p:nvSpPr>
          <p:cNvPr id="266249" name="Text Box 6"/>
          <p:cNvSpPr txBox="1">
            <a:spLocks noChangeArrowheads="1"/>
          </p:cNvSpPr>
          <p:nvPr/>
        </p:nvSpPr>
        <p:spPr bwMode="auto">
          <a:xfrm>
            <a:off x="2209800" y="0"/>
            <a:ext cx="46482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en-US" sz="3600">
                <a:solidFill>
                  <a:srgbClr val="FF66FF"/>
                </a:solidFill>
                <a:cs typeface="Arial" charset="0"/>
              </a:rPr>
              <a:t>普林斯顿神学院</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328583"/>
                                        </p:tgtEl>
                                        <p:attrNameLst>
                                          <p:attrName>style.visibility</p:attrName>
                                        </p:attrNameLst>
                                      </p:cBhvr>
                                      <p:to>
                                        <p:strVal val="visible"/>
                                      </p:to>
                                    </p:set>
                                    <p:animEffect transition="in" filter="wipe(up)">
                                      <p:cBhvr>
                                        <p:cTn id="7" dur="500"/>
                                        <p:tgtEl>
                                          <p:spTgt spid="232858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2328584"/>
                                        </p:tgtEl>
                                        <p:attrNameLst>
                                          <p:attrName>style.visibility</p:attrName>
                                        </p:attrNameLst>
                                      </p:cBhvr>
                                      <p:to>
                                        <p:strVal val="visible"/>
                                      </p:to>
                                    </p:set>
                                    <p:animEffect transition="in" filter="wipe(up)">
                                      <p:cBhvr>
                                        <p:cTn id="16" dur="500"/>
                                        <p:tgtEl>
                                          <p:spTgt spid="2328584"/>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nodeType="clickEffect">
                                  <p:stCondLst>
                                    <p:cond delay="0"/>
                                  </p:stCondLst>
                                  <p:childTnLst>
                                    <p:set>
                                      <p:cBhvr>
                                        <p:cTn id="24" dur="1" fill="hold">
                                          <p:stCondLst>
                                            <p:cond delay="0"/>
                                          </p:stCondLst>
                                        </p:cTn>
                                        <p:tgtEl>
                                          <p:spTgt spid="2328586"/>
                                        </p:tgtEl>
                                        <p:attrNameLst>
                                          <p:attrName>style.visibility</p:attrName>
                                        </p:attrNameLst>
                                      </p:cBhvr>
                                      <p:to>
                                        <p:strVal val="visible"/>
                                      </p:to>
                                    </p:set>
                                    <p:animEffect transition="in" filter="wipe(up)">
                                      <p:cBhvr>
                                        <p:cTn id="25" dur="500"/>
                                        <p:tgtEl>
                                          <p:spTgt spid="2328586"/>
                                        </p:tgtEl>
                                      </p:cBhvr>
                                    </p:animEffect>
                                  </p:childTnLst>
                                </p:cTn>
                              </p:par>
                            </p:childTnLst>
                          </p:cTn>
                        </p:par>
                        <p:par>
                          <p:cTn id="26" fill="hold" nodeType="afterGroup">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2328585"/>
                                        </p:tgtEl>
                                        <p:attrNameLst>
                                          <p:attrName>style.visibility</p:attrName>
                                        </p:attrNameLst>
                                      </p:cBhvr>
                                      <p:to>
                                        <p:strVal val="visible"/>
                                      </p:to>
                                    </p:set>
                                    <p:animEffect transition="in" filter="wipe(up)">
                                      <p:cBhvr>
                                        <p:cTn id="29" dur="500"/>
                                        <p:tgtEl>
                                          <p:spTgt spid="2328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8585" grpId="0"/>
      <p:bldP spid="16" grpId="0"/>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Grp="1" noChangeArrowheads="1"/>
          </p:cNvSpPr>
          <p:nvPr>
            <p:ph type="title"/>
          </p:nvPr>
        </p:nvSpPr>
        <p:spPr/>
        <p:txBody>
          <a:bodyPr/>
          <a:lstStyle/>
          <a:p>
            <a:pPr eaLnBrk="1" hangingPunct="1"/>
            <a:r>
              <a:rPr lang="en-US">
                <a:latin typeface="Arial" charset="0"/>
              </a:rPr>
              <a:t>Q872 Waltke 2001</a:t>
            </a:r>
          </a:p>
        </p:txBody>
      </p:sp>
      <p:pic>
        <p:nvPicPr>
          <p:cNvPr id="268290"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55620" name="Text Box 4"/>
          <p:cNvSpPr txBox="1">
            <a:spLocks noChangeArrowheads="1"/>
          </p:cNvSpPr>
          <p:nvPr/>
        </p:nvSpPr>
        <p:spPr bwMode="auto">
          <a:xfrm>
            <a:off x="914400" y="1319213"/>
            <a:ext cx="7162800" cy="2871787"/>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lnSpc>
                <a:spcPct val="90000"/>
              </a:lnSpc>
              <a:spcBef>
                <a:spcPct val="50000"/>
              </a:spcBef>
              <a:defRPr/>
            </a:pPr>
            <a:r>
              <a:rPr lang="en-US" altLang="ja-JP" sz="4000">
                <a:ea typeface="MS PGothic" charset="0"/>
                <a:cs typeface="MS PGothic" charset="0"/>
              </a:rPr>
              <a:t>“</a:t>
            </a:r>
            <a:r>
              <a:rPr lang="zh-CN" altLang="en-US" sz="4000">
                <a:ea typeface="MS PGothic" charset="0"/>
                <a:cs typeface="MS PGothic" charset="0"/>
              </a:rPr>
              <a:t>七天</a:t>
            </a:r>
            <a:r>
              <a:rPr lang="ja-JP" altLang="en-US" sz="4000">
                <a:ea typeface="MS PGothic" charset="0"/>
                <a:cs typeface="MS PGothic" charset="0"/>
              </a:rPr>
              <a:t>创造</a:t>
            </a:r>
            <a:r>
              <a:rPr lang="zh-CN" altLang="en-US" sz="4000">
                <a:ea typeface="MS PGothic" charset="0"/>
                <a:cs typeface="MS PGothic" charset="0"/>
              </a:rPr>
              <a:t>论</a:t>
            </a:r>
            <a:r>
              <a:rPr lang="ja-JP" altLang="en-US" sz="4000">
                <a:ea typeface="MS PGothic" charset="0"/>
                <a:cs typeface="MS PGothic" charset="0"/>
              </a:rPr>
              <a:t>可能</a:t>
            </a:r>
            <a:r>
              <a:rPr lang="zh-CN" altLang="en-US" sz="4000">
                <a:ea typeface="MS PGothic" charset="0"/>
                <a:cs typeface="MS PGothic" charset="0"/>
              </a:rPr>
              <a:t>对</a:t>
            </a:r>
            <a:r>
              <a:rPr lang="ja-JP" altLang="en-US" sz="4000">
                <a:ea typeface="MS PGothic" charset="0"/>
                <a:cs typeface="MS PGothic" charset="0"/>
              </a:rPr>
              <a:t>严格的历史记录造成困难。当代科学家几乎一致</a:t>
            </a:r>
            <a:r>
              <a:rPr lang="zh-CN" altLang="en-US" sz="4000">
                <a:ea typeface="MS PGothic" charset="0"/>
                <a:cs typeface="MS PGothic" charset="0"/>
              </a:rPr>
              <a:t>驳回</a:t>
            </a:r>
            <a:r>
              <a:rPr lang="ja-JP" altLang="en-US" sz="4000">
                <a:ea typeface="MS PGothic" charset="0"/>
                <a:cs typeface="MS PGothic" charset="0"/>
              </a:rPr>
              <a:t>一个星期内创造的可能性</a:t>
            </a:r>
            <a:r>
              <a:rPr lang="zh-CN" altLang="en-US" sz="4000">
                <a:ea typeface="MS PGothic" charset="0"/>
                <a:cs typeface="MS PGothic" charset="0"/>
              </a:rPr>
              <a:t>；</a:t>
            </a:r>
            <a:r>
              <a:rPr lang="ja-JP" altLang="en-US" sz="4000">
                <a:ea typeface="MS PGothic" charset="0"/>
                <a:cs typeface="MS PGothic" charset="0"/>
              </a:rPr>
              <a:t>我们</a:t>
            </a:r>
            <a:r>
              <a:rPr lang="zh-CN" altLang="en-US" sz="4000">
                <a:ea typeface="MS PGothic" charset="0"/>
                <a:cs typeface="MS PGothic" charset="0"/>
              </a:rPr>
              <a:t>也</a:t>
            </a:r>
            <a:r>
              <a:rPr lang="ja-JP" altLang="en-US" sz="4000">
                <a:ea typeface="MS PGothic" charset="0"/>
                <a:cs typeface="MS PGothic" charset="0"/>
              </a:rPr>
              <a:t>不能草率</a:t>
            </a:r>
            <a:r>
              <a:rPr lang="zh-CN" altLang="en-US" sz="4000">
                <a:ea typeface="MS PGothic" charset="0"/>
                <a:cs typeface="MS PGothic" charset="0"/>
              </a:rPr>
              <a:t>驳回</a:t>
            </a:r>
            <a:r>
              <a:rPr lang="ja-JP" altLang="en-US" sz="4000">
                <a:ea typeface="MS PGothic" charset="0"/>
                <a:cs typeface="MS PGothic" charset="0"/>
              </a:rPr>
              <a:t>地球科学的</a:t>
            </a:r>
            <a:r>
              <a:rPr lang="ja-JP" altLang="en-US" sz="4000">
                <a:solidFill>
                  <a:srgbClr val="FFFF00"/>
                </a:solidFill>
                <a:ea typeface="MS PGothic" charset="0"/>
                <a:cs typeface="MS PGothic" charset="0"/>
              </a:rPr>
              <a:t>证据</a:t>
            </a:r>
            <a:r>
              <a:rPr lang="ja-JP" altLang="en-US" sz="4000">
                <a:ea typeface="MS PGothic" charset="0"/>
                <a:cs typeface="MS PGothic" charset="0"/>
              </a:rPr>
              <a:t>。</a:t>
            </a:r>
            <a:r>
              <a:rPr lang="zh-CN" altLang="en-US" sz="4000">
                <a:ea typeface="MS PGothic" charset="0"/>
                <a:cs typeface="MS PGothic" charset="0"/>
              </a:rPr>
              <a:t>”</a:t>
            </a:r>
            <a:endParaRPr lang="en-US" altLang="ja-JP" sz="4000">
              <a:ea typeface="MS PGothic" charset="0"/>
              <a:cs typeface="MS PGothic" charset="0"/>
            </a:endParaRPr>
          </a:p>
        </p:txBody>
      </p:sp>
      <p:sp>
        <p:nvSpPr>
          <p:cNvPr id="3055621" name="Text Box 5"/>
          <p:cNvSpPr txBox="1">
            <a:spLocks noChangeArrowheads="1"/>
          </p:cNvSpPr>
          <p:nvPr/>
        </p:nvSpPr>
        <p:spPr bwMode="auto">
          <a:xfrm>
            <a:off x="914400" y="5410200"/>
            <a:ext cx="7391400" cy="749300"/>
          </a:xfrm>
          <a:prstGeom prst="rect">
            <a:avLst/>
          </a:prstGeom>
          <a:noFill/>
          <a:ln>
            <a:noFill/>
          </a:ln>
          <a:effectLst>
            <a:outerShdw blurRad="63500" dist="38099" dir="2700000" algn="ctr" rotWithShape="0">
              <a:schemeClr val="tx1">
                <a:alpha val="74998"/>
              </a:schemeClr>
            </a:outerShdw>
          </a:effectLst>
        </p:spPr>
        <p:txBody>
          <a:bodyPr>
            <a:spAutoFit/>
          </a:bodyPr>
          <a:lstStyle/>
          <a:p>
            <a:pPr>
              <a:lnSpc>
                <a:spcPct val="90000"/>
              </a:lnSpc>
              <a:defRPr/>
            </a:pPr>
            <a:r>
              <a:rPr lang="en-US" dirty="0">
                <a:cs typeface="+mn-cs"/>
              </a:rPr>
              <a:t>Bruce K. </a:t>
            </a:r>
            <a:r>
              <a:rPr lang="en-US" dirty="0" err="1">
                <a:cs typeface="+mn-cs"/>
              </a:rPr>
              <a:t>Waltke</a:t>
            </a:r>
            <a:r>
              <a:rPr lang="en-US" dirty="0">
                <a:cs typeface="+mn-cs"/>
              </a:rPr>
              <a:t>, </a:t>
            </a:r>
            <a:r>
              <a:rPr lang="en-US" i="1" dirty="0">
                <a:cs typeface="+mn-cs"/>
              </a:rPr>
              <a:t>Genesis</a:t>
            </a:r>
            <a:r>
              <a:rPr lang="en-US" dirty="0">
                <a:cs typeface="+mn-cs"/>
              </a:rPr>
              <a:t> (Grand Rapids: </a:t>
            </a:r>
            <a:r>
              <a:rPr lang="en-US" dirty="0" err="1">
                <a:cs typeface="+mn-cs"/>
              </a:rPr>
              <a:t>Zondervan</a:t>
            </a:r>
            <a:r>
              <a:rPr lang="en-US" dirty="0">
                <a:cs typeface="+mn-cs"/>
              </a:rPr>
              <a:t>, 2001), </a:t>
            </a:r>
            <a:r>
              <a:rPr lang="en-US" dirty="0" err="1">
                <a:cs typeface="+mn-cs"/>
              </a:rPr>
              <a:t>p</a:t>
            </a:r>
            <a:r>
              <a:rPr lang="en-US" dirty="0">
                <a:cs typeface="+mn-cs"/>
              </a:rPr>
              <a:t>. 77.</a:t>
            </a:r>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2"/>
          <p:cNvSpPr>
            <a:spLocks noGrp="1" noChangeArrowheads="1"/>
          </p:cNvSpPr>
          <p:nvPr>
            <p:ph type="title" idx="4294967295"/>
          </p:nvPr>
        </p:nvSpPr>
        <p:spPr/>
        <p:txBody>
          <a:bodyPr/>
          <a:lstStyle/>
          <a:p>
            <a:pPr eaLnBrk="1" hangingPunct="1"/>
            <a:r>
              <a:rPr lang="en-US">
                <a:latin typeface="Arial" charset="0"/>
              </a:rPr>
              <a:t>Cross Series 1</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Grp="1" noChangeArrowheads="1"/>
          </p:cNvSpPr>
          <p:nvPr>
            <p:ph type="title"/>
          </p:nvPr>
        </p:nvSpPr>
        <p:spPr/>
        <p:txBody>
          <a:bodyPr/>
          <a:lstStyle/>
          <a:p>
            <a:pPr eaLnBrk="1" hangingPunct="1"/>
            <a:r>
              <a:rPr lang="en-US">
                <a:latin typeface="Arial" charset="0"/>
              </a:rPr>
              <a:t>Col. 2:8 NAS</a:t>
            </a:r>
          </a:p>
        </p:txBody>
      </p:sp>
      <p:pic>
        <p:nvPicPr>
          <p:cNvPr id="163842"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8660" name="Text Box 4"/>
          <p:cNvSpPr txBox="1">
            <a:spLocks noChangeArrowheads="1"/>
          </p:cNvSpPr>
          <p:nvPr/>
        </p:nvSpPr>
        <p:spPr bwMode="auto">
          <a:xfrm>
            <a:off x="457200" y="533400"/>
            <a:ext cx="8229600" cy="923925"/>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defRPr/>
            </a:pPr>
            <a:r>
              <a:rPr lang="zh-CN" altLang="en-US" sz="5400">
                <a:solidFill>
                  <a:srgbClr val="00FF00"/>
                </a:solidFill>
                <a:cs typeface="Arial" charset="0"/>
              </a:rPr>
              <a:t>歌罗西书</a:t>
            </a:r>
            <a:r>
              <a:rPr lang="en-US" altLang="zh-CN" sz="5400">
                <a:solidFill>
                  <a:srgbClr val="00FF00"/>
                </a:solidFill>
                <a:cs typeface="Arial" charset="0"/>
              </a:rPr>
              <a:t> </a:t>
            </a:r>
            <a:r>
              <a:rPr lang="en-US" altLang="ja-JP" sz="5400">
                <a:solidFill>
                  <a:srgbClr val="00FF00"/>
                </a:solidFill>
                <a:cs typeface="Arial" charset="0"/>
              </a:rPr>
              <a:t>2:8</a:t>
            </a:r>
            <a:endParaRPr lang="en-US" sz="5400">
              <a:solidFill>
                <a:srgbClr val="00FF00"/>
              </a:solidFill>
              <a:cs typeface="Arial" charset="0"/>
            </a:endParaRPr>
          </a:p>
        </p:txBody>
      </p:sp>
      <p:sp>
        <p:nvSpPr>
          <p:cNvPr id="2118661" name="Text Box 5"/>
          <p:cNvSpPr txBox="1">
            <a:spLocks noChangeArrowheads="1"/>
          </p:cNvSpPr>
          <p:nvPr/>
        </p:nvSpPr>
        <p:spPr bwMode="auto">
          <a:xfrm>
            <a:off x="990600" y="1771650"/>
            <a:ext cx="7543800" cy="2800350"/>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spcBef>
                <a:spcPct val="50000"/>
              </a:spcBef>
              <a:defRPr/>
            </a:pPr>
            <a:r>
              <a:rPr lang="en-US" sz="4400"/>
              <a:t>你们要当心，免得有人用</a:t>
            </a:r>
            <a:r>
              <a:rPr lang="en-US" sz="4400">
                <a:solidFill>
                  <a:srgbClr val="FFFF00"/>
                </a:solidFill>
              </a:rPr>
              <a:t>哲学</a:t>
            </a:r>
            <a:r>
              <a:rPr lang="en-US" sz="4400"/>
              <a:t>和</a:t>
            </a:r>
            <a:r>
              <a:rPr lang="en-US" sz="4400">
                <a:solidFill>
                  <a:srgbClr val="FFFF00"/>
                </a:solidFill>
              </a:rPr>
              <a:t>虚空</a:t>
            </a:r>
            <a:r>
              <a:rPr lang="en-US" sz="4400"/>
              <a:t>的妄言把你们掳去；那些是出于</a:t>
            </a:r>
            <a:r>
              <a:rPr lang="en-US" sz="4400">
                <a:solidFill>
                  <a:srgbClr val="FFFF00"/>
                </a:solidFill>
              </a:rPr>
              <a:t>人的传统</a:t>
            </a:r>
            <a:r>
              <a:rPr lang="en-US" sz="4400"/>
              <a:t>，出于世界的原则，而不是出于基督。</a:t>
            </a:r>
            <a:endParaRPr lang="en-US" sz="4400">
              <a:cs typeface="Arial" charset="0"/>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2"/>
          <p:cNvSpPr>
            <a:spLocks noGrp="1" noChangeArrowheads="1"/>
          </p:cNvSpPr>
          <p:nvPr>
            <p:ph type="title" idx="4294967295"/>
          </p:nvPr>
        </p:nvSpPr>
        <p:spPr/>
        <p:txBody>
          <a:bodyPr/>
          <a:lstStyle/>
          <a:p>
            <a:pPr eaLnBrk="1" hangingPunct="1"/>
            <a:r>
              <a:rPr lang="en-US">
                <a:latin typeface="Arial" charset="0"/>
              </a:rPr>
              <a:t>Cross Series 1</a:t>
            </a:r>
          </a:p>
        </p:txBody>
      </p:sp>
      <p:pic>
        <p:nvPicPr>
          <p:cNvPr id="272386" name="Picture 3" descr="Cross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5"/>
          <p:cNvSpPr txBox="1">
            <a:spLocks noChangeArrowheads="1"/>
          </p:cNvSpPr>
          <p:nvPr/>
        </p:nvSpPr>
        <p:spPr bwMode="auto">
          <a:xfrm>
            <a:off x="5715000" y="165100"/>
            <a:ext cx="34290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zh-CN" altLang="en-US" sz="2800">
                <a:solidFill>
                  <a:schemeClr val="tx1"/>
                </a:solidFill>
                <a:latin typeface="Arial Rounded MT Bold" charset="0"/>
                <a:cs typeface="Arial Rounded MT Bold" charset="0"/>
              </a:rPr>
              <a:t>来信耶稣！</a:t>
            </a:r>
            <a:endParaRPr lang="en-US" altLang="zh-CN" sz="2800">
              <a:solidFill>
                <a:schemeClr val="tx1"/>
              </a:solidFill>
              <a:latin typeface="Arial Rounded MT Bold" charset="0"/>
              <a:cs typeface="Arial Rounded MT Bold" charset="0"/>
            </a:endParaRPr>
          </a:p>
          <a:p>
            <a:pPr algn="ctr" eaLnBrk="1" hangingPunct="1">
              <a:spcBef>
                <a:spcPct val="50000"/>
              </a:spcBef>
            </a:pPr>
            <a:r>
              <a:rPr lang="zh-CN" altLang="en-US" sz="2800">
                <a:solidFill>
                  <a:schemeClr val="tx1"/>
                </a:solidFill>
                <a:latin typeface="Arial Rounded MT Bold" charset="0"/>
                <a:cs typeface="Arial Rounded MT Bold" charset="0"/>
              </a:rPr>
              <a:t>来到十字架前</a:t>
            </a:r>
            <a:endParaRPr lang="en-US" altLang="zh-CN" sz="2800">
              <a:solidFill>
                <a:schemeClr val="tx1"/>
              </a:solidFill>
              <a:latin typeface="Arial Rounded MT Bold" charset="0"/>
              <a:cs typeface="Arial Rounded MT Bold" charset="0"/>
            </a:endParaRPr>
          </a:p>
          <a:p>
            <a:pPr algn="ctr" eaLnBrk="1" hangingPunct="1">
              <a:spcBef>
                <a:spcPct val="50000"/>
              </a:spcBef>
              <a:spcAft>
                <a:spcPts val="600"/>
              </a:spcAft>
            </a:pPr>
            <a:r>
              <a:rPr lang="zh-CN" altLang="en-US" sz="2800">
                <a:solidFill>
                  <a:schemeClr val="tx1"/>
                </a:solidFill>
                <a:latin typeface="Arial Rounded MT Bold" charset="0"/>
                <a:cs typeface="Arial Rounded MT Bold" charset="0"/>
              </a:rPr>
              <a:t>领受救恩！</a:t>
            </a:r>
            <a:endParaRPr lang="en-US" sz="2800">
              <a:solidFill>
                <a:schemeClr val="tx1"/>
              </a:solidFill>
              <a:latin typeface="Arial Rounded MT Bold" charset="0"/>
              <a:cs typeface="Arial Rounded MT Bold"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ChangeArrowheads="1"/>
          </p:cNvSpPr>
          <p:nvPr>
            <p:ph type="title" idx="4294967295"/>
          </p:nvPr>
        </p:nvSpPr>
        <p:spPr/>
        <p:txBody>
          <a:bodyPr/>
          <a:lstStyle/>
          <a:p>
            <a:pPr eaLnBrk="1" hangingPunct="1"/>
            <a:r>
              <a:rPr lang="en-US">
                <a:latin typeface="Arial" charset="0"/>
              </a:rPr>
              <a:t>Cross Series 2</a:t>
            </a:r>
          </a:p>
        </p:txBody>
      </p:sp>
      <p:pic>
        <p:nvPicPr>
          <p:cNvPr id="274434" name="Picture 3" descr="Cross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26988"/>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4435" name="Text Box 4"/>
          <p:cNvSpPr txBox="1">
            <a:spLocks noChangeArrowheads="1"/>
          </p:cNvSpPr>
          <p:nvPr/>
        </p:nvSpPr>
        <p:spPr bwMode="auto">
          <a:xfrm rot="2624626">
            <a:off x="876300" y="2235200"/>
            <a:ext cx="1182688"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spcBef>
                <a:spcPct val="50000"/>
              </a:spcBef>
            </a:pPr>
            <a:r>
              <a:rPr lang="zh-CN" altLang="en-US" sz="1800">
                <a:cs typeface="Arial" charset="0"/>
              </a:rPr>
              <a:t>数百万年</a:t>
            </a:r>
            <a:endParaRPr lang="en-US" sz="1800">
              <a:cs typeface="Arial"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2"/>
          <p:cNvSpPr>
            <a:spLocks noGrp="1" noChangeArrowheads="1"/>
          </p:cNvSpPr>
          <p:nvPr>
            <p:ph type="title" idx="4294967295"/>
          </p:nvPr>
        </p:nvSpPr>
        <p:spPr/>
        <p:txBody>
          <a:bodyPr/>
          <a:lstStyle/>
          <a:p>
            <a:pPr eaLnBrk="1" hangingPunct="1"/>
            <a:r>
              <a:rPr lang="en-US">
                <a:latin typeface="Arial" charset="0"/>
              </a:rPr>
              <a:t>Cross Series 6</a:t>
            </a:r>
          </a:p>
        </p:txBody>
      </p:sp>
      <p:pic>
        <p:nvPicPr>
          <p:cNvPr id="276482" name="Picture 3" descr="MissileCrossSeries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5"/>
          <p:cNvSpPr txBox="1">
            <a:spLocks noChangeArrowheads="1"/>
          </p:cNvSpPr>
          <p:nvPr/>
        </p:nvSpPr>
        <p:spPr bwMode="auto">
          <a:xfrm>
            <a:off x="6262688" y="674688"/>
            <a:ext cx="2576512"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zh-CN" altLang="en-US" sz="3200">
                <a:solidFill>
                  <a:schemeClr val="tx1"/>
                </a:solidFill>
                <a:latin typeface="Arial Rounded MT Bold" charset="0"/>
                <a:cs typeface="Arial Rounded MT Bold" charset="0"/>
              </a:rPr>
              <a:t>它没有打中十字架！</a:t>
            </a:r>
            <a:endParaRPr lang="en-US" sz="3200">
              <a:solidFill>
                <a:schemeClr val="tx1"/>
              </a:solidFill>
              <a:latin typeface="Arial Rounded MT Bold" charset="0"/>
              <a:cs typeface="Arial Rounded MT Bold" charset="0"/>
            </a:endParaRPr>
          </a:p>
        </p:txBody>
      </p:sp>
      <p:sp>
        <p:nvSpPr>
          <p:cNvPr id="10" name="Text Box 5"/>
          <p:cNvSpPr txBox="1">
            <a:spLocks noChangeArrowheads="1"/>
          </p:cNvSpPr>
          <p:nvPr/>
        </p:nvSpPr>
        <p:spPr bwMode="auto">
          <a:xfrm>
            <a:off x="1828800" y="5638800"/>
            <a:ext cx="6400800" cy="1311275"/>
          </a:xfrm>
          <a:prstGeom prst="rect">
            <a:avLst/>
          </a:prstGeom>
          <a:noFill/>
          <a:ln>
            <a:noFill/>
          </a:ln>
          <a:effectLst/>
        </p:spPr>
        <p:txBody>
          <a:bodyPr>
            <a:spAutoFit/>
          </a:bodyPr>
          <a:lstStyle/>
          <a:p>
            <a:pPr algn="ctr">
              <a:spcBef>
                <a:spcPct val="50000"/>
              </a:spcBef>
              <a:defRPr/>
            </a:pPr>
            <a:r>
              <a:rPr lang="zh-CN" altLang="en-US" sz="8000" dirty="0">
                <a:effectLst>
                  <a:glow rad="101600">
                    <a:srgbClr val="040808">
                      <a:alpha val="75000"/>
                    </a:srgbClr>
                  </a:glow>
                </a:effectLst>
                <a:cs typeface="Arial" charset="0"/>
              </a:rPr>
              <a:t>启示录</a:t>
            </a:r>
            <a:endParaRPr lang="en-US" sz="8000" dirty="0">
              <a:effectLst>
                <a:glow rad="101600">
                  <a:srgbClr val="040808">
                    <a:alpha val="75000"/>
                  </a:srgbClr>
                </a:glow>
              </a:effectLst>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2"/>
          <p:cNvSpPr>
            <a:spLocks noGrp="1" noChangeArrowheads="1"/>
          </p:cNvSpPr>
          <p:nvPr>
            <p:ph type="title" idx="4294967295"/>
          </p:nvPr>
        </p:nvSpPr>
        <p:spPr/>
        <p:txBody>
          <a:bodyPr/>
          <a:lstStyle/>
          <a:p>
            <a:pPr eaLnBrk="1" hangingPunct="1"/>
            <a:r>
              <a:rPr lang="en-US">
                <a:latin typeface="Arial" charset="0"/>
              </a:rPr>
              <a:t>Cross Series 7</a:t>
            </a:r>
          </a:p>
        </p:txBody>
      </p:sp>
      <p:pic>
        <p:nvPicPr>
          <p:cNvPr id="278530" name="Picture 3" descr="MissileCrossSeries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5"/>
          <p:cNvSpPr txBox="1">
            <a:spLocks noChangeArrowheads="1"/>
          </p:cNvSpPr>
          <p:nvPr/>
        </p:nvSpPr>
        <p:spPr bwMode="auto">
          <a:xfrm>
            <a:off x="1828800" y="5638800"/>
            <a:ext cx="6400800" cy="1311275"/>
          </a:xfrm>
          <a:prstGeom prst="rect">
            <a:avLst/>
          </a:prstGeom>
          <a:noFill/>
          <a:ln>
            <a:noFill/>
          </a:ln>
          <a:effectLst/>
        </p:spPr>
        <p:txBody>
          <a:bodyPr>
            <a:spAutoFit/>
          </a:bodyPr>
          <a:lstStyle/>
          <a:p>
            <a:pPr algn="ctr">
              <a:spcBef>
                <a:spcPct val="50000"/>
              </a:spcBef>
              <a:defRPr/>
            </a:pPr>
            <a:r>
              <a:rPr lang="zh-CN" altLang="en-US" sz="8000" dirty="0">
                <a:effectLst>
                  <a:glow rad="101600">
                    <a:srgbClr val="040808">
                      <a:alpha val="75000"/>
                    </a:srgbClr>
                  </a:glow>
                </a:effectLst>
                <a:cs typeface="Arial" charset="0"/>
              </a:rPr>
              <a:t>启示录</a:t>
            </a:r>
            <a:endParaRPr lang="en-US" sz="8000" dirty="0">
              <a:effectLst>
                <a:glow rad="101600">
                  <a:srgbClr val="040808">
                    <a:alpha val="75000"/>
                  </a:srgbClr>
                </a:glow>
              </a:effectLst>
              <a:cs typeface="Arial" charset="0"/>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title" idx="4294967295"/>
          </p:nvPr>
        </p:nvSpPr>
        <p:spPr/>
        <p:txBody>
          <a:bodyPr/>
          <a:lstStyle/>
          <a:p>
            <a:pPr eaLnBrk="1" hangingPunct="1"/>
            <a:r>
              <a:rPr lang="en-US">
                <a:latin typeface="Arial" charset="0"/>
              </a:rPr>
              <a:t>Cross Series 8</a:t>
            </a:r>
          </a:p>
        </p:txBody>
      </p:sp>
      <p:pic>
        <p:nvPicPr>
          <p:cNvPr id="280578" name="Picture 3" descr="1-2-3 MISSILE CROSS SERIES layers 300 MASTER - NEW 00297-noBubb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0579" name="Oval 4"/>
          <p:cNvSpPr>
            <a:spLocks noChangeArrowheads="1"/>
          </p:cNvSpPr>
          <p:nvPr/>
        </p:nvSpPr>
        <p:spPr bwMode="auto">
          <a:xfrm>
            <a:off x="6324600" y="381000"/>
            <a:ext cx="2514600" cy="1828800"/>
          </a:xfrm>
          <a:prstGeom prst="ellipse">
            <a:avLst/>
          </a:prstGeom>
          <a:solidFill>
            <a:schemeClr val="bg1"/>
          </a:solidFill>
          <a:ln w="9525">
            <a:solidFill>
              <a:schemeClr val="bg1"/>
            </a:solidFill>
            <a:round/>
            <a:headEnd/>
            <a:tailEnd/>
          </a:ln>
        </p:spPr>
        <p:txBody>
          <a:bodyPr wrap="none" anchor="ctr"/>
          <a:lstStyle/>
          <a:p>
            <a:pPr algn="ctr"/>
            <a:endParaRPr lang="en-US" sz="1800" b="0">
              <a:solidFill>
                <a:schemeClr val="tx1"/>
              </a:solidFill>
              <a:cs typeface="Arial" charset="0"/>
            </a:endParaRPr>
          </a:p>
        </p:txBody>
      </p:sp>
      <p:sp>
        <p:nvSpPr>
          <p:cNvPr id="7" name="Text Box 5"/>
          <p:cNvSpPr txBox="1">
            <a:spLocks noChangeArrowheads="1"/>
          </p:cNvSpPr>
          <p:nvPr/>
        </p:nvSpPr>
        <p:spPr bwMode="auto">
          <a:xfrm>
            <a:off x="6324600" y="827088"/>
            <a:ext cx="2438400"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zh-CN" altLang="en-US" sz="3200">
                <a:solidFill>
                  <a:schemeClr val="tx1"/>
                </a:solidFill>
                <a:latin typeface="Arial Rounded MT Bold" charset="0"/>
                <a:cs typeface="Arial Rounded MT Bold" charset="0"/>
              </a:rPr>
              <a:t>这只是小事罢了！</a:t>
            </a:r>
            <a:endParaRPr lang="en-US" sz="3200">
              <a:solidFill>
                <a:schemeClr val="tx1"/>
              </a:solidFill>
              <a:latin typeface="Arial Rounded MT Bold" charset="0"/>
              <a:cs typeface="Arial Rounded MT Bold" charset="0"/>
            </a:endParaRPr>
          </a:p>
        </p:txBody>
      </p:sp>
      <p:sp>
        <p:nvSpPr>
          <p:cNvPr id="9" name="Text Box 5"/>
          <p:cNvSpPr txBox="1">
            <a:spLocks noChangeArrowheads="1"/>
          </p:cNvSpPr>
          <p:nvPr/>
        </p:nvSpPr>
        <p:spPr bwMode="auto">
          <a:xfrm>
            <a:off x="1828800" y="5638800"/>
            <a:ext cx="6400800" cy="1311275"/>
          </a:xfrm>
          <a:prstGeom prst="rect">
            <a:avLst/>
          </a:prstGeom>
          <a:noFill/>
          <a:ln>
            <a:noFill/>
          </a:ln>
          <a:effectLst/>
        </p:spPr>
        <p:txBody>
          <a:bodyPr>
            <a:spAutoFit/>
          </a:bodyPr>
          <a:lstStyle/>
          <a:p>
            <a:pPr algn="ctr">
              <a:spcBef>
                <a:spcPct val="50000"/>
              </a:spcBef>
              <a:defRPr/>
            </a:pPr>
            <a:r>
              <a:rPr lang="zh-CN" altLang="en-US" sz="8000" dirty="0">
                <a:effectLst>
                  <a:glow rad="101600">
                    <a:srgbClr val="040808">
                      <a:alpha val="75000"/>
                    </a:srgbClr>
                  </a:glow>
                </a:effectLst>
                <a:cs typeface="Arial" charset="0"/>
              </a:rPr>
              <a:t>启示录</a:t>
            </a:r>
            <a:endParaRPr lang="en-US" sz="8000" dirty="0">
              <a:effectLst>
                <a:glow rad="101600">
                  <a:srgbClr val="040808">
                    <a:alpha val="75000"/>
                  </a:srgbClr>
                </a:glow>
              </a:effectLst>
              <a:cs typeface="Arial" charset="0"/>
            </a:endParaRPr>
          </a:p>
        </p:txBody>
      </p:sp>
      <p:pic>
        <p:nvPicPr>
          <p:cNvPr id="280582" name="Picture 6" descr="gunsit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90800" y="3657600"/>
            <a:ext cx="4943475"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ChangeArrowheads="1"/>
          </p:cNvSpPr>
          <p:nvPr>
            <p:ph type="title"/>
          </p:nvPr>
        </p:nvSpPr>
        <p:spPr/>
        <p:txBody>
          <a:bodyPr/>
          <a:lstStyle/>
          <a:p>
            <a:pPr eaLnBrk="1" hangingPunct="1"/>
            <a:r>
              <a:rPr lang="en-US">
                <a:latin typeface="Arial" charset="0"/>
              </a:rPr>
              <a:t>Psalm 11:3 NAS</a:t>
            </a:r>
          </a:p>
        </p:txBody>
      </p:sp>
      <p:pic>
        <p:nvPicPr>
          <p:cNvPr id="28262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04" name="Text Box 4"/>
          <p:cNvSpPr txBox="1">
            <a:spLocks noChangeArrowheads="1"/>
          </p:cNvSpPr>
          <p:nvPr/>
        </p:nvSpPr>
        <p:spPr bwMode="auto">
          <a:xfrm>
            <a:off x="457200" y="593725"/>
            <a:ext cx="8229600" cy="1006475"/>
          </a:xfrm>
          <a:prstGeom prst="rect">
            <a:avLst/>
          </a:prstGeom>
          <a:noFill/>
          <a:ln>
            <a:noFill/>
          </a:ln>
          <a:effectLst>
            <a:outerShdw blurRad="63500" dist="38099" dir="2700000" algn="ctr" rotWithShape="0">
              <a:srgbClr val="040808">
                <a:alpha val="74998"/>
              </a:srgb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defRPr/>
            </a:pPr>
            <a:r>
              <a:rPr lang="zh-CN" altLang="en-US" sz="6000">
                <a:solidFill>
                  <a:srgbClr val="00FF00"/>
                </a:solidFill>
                <a:cs typeface="Arial" charset="0"/>
              </a:rPr>
              <a:t>诗篇</a:t>
            </a:r>
            <a:r>
              <a:rPr lang="en-US" altLang="ja-JP" sz="6000">
                <a:solidFill>
                  <a:srgbClr val="00FF00"/>
                </a:solidFill>
                <a:cs typeface="Arial" charset="0"/>
              </a:rPr>
              <a:t> 11:3</a:t>
            </a:r>
            <a:endParaRPr lang="en-US" sz="6000">
              <a:solidFill>
                <a:srgbClr val="00FF00"/>
              </a:solidFill>
              <a:cs typeface="Arial" charset="0"/>
            </a:endParaRPr>
          </a:p>
        </p:txBody>
      </p:sp>
      <p:sp>
        <p:nvSpPr>
          <p:cNvPr id="3635205" name="Text Box 5"/>
          <p:cNvSpPr txBox="1">
            <a:spLocks noChangeArrowheads="1"/>
          </p:cNvSpPr>
          <p:nvPr/>
        </p:nvSpPr>
        <p:spPr bwMode="auto">
          <a:xfrm>
            <a:off x="609600" y="1979613"/>
            <a:ext cx="7391400" cy="2278062"/>
          </a:xfrm>
          <a:prstGeom prst="rect">
            <a:avLst/>
          </a:prstGeom>
          <a:noFill/>
          <a:ln>
            <a:noFill/>
          </a:ln>
          <a:effectLst>
            <a:outerShdw blurRad="63500" dist="38099" dir="2700000" algn="ctr" rotWithShape="0">
              <a:srgbClr val="040808">
                <a:alpha val="74998"/>
              </a:srgb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defRPr/>
            </a:pPr>
            <a:r>
              <a:rPr lang="en-US" sz="7100">
                <a:cs typeface="Arial" charset="0"/>
              </a:rPr>
              <a:t>根基若毁坏</a:t>
            </a:r>
            <a:r>
              <a:rPr lang="zh-CN" altLang="en-US" sz="7100">
                <a:cs typeface="Arial" charset="0"/>
              </a:rPr>
              <a:t>，</a:t>
            </a:r>
            <a:br>
              <a:rPr lang="en-US" altLang="zh-CN" sz="7100">
                <a:cs typeface="Arial" charset="0"/>
              </a:rPr>
            </a:br>
            <a:r>
              <a:rPr lang="en-US" sz="7100">
                <a:cs typeface="Arial" charset="0"/>
              </a:rPr>
              <a:t>义人还能做甚麽呢</a:t>
            </a:r>
            <a:r>
              <a:rPr lang="zh-CN" altLang="en-US" sz="7100">
                <a:cs typeface="Arial" charset="0"/>
              </a:rPr>
              <a:t>？</a:t>
            </a:r>
            <a:endParaRPr lang="en-US" sz="7100">
              <a:cs typeface="Arial"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p:cNvSpPr>
            <a:spLocks noGrp="1" noChangeArrowheads="1"/>
          </p:cNvSpPr>
          <p:nvPr>
            <p:ph type="title" idx="4294967295"/>
          </p:nvPr>
        </p:nvSpPr>
        <p:spPr/>
        <p:txBody>
          <a:bodyPr/>
          <a:lstStyle/>
          <a:p>
            <a:pPr eaLnBrk="1" hangingPunct="1"/>
            <a:r>
              <a:rPr lang="en-US">
                <a:latin typeface="Arial" charset="0"/>
              </a:rPr>
              <a:t>Cross Series 9</a:t>
            </a:r>
          </a:p>
        </p:txBody>
      </p:sp>
      <p:pic>
        <p:nvPicPr>
          <p:cNvPr id="284674" name="Picture 3" descr="MissileCrossSeries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4675" name="Text Box 4"/>
          <p:cNvSpPr txBox="1">
            <a:spLocks noChangeArrowheads="1"/>
          </p:cNvSpPr>
          <p:nvPr/>
        </p:nvSpPr>
        <p:spPr bwMode="auto">
          <a:xfrm rot="2624626">
            <a:off x="782638" y="2852738"/>
            <a:ext cx="18891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spcBef>
                <a:spcPct val="50000"/>
              </a:spcBef>
            </a:pPr>
            <a:r>
              <a:rPr lang="en-US" sz="1800">
                <a:cs typeface="Arial" charset="0"/>
              </a:rPr>
              <a:t>猿人</a:t>
            </a:r>
          </a:p>
        </p:txBody>
      </p:sp>
      <p:sp>
        <p:nvSpPr>
          <p:cNvPr id="284676" name="Text Box 4"/>
          <p:cNvSpPr txBox="1">
            <a:spLocks noChangeArrowheads="1"/>
          </p:cNvSpPr>
          <p:nvPr/>
        </p:nvSpPr>
        <p:spPr bwMode="auto">
          <a:xfrm rot="2624626">
            <a:off x="987425" y="4208463"/>
            <a:ext cx="27749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spcBef>
                <a:spcPct val="50000"/>
              </a:spcBef>
            </a:pPr>
            <a:r>
              <a:rPr lang="zh-CN" altLang="en-US" sz="1800">
                <a:cs typeface="Arial" charset="0"/>
              </a:rPr>
              <a:t>数百万年</a:t>
            </a:r>
            <a:endParaRPr lang="en-US" sz="1800">
              <a:cs typeface="Arial" charset="0"/>
            </a:endParaRPr>
          </a:p>
        </p:txBody>
      </p:sp>
      <p:sp>
        <p:nvSpPr>
          <p:cNvPr id="284677" name="Text Box 4"/>
          <p:cNvSpPr txBox="1">
            <a:spLocks noChangeArrowheads="1"/>
          </p:cNvSpPr>
          <p:nvPr/>
        </p:nvSpPr>
        <p:spPr bwMode="auto">
          <a:xfrm rot="2624626">
            <a:off x="123825" y="4108450"/>
            <a:ext cx="27749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spcBef>
                <a:spcPct val="50000"/>
              </a:spcBef>
            </a:pPr>
            <a:r>
              <a:rPr lang="en-US" sz="1800">
                <a:cs typeface="Arial" charset="0"/>
              </a:rPr>
              <a:t>没有全球性的洪水</a:t>
            </a:r>
          </a:p>
        </p:txBody>
      </p:sp>
      <p:sp>
        <p:nvSpPr>
          <p:cNvPr id="284678" name="Text Box 4"/>
          <p:cNvSpPr txBox="1">
            <a:spLocks noChangeArrowheads="1"/>
          </p:cNvSpPr>
          <p:nvPr/>
        </p:nvSpPr>
        <p:spPr bwMode="auto">
          <a:xfrm rot="2624626">
            <a:off x="1058863" y="2576513"/>
            <a:ext cx="242728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spcBef>
                <a:spcPct val="50000"/>
              </a:spcBef>
            </a:pPr>
            <a:r>
              <a:rPr lang="zh-CN" altLang="en-US" sz="1800">
                <a:cs typeface="Arial" charset="0"/>
              </a:rPr>
              <a:t>进化</a:t>
            </a:r>
            <a:endParaRPr lang="en-US" sz="1800">
              <a:cs typeface="Arial" charset="0"/>
            </a:endParaRPr>
          </a:p>
        </p:txBody>
      </p:sp>
      <p:sp>
        <p:nvSpPr>
          <p:cNvPr id="284679" name="Text Box 4"/>
          <p:cNvSpPr txBox="1">
            <a:spLocks noChangeArrowheads="1"/>
          </p:cNvSpPr>
          <p:nvPr/>
        </p:nvSpPr>
        <p:spPr bwMode="auto">
          <a:xfrm rot="2624626">
            <a:off x="915988" y="1514475"/>
            <a:ext cx="19732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spcBef>
                <a:spcPct val="50000"/>
              </a:spcBef>
            </a:pPr>
            <a:r>
              <a:rPr lang="zh-CN" altLang="en-US" sz="1800">
                <a:cs typeface="Arial" charset="0"/>
              </a:rPr>
              <a:t>龄测方法</a:t>
            </a:r>
            <a:endParaRPr lang="en-US" sz="1800">
              <a:cs typeface="Arial" charset="0"/>
            </a:endParaRPr>
          </a:p>
        </p:txBody>
      </p:sp>
      <p:sp>
        <p:nvSpPr>
          <p:cNvPr id="13" name="Text Box 5"/>
          <p:cNvSpPr txBox="1">
            <a:spLocks noChangeArrowheads="1"/>
          </p:cNvSpPr>
          <p:nvPr/>
        </p:nvSpPr>
        <p:spPr bwMode="auto">
          <a:xfrm>
            <a:off x="1828800" y="5638800"/>
            <a:ext cx="6400800" cy="1311275"/>
          </a:xfrm>
          <a:prstGeom prst="rect">
            <a:avLst/>
          </a:prstGeom>
          <a:noFill/>
          <a:ln>
            <a:noFill/>
          </a:ln>
          <a:effectLst/>
        </p:spPr>
        <p:txBody>
          <a:bodyPr>
            <a:spAutoFit/>
          </a:bodyPr>
          <a:lstStyle/>
          <a:p>
            <a:pPr algn="ctr">
              <a:spcBef>
                <a:spcPct val="50000"/>
              </a:spcBef>
              <a:defRPr/>
            </a:pPr>
            <a:r>
              <a:rPr lang="zh-CN" altLang="en-US" sz="8000" dirty="0">
                <a:effectLst>
                  <a:glow rad="101600">
                    <a:srgbClr val="040808">
                      <a:alpha val="75000"/>
                    </a:srgbClr>
                  </a:glow>
                </a:effectLst>
                <a:cs typeface="Arial" charset="0"/>
              </a:rPr>
              <a:t>启示录</a:t>
            </a:r>
            <a:endParaRPr lang="en-US" sz="8000" dirty="0">
              <a:effectLst>
                <a:glow rad="101600">
                  <a:srgbClr val="040808">
                    <a:alpha val="75000"/>
                  </a:srgbClr>
                </a:glow>
              </a:effectLst>
              <a:cs typeface="Arial" charset="0"/>
            </a:endParaRPr>
          </a:p>
        </p:txBody>
      </p:sp>
      <p:pic>
        <p:nvPicPr>
          <p:cNvPr id="284681" name="Picture 6" descr="gunsit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24125" y="3657600"/>
            <a:ext cx="4943475"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p:cNvSpPr>
            <a:spLocks noGrp="1" noChangeArrowheads="1"/>
          </p:cNvSpPr>
          <p:nvPr>
            <p:ph type="title" idx="4294967295"/>
          </p:nvPr>
        </p:nvSpPr>
        <p:spPr/>
        <p:txBody>
          <a:bodyPr/>
          <a:lstStyle/>
          <a:p>
            <a:pPr eaLnBrk="1" hangingPunct="1"/>
            <a:r>
              <a:rPr lang="en-US">
                <a:latin typeface="Arial" charset="0"/>
              </a:rPr>
              <a:t>Cross Series 11</a:t>
            </a:r>
          </a:p>
        </p:txBody>
      </p:sp>
      <p:pic>
        <p:nvPicPr>
          <p:cNvPr id="286722" name="Picture 3" descr="MissileCrossSeries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492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5"/>
          <p:cNvSpPr txBox="1">
            <a:spLocks noChangeArrowheads="1"/>
          </p:cNvSpPr>
          <p:nvPr/>
        </p:nvSpPr>
        <p:spPr bwMode="auto">
          <a:xfrm>
            <a:off x="6324600" y="598488"/>
            <a:ext cx="2576513"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zh-CN" altLang="en-US" sz="3200">
                <a:solidFill>
                  <a:schemeClr val="tx1"/>
                </a:solidFill>
                <a:latin typeface="Arial Rounded MT Bold" charset="0"/>
                <a:cs typeface="Arial Rounded MT Bold" charset="0"/>
              </a:rPr>
              <a:t>没有打中</a:t>
            </a:r>
            <a:br>
              <a:rPr lang="en-US" altLang="zh-CN" sz="3200">
                <a:solidFill>
                  <a:schemeClr val="tx1"/>
                </a:solidFill>
                <a:latin typeface="Arial Rounded MT Bold" charset="0"/>
                <a:cs typeface="Arial Rounded MT Bold" charset="0"/>
              </a:rPr>
            </a:br>
            <a:r>
              <a:rPr lang="zh-CN" altLang="en-US" sz="3200">
                <a:solidFill>
                  <a:schemeClr val="tx1"/>
                </a:solidFill>
                <a:latin typeface="Arial Rounded MT Bold" charset="0"/>
                <a:cs typeface="Arial Rounded MT Bold" charset="0"/>
              </a:rPr>
              <a:t>十字架！</a:t>
            </a:r>
            <a:endParaRPr lang="en-US" sz="3200">
              <a:solidFill>
                <a:schemeClr val="tx1"/>
              </a:solidFill>
              <a:latin typeface="Arial Rounded MT Bold" charset="0"/>
              <a:cs typeface="Arial Rounded MT Bold" charset="0"/>
            </a:endParaRPr>
          </a:p>
        </p:txBody>
      </p:sp>
      <p:sp>
        <p:nvSpPr>
          <p:cNvPr id="6" name="Text Box 5"/>
          <p:cNvSpPr txBox="1">
            <a:spLocks noChangeArrowheads="1"/>
          </p:cNvSpPr>
          <p:nvPr/>
        </p:nvSpPr>
        <p:spPr bwMode="auto">
          <a:xfrm>
            <a:off x="457200" y="1571625"/>
            <a:ext cx="21336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zh-CN" altLang="en-US" sz="4000">
                <a:solidFill>
                  <a:schemeClr val="tx1"/>
                </a:solidFill>
                <a:latin typeface="Arial Rounded MT Bold" charset="0"/>
                <a:cs typeface="Arial Rounded MT Bold" charset="0"/>
              </a:rPr>
              <a:t>直接</a:t>
            </a:r>
            <a:br>
              <a:rPr lang="en-US" altLang="zh-CN" sz="4000">
                <a:solidFill>
                  <a:schemeClr val="tx1"/>
                </a:solidFill>
                <a:latin typeface="Arial Rounded MT Bold" charset="0"/>
                <a:cs typeface="Arial Rounded MT Bold" charset="0"/>
              </a:rPr>
            </a:br>
            <a:r>
              <a:rPr lang="zh-CN" altLang="en-US" sz="4000">
                <a:solidFill>
                  <a:schemeClr val="tx1"/>
                </a:solidFill>
                <a:latin typeface="Arial Rounded MT Bold" charset="0"/>
                <a:cs typeface="Arial Rounded MT Bold" charset="0"/>
              </a:rPr>
              <a:t>命中！</a:t>
            </a:r>
            <a:endParaRPr lang="en-US" sz="4000">
              <a:solidFill>
                <a:schemeClr val="tx1"/>
              </a:solidFill>
              <a:latin typeface="Arial Rounded MT Bold" charset="0"/>
              <a:cs typeface="Arial Rounded MT Bold" charset="0"/>
            </a:endParaRPr>
          </a:p>
        </p:txBody>
      </p:sp>
      <p:sp>
        <p:nvSpPr>
          <p:cNvPr id="8" name="Text Box 5"/>
          <p:cNvSpPr txBox="1">
            <a:spLocks noChangeArrowheads="1"/>
          </p:cNvSpPr>
          <p:nvPr/>
        </p:nvSpPr>
        <p:spPr bwMode="auto">
          <a:xfrm rot="20963682">
            <a:off x="2929470" y="5459142"/>
            <a:ext cx="1371600" cy="1323439"/>
          </a:xfrm>
          <a:prstGeom prst="rect">
            <a:avLst/>
          </a:prstGeom>
          <a:noFill/>
          <a:ln>
            <a:noFill/>
          </a:ln>
          <a:effectLst/>
        </p:spPr>
        <p:txBody>
          <a:bodyPr>
            <a:spAutoFit/>
          </a:bodyPr>
          <a:lstStyle/>
          <a:p>
            <a:pPr algn="ctr">
              <a:spcBef>
                <a:spcPct val="50000"/>
              </a:spcBef>
              <a:defRPr/>
            </a:pPr>
            <a:r>
              <a:rPr lang="zh-CN" altLang="en-US" sz="8000" dirty="0">
                <a:effectLst>
                  <a:glow rad="165100">
                    <a:schemeClr val="tx2">
                      <a:alpha val="75000"/>
                    </a:schemeClr>
                  </a:glow>
                </a:effectLst>
                <a:cs typeface="Arial" charset="0"/>
              </a:rPr>
              <a:t>启</a:t>
            </a:r>
            <a:endParaRPr lang="en-US" sz="8000" dirty="0">
              <a:effectLst>
                <a:glow rad="165100">
                  <a:schemeClr val="tx2">
                    <a:alpha val="75000"/>
                  </a:schemeClr>
                </a:glow>
              </a:effectLst>
              <a:cs typeface="Arial" charset="0"/>
            </a:endParaRPr>
          </a:p>
        </p:txBody>
      </p:sp>
      <p:sp>
        <p:nvSpPr>
          <p:cNvPr id="10" name="Text Box 5"/>
          <p:cNvSpPr txBox="1">
            <a:spLocks noChangeArrowheads="1"/>
          </p:cNvSpPr>
          <p:nvPr/>
        </p:nvSpPr>
        <p:spPr bwMode="auto">
          <a:xfrm rot="21136641">
            <a:off x="4244047" y="5343955"/>
            <a:ext cx="1371600" cy="1323439"/>
          </a:xfrm>
          <a:prstGeom prst="rect">
            <a:avLst/>
          </a:prstGeom>
          <a:noFill/>
          <a:ln>
            <a:noFill/>
          </a:ln>
          <a:effectLst/>
        </p:spPr>
        <p:txBody>
          <a:bodyPr>
            <a:spAutoFit/>
          </a:bodyPr>
          <a:lstStyle/>
          <a:p>
            <a:pPr algn="ctr">
              <a:spcBef>
                <a:spcPct val="50000"/>
              </a:spcBef>
              <a:defRPr/>
            </a:pPr>
            <a:r>
              <a:rPr lang="zh-CN" altLang="en-US" sz="8000" dirty="0">
                <a:effectLst>
                  <a:glow rad="165100">
                    <a:schemeClr val="tx2">
                      <a:alpha val="75000"/>
                    </a:schemeClr>
                  </a:glow>
                </a:effectLst>
                <a:cs typeface="Arial" charset="0"/>
              </a:rPr>
              <a:t>示</a:t>
            </a:r>
            <a:endParaRPr lang="en-US" sz="8000" dirty="0">
              <a:effectLst>
                <a:glow rad="165100">
                  <a:schemeClr val="tx2">
                    <a:alpha val="75000"/>
                  </a:schemeClr>
                </a:glow>
              </a:effectLst>
              <a:cs typeface="Arial" charset="0"/>
            </a:endParaRPr>
          </a:p>
        </p:txBody>
      </p:sp>
      <p:sp>
        <p:nvSpPr>
          <p:cNvPr id="12" name="Text Box 5"/>
          <p:cNvSpPr txBox="1">
            <a:spLocks noChangeArrowheads="1"/>
          </p:cNvSpPr>
          <p:nvPr/>
        </p:nvSpPr>
        <p:spPr bwMode="auto">
          <a:xfrm rot="763251">
            <a:off x="5367869" y="5420155"/>
            <a:ext cx="1371600" cy="1323439"/>
          </a:xfrm>
          <a:prstGeom prst="rect">
            <a:avLst/>
          </a:prstGeom>
          <a:noFill/>
          <a:ln>
            <a:noFill/>
          </a:ln>
          <a:effectLst/>
        </p:spPr>
        <p:txBody>
          <a:bodyPr>
            <a:spAutoFit/>
          </a:bodyPr>
          <a:lstStyle/>
          <a:p>
            <a:pPr algn="ctr">
              <a:spcBef>
                <a:spcPct val="50000"/>
              </a:spcBef>
              <a:defRPr/>
            </a:pPr>
            <a:r>
              <a:rPr lang="zh-CN" altLang="en-US" sz="8000" dirty="0">
                <a:effectLst>
                  <a:glow rad="165100">
                    <a:schemeClr val="tx2">
                      <a:alpha val="75000"/>
                    </a:schemeClr>
                  </a:glow>
                </a:effectLst>
                <a:cs typeface="Arial" charset="0"/>
              </a:rPr>
              <a:t>录</a:t>
            </a:r>
            <a:endParaRPr lang="en-US" sz="8000" dirty="0">
              <a:effectLst>
                <a:glow rad="165100">
                  <a:schemeClr val="tx2">
                    <a:alpha val="75000"/>
                  </a:schemeClr>
                </a:glow>
              </a:effectLst>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descr="sharing fru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0"/>
            <a:ext cx="8077200"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27363" name="AutoShape 3"/>
          <p:cNvSpPr>
            <a:spLocks noChangeArrowheads="1"/>
          </p:cNvSpPr>
          <p:nvPr/>
        </p:nvSpPr>
        <p:spPr bwMode="auto">
          <a:xfrm>
            <a:off x="1285875" y="304800"/>
            <a:ext cx="3124200" cy="762000"/>
          </a:xfrm>
          <a:prstGeom prst="wedgeEllipseCallout">
            <a:avLst>
              <a:gd name="adj1" fmla="val 30639"/>
              <a:gd name="adj2" fmla="val 278958"/>
            </a:avLst>
          </a:prstGeom>
          <a:solidFill>
            <a:schemeClr val="accent1"/>
          </a:solidFill>
          <a:ln w="9525">
            <a:solidFill>
              <a:schemeClr val="tx1"/>
            </a:solidFill>
            <a:miter lim="800000"/>
            <a:headEnd/>
            <a:tailEnd/>
          </a:ln>
        </p:spPr>
        <p:txBody>
          <a:bodyPr/>
          <a:lstStyle/>
          <a:p>
            <a:pPr algn="ctr"/>
            <a:endParaRPr lang="en-US" sz="1800" b="0">
              <a:solidFill>
                <a:schemeClr val="tx1"/>
              </a:solidFill>
              <a:cs typeface="Arial" charset="0"/>
            </a:endParaRPr>
          </a:p>
        </p:txBody>
      </p:sp>
      <p:sp>
        <p:nvSpPr>
          <p:cNvPr id="3727364" name="Text Box 4"/>
          <p:cNvSpPr txBox="1">
            <a:spLocks noChangeArrowheads="1"/>
          </p:cNvSpPr>
          <p:nvPr/>
        </p:nvSpPr>
        <p:spPr bwMode="auto">
          <a:xfrm>
            <a:off x="1066800" y="434975"/>
            <a:ext cx="3581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zh-CN" altLang="en-US" sz="2800">
                <a:solidFill>
                  <a:schemeClr val="tx1"/>
                </a:solidFill>
                <a:latin typeface="Arial Rounded MT Bold" charset="0"/>
                <a:cs typeface="Arial Rounded MT Bold" charset="0"/>
              </a:rPr>
              <a:t>神有这么说？</a:t>
            </a:r>
            <a:endParaRPr lang="en-US" sz="2800">
              <a:solidFill>
                <a:schemeClr val="tx1"/>
              </a:solidFill>
              <a:latin typeface="Arial Rounded MT Bold" charset="0"/>
              <a:cs typeface="Arial Rounded MT Bold" charset="0"/>
            </a:endParaRPr>
          </a:p>
        </p:txBody>
      </p:sp>
      <p:sp>
        <p:nvSpPr>
          <p:cNvPr id="288772" name="Rectangle 6"/>
          <p:cNvSpPr>
            <a:spLocks noGrp="1" noChangeArrowheads="1"/>
          </p:cNvSpPr>
          <p:nvPr>
            <p:ph type="title" idx="4294967295"/>
          </p:nvPr>
        </p:nvSpPr>
        <p:spPr>
          <a:xfrm>
            <a:off x="457200" y="-685800"/>
            <a:ext cx="8229600" cy="1143000"/>
          </a:xfrm>
        </p:spPr>
        <p:txBody>
          <a:bodyPr/>
          <a:lstStyle/>
          <a:p>
            <a:pPr eaLnBrk="1" hangingPunct="1"/>
            <a:r>
              <a:rPr lang="zh-CN" altLang="en-US" sz="1800">
                <a:latin typeface="Arial" charset="0"/>
              </a:rPr>
              <a:t>神有这么说</a:t>
            </a:r>
            <a:r>
              <a:rPr lang="en-US" altLang="zh-CN" sz="1800">
                <a:latin typeface="Arial" charset="0"/>
              </a:rPr>
              <a:t> </a:t>
            </a:r>
            <a:r>
              <a:rPr lang="zh-CN" altLang="en-US" sz="1800">
                <a:latin typeface="Arial" charset="0"/>
              </a:rPr>
              <a:t>－</a:t>
            </a:r>
            <a:r>
              <a:rPr lang="en-US" altLang="zh-CN" sz="1800">
                <a:latin typeface="Arial" charset="0"/>
              </a:rPr>
              <a:t> NAS</a:t>
            </a:r>
            <a:r>
              <a:rPr lang="el-GR" altLang="zh-CN" sz="1800">
                <a:latin typeface="Arial" charset="0"/>
              </a:rPr>
              <a:t> </a:t>
            </a:r>
            <a:r>
              <a:rPr lang="zh-CN" altLang="en-US" sz="1800">
                <a:latin typeface="Arial" charset="0"/>
              </a:rPr>
              <a:t>博物馆</a:t>
            </a:r>
            <a:endParaRPr lang="en-US" sz="180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727363"/>
                                        </p:tgtEl>
                                        <p:attrNameLst>
                                          <p:attrName>style.visibility</p:attrName>
                                        </p:attrNameLst>
                                      </p:cBhvr>
                                      <p:to>
                                        <p:strVal val="visible"/>
                                      </p:to>
                                    </p:set>
                                    <p:anim calcmode="lin" valueType="num">
                                      <p:cBhvr>
                                        <p:cTn id="7" dur="500" fill="hold"/>
                                        <p:tgtEl>
                                          <p:spTgt spid="3727363"/>
                                        </p:tgtEl>
                                        <p:attrNameLst>
                                          <p:attrName>ppt_w</p:attrName>
                                        </p:attrNameLst>
                                      </p:cBhvr>
                                      <p:tavLst>
                                        <p:tav tm="0">
                                          <p:val>
                                            <p:fltVal val="0"/>
                                          </p:val>
                                        </p:tav>
                                        <p:tav tm="100000">
                                          <p:val>
                                            <p:strVal val="#ppt_w"/>
                                          </p:val>
                                        </p:tav>
                                      </p:tavLst>
                                    </p:anim>
                                    <p:anim calcmode="lin" valueType="num">
                                      <p:cBhvr>
                                        <p:cTn id="8" dur="500" fill="hold"/>
                                        <p:tgtEl>
                                          <p:spTgt spid="3727363"/>
                                        </p:tgtEl>
                                        <p:attrNameLst>
                                          <p:attrName>ppt_h</p:attrName>
                                        </p:attrNameLst>
                                      </p:cBhvr>
                                      <p:tavLst>
                                        <p:tav tm="0">
                                          <p:val>
                                            <p:fltVal val="0"/>
                                          </p:val>
                                        </p:tav>
                                        <p:tav tm="100000">
                                          <p:val>
                                            <p:strVal val="#ppt_h"/>
                                          </p:val>
                                        </p:tav>
                                      </p:tavLst>
                                    </p:anim>
                                    <p:animEffect transition="in" filter="fade">
                                      <p:cBhvr>
                                        <p:cTn id="9" dur="500"/>
                                        <p:tgtEl>
                                          <p:spTgt spid="3727363"/>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3727364"/>
                                        </p:tgtEl>
                                        <p:attrNameLst>
                                          <p:attrName>style.visibility</p:attrName>
                                        </p:attrNameLst>
                                      </p:cBhvr>
                                      <p:to>
                                        <p:strVal val="visible"/>
                                      </p:to>
                                    </p:set>
                                    <p:anim calcmode="lin" valueType="num">
                                      <p:cBhvr>
                                        <p:cTn id="13" dur="500" fill="hold"/>
                                        <p:tgtEl>
                                          <p:spTgt spid="3727364"/>
                                        </p:tgtEl>
                                        <p:attrNameLst>
                                          <p:attrName>ppt_w</p:attrName>
                                        </p:attrNameLst>
                                      </p:cBhvr>
                                      <p:tavLst>
                                        <p:tav tm="0">
                                          <p:val>
                                            <p:fltVal val="0"/>
                                          </p:val>
                                        </p:tav>
                                        <p:tav tm="100000">
                                          <p:val>
                                            <p:strVal val="#ppt_w"/>
                                          </p:val>
                                        </p:tav>
                                      </p:tavLst>
                                    </p:anim>
                                    <p:anim calcmode="lin" valueType="num">
                                      <p:cBhvr>
                                        <p:cTn id="14" dur="500" fill="hold"/>
                                        <p:tgtEl>
                                          <p:spTgt spid="3727364"/>
                                        </p:tgtEl>
                                        <p:attrNameLst>
                                          <p:attrName>ppt_h</p:attrName>
                                        </p:attrNameLst>
                                      </p:cBhvr>
                                      <p:tavLst>
                                        <p:tav tm="0">
                                          <p:val>
                                            <p:fltVal val="0"/>
                                          </p:val>
                                        </p:tav>
                                        <p:tav tm="100000">
                                          <p:val>
                                            <p:strVal val="#ppt_h"/>
                                          </p:val>
                                        </p:tav>
                                      </p:tavLst>
                                    </p:anim>
                                    <p:animEffect transition="in" filter="fade">
                                      <p:cBhvr>
                                        <p:cTn id="15" dur="500"/>
                                        <p:tgtEl>
                                          <p:spTgt spid="372736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xit" presetSubtype="0" fill="hold" grpId="0" nodeType="clickEffect">
                                  <p:stCondLst>
                                    <p:cond delay="0"/>
                                  </p:stCondLst>
                                  <p:childTnLst>
                                    <p:anim calcmode="lin" valueType="num">
                                      <p:cBhvr>
                                        <p:cTn id="19" dur="500"/>
                                        <p:tgtEl>
                                          <p:spTgt spid="3727364"/>
                                        </p:tgtEl>
                                        <p:attrNameLst>
                                          <p:attrName>ppt_w</p:attrName>
                                        </p:attrNameLst>
                                      </p:cBhvr>
                                      <p:tavLst>
                                        <p:tav tm="0">
                                          <p:val>
                                            <p:strVal val="ppt_w"/>
                                          </p:val>
                                        </p:tav>
                                        <p:tav tm="100000">
                                          <p:val>
                                            <p:fltVal val="0"/>
                                          </p:val>
                                        </p:tav>
                                      </p:tavLst>
                                    </p:anim>
                                    <p:anim calcmode="lin" valueType="num">
                                      <p:cBhvr>
                                        <p:cTn id="20" dur="500"/>
                                        <p:tgtEl>
                                          <p:spTgt spid="3727364"/>
                                        </p:tgtEl>
                                        <p:attrNameLst>
                                          <p:attrName>ppt_h</p:attrName>
                                        </p:attrNameLst>
                                      </p:cBhvr>
                                      <p:tavLst>
                                        <p:tav tm="0">
                                          <p:val>
                                            <p:strVal val="ppt_h"/>
                                          </p:val>
                                        </p:tav>
                                        <p:tav tm="100000">
                                          <p:val>
                                            <p:fltVal val="0"/>
                                          </p:val>
                                        </p:tav>
                                      </p:tavLst>
                                    </p:anim>
                                    <p:animEffect transition="out" filter="fade">
                                      <p:cBhvr>
                                        <p:cTn id="21" dur="500"/>
                                        <p:tgtEl>
                                          <p:spTgt spid="3727364"/>
                                        </p:tgtEl>
                                      </p:cBhvr>
                                    </p:animEffect>
                                    <p:set>
                                      <p:cBhvr>
                                        <p:cTn id="22" dur="1" fill="hold">
                                          <p:stCondLst>
                                            <p:cond delay="499"/>
                                          </p:stCondLst>
                                        </p:cTn>
                                        <p:tgtEl>
                                          <p:spTgt spid="37273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363" grpId="0" animBg="1"/>
      <p:bldP spid="372736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descr="sharing fru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0"/>
            <a:ext cx="8077200"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27363" name="AutoShape 3"/>
          <p:cNvSpPr>
            <a:spLocks noChangeArrowheads="1"/>
          </p:cNvSpPr>
          <p:nvPr/>
        </p:nvSpPr>
        <p:spPr bwMode="auto">
          <a:xfrm>
            <a:off x="1285875" y="304800"/>
            <a:ext cx="3124200" cy="762000"/>
          </a:xfrm>
          <a:prstGeom prst="wedgeEllipseCallout">
            <a:avLst>
              <a:gd name="adj1" fmla="val 30639"/>
              <a:gd name="adj2" fmla="val 278958"/>
            </a:avLst>
          </a:prstGeom>
          <a:solidFill>
            <a:schemeClr val="accent1"/>
          </a:solidFill>
          <a:ln w="9525">
            <a:solidFill>
              <a:schemeClr val="tx1"/>
            </a:solidFill>
            <a:miter lim="800000"/>
            <a:headEnd/>
            <a:tailEnd/>
          </a:ln>
        </p:spPr>
        <p:txBody>
          <a:bodyPr/>
          <a:lstStyle/>
          <a:p>
            <a:pPr algn="ctr"/>
            <a:endParaRPr lang="en-US" sz="1800" b="0">
              <a:solidFill>
                <a:schemeClr val="tx1"/>
              </a:solidFill>
              <a:cs typeface="Arial" charset="0"/>
            </a:endParaRPr>
          </a:p>
        </p:txBody>
      </p:sp>
      <p:sp>
        <p:nvSpPr>
          <p:cNvPr id="3727365" name="Text Box 5"/>
          <p:cNvSpPr txBox="1">
            <a:spLocks noChangeArrowheads="1"/>
          </p:cNvSpPr>
          <p:nvPr/>
        </p:nvSpPr>
        <p:spPr bwMode="auto">
          <a:xfrm>
            <a:off x="1066800" y="381000"/>
            <a:ext cx="3581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zh-CN" altLang="en-US" sz="2800">
                <a:solidFill>
                  <a:schemeClr val="tx1"/>
                </a:solidFill>
                <a:latin typeface="Arial Rounded MT Bold" charset="0"/>
                <a:cs typeface="Arial Rounded MT Bold" charset="0"/>
              </a:rPr>
              <a:t>你不必定死。</a:t>
            </a:r>
            <a:endParaRPr lang="en-US" sz="2800">
              <a:solidFill>
                <a:schemeClr val="tx1"/>
              </a:solidFill>
              <a:latin typeface="Arial Rounded MT Bold" charset="0"/>
              <a:cs typeface="Arial Rounded MT Bold" charset="0"/>
            </a:endParaRPr>
          </a:p>
        </p:txBody>
      </p:sp>
      <p:sp>
        <p:nvSpPr>
          <p:cNvPr id="290820" name="Rectangle 6"/>
          <p:cNvSpPr>
            <a:spLocks noGrp="1" noChangeArrowheads="1"/>
          </p:cNvSpPr>
          <p:nvPr>
            <p:ph type="title" idx="4294967295"/>
          </p:nvPr>
        </p:nvSpPr>
        <p:spPr>
          <a:xfrm>
            <a:off x="457200" y="-685800"/>
            <a:ext cx="8229600" cy="1143000"/>
          </a:xfrm>
        </p:spPr>
        <p:txBody>
          <a:bodyPr/>
          <a:lstStyle/>
          <a:p>
            <a:pPr eaLnBrk="1" hangingPunct="1"/>
            <a:r>
              <a:rPr lang="zh-CN" altLang="en-US" sz="1800">
                <a:latin typeface="Arial" charset="0"/>
              </a:rPr>
              <a:t>神有这么说</a:t>
            </a:r>
            <a:r>
              <a:rPr lang="en-US" altLang="zh-CN" sz="1800">
                <a:latin typeface="Arial" charset="0"/>
              </a:rPr>
              <a:t> </a:t>
            </a:r>
            <a:r>
              <a:rPr lang="zh-CN" altLang="en-US" sz="1800">
                <a:latin typeface="Arial" charset="0"/>
              </a:rPr>
              <a:t>－</a:t>
            </a:r>
            <a:r>
              <a:rPr lang="en-US" altLang="zh-CN" sz="1800">
                <a:latin typeface="Arial" charset="0"/>
              </a:rPr>
              <a:t> NAS</a:t>
            </a:r>
            <a:r>
              <a:rPr lang="el-GR" altLang="zh-CN" sz="1800">
                <a:latin typeface="Arial" charset="0"/>
              </a:rPr>
              <a:t> </a:t>
            </a:r>
            <a:r>
              <a:rPr lang="zh-CN" altLang="en-US" sz="1800">
                <a:latin typeface="Arial" charset="0"/>
              </a:rPr>
              <a:t>博物馆</a:t>
            </a:r>
            <a:endParaRPr lang="en-US" sz="180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727363"/>
                                        </p:tgtEl>
                                        <p:attrNameLst>
                                          <p:attrName>style.visibility</p:attrName>
                                        </p:attrNameLst>
                                      </p:cBhvr>
                                      <p:to>
                                        <p:strVal val="visible"/>
                                      </p:to>
                                    </p:set>
                                    <p:anim calcmode="lin" valueType="num">
                                      <p:cBhvr>
                                        <p:cTn id="7" dur="500" fill="hold"/>
                                        <p:tgtEl>
                                          <p:spTgt spid="3727363"/>
                                        </p:tgtEl>
                                        <p:attrNameLst>
                                          <p:attrName>ppt_w</p:attrName>
                                        </p:attrNameLst>
                                      </p:cBhvr>
                                      <p:tavLst>
                                        <p:tav tm="0">
                                          <p:val>
                                            <p:fltVal val="0"/>
                                          </p:val>
                                        </p:tav>
                                        <p:tav tm="100000">
                                          <p:val>
                                            <p:strVal val="#ppt_w"/>
                                          </p:val>
                                        </p:tav>
                                      </p:tavLst>
                                    </p:anim>
                                    <p:anim calcmode="lin" valueType="num">
                                      <p:cBhvr>
                                        <p:cTn id="8" dur="500" fill="hold"/>
                                        <p:tgtEl>
                                          <p:spTgt spid="3727363"/>
                                        </p:tgtEl>
                                        <p:attrNameLst>
                                          <p:attrName>ppt_h</p:attrName>
                                        </p:attrNameLst>
                                      </p:cBhvr>
                                      <p:tavLst>
                                        <p:tav tm="0">
                                          <p:val>
                                            <p:fltVal val="0"/>
                                          </p:val>
                                        </p:tav>
                                        <p:tav tm="100000">
                                          <p:val>
                                            <p:strVal val="#ppt_h"/>
                                          </p:val>
                                        </p:tav>
                                      </p:tavLst>
                                    </p:anim>
                                    <p:animEffect transition="in" filter="fade">
                                      <p:cBhvr>
                                        <p:cTn id="9" dur="500"/>
                                        <p:tgtEl>
                                          <p:spTgt spid="3727363"/>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3727365"/>
                                        </p:tgtEl>
                                        <p:attrNameLst>
                                          <p:attrName>style.visibility</p:attrName>
                                        </p:attrNameLst>
                                      </p:cBhvr>
                                      <p:to>
                                        <p:strVal val="visible"/>
                                      </p:to>
                                    </p:set>
                                    <p:anim calcmode="lin" valueType="num">
                                      <p:cBhvr>
                                        <p:cTn id="13" dur="500" fill="hold"/>
                                        <p:tgtEl>
                                          <p:spTgt spid="3727365"/>
                                        </p:tgtEl>
                                        <p:attrNameLst>
                                          <p:attrName>ppt_w</p:attrName>
                                        </p:attrNameLst>
                                      </p:cBhvr>
                                      <p:tavLst>
                                        <p:tav tm="0">
                                          <p:val>
                                            <p:fltVal val="0"/>
                                          </p:val>
                                        </p:tav>
                                        <p:tav tm="100000">
                                          <p:val>
                                            <p:strVal val="#ppt_w"/>
                                          </p:val>
                                        </p:tav>
                                      </p:tavLst>
                                    </p:anim>
                                    <p:anim calcmode="lin" valueType="num">
                                      <p:cBhvr>
                                        <p:cTn id="14" dur="500" fill="hold"/>
                                        <p:tgtEl>
                                          <p:spTgt spid="3727365"/>
                                        </p:tgtEl>
                                        <p:attrNameLst>
                                          <p:attrName>ppt_h</p:attrName>
                                        </p:attrNameLst>
                                      </p:cBhvr>
                                      <p:tavLst>
                                        <p:tav tm="0">
                                          <p:val>
                                            <p:fltVal val="0"/>
                                          </p:val>
                                        </p:tav>
                                        <p:tav tm="100000">
                                          <p:val>
                                            <p:strVal val="#ppt_h"/>
                                          </p:val>
                                        </p:tav>
                                      </p:tavLst>
                                    </p:anim>
                                    <p:animEffect transition="in" filter="fade">
                                      <p:cBhvr>
                                        <p:cTn id="15" dur="500"/>
                                        <p:tgtEl>
                                          <p:spTgt spid="3727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36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rPr>
              <a:t>Operation vs Origin science</a:t>
            </a:r>
          </a:p>
        </p:txBody>
      </p:sp>
      <p:pic>
        <p:nvPicPr>
          <p:cNvPr id="165890"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77188" name="Text Box 4"/>
          <p:cNvSpPr txBox="1">
            <a:spLocks noChangeArrowheads="1"/>
          </p:cNvSpPr>
          <p:nvPr/>
        </p:nvSpPr>
        <p:spPr bwMode="auto">
          <a:xfrm>
            <a:off x="685800" y="1276350"/>
            <a:ext cx="8001000" cy="3638550"/>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30000"/>
              </a:spcBef>
              <a:defRPr/>
            </a:pPr>
            <a:r>
              <a:rPr lang="en-US" sz="6400">
                <a:solidFill>
                  <a:srgbClr val="FFFF00"/>
                </a:solidFill>
                <a:cs typeface="Arial" charset="0"/>
              </a:rPr>
              <a:t>操作</a:t>
            </a:r>
            <a:r>
              <a:rPr lang="en-US" sz="6400">
                <a:cs typeface="Arial" charset="0"/>
              </a:rPr>
              <a:t>科学</a:t>
            </a:r>
            <a:endParaRPr lang="en-US" altLang="ja-JP" sz="6400">
              <a:cs typeface="Arial" charset="0"/>
            </a:endParaRPr>
          </a:p>
          <a:p>
            <a:pPr algn="ctr" eaLnBrk="1" hangingPunct="1">
              <a:spcBef>
                <a:spcPct val="30000"/>
              </a:spcBef>
              <a:defRPr/>
            </a:pPr>
            <a:r>
              <a:rPr lang="en-US" sz="6400">
                <a:cs typeface="Arial" charset="0"/>
              </a:rPr>
              <a:t>vs </a:t>
            </a:r>
          </a:p>
          <a:p>
            <a:pPr algn="ctr" eaLnBrk="1" hangingPunct="1">
              <a:spcBef>
                <a:spcPct val="30000"/>
              </a:spcBef>
              <a:defRPr/>
            </a:pPr>
            <a:r>
              <a:rPr lang="en-US" sz="6400">
                <a:solidFill>
                  <a:srgbClr val="FFFF00"/>
                </a:solidFill>
                <a:cs typeface="Arial" charset="0"/>
              </a:rPr>
              <a:t>起源</a:t>
            </a:r>
            <a:r>
              <a:rPr lang="en-US" sz="6400">
                <a:solidFill>
                  <a:srgbClr val="FFFFFF"/>
                </a:solidFill>
                <a:cs typeface="Arial" charset="0"/>
              </a:rPr>
              <a:t>科学</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Grp="1" noChangeArrowheads="1"/>
          </p:cNvSpPr>
          <p:nvPr>
            <p:ph type="title" idx="4294967295"/>
          </p:nvPr>
        </p:nvSpPr>
        <p:spPr/>
        <p:txBody>
          <a:bodyPr/>
          <a:lstStyle/>
          <a:p>
            <a:pPr eaLnBrk="1" hangingPunct="1"/>
            <a:r>
              <a:rPr lang="en-US">
                <a:latin typeface="Arial" charset="0"/>
              </a:rPr>
              <a:t>Cross Series 12</a:t>
            </a:r>
          </a:p>
        </p:txBody>
      </p:sp>
      <p:pic>
        <p:nvPicPr>
          <p:cNvPr id="292866" name="Picture 3" descr="Cross 12_r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5"/>
          <p:cNvSpPr txBox="1">
            <a:spLocks noChangeArrowheads="1"/>
          </p:cNvSpPr>
          <p:nvPr/>
        </p:nvSpPr>
        <p:spPr bwMode="auto">
          <a:xfrm>
            <a:off x="1295400" y="2500919"/>
            <a:ext cx="3200400" cy="830997"/>
          </a:xfrm>
          <a:prstGeom prst="rect">
            <a:avLst/>
          </a:prstGeom>
          <a:noFill/>
          <a:ln>
            <a:noFill/>
          </a:ln>
          <a:effectLst/>
        </p:spPr>
        <p:txBody>
          <a:bodyPr>
            <a:spAutoFit/>
          </a:bodyPr>
          <a:lstStyle/>
          <a:p>
            <a:pPr>
              <a:spcBef>
                <a:spcPct val="50000"/>
              </a:spcBef>
              <a:defRPr/>
            </a:pPr>
            <a:r>
              <a:rPr lang="zh-CN" altLang="en-US" sz="4800" dirty="0">
                <a:effectLst>
                  <a:glow rad="165100">
                    <a:schemeClr val="tx2">
                      <a:alpha val="75000"/>
                    </a:schemeClr>
                  </a:glow>
                </a:effectLst>
                <a:cs typeface="Arial" charset="0"/>
              </a:rPr>
              <a:t>不信</a:t>
            </a:r>
            <a:endParaRPr lang="en-US" sz="4800" dirty="0">
              <a:effectLst>
                <a:glow rad="165100">
                  <a:schemeClr val="tx2">
                    <a:alpha val="75000"/>
                  </a:schemeClr>
                </a:glow>
              </a:effectLst>
              <a:cs typeface="Arial" charset="0"/>
            </a:endParaRPr>
          </a:p>
        </p:txBody>
      </p:sp>
      <p:sp>
        <p:nvSpPr>
          <p:cNvPr id="16" name="Text Box 5"/>
          <p:cNvSpPr txBox="1">
            <a:spLocks noChangeArrowheads="1"/>
          </p:cNvSpPr>
          <p:nvPr/>
        </p:nvSpPr>
        <p:spPr bwMode="auto">
          <a:xfrm rot="20963682">
            <a:off x="2929470" y="5459142"/>
            <a:ext cx="1371600" cy="1323439"/>
          </a:xfrm>
          <a:prstGeom prst="rect">
            <a:avLst/>
          </a:prstGeom>
          <a:noFill/>
          <a:ln>
            <a:noFill/>
          </a:ln>
          <a:effectLst/>
        </p:spPr>
        <p:txBody>
          <a:bodyPr>
            <a:spAutoFit/>
          </a:bodyPr>
          <a:lstStyle/>
          <a:p>
            <a:pPr algn="ctr">
              <a:spcBef>
                <a:spcPct val="50000"/>
              </a:spcBef>
              <a:defRPr/>
            </a:pPr>
            <a:r>
              <a:rPr lang="zh-CN" altLang="en-US" sz="8000" dirty="0">
                <a:effectLst>
                  <a:glow rad="165100">
                    <a:schemeClr val="tx2">
                      <a:alpha val="75000"/>
                    </a:schemeClr>
                  </a:glow>
                </a:effectLst>
                <a:cs typeface="Arial" charset="0"/>
              </a:rPr>
              <a:t>启</a:t>
            </a:r>
            <a:endParaRPr lang="en-US" sz="8000" dirty="0">
              <a:effectLst>
                <a:glow rad="165100">
                  <a:schemeClr val="tx2">
                    <a:alpha val="75000"/>
                  </a:schemeClr>
                </a:glow>
              </a:effectLst>
              <a:cs typeface="Arial" charset="0"/>
            </a:endParaRPr>
          </a:p>
        </p:txBody>
      </p:sp>
      <p:sp>
        <p:nvSpPr>
          <p:cNvPr id="17" name="Text Box 5"/>
          <p:cNvSpPr txBox="1">
            <a:spLocks noChangeArrowheads="1"/>
          </p:cNvSpPr>
          <p:nvPr/>
        </p:nvSpPr>
        <p:spPr bwMode="auto">
          <a:xfrm rot="21136641">
            <a:off x="4244047" y="5343955"/>
            <a:ext cx="1371600" cy="1323439"/>
          </a:xfrm>
          <a:prstGeom prst="rect">
            <a:avLst/>
          </a:prstGeom>
          <a:noFill/>
          <a:ln>
            <a:noFill/>
          </a:ln>
          <a:effectLst/>
        </p:spPr>
        <p:txBody>
          <a:bodyPr>
            <a:spAutoFit/>
          </a:bodyPr>
          <a:lstStyle/>
          <a:p>
            <a:pPr algn="ctr">
              <a:spcBef>
                <a:spcPct val="50000"/>
              </a:spcBef>
              <a:defRPr/>
            </a:pPr>
            <a:r>
              <a:rPr lang="zh-CN" altLang="en-US" sz="8000" dirty="0">
                <a:effectLst>
                  <a:glow rad="165100">
                    <a:schemeClr val="tx2">
                      <a:alpha val="75000"/>
                    </a:schemeClr>
                  </a:glow>
                </a:effectLst>
                <a:cs typeface="Arial" charset="0"/>
              </a:rPr>
              <a:t>示</a:t>
            </a:r>
            <a:endParaRPr lang="en-US" sz="8000" dirty="0">
              <a:effectLst>
                <a:glow rad="165100">
                  <a:schemeClr val="tx2">
                    <a:alpha val="75000"/>
                  </a:schemeClr>
                </a:glow>
              </a:effectLst>
              <a:cs typeface="Arial" charset="0"/>
            </a:endParaRPr>
          </a:p>
        </p:txBody>
      </p:sp>
      <p:sp>
        <p:nvSpPr>
          <p:cNvPr id="18" name="Text Box 5"/>
          <p:cNvSpPr txBox="1">
            <a:spLocks noChangeArrowheads="1"/>
          </p:cNvSpPr>
          <p:nvPr/>
        </p:nvSpPr>
        <p:spPr bwMode="auto">
          <a:xfrm rot="763251">
            <a:off x="5367869" y="5420155"/>
            <a:ext cx="1371600" cy="1323439"/>
          </a:xfrm>
          <a:prstGeom prst="rect">
            <a:avLst/>
          </a:prstGeom>
          <a:noFill/>
          <a:ln>
            <a:noFill/>
          </a:ln>
          <a:effectLst/>
        </p:spPr>
        <p:txBody>
          <a:bodyPr>
            <a:spAutoFit/>
          </a:bodyPr>
          <a:lstStyle/>
          <a:p>
            <a:pPr algn="ctr">
              <a:spcBef>
                <a:spcPct val="50000"/>
              </a:spcBef>
              <a:defRPr/>
            </a:pPr>
            <a:r>
              <a:rPr lang="zh-CN" altLang="en-US" sz="8000" dirty="0">
                <a:effectLst>
                  <a:glow rad="165100">
                    <a:schemeClr val="tx2">
                      <a:alpha val="75000"/>
                    </a:schemeClr>
                  </a:glow>
                </a:effectLst>
                <a:cs typeface="Arial" charset="0"/>
              </a:rPr>
              <a:t>录</a:t>
            </a:r>
            <a:endParaRPr lang="en-US" sz="8000" dirty="0">
              <a:effectLst>
                <a:glow rad="165100">
                  <a:schemeClr val="tx2">
                    <a:alpha val="75000"/>
                  </a:schemeClr>
                </a:glow>
              </a:effectLst>
              <a:cs typeface="Arial" charset="0"/>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idx="4294967295"/>
          </p:nvPr>
        </p:nvSpPr>
        <p:spPr/>
        <p:txBody>
          <a:bodyPr/>
          <a:lstStyle/>
          <a:p>
            <a:pPr eaLnBrk="1" hangingPunct="1"/>
            <a:r>
              <a:rPr lang="en-US">
                <a:latin typeface="Arial" charset="0"/>
              </a:rPr>
              <a:t>Cross Series 10</a:t>
            </a:r>
          </a:p>
        </p:txBody>
      </p:sp>
      <p:pic>
        <p:nvPicPr>
          <p:cNvPr id="294914" name="Picture 3" descr="1-2-3 MISSILE CROSS SERIES layers 300 MASTER - NEW 00297-explos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5"/>
          <p:cNvSpPr txBox="1">
            <a:spLocks noChangeArrowheads="1"/>
          </p:cNvSpPr>
          <p:nvPr/>
        </p:nvSpPr>
        <p:spPr bwMode="auto">
          <a:xfrm>
            <a:off x="1828800" y="5638800"/>
            <a:ext cx="6400800" cy="1311275"/>
          </a:xfrm>
          <a:prstGeom prst="rect">
            <a:avLst/>
          </a:prstGeom>
          <a:noFill/>
          <a:ln>
            <a:noFill/>
          </a:ln>
          <a:effectLst/>
        </p:spPr>
        <p:txBody>
          <a:bodyPr>
            <a:spAutoFit/>
          </a:bodyPr>
          <a:lstStyle/>
          <a:p>
            <a:pPr algn="ctr">
              <a:spcBef>
                <a:spcPct val="50000"/>
              </a:spcBef>
              <a:defRPr/>
            </a:pPr>
            <a:r>
              <a:rPr lang="zh-CN" altLang="en-US" sz="8000" dirty="0">
                <a:effectLst>
                  <a:glow rad="101600">
                    <a:srgbClr val="040808">
                      <a:alpha val="75000"/>
                    </a:srgbClr>
                  </a:glow>
                </a:effectLst>
                <a:cs typeface="Arial" charset="0"/>
              </a:rPr>
              <a:t>启示录</a:t>
            </a:r>
            <a:endParaRPr lang="en-US" sz="8000" dirty="0">
              <a:effectLst>
                <a:glow rad="101600">
                  <a:srgbClr val="040808">
                    <a:alpha val="75000"/>
                  </a:srgbClr>
                </a:glow>
              </a:effectLst>
              <a:cs typeface="Arial" charset="0"/>
            </a:endParaRPr>
          </a:p>
        </p:txBody>
      </p:sp>
      <p:pic>
        <p:nvPicPr>
          <p:cNvPr id="294916" name="Picture 5" descr="missileExplos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85800"/>
            <a:ext cx="7239000" cy="6307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 Box 5"/>
          <p:cNvSpPr txBox="1">
            <a:spLocks noChangeArrowheads="1"/>
          </p:cNvSpPr>
          <p:nvPr/>
        </p:nvSpPr>
        <p:spPr bwMode="auto">
          <a:xfrm>
            <a:off x="3886200" y="4567238"/>
            <a:ext cx="16764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en-US">
                <a:solidFill>
                  <a:schemeClr val="tx2"/>
                </a:solidFill>
              </a:rPr>
              <a:t>龄测方法</a:t>
            </a:r>
            <a:endParaRPr lang="en-US">
              <a:solidFill>
                <a:schemeClr val="tx2"/>
              </a:solidFill>
              <a:latin typeface="Arial Rounded MT Bold" charset="0"/>
              <a:cs typeface="Arial Rounded MT Bold" charset="0"/>
            </a:endParaRPr>
          </a:p>
        </p:txBody>
      </p:sp>
      <p:sp>
        <p:nvSpPr>
          <p:cNvPr id="16" name="Text Box 5"/>
          <p:cNvSpPr txBox="1">
            <a:spLocks noChangeArrowheads="1"/>
          </p:cNvSpPr>
          <p:nvPr/>
        </p:nvSpPr>
        <p:spPr bwMode="auto">
          <a:xfrm>
            <a:off x="2362200" y="3957638"/>
            <a:ext cx="21336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zh-CN" altLang="en-US">
                <a:solidFill>
                  <a:schemeClr val="tx1"/>
                </a:solidFill>
                <a:latin typeface="Arial Rounded MT Bold" charset="0"/>
                <a:cs typeface="Arial Rounded MT Bold" charset="0"/>
              </a:rPr>
              <a:t>进化</a:t>
            </a:r>
            <a:endParaRPr lang="en-US">
              <a:solidFill>
                <a:schemeClr val="tx1"/>
              </a:solidFill>
              <a:latin typeface="Arial Rounded MT Bold" charset="0"/>
              <a:cs typeface="Arial Rounded MT Bold" charset="0"/>
            </a:endParaRPr>
          </a:p>
        </p:txBody>
      </p:sp>
      <p:sp>
        <p:nvSpPr>
          <p:cNvPr id="17" name="Text Box 5"/>
          <p:cNvSpPr txBox="1">
            <a:spLocks noChangeArrowheads="1"/>
          </p:cNvSpPr>
          <p:nvPr/>
        </p:nvSpPr>
        <p:spPr bwMode="auto">
          <a:xfrm>
            <a:off x="990600" y="4719638"/>
            <a:ext cx="21336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zh-CN" altLang="en-US">
                <a:solidFill>
                  <a:schemeClr val="tx1"/>
                </a:solidFill>
                <a:latin typeface="Arial Rounded MT Bold" charset="0"/>
                <a:cs typeface="Arial Rounded MT Bold" charset="0"/>
              </a:rPr>
              <a:t>猿人</a:t>
            </a:r>
            <a:endParaRPr lang="en-US">
              <a:solidFill>
                <a:schemeClr val="tx1"/>
              </a:solidFill>
              <a:latin typeface="Arial Rounded MT Bold" charset="0"/>
              <a:cs typeface="Arial Rounded MT Bold" charset="0"/>
            </a:endParaRPr>
          </a:p>
        </p:txBody>
      </p:sp>
      <p:sp>
        <p:nvSpPr>
          <p:cNvPr id="18" name="Text Box 5"/>
          <p:cNvSpPr txBox="1">
            <a:spLocks noChangeArrowheads="1"/>
          </p:cNvSpPr>
          <p:nvPr/>
        </p:nvSpPr>
        <p:spPr bwMode="auto">
          <a:xfrm>
            <a:off x="2514600" y="5253038"/>
            <a:ext cx="1905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zh-CN" altLang="en-US">
                <a:solidFill>
                  <a:schemeClr val="tx1"/>
                </a:solidFill>
                <a:latin typeface="Arial Rounded MT Bold" charset="0"/>
                <a:cs typeface="Arial Rounded MT Bold" charset="0"/>
              </a:rPr>
              <a:t>数百万年</a:t>
            </a:r>
            <a:endParaRPr lang="en-US">
              <a:solidFill>
                <a:schemeClr val="tx1"/>
              </a:solidFill>
              <a:latin typeface="Arial Rounded MT Bold" charset="0"/>
              <a:cs typeface="Arial Rounded MT Bold" charset="0"/>
            </a:endParaRPr>
          </a:p>
        </p:txBody>
      </p:sp>
      <p:sp>
        <p:nvSpPr>
          <p:cNvPr id="19" name="Text Box 5"/>
          <p:cNvSpPr txBox="1">
            <a:spLocks noChangeArrowheads="1"/>
          </p:cNvSpPr>
          <p:nvPr/>
        </p:nvSpPr>
        <p:spPr bwMode="auto">
          <a:xfrm>
            <a:off x="3581400" y="5875338"/>
            <a:ext cx="16764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zh-CN" altLang="en-US">
                <a:solidFill>
                  <a:schemeClr val="tx1"/>
                </a:solidFill>
                <a:latin typeface="Arial Rounded MT Bold" charset="0"/>
                <a:cs typeface="Arial Rounded MT Bold" charset="0"/>
              </a:rPr>
              <a:t>没有全球性的洪水</a:t>
            </a:r>
            <a:endParaRPr lang="en-US">
              <a:solidFill>
                <a:schemeClr val="tx1"/>
              </a:solidFill>
              <a:latin typeface="Arial Rounded MT Bold" charset="0"/>
              <a:cs typeface="Arial Rounded MT Bold"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nodeType="afterGroup">
                            <p:stCondLst>
                              <p:cond delay="1000"/>
                            </p:stCondLst>
                            <p:childTnLst>
                              <p:par>
                                <p:cTn id="17" presetID="53"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par>
                          <p:cTn id="22" fill="hold" nodeType="afterGroup">
                            <p:stCondLst>
                              <p:cond delay="1500"/>
                            </p:stCondLst>
                            <p:childTnLst>
                              <p:par>
                                <p:cTn id="23" presetID="53"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cTn>
                              </p:par>
                            </p:childTnLst>
                          </p:cTn>
                        </p:par>
                        <p:par>
                          <p:cTn id="28" fill="hold" nodeType="afterGroup">
                            <p:stCondLst>
                              <p:cond delay="2000"/>
                            </p:stCondLst>
                            <p:childTnLst>
                              <p:par>
                                <p:cTn id="29" presetID="53"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Text Box 2"/>
          <p:cNvSpPr txBox="1">
            <a:spLocks noChangeArrowheads="1"/>
          </p:cNvSpPr>
          <p:nvPr>
            <p:custDataLst>
              <p:tags r:id="rId1"/>
            </p:custDataLst>
          </p:nvPr>
        </p:nvSpPr>
        <p:spPr bwMode="auto">
          <a:xfrm>
            <a:off x="0" y="6985000"/>
            <a:ext cx="9142413" cy="1905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r>
              <a:rPr lang="en-US" sz="1600" b="0">
                <a:solidFill>
                  <a:srgbClr val="272727"/>
                </a:solidFill>
                <a:cs typeface="Arial" charset="0"/>
              </a:rPr>
              <a:t>02</a:t>
            </a:r>
          </a:p>
        </p:txBody>
      </p:sp>
      <p:sp>
        <p:nvSpPr>
          <p:cNvPr id="296962" name="Rectangle 3" hidden="1"/>
          <p:cNvSpPr>
            <a:spLocks noGrp="1" noChangeArrowheads="1"/>
          </p:cNvSpPr>
          <p:nvPr>
            <p:ph type="title"/>
          </p:nvPr>
        </p:nvSpPr>
        <p:spPr/>
        <p:txBody>
          <a:bodyPr/>
          <a:lstStyle/>
          <a:p>
            <a:pPr eaLnBrk="1" hangingPunct="1"/>
            <a:r>
              <a:rPr lang="en-US">
                <a:latin typeface="Arial" charset="0"/>
              </a:rPr>
              <a:t>02</a:t>
            </a:r>
          </a:p>
        </p:txBody>
      </p:sp>
      <p:pic>
        <p:nvPicPr>
          <p:cNvPr id="296963" name="Picture 4" descr="MissileCrossSeries10"/>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6" name="Text Box 5"/>
          <p:cNvSpPr txBox="1">
            <a:spLocks noChangeArrowheads="1"/>
          </p:cNvSpPr>
          <p:nvPr/>
        </p:nvSpPr>
        <p:spPr bwMode="auto">
          <a:xfrm>
            <a:off x="1828800" y="5638800"/>
            <a:ext cx="6400800" cy="1311275"/>
          </a:xfrm>
          <a:prstGeom prst="rect">
            <a:avLst/>
          </a:prstGeom>
          <a:noFill/>
          <a:ln>
            <a:noFill/>
          </a:ln>
          <a:effectLst/>
        </p:spPr>
        <p:txBody>
          <a:bodyPr>
            <a:spAutoFit/>
          </a:bodyPr>
          <a:lstStyle/>
          <a:p>
            <a:pPr algn="ctr">
              <a:spcBef>
                <a:spcPct val="50000"/>
              </a:spcBef>
              <a:defRPr/>
            </a:pPr>
            <a:r>
              <a:rPr lang="zh-CN" altLang="en-US" sz="8000" dirty="0">
                <a:effectLst>
                  <a:glow rad="101600">
                    <a:srgbClr val="040808">
                      <a:alpha val="75000"/>
                    </a:srgbClr>
                  </a:glow>
                </a:effectLst>
                <a:cs typeface="Arial" charset="0"/>
              </a:rPr>
              <a:t>启示录</a:t>
            </a:r>
            <a:endParaRPr lang="en-US" sz="8000" dirty="0">
              <a:effectLst>
                <a:glow rad="101600">
                  <a:srgbClr val="040808">
                    <a:alpha val="75000"/>
                  </a:srgbClr>
                </a:glow>
              </a:effectLst>
              <a:cs typeface="Arial" charset="0"/>
            </a:endParaRPr>
          </a:p>
        </p:txBody>
      </p:sp>
      <p:sp>
        <p:nvSpPr>
          <p:cNvPr id="296965" name="Text Box 5"/>
          <p:cNvSpPr txBox="1">
            <a:spLocks noChangeArrowheads="1"/>
          </p:cNvSpPr>
          <p:nvPr/>
        </p:nvSpPr>
        <p:spPr bwMode="auto">
          <a:xfrm>
            <a:off x="4953000" y="4165600"/>
            <a:ext cx="25908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zh-CN" altLang="en-US">
                <a:solidFill>
                  <a:schemeClr val="tx2"/>
                </a:solidFill>
                <a:cs typeface="Arial" charset="0"/>
              </a:rPr>
              <a:t>创造</a:t>
            </a:r>
            <a:endParaRPr lang="en-US" altLang="zh-CN">
              <a:solidFill>
                <a:schemeClr val="tx2"/>
              </a:solidFill>
              <a:cs typeface="Arial" charset="0"/>
            </a:endParaRPr>
          </a:p>
          <a:p>
            <a:pPr algn="ctr" eaLnBrk="1" hangingPunct="1">
              <a:spcBef>
                <a:spcPct val="50000"/>
              </a:spcBef>
            </a:pPr>
            <a:r>
              <a:rPr lang="zh-CN" altLang="en-US">
                <a:solidFill>
                  <a:schemeClr val="tx2"/>
                </a:solidFill>
                <a:cs typeface="Arial" charset="0"/>
              </a:rPr>
              <a:t>事工</a:t>
            </a:r>
            <a:endParaRPr lang="en-US">
              <a:solidFill>
                <a:schemeClr val="tx2"/>
              </a:solidFill>
              <a:cs typeface="Arial" charset="0"/>
            </a:endParaRPr>
          </a:p>
        </p:txBody>
      </p:sp>
    </p:spTree>
  </p:cSld>
  <p:clrMapOvr>
    <a:masterClrMapping/>
  </p:clrMapOvr>
  <p:transition>
    <p:zo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ext Box 2"/>
          <p:cNvSpPr txBox="1">
            <a:spLocks noChangeArrowheads="1"/>
          </p:cNvSpPr>
          <p:nvPr>
            <p:custDataLst>
              <p:tags r:id="rId1"/>
            </p:custDataLst>
          </p:nvPr>
        </p:nvSpPr>
        <p:spPr bwMode="auto">
          <a:xfrm>
            <a:off x="0" y="6985000"/>
            <a:ext cx="9142413" cy="1905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r>
              <a:rPr lang="en-US" sz="1600" b="0">
                <a:solidFill>
                  <a:srgbClr val="272727"/>
                </a:solidFill>
                <a:cs typeface="Arial" charset="0"/>
              </a:rPr>
              <a:t>04</a:t>
            </a:r>
          </a:p>
        </p:txBody>
      </p:sp>
      <p:sp>
        <p:nvSpPr>
          <p:cNvPr id="299010" name="Rectangle 3" hidden="1"/>
          <p:cNvSpPr>
            <a:spLocks noGrp="1" noChangeArrowheads="1"/>
          </p:cNvSpPr>
          <p:nvPr>
            <p:ph type="title"/>
          </p:nvPr>
        </p:nvSpPr>
        <p:spPr/>
        <p:txBody>
          <a:bodyPr/>
          <a:lstStyle/>
          <a:p>
            <a:pPr eaLnBrk="1" hangingPunct="1"/>
            <a:r>
              <a:rPr lang="en-US">
                <a:latin typeface="Arial" charset="0"/>
              </a:rPr>
              <a:t>04</a:t>
            </a:r>
          </a:p>
        </p:txBody>
      </p:sp>
      <p:pic>
        <p:nvPicPr>
          <p:cNvPr id="299011" name="Picture 4" descr="MissileCrossSeries11b"/>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6" name="Text Box 5"/>
          <p:cNvSpPr txBox="1">
            <a:spLocks noChangeArrowheads="1"/>
          </p:cNvSpPr>
          <p:nvPr/>
        </p:nvSpPr>
        <p:spPr bwMode="auto">
          <a:xfrm>
            <a:off x="1828800" y="5638800"/>
            <a:ext cx="6400800" cy="1311275"/>
          </a:xfrm>
          <a:prstGeom prst="rect">
            <a:avLst/>
          </a:prstGeom>
          <a:noFill/>
          <a:ln>
            <a:noFill/>
          </a:ln>
          <a:effectLst/>
        </p:spPr>
        <p:txBody>
          <a:bodyPr>
            <a:spAutoFit/>
          </a:bodyPr>
          <a:lstStyle/>
          <a:p>
            <a:pPr algn="ctr">
              <a:spcBef>
                <a:spcPct val="50000"/>
              </a:spcBef>
              <a:defRPr/>
            </a:pPr>
            <a:r>
              <a:rPr lang="zh-CN" altLang="en-US" sz="8000" dirty="0">
                <a:effectLst>
                  <a:glow rad="101600">
                    <a:srgbClr val="040808">
                      <a:alpha val="75000"/>
                    </a:srgbClr>
                  </a:glow>
                </a:effectLst>
                <a:cs typeface="Arial" charset="0"/>
              </a:rPr>
              <a:t>启示录</a:t>
            </a:r>
            <a:endParaRPr lang="en-US" sz="8000" dirty="0">
              <a:effectLst>
                <a:glow rad="101600">
                  <a:srgbClr val="040808">
                    <a:alpha val="75000"/>
                  </a:srgbClr>
                </a:glow>
              </a:effectLst>
              <a:cs typeface="Arial" charset="0"/>
            </a:endParaRPr>
          </a:p>
        </p:txBody>
      </p:sp>
      <p:sp>
        <p:nvSpPr>
          <p:cNvPr id="299013" name="Text Box 5"/>
          <p:cNvSpPr txBox="1">
            <a:spLocks noChangeArrowheads="1"/>
          </p:cNvSpPr>
          <p:nvPr/>
        </p:nvSpPr>
        <p:spPr bwMode="auto">
          <a:xfrm>
            <a:off x="4953000" y="4165600"/>
            <a:ext cx="25908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zh-CN" altLang="en-US">
                <a:solidFill>
                  <a:schemeClr val="tx2"/>
                </a:solidFill>
                <a:cs typeface="Arial" charset="0"/>
              </a:rPr>
              <a:t>创造</a:t>
            </a:r>
            <a:endParaRPr lang="en-US" altLang="zh-CN">
              <a:solidFill>
                <a:schemeClr val="tx2"/>
              </a:solidFill>
              <a:cs typeface="Arial" charset="0"/>
            </a:endParaRPr>
          </a:p>
          <a:p>
            <a:pPr algn="ctr" eaLnBrk="1" hangingPunct="1">
              <a:spcBef>
                <a:spcPct val="50000"/>
              </a:spcBef>
            </a:pPr>
            <a:r>
              <a:rPr lang="zh-CN" altLang="en-US">
                <a:solidFill>
                  <a:schemeClr val="tx2"/>
                </a:solidFill>
                <a:cs typeface="Arial" charset="0"/>
              </a:rPr>
              <a:t>事公</a:t>
            </a:r>
            <a:endParaRPr lang="en-US">
              <a:solidFill>
                <a:schemeClr val="tx2"/>
              </a:solidFill>
              <a:cs typeface="Arial" charset="0"/>
            </a:endParaRPr>
          </a:p>
        </p:txBody>
      </p:sp>
      <p:sp>
        <p:nvSpPr>
          <p:cNvPr id="13" name="Text Box 5"/>
          <p:cNvSpPr txBox="1">
            <a:spLocks noChangeArrowheads="1"/>
          </p:cNvSpPr>
          <p:nvPr/>
        </p:nvSpPr>
        <p:spPr bwMode="auto">
          <a:xfrm>
            <a:off x="2514600" y="2514600"/>
            <a:ext cx="1676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en-US">
                <a:solidFill>
                  <a:schemeClr val="tx2"/>
                </a:solidFill>
              </a:rPr>
              <a:t>龄测方法</a:t>
            </a:r>
            <a:endParaRPr lang="en-US">
              <a:solidFill>
                <a:schemeClr val="tx2"/>
              </a:solidFill>
              <a:latin typeface="Arial Rounded MT Bold" charset="0"/>
              <a:cs typeface="Arial Rounded MT Bold" charset="0"/>
            </a:endParaRPr>
          </a:p>
        </p:txBody>
      </p:sp>
      <p:sp>
        <p:nvSpPr>
          <p:cNvPr id="14" name="Text Box 5"/>
          <p:cNvSpPr txBox="1">
            <a:spLocks noChangeArrowheads="1"/>
          </p:cNvSpPr>
          <p:nvPr/>
        </p:nvSpPr>
        <p:spPr bwMode="auto">
          <a:xfrm>
            <a:off x="838200" y="1905000"/>
            <a:ext cx="2133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zh-CN" altLang="en-US">
                <a:solidFill>
                  <a:schemeClr val="tx1"/>
                </a:solidFill>
                <a:latin typeface="Arial Rounded MT Bold" charset="0"/>
                <a:cs typeface="Arial Rounded MT Bold" charset="0"/>
              </a:rPr>
              <a:t>进化</a:t>
            </a:r>
            <a:endParaRPr lang="en-US">
              <a:solidFill>
                <a:schemeClr val="tx1"/>
              </a:solidFill>
              <a:latin typeface="Arial Rounded MT Bold" charset="0"/>
              <a:cs typeface="Arial Rounded MT Bold" charset="0"/>
            </a:endParaRPr>
          </a:p>
        </p:txBody>
      </p:sp>
      <p:sp>
        <p:nvSpPr>
          <p:cNvPr id="15" name="Text Box 5"/>
          <p:cNvSpPr txBox="1">
            <a:spLocks noChangeArrowheads="1"/>
          </p:cNvSpPr>
          <p:nvPr/>
        </p:nvSpPr>
        <p:spPr bwMode="auto">
          <a:xfrm>
            <a:off x="-304800" y="2667000"/>
            <a:ext cx="2133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zh-CN" altLang="en-US">
                <a:solidFill>
                  <a:schemeClr val="tx1"/>
                </a:solidFill>
                <a:latin typeface="Arial Rounded MT Bold" charset="0"/>
                <a:cs typeface="Arial Rounded MT Bold" charset="0"/>
              </a:rPr>
              <a:t>猿人</a:t>
            </a:r>
            <a:endParaRPr lang="en-US">
              <a:solidFill>
                <a:schemeClr val="tx1"/>
              </a:solidFill>
              <a:latin typeface="Arial Rounded MT Bold" charset="0"/>
              <a:cs typeface="Arial Rounded MT Bold" charset="0"/>
            </a:endParaRPr>
          </a:p>
        </p:txBody>
      </p:sp>
      <p:sp>
        <p:nvSpPr>
          <p:cNvPr id="16" name="Text Box 5"/>
          <p:cNvSpPr txBox="1">
            <a:spLocks noChangeArrowheads="1"/>
          </p:cNvSpPr>
          <p:nvPr/>
        </p:nvSpPr>
        <p:spPr bwMode="auto">
          <a:xfrm>
            <a:off x="1143000" y="3200400"/>
            <a:ext cx="1905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zh-CN" altLang="en-US">
                <a:solidFill>
                  <a:schemeClr val="tx1"/>
                </a:solidFill>
                <a:latin typeface="Arial Rounded MT Bold" charset="0"/>
                <a:cs typeface="Arial Rounded MT Bold" charset="0"/>
              </a:rPr>
              <a:t>数百万年</a:t>
            </a:r>
            <a:endParaRPr lang="en-US">
              <a:solidFill>
                <a:schemeClr val="tx1"/>
              </a:solidFill>
              <a:latin typeface="Arial Rounded MT Bold" charset="0"/>
              <a:cs typeface="Arial Rounded MT Bold" charset="0"/>
            </a:endParaRPr>
          </a:p>
        </p:txBody>
      </p:sp>
      <p:sp>
        <p:nvSpPr>
          <p:cNvPr id="17" name="Text Box 5"/>
          <p:cNvSpPr txBox="1">
            <a:spLocks noChangeArrowheads="1"/>
          </p:cNvSpPr>
          <p:nvPr/>
        </p:nvSpPr>
        <p:spPr bwMode="auto">
          <a:xfrm>
            <a:off x="2057400" y="3821113"/>
            <a:ext cx="167640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zh-CN" altLang="en-US">
                <a:solidFill>
                  <a:schemeClr val="tx1"/>
                </a:solidFill>
                <a:latin typeface="Arial Rounded MT Bold" charset="0"/>
                <a:cs typeface="Arial Rounded MT Bold" charset="0"/>
              </a:rPr>
              <a:t>没有全球性的洪水</a:t>
            </a:r>
            <a:endParaRPr lang="en-US">
              <a:solidFill>
                <a:schemeClr val="tx1"/>
              </a:solidFill>
              <a:latin typeface="Arial Rounded MT Bold" charset="0"/>
              <a:cs typeface="Arial Rounded MT Bold"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nodeType="afterGroup">
                            <p:stCondLst>
                              <p:cond delay="1000"/>
                            </p:stCondLst>
                            <p:childTnLst>
                              <p:par>
                                <p:cTn id="17" presetID="53"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nodeType="afterGroup">
                            <p:stCondLst>
                              <p:cond delay="1500"/>
                            </p:stCondLst>
                            <p:childTnLst>
                              <p:par>
                                <p:cTn id="23" presetID="53"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par>
                          <p:cTn id="28" fill="hold" nodeType="afterGroup">
                            <p:stCondLst>
                              <p:cond delay="2000"/>
                            </p:stCondLst>
                            <p:childTnLst>
                              <p:par>
                                <p:cTn id="29" presetID="53"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Text Box 2"/>
          <p:cNvSpPr txBox="1">
            <a:spLocks noChangeArrowheads="1"/>
          </p:cNvSpPr>
          <p:nvPr>
            <p:custDataLst>
              <p:tags r:id="rId1"/>
            </p:custDataLst>
          </p:nvPr>
        </p:nvSpPr>
        <p:spPr bwMode="auto">
          <a:xfrm>
            <a:off x="0" y="6985000"/>
            <a:ext cx="9142413" cy="1905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r>
              <a:rPr lang="en-US" sz="1600" b="0">
                <a:solidFill>
                  <a:srgbClr val="272727"/>
                </a:solidFill>
                <a:cs typeface="Arial" charset="0"/>
              </a:rPr>
              <a:t>07</a:t>
            </a:r>
          </a:p>
        </p:txBody>
      </p:sp>
      <p:sp>
        <p:nvSpPr>
          <p:cNvPr id="301058" name="Rectangle 3" hidden="1"/>
          <p:cNvSpPr>
            <a:spLocks noGrp="1" noChangeArrowheads="1"/>
          </p:cNvSpPr>
          <p:nvPr>
            <p:ph type="title"/>
          </p:nvPr>
        </p:nvSpPr>
        <p:spPr/>
        <p:txBody>
          <a:bodyPr/>
          <a:lstStyle/>
          <a:p>
            <a:pPr eaLnBrk="1" hangingPunct="1"/>
            <a:r>
              <a:rPr lang="en-US">
                <a:latin typeface="Arial" charset="0"/>
              </a:rPr>
              <a:t>07</a:t>
            </a:r>
          </a:p>
        </p:txBody>
      </p:sp>
      <p:pic>
        <p:nvPicPr>
          <p:cNvPr id="301059" name="Picture 4" descr="MissileCrossSeries12"/>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301060" name="Text Box 2"/>
          <p:cNvSpPr txBox="1">
            <a:spLocks noChangeArrowheads="1"/>
          </p:cNvSpPr>
          <p:nvPr>
            <p:custDataLst>
              <p:tags r:id="rId2"/>
            </p:custDataLst>
          </p:nvPr>
        </p:nvSpPr>
        <p:spPr bwMode="auto">
          <a:xfrm>
            <a:off x="0" y="6985000"/>
            <a:ext cx="9142413" cy="1905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r>
              <a:rPr lang="en-US" sz="1600" b="0">
                <a:solidFill>
                  <a:srgbClr val="272727"/>
                </a:solidFill>
                <a:cs typeface="Arial" charset="0"/>
              </a:rPr>
              <a:t>04</a:t>
            </a:r>
          </a:p>
        </p:txBody>
      </p:sp>
      <p:sp>
        <p:nvSpPr>
          <p:cNvPr id="7" name="Text Box 5"/>
          <p:cNvSpPr txBox="1">
            <a:spLocks noChangeArrowheads="1"/>
          </p:cNvSpPr>
          <p:nvPr/>
        </p:nvSpPr>
        <p:spPr bwMode="auto">
          <a:xfrm>
            <a:off x="1828800" y="5638800"/>
            <a:ext cx="6400800" cy="1311275"/>
          </a:xfrm>
          <a:prstGeom prst="rect">
            <a:avLst/>
          </a:prstGeom>
          <a:noFill/>
          <a:ln>
            <a:noFill/>
          </a:ln>
          <a:effectLst/>
        </p:spPr>
        <p:txBody>
          <a:bodyPr>
            <a:spAutoFit/>
          </a:bodyPr>
          <a:lstStyle/>
          <a:p>
            <a:pPr algn="ctr">
              <a:spcBef>
                <a:spcPct val="50000"/>
              </a:spcBef>
              <a:defRPr/>
            </a:pPr>
            <a:r>
              <a:rPr lang="zh-CN" altLang="en-US" sz="8000" dirty="0">
                <a:effectLst>
                  <a:glow rad="101600">
                    <a:srgbClr val="040808">
                      <a:alpha val="75000"/>
                    </a:srgbClr>
                  </a:glow>
                </a:effectLst>
                <a:cs typeface="Arial" charset="0"/>
              </a:rPr>
              <a:t>启示录</a:t>
            </a:r>
            <a:endParaRPr lang="en-US" sz="8000" dirty="0">
              <a:effectLst>
                <a:glow rad="101600">
                  <a:srgbClr val="040808">
                    <a:alpha val="75000"/>
                  </a:srgbClr>
                </a:glow>
              </a:effectLst>
              <a:cs typeface="Arial" charset="0"/>
            </a:endParaRPr>
          </a:p>
        </p:txBody>
      </p:sp>
      <p:sp>
        <p:nvSpPr>
          <p:cNvPr id="301062" name="Text Box 5"/>
          <p:cNvSpPr txBox="1">
            <a:spLocks noChangeArrowheads="1"/>
          </p:cNvSpPr>
          <p:nvPr/>
        </p:nvSpPr>
        <p:spPr bwMode="auto">
          <a:xfrm>
            <a:off x="7239000" y="4165600"/>
            <a:ext cx="18288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zh-CN" altLang="en-US">
                <a:solidFill>
                  <a:schemeClr val="tx2"/>
                </a:solidFill>
                <a:cs typeface="Arial" charset="0"/>
              </a:rPr>
              <a:t>创造</a:t>
            </a:r>
            <a:endParaRPr lang="en-US" altLang="zh-CN">
              <a:solidFill>
                <a:schemeClr val="tx2"/>
              </a:solidFill>
              <a:cs typeface="Arial" charset="0"/>
            </a:endParaRPr>
          </a:p>
          <a:p>
            <a:pPr algn="ctr" eaLnBrk="1" hangingPunct="1">
              <a:spcBef>
                <a:spcPct val="50000"/>
              </a:spcBef>
            </a:pPr>
            <a:r>
              <a:rPr lang="zh-CN" altLang="en-US">
                <a:solidFill>
                  <a:schemeClr val="tx2"/>
                </a:solidFill>
                <a:cs typeface="Arial" charset="0"/>
              </a:rPr>
              <a:t>事公</a:t>
            </a:r>
            <a:endParaRPr lang="en-US">
              <a:solidFill>
                <a:schemeClr val="tx2"/>
              </a:solidFill>
              <a:cs typeface="Arial" charset="0"/>
            </a:endParaRPr>
          </a:p>
        </p:txBody>
      </p:sp>
      <p:sp>
        <p:nvSpPr>
          <p:cNvPr id="301063" name="Text Box 5"/>
          <p:cNvSpPr txBox="1">
            <a:spLocks noChangeArrowheads="1"/>
          </p:cNvSpPr>
          <p:nvPr/>
        </p:nvSpPr>
        <p:spPr bwMode="auto">
          <a:xfrm>
            <a:off x="6477000" y="1238250"/>
            <a:ext cx="18288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en-US">
                <a:solidFill>
                  <a:srgbClr val="FF0000"/>
                </a:solidFill>
                <a:cs typeface="Arial" charset="0"/>
              </a:rPr>
              <a:t>警告！</a:t>
            </a:r>
            <a:br>
              <a:rPr lang="en-US">
                <a:solidFill>
                  <a:srgbClr val="FF0000"/>
                </a:solidFill>
                <a:cs typeface="Arial" charset="0"/>
              </a:rPr>
            </a:br>
            <a:r>
              <a:rPr lang="en-US">
                <a:solidFill>
                  <a:srgbClr val="FF0000"/>
                </a:solidFill>
                <a:cs typeface="Arial" charset="0"/>
              </a:rPr>
              <a:t>警告！</a:t>
            </a:r>
            <a:br>
              <a:rPr lang="en-US">
                <a:solidFill>
                  <a:srgbClr val="FF0000"/>
                </a:solidFill>
                <a:cs typeface="Arial" charset="0"/>
              </a:rPr>
            </a:br>
            <a:r>
              <a:rPr lang="en-US">
                <a:solidFill>
                  <a:srgbClr val="FF0000"/>
                </a:solidFill>
                <a:cs typeface="Arial" charset="0"/>
              </a:rPr>
              <a:t>警告！</a:t>
            </a:r>
          </a:p>
        </p:txBody>
      </p:sp>
      <p:sp>
        <p:nvSpPr>
          <p:cNvPr id="16" name="Text Box 5"/>
          <p:cNvSpPr txBox="1">
            <a:spLocks noChangeArrowheads="1"/>
          </p:cNvSpPr>
          <p:nvPr/>
        </p:nvSpPr>
        <p:spPr bwMode="auto">
          <a:xfrm>
            <a:off x="2514600" y="2514600"/>
            <a:ext cx="1676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en-US">
                <a:solidFill>
                  <a:schemeClr val="tx2"/>
                </a:solidFill>
              </a:rPr>
              <a:t>龄测方法</a:t>
            </a:r>
            <a:endParaRPr lang="en-US">
              <a:solidFill>
                <a:schemeClr val="tx2"/>
              </a:solidFill>
              <a:latin typeface="Arial Rounded MT Bold" charset="0"/>
              <a:cs typeface="Arial Rounded MT Bold" charset="0"/>
            </a:endParaRPr>
          </a:p>
        </p:txBody>
      </p:sp>
      <p:sp>
        <p:nvSpPr>
          <p:cNvPr id="17" name="Text Box 5"/>
          <p:cNvSpPr txBox="1">
            <a:spLocks noChangeArrowheads="1"/>
          </p:cNvSpPr>
          <p:nvPr/>
        </p:nvSpPr>
        <p:spPr bwMode="auto">
          <a:xfrm>
            <a:off x="838200" y="1905000"/>
            <a:ext cx="2133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zh-CN" altLang="en-US">
                <a:solidFill>
                  <a:schemeClr val="tx1"/>
                </a:solidFill>
                <a:latin typeface="Arial Rounded MT Bold" charset="0"/>
                <a:cs typeface="Arial Rounded MT Bold" charset="0"/>
              </a:rPr>
              <a:t>进化</a:t>
            </a:r>
            <a:endParaRPr lang="en-US">
              <a:solidFill>
                <a:schemeClr val="tx1"/>
              </a:solidFill>
              <a:latin typeface="Arial Rounded MT Bold" charset="0"/>
              <a:cs typeface="Arial Rounded MT Bold" charset="0"/>
            </a:endParaRPr>
          </a:p>
        </p:txBody>
      </p:sp>
      <p:sp>
        <p:nvSpPr>
          <p:cNvPr id="18" name="Text Box 5"/>
          <p:cNvSpPr txBox="1">
            <a:spLocks noChangeArrowheads="1"/>
          </p:cNvSpPr>
          <p:nvPr/>
        </p:nvSpPr>
        <p:spPr bwMode="auto">
          <a:xfrm>
            <a:off x="-304800" y="2667000"/>
            <a:ext cx="2133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zh-CN" altLang="en-US">
                <a:solidFill>
                  <a:schemeClr val="tx1"/>
                </a:solidFill>
                <a:latin typeface="Arial Rounded MT Bold" charset="0"/>
                <a:cs typeface="Arial Rounded MT Bold" charset="0"/>
              </a:rPr>
              <a:t>猿人</a:t>
            </a:r>
            <a:endParaRPr lang="en-US">
              <a:solidFill>
                <a:schemeClr val="tx1"/>
              </a:solidFill>
              <a:latin typeface="Arial Rounded MT Bold" charset="0"/>
              <a:cs typeface="Arial Rounded MT Bold" charset="0"/>
            </a:endParaRPr>
          </a:p>
        </p:txBody>
      </p:sp>
      <p:sp>
        <p:nvSpPr>
          <p:cNvPr id="19" name="Text Box 5"/>
          <p:cNvSpPr txBox="1">
            <a:spLocks noChangeArrowheads="1"/>
          </p:cNvSpPr>
          <p:nvPr/>
        </p:nvSpPr>
        <p:spPr bwMode="auto">
          <a:xfrm>
            <a:off x="1143000" y="3200400"/>
            <a:ext cx="1905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zh-CN" altLang="en-US">
                <a:solidFill>
                  <a:schemeClr val="tx1"/>
                </a:solidFill>
                <a:latin typeface="Arial Rounded MT Bold" charset="0"/>
                <a:cs typeface="Arial Rounded MT Bold" charset="0"/>
              </a:rPr>
              <a:t>数百万年</a:t>
            </a:r>
            <a:endParaRPr lang="en-US">
              <a:solidFill>
                <a:schemeClr val="tx1"/>
              </a:solidFill>
              <a:latin typeface="Arial Rounded MT Bold" charset="0"/>
              <a:cs typeface="Arial Rounded MT Bold" charset="0"/>
            </a:endParaRPr>
          </a:p>
        </p:txBody>
      </p:sp>
      <p:sp>
        <p:nvSpPr>
          <p:cNvPr id="20" name="Text Box 5"/>
          <p:cNvSpPr txBox="1">
            <a:spLocks noChangeArrowheads="1"/>
          </p:cNvSpPr>
          <p:nvPr/>
        </p:nvSpPr>
        <p:spPr bwMode="auto">
          <a:xfrm>
            <a:off x="2057400" y="3821113"/>
            <a:ext cx="167640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zh-CN" altLang="en-US">
                <a:solidFill>
                  <a:schemeClr val="tx1"/>
                </a:solidFill>
                <a:latin typeface="Arial Rounded MT Bold" charset="0"/>
                <a:cs typeface="Arial Rounded MT Bold" charset="0"/>
              </a:rPr>
              <a:t>没有全球性的洪水</a:t>
            </a:r>
            <a:endParaRPr lang="en-US">
              <a:solidFill>
                <a:schemeClr val="tx1"/>
              </a:solidFill>
              <a:latin typeface="Arial Rounded MT Bold" charset="0"/>
              <a:cs typeface="Arial Rounded MT Bold"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nodeType="afterGroup">
                            <p:stCondLst>
                              <p:cond delay="1000"/>
                            </p:stCondLst>
                            <p:childTnLst>
                              <p:par>
                                <p:cTn id="17" presetID="53"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par>
                          <p:cTn id="22" fill="hold" nodeType="afterGroup">
                            <p:stCondLst>
                              <p:cond delay="1500"/>
                            </p:stCondLst>
                            <p:childTnLst>
                              <p:par>
                                <p:cTn id="23" presetID="53"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par>
                          <p:cTn id="28" fill="hold" nodeType="afterGroup">
                            <p:stCondLst>
                              <p:cond delay="2000"/>
                            </p:stCondLst>
                            <p:childTnLst>
                              <p:par>
                                <p:cTn id="29" presetID="53"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ext Box 2"/>
          <p:cNvSpPr txBox="1">
            <a:spLocks noChangeArrowheads="1"/>
          </p:cNvSpPr>
          <p:nvPr>
            <p:custDataLst>
              <p:tags r:id="rId1"/>
            </p:custDataLst>
          </p:nvPr>
        </p:nvSpPr>
        <p:spPr bwMode="auto">
          <a:xfrm>
            <a:off x="0" y="6985000"/>
            <a:ext cx="9142413" cy="1905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r>
              <a:rPr lang="en-US" sz="1600" b="0">
                <a:solidFill>
                  <a:srgbClr val="272727"/>
                </a:solidFill>
                <a:cs typeface="Arial" charset="0"/>
              </a:rPr>
              <a:t>10</a:t>
            </a:r>
          </a:p>
        </p:txBody>
      </p:sp>
      <p:sp>
        <p:nvSpPr>
          <p:cNvPr id="303106" name="Rectangle 3" hidden="1"/>
          <p:cNvSpPr>
            <a:spLocks noGrp="1" noChangeArrowheads="1"/>
          </p:cNvSpPr>
          <p:nvPr>
            <p:ph type="title"/>
          </p:nvPr>
        </p:nvSpPr>
        <p:spPr/>
        <p:txBody>
          <a:bodyPr/>
          <a:lstStyle/>
          <a:p>
            <a:pPr eaLnBrk="1" hangingPunct="1"/>
            <a:r>
              <a:rPr lang="en-US">
                <a:latin typeface="Arial" charset="0"/>
              </a:rPr>
              <a:t>10</a:t>
            </a:r>
          </a:p>
        </p:txBody>
      </p:sp>
      <p:pic>
        <p:nvPicPr>
          <p:cNvPr id="303107" name="Picture 4" descr="MissileCrossSeries13"/>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303108" name="Text Box 5"/>
          <p:cNvSpPr txBox="1">
            <a:spLocks noChangeArrowheads="1"/>
          </p:cNvSpPr>
          <p:nvPr/>
        </p:nvSpPr>
        <p:spPr bwMode="auto">
          <a:xfrm>
            <a:off x="7239000" y="4165600"/>
            <a:ext cx="18288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zh-CN" altLang="en-US">
                <a:solidFill>
                  <a:schemeClr val="tx2"/>
                </a:solidFill>
                <a:cs typeface="Arial" charset="0"/>
              </a:rPr>
              <a:t>创造</a:t>
            </a:r>
            <a:endParaRPr lang="en-US" altLang="zh-CN">
              <a:solidFill>
                <a:schemeClr val="tx2"/>
              </a:solidFill>
              <a:cs typeface="Arial" charset="0"/>
            </a:endParaRPr>
          </a:p>
          <a:p>
            <a:pPr algn="ctr" eaLnBrk="1" hangingPunct="1">
              <a:spcBef>
                <a:spcPct val="50000"/>
              </a:spcBef>
            </a:pPr>
            <a:r>
              <a:rPr lang="zh-CN" altLang="en-US">
                <a:solidFill>
                  <a:schemeClr val="tx2"/>
                </a:solidFill>
                <a:cs typeface="Arial" charset="0"/>
              </a:rPr>
              <a:t>事公</a:t>
            </a:r>
            <a:endParaRPr lang="en-US">
              <a:solidFill>
                <a:schemeClr val="tx2"/>
              </a:solidFill>
              <a:cs typeface="Arial" charset="0"/>
            </a:endParaRPr>
          </a:p>
        </p:txBody>
      </p:sp>
      <p:sp>
        <p:nvSpPr>
          <p:cNvPr id="7" name="Text Box 5"/>
          <p:cNvSpPr txBox="1">
            <a:spLocks noChangeArrowheads="1"/>
          </p:cNvSpPr>
          <p:nvPr/>
        </p:nvSpPr>
        <p:spPr bwMode="auto">
          <a:xfrm>
            <a:off x="1828800" y="5638800"/>
            <a:ext cx="6400800" cy="1311275"/>
          </a:xfrm>
          <a:prstGeom prst="rect">
            <a:avLst/>
          </a:prstGeom>
          <a:noFill/>
          <a:ln>
            <a:noFill/>
          </a:ln>
          <a:effectLst/>
        </p:spPr>
        <p:txBody>
          <a:bodyPr>
            <a:spAutoFit/>
          </a:bodyPr>
          <a:lstStyle/>
          <a:p>
            <a:pPr algn="ctr">
              <a:spcBef>
                <a:spcPct val="50000"/>
              </a:spcBef>
              <a:defRPr/>
            </a:pPr>
            <a:r>
              <a:rPr lang="zh-CN" altLang="en-US" sz="8000" dirty="0">
                <a:effectLst>
                  <a:glow rad="101600">
                    <a:srgbClr val="040808">
                      <a:alpha val="75000"/>
                    </a:srgbClr>
                  </a:glow>
                </a:effectLst>
                <a:cs typeface="Arial" charset="0"/>
              </a:rPr>
              <a:t>启示录</a:t>
            </a:r>
            <a:endParaRPr lang="en-US" sz="8000" dirty="0">
              <a:effectLst>
                <a:glow rad="101600">
                  <a:srgbClr val="040808">
                    <a:alpha val="75000"/>
                  </a:srgbClr>
                </a:glow>
              </a:effectLst>
              <a:cs typeface="Arial" charset="0"/>
            </a:endParaRPr>
          </a:p>
        </p:txBody>
      </p:sp>
      <p:sp>
        <p:nvSpPr>
          <p:cNvPr id="8" name="Text Box 5"/>
          <p:cNvSpPr txBox="1">
            <a:spLocks noChangeArrowheads="1"/>
          </p:cNvSpPr>
          <p:nvPr/>
        </p:nvSpPr>
        <p:spPr bwMode="auto">
          <a:xfrm>
            <a:off x="5715000" y="152400"/>
            <a:ext cx="34290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zh-CN" altLang="en-US" sz="2800">
                <a:solidFill>
                  <a:schemeClr val="tx1"/>
                </a:solidFill>
                <a:latin typeface="Arial Rounded MT Bold" charset="0"/>
                <a:cs typeface="Arial Rounded MT Bold" charset="0"/>
              </a:rPr>
              <a:t>来信耶稣！</a:t>
            </a:r>
            <a:endParaRPr lang="en-US" altLang="zh-CN" sz="2800">
              <a:solidFill>
                <a:schemeClr val="tx1"/>
              </a:solidFill>
              <a:latin typeface="Arial Rounded MT Bold" charset="0"/>
              <a:cs typeface="Arial Rounded MT Bold" charset="0"/>
            </a:endParaRPr>
          </a:p>
          <a:p>
            <a:pPr algn="ctr" eaLnBrk="1" hangingPunct="1">
              <a:spcBef>
                <a:spcPct val="50000"/>
              </a:spcBef>
            </a:pPr>
            <a:r>
              <a:rPr lang="zh-CN" altLang="en-US" sz="2800">
                <a:solidFill>
                  <a:schemeClr val="tx1"/>
                </a:solidFill>
                <a:latin typeface="Arial Rounded MT Bold" charset="0"/>
                <a:cs typeface="Arial Rounded MT Bold" charset="0"/>
              </a:rPr>
              <a:t>来到十字架前</a:t>
            </a:r>
            <a:endParaRPr lang="en-US" altLang="zh-CN" sz="2800">
              <a:solidFill>
                <a:schemeClr val="tx1"/>
              </a:solidFill>
              <a:latin typeface="Arial Rounded MT Bold" charset="0"/>
              <a:cs typeface="Arial Rounded MT Bold" charset="0"/>
            </a:endParaRPr>
          </a:p>
          <a:p>
            <a:pPr algn="ctr" eaLnBrk="1" hangingPunct="1">
              <a:spcBef>
                <a:spcPct val="50000"/>
              </a:spcBef>
              <a:spcAft>
                <a:spcPts val="600"/>
              </a:spcAft>
            </a:pPr>
            <a:r>
              <a:rPr lang="zh-CN" altLang="en-US" sz="2800">
                <a:solidFill>
                  <a:schemeClr val="tx1"/>
                </a:solidFill>
                <a:latin typeface="Arial Rounded MT Bold" charset="0"/>
                <a:cs typeface="Arial Rounded MT Bold" charset="0"/>
              </a:rPr>
              <a:t>领受救恩！</a:t>
            </a:r>
            <a:endParaRPr lang="en-US" sz="2800">
              <a:solidFill>
                <a:schemeClr val="tx1"/>
              </a:solidFill>
              <a:latin typeface="Arial Rounded MT Bold" charset="0"/>
              <a:cs typeface="Arial Rounded MT Bold"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title"/>
          </p:nvPr>
        </p:nvSpPr>
        <p:spPr/>
        <p:txBody>
          <a:bodyPr/>
          <a:lstStyle/>
          <a:p>
            <a:pPr eaLnBrk="1" hangingPunct="1"/>
            <a:r>
              <a:rPr lang="en-US">
                <a:latin typeface="Arial" charset="0"/>
              </a:rPr>
              <a:t>2 Corinthians 10:4-5 NAS</a:t>
            </a:r>
          </a:p>
        </p:txBody>
      </p:sp>
      <p:pic>
        <p:nvPicPr>
          <p:cNvPr id="30515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29412" name="Text Box 4"/>
          <p:cNvSpPr txBox="1">
            <a:spLocks noChangeArrowheads="1"/>
          </p:cNvSpPr>
          <p:nvPr/>
        </p:nvSpPr>
        <p:spPr bwMode="auto">
          <a:xfrm>
            <a:off x="457200" y="457200"/>
            <a:ext cx="8229600" cy="923925"/>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defRPr/>
            </a:pPr>
            <a:r>
              <a:rPr lang="zh-CN" altLang="en-US" sz="5400">
                <a:solidFill>
                  <a:srgbClr val="00FF00"/>
                </a:solidFill>
                <a:cs typeface="Arial" charset="0"/>
              </a:rPr>
              <a:t>歌林多后书</a:t>
            </a:r>
            <a:r>
              <a:rPr lang="en-US" altLang="zh-CN" sz="5400">
                <a:solidFill>
                  <a:srgbClr val="00FF00"/>
                </a:solidFill>
                <a:cs typeface="Arial" charset="0"/>
              </a:rPr>
              <a:t> </a:t>
            </a:r>
            <a:r>
              <a:rPr lang="en-US" altLang="ja-JP" sz="5400">
                <a:solidFill>
                  <a:srgbClr val="00FF00"/>
                </a:solidFill>
                <a:cs typeface="Arial" charset="0"/>
              </a:rPr>
              <a:t>10:4-5</a:t>
            </a:r>
            <a:endParaRPr lang="en-US" sz="5400">
              <a:solidFill>
                <a:srgbClr val="00FF00"/>
              </a:solidFill>
              <a:cs typeface="Arial" charset="0"/>
            </a:endParaRPr>
          </a:p>
        </p:txBody>
      </p:sp>
      <p:sp>
        <p:nvSpPr>
          <p:cNvPr id="3729413" name="Text Box 5"/>
          <p:cNvSpPr txBox="1">
            <a:spLocks noChangeArrowheads="1"/>
          </p:cNvSpPr>
          <p:nvPr/>
        </p:nvSpPr>
        <p:spPr bwMode="auto">
          <a:xfrm>
            <a:off x="914400" y="1541463"/>
            <a:ext cx="7315200" cy="4313237"/>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lnSpc>
                <a:spcPct val="90000"/>
              </a:lnSpc>
              <a:defRPr/>
            </a:pPr>
            <a:r>
              <a:rPr lang="en-US" sz="3800">
                <a:cs typeface="Arial" charset="0"/>
              </a:rPr>
              <a:t>我 们 </a:t>
            </a:r>
            <a:r>
              <a:rPr lang="en-US" sz="3800">
                <a:solidFill>
                  <a:srgbClr val="FFFF00"/>
                </a:solidFill>
                <a:cs typeface="Arial" charset="0"/>
              </a:rPr>
              <a:t>争 战 的 兵 器</a:t>
            </a:r>
            <a:r>
              <a:rPr lang="en-US" altLang="ja-JP" sz="3800">
                <a:cs typeface="Arial" charset="0"/>
              </a:rPr>
              <a:t> </a:t>
            </a:r>
            <a:r>
              <a:rPr lang="en-US" sz="3800">
                <a:cs typeface="Arial" charset="0"/>
              </a:rPr>
              <a:t>本</a:t>
            </a:r>
            <a:r>
              <a:rPr lang="en-US" altLang="ja-JP" sz="3800">
                <a:cs typeface="Arial" charset="0"/>
              </a:rPr>
              <a:t> </a:t>
            </a:r>
            <a:r>
              <a:rPr lang="en-US" sz="3800">
                <a:cs typeface="Arial" charset="0"/>
              </a:rPr>
              <a:t>不</a:t>
            </a:r>
            <a:r>
              <a:rPr lang="en-US" altLang="ja-JP" sz="3800">
                <a:cs typeface="Arial" charset="0"/>
              </a:rPr>
              <a:t> </a:t>
            </a:r>
            <a:r>
              <a:rPr lang="en-US" sz="3800">
                <a:cs typeface="Arial" charset="0"/>
              </a:rPr>
              <a:t>是</a:t>
            </a:r>
            <a:r>
              <a:rPr lang="en-US" altLang="ja-JP" sz="3800">
                <a:cs typeface="Arial" charset="0"/>
              </a:rPr>
              <a:t> </a:t>
            </a:r>
            <a:r>
              <a:rPr lang="en-US" sz="3800">
                <a:cs typeface="Arial" charset="0"/>
              </a:rPr>
              <a:t>属</a:t>
            </a:r>
            <a:r>
              <a:rPr lang="en-US" altLang="ja-JP" sz="3800">
                <a:cs typeface="Arial" charset="0"/>
              </a:rPr>
              <a:t> </a:t>
            </a:r>
            <a:r>
              <a:rPr lang="en-US" sz="3800">
                <a:cs typeface="Arial" charset="0"/>
              </a:rPr>
              <a:t>血</a:t>
            </a:r>
            <a:r>
              <a:rPr lang="en-US" altLang="ja-JP" sz="3800">
                <a:cs typeface="Arial" charset="0"/>
              </a:rPr>
              <a:t> </a:t>
            </a:r>
            <a:r>
              <a:rPr lang="en-US" sz="3800">
                <a:cs typeface="Arial" charset="0"/>
              </a:rPr>
              <a:t>气</a:t>
            </a:r>
            <a:r>
              <a:rPr lang="en-US" altLang="ja-JP" sz="3800">
                <a:cs typeface="Arial" charset="0"/>
              </a:rPr>
              <a:t> </a:t>
            </a:r>
            <a:r>
              <a:rPr lang="en-US" sz="3800">
                <a:cs typeface="Arial" charset="0"/>
              </a:rPr>
              <a:t>的</a:t>
            </a:r>
            <a:r>
              <a:rPr lang="en-US" altLang="ja-JP" sz="3800">
                <a:cs typeface="Arial" charset="0"/>
              </a:rPr>
              <a:t> </a:t>
            </a:r>
            <a:r>
              <a:rPr lang="en-US" sz="3800">
                <a:cs typeface="Arial" charset="0"/>
              </a:rPr>
              <a:t>，</a:t>
            </a:r>
            <a:r>
              <a:rPr lang="en-US" altLang="ja-JP" sz="3800">
                <a:cs typeface="Arial" charset="0"/>
              </a:rPr>
              <a:t> </a:t>
            </a:r>
            <a:r>
              <a:rPr lang="en-US" sz="3800">
                <a:cs typeface="Arial" charset="0"/>
              </a:rPr>
              <a:t>乃</a:t>
            </a:r>
            <a:r>
              <a:rPr lang="en-US" altLang="ja-JP" sz="3800">
                <a:cs typeface="Arial" charset="0"/>
              </a:rPr>
              <a:t> </a:t>
            </a:r>
            <a:r>
              <a:rPr lang="en-US" sz="3800">
                <a:cs typeface="Arial" charset="0"/>
              </a:rPr>
              <a:t>是</a:t>
            </a:r>
            <a:r>
              <a:rPr lang="en-US" altLang="ja-JP" sz="3800">
                <a:cs typeface="Arial" charset="0"/>
              </a:rPr>
              <a:t> </a:t>
            </a:r>
            <a:r>
              <a:rPr lang="en-US" sz="3800">
                <a:cs typeface="Arial" charset="0"/>
              </a:rPr>
              <a:t>在</a:t>
            </a:r>
            <a:r>
              <a:rPr lang="en-US" altLang="ja-JP" sz="3800">
                <a:cs typeface="Arial" charset="0"/>
              </a:rPr>
              <a:t> </a:t>
            </a:r>
            <a:r>
              <a:rPr lang="en-US" sz="3800">
                <a:cs typeface="Arial" charset="0"/>
              </a:rPr>
              <a:t>神</a:t>
            </a:r>
            <a:r>
              <a:rPr lang="en-US" altLang="ja-JP" sz="3800">
                <a:cs typeface="Arial" charset="0"/>
              </a:rPr>
              <a:t> </a:t>
            </a:r>
            <a:r>
              <a:rPr lang="en-US" sz="3800">
                <a:cs typeface="Arial" charset="0"/>
              </a:rPr>
              <a:t>面</a:t>
            </a:r>
            <a:r>
              <a:rPr lang="en-US" altLang="ja-JP" sz="3800">
                <a:cs typeface="Arial" charset="0"/>
              </a:rPr>
              <a:t> </a:t>
            </a:r>
            <a:r>
              <a:rPr lang="en-US" sz="3800">
                <a:cs typeface="Arial" charset="0"/>
              </a:rPr>
              <a:t>前</a:t>
            </a:r>
            <a:r>
              <a:rPr lang="en-US" altLang="ja-JP" sz="3800">
                <a:cs typeface="Arial" charset="0"/>
              </a:rPr>
              <a:t> </a:t>
            </a:r>
            <a:r>
              <a:rPr lang="en-US" sz="3800">
                <a:cs typeface="Arial" charset="0"/>
              </a:rPr>
              <a:t>有</a:t>
            </a:r>
            <a:r>
              <a:rPr lang="en-US" altLang="ja-JP" sz="3800">
                <a:cs typeface="Arial" charset="0"/>
              </a:rPr>
              <a:t> </a:t>
            </a:r>
            <a:r>
              <a:rPr lang="en-US" sz="3800">
                <a:cs typeface="Arial" charset="0"/>
              </a:rPr>
              <a:t>能</a:t>
            </a:r>
            <a:r>
              <a:rPr lang="en-US" altLang="ja-JP" sz="3800">
                <a:cs typeface="Arial" charset="0"/>
              </a:rPr>
              <a:t> </a:t>
            </a:r>
            <a:r>
              <a:rPr lang="en-US" sz="3800">
                <a:cs typeface="Arial" charset="0"/>
              </a:rPr>
              <a:t>力</a:t>
            </a:r>
            <a:r>
              <a:rPr lang="en-US" altLang="ja-JP" sz="3800">
                <a:cs typeface="Arial" charset="0"/>
              </a:rPr>
              <a:t> </a:t>
            </a:r>
            <a:r>
              <a:rPr lang="en-US" sz="3800">
                <a:cs typeface="Arial" charset="0"/>
              </a:rPr>
              <a:t>，</a:t>
            </a:r>
            <a:r>
              <a:rPr lang="en-US" altLang="ja-JP" sz="3800">
                <a:cs typeface="Arial" charset="0"/>
              </a:rPr>
              <a:t> </a:t>
            </a:r>
            <a:r>
              <a:rPr lang="en-US" sz="3800">
                <a:cs typeface="Arial" charset="0"/>
              </a:rPr>
              <a:t>可</a:t>
            </a:r>
            <a:r>
              <a:rPr lang="en-US" altLang="ja-JP" sz="3800">
                <a:cs typeface="Arial" charset="0"/>
              </a:rPr>
              <a:t> </a:t>
            </a:r>
            <a:r>
              <a:rPr lang="en-US" sz="3800">
                <a:cs typeface="Arial" charset="0"/>
              </a:rPr>
              <a:t>以</a:t>
            </a:r>
            <a:r>
              <a:rPr lang="en-US" altLang="ja-JP" sz="3800">
                <a:cs typeface="Arial" charset="0"/>
              </a:rPr>
              <a:t> </a:t>
            </a:r>
            <a:r>
              <a:rPr lang="en-US" sz="3800">
                <a:cs typeface="Arial" charset="0"/>
              </a:rPr>
              <a:t>攻</a:t>
            </a:r>
            <a:r>
              <a:rPr lang="en-US" altLang="ja-JP" sz="3800">
                <a:cs typeface="Arial" charset="0"/>
              </a:rPr>
              <a:t> </a:t>
            </a:r>
            <a:r>
              <a:rPr lang="en-US" sz="3800">
                <a:cs typeface="Arial" charset="0"/>
              </a:rPr>
              <a:t>破</a:t>
            </a:r>
            <a:r>
              <a:rPr lang="en-US" altLang="ja-JP" sz="3800">
                <a:cs typeface="Arial" charset="0"/>
              </a:rPr>
              <a:t> </a:t>
            </a:r>
            <a:r>
              <a:rPr lang="en-US" sz="3800">
                <a:cs typeface="Arial" charset="0"/>
              </a:rPr>
              <a:t>坚</a:t>
            </a:r>
            <a:r>
              <a:rPr lang="en-US" altLang="ja-JP" sz="3800">
                <a:cs typeface="Arial" charset="0"/>
              </a:rPr>
              <a:t> </a:t>
            </a:r>
            <a:r>
              <a:rPr lang="en-US" sz="3800">
                <a:cs typeface="Arial" charset="0"/>
              </a:rPr>
              <a:t>固</a:t>
            </a:r>
            <a:r>
              <a:rPr lang="en-US" altLang="ja-JP" sz="3800">
                <a:cs typeface="Arial" charset="0"/>
              </a:rPr>
              <a:t> </a:t>
            </a:r>
            <a:r>
              <a:rPr lang="en-US" sz="3800">
                <a:cs typeface="Arial" charset="0"/>
              </a:rPr>
              <a:t>的</a:t>
            </a:r>
            <a:r>
              <a:rPr lang="en-US" altLang="ja-JP" sz="3800">
                <a:cs typeface="Arial" charset="0"/>
              </a:rPr>
              <a:t> </a:t>
            </a:r>
            <a:r>
              <a:rPr lang="en-US" sz="3800">
                <a:cs typeface="Arial" charset="0"/>
              </a:rPr>
              <a:t>营</a:t>
            </a:r>
            <a:r>
              <a:rPr lang="en-US" altLang="ja-JP" sz="3800">
                <a:cs typeface="Arial" charset="0"/>
              </a:rPr>
              <a:t> </a:t>
            </a:r>
            <a:r>
              <a:rPr lang="en-US" sz="3800">
                <a:cs typeface="Arial" charset="0"/>
              </a:rPr>
              <a:t>垒</a:t>
            </a:r>
            <a:r>
              <a:rPr lang="en-US" altLang="ja-JP" sz="3800">
                <a:cs typeface="Arial" charset="0"/>
              </a:rPr>
              <a:t> </a:t>
            </a:r>
            <a:r>
              <a:rPr lang="en-US" sz="3800">
                <a:cs typeface="Arial" charset="0"/>
              </a:rPr>
              <a:t>，</a:t>
            </a:r>
            <a:endParaRPr lang="en-US" altLang="ja-JP" sz="3800">
              <a:cs typeface="Arial" charset="0"/>
            </a:endParaRPr>
          </a:p>
          <a:p>
            <a:pPr eaLnBrk="1" hangingPunct="1">
              <a:lnSpc>
                <a:spcPct val="90000"/>
              </a:lnSpc>
              <a:defRPr/>
            </a:pPr>
            <a:endParaRPr lang="en-US" sz="3800">
              <a:cs typeface="Arial" charset="0"/>
            </a:endParaRPr>
          </a:p>
          <a:p>
            <a:pPr eaLnBrk="1" hangingPunct="1">
              <a:lnSpc>
                <a:spcPct val="90000"/>
              </a:lnSpc>
              <a:defRPr/>
            </a:pPr>
            <a:r>
              <a:rPr lang="en-US" sz="3800">
                <a:cs typeface="Arial" charset="0"/>
              </a:rPr>
              <a:t>将 各 样 的 </a:t>
            </a:r>
            <a:r>
              <a:rPr lang="en-US" sz="3800">
                <a:solidFill>
                  <a:srgbClr val="FFFF00"/>
                </a:solidFill>
                <a:cs typeface="Arial" charset="0"/>
              </a:rPr>
              <a:t>计 谋 </a:t>
            </a:r>
            <a:r>
              <a:rPr lang="en-US" sz="3800">
                <a:cs typeface="Arial" charset="0"/>
              </a:rPr>
              <a:t>， 各 样 </a:t>
            </a:r>
            <a:r>
              <a:rPr lang="en-US" sz="3800">
                <a:solidFill>
                  <a:srgbClr val="FFFF00"/>
                </a:solidFill>
                <a:cs typeface="Arial" charset="0"/>
              </a:rPr>
              <a:t>拦 阻 人 认 识 神 的 那 些 自 高 之 事 </a:t>
            </a:r>
            <a:r>
              <a:rPr lang="en-US" sz="3800">
                <a:cs typeface="Arial" charset="0"/>
              </a:rPr>
              <a:t>， 一 概 攻 破 了 ， 又 将 人 所 有 的 </a:t>
            </a:r>
            <a:r>
              <a:rPr lang="en-US" sz="3800">
                <a:solidFill>
                  <a:srgbClr val="FFFF00"/>
                </a:solidFill>
                <a:cs typeface="Arial" charset="0"/>
              </a:rPr>
              <a:t>心 意 夺 回 </a:t>
            </a:r>
            <a:r>
              <a:rPr lang="en-US" sz="3800">
                <a:cs typeface="Arial" charset="0"/>
              </a:rPr>
              <a:t>， 使 他 都 顺 服 基 督 。</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title"/>
          </p:nvPr>
        </p:nvSpPr>
        <p:spPr/>
        <p:txBody>
          <a:bodyPr/>
          <a:lstStyle/>
          <a:p>
            <a:pPr eaLnBrk="1" hangingPunct="1"/>
            <a:r>
              <a:rPr lang="en-US">
                <a:latin typeface="Arial" charset="0"/>
              </a:rPr>
              <a:t>Purple blank</a:t>
            </a:r>
          </a:p>
        </p:txBody>
      </p:sp>
      <p:pic>
        <p:nvPicPr>
          <p:cNvPr id="307202"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3097604" name="Text Box 4"/>
          <p:cNvSpPr txBox="1">
            <a:spLocks noChangeArrowheads="1"/>
          </p:cNvSpPr>
          <p:nvPr/>
        </p:nvSpPr>
        <p:spPr bwMode="auto">
          <a:xfrm>
            <a:off x="381000" y="914400"/>
            <a:ext cx="4495800" cy="3914775"/>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lnSpc>
                <a:spcPct val="90000"/>
              </a:lnSpc>
              <a:spcBef>
                <a:spcPct val="50000"/>
              </a:spcBef>
              <a:defRPr/>
            </a:pPr>
            <a:r>
              <a:rPr lang="en-US" altLang="ja-JP" sz="5500" dirty="0">
                <a:cs typeface="Arial" charset="0"/>
              </a:rPr>
              <a:t>“</a:t>
            </a:r>
            <a:r>
              <a:rPr lang="ja-JP" altLang="en-US" sz="5500" dirty="0">
                <a:cs typeface="Arial" charset="0"/>
              </a:rPr>
              <a:t>也许</a:t>
            </a:r>
            <a:r>
              <a:rPr lang="en-US" altLang="ja-JP" sz="5500" dirty="0">
                <a:cs typeface="Arial" charset="0"/>
              </a:rPr>
              <a:t>20</a:t>
            </a:r>
            <a:r>
              <a:rPr lang="ja-JP" altLang="en-US" sz="5500" dirty="0">
                <a:cs typeface="Arial" charset="0"/>
              </a:rPr>
              <a:t>世纪</a:t>
            </a:r>
            <a:r>
              <a:rPr lang="zh-CN" altLang="en-US" sz="5500" dirty="0">
                <a:cs typeface="Arial" charset="0"/>
              </a:rPr>
              <a:t>的</a:t>
            </a:r>
            <a:r>
              <a:rPr lang="ja-JP" altLang="en-US" sz="5500" dirty="0">
                <a:cs typeface="Arial" charset="0"/>
              </a:rPr>
              <a:t>不可知</a:t>
            </a:r>
            <a:r>
              <a:rPr lang="zh-CN" altLang="en-US" sz="5500" dirty="0">
                <a:cs typeface="Arial" charset="0"/>
              </a:rPr>
              <a:t>和怀疑论最大的影响者是</a:t>
            </a:r>
            <a:r>
              <a:rPr lang="ja-JP" altLang="en-US" sz="5500" dirty="0">
                <a:cs typeface="Arial" charset="0"/>
              </a:rPr>
              <a:t>达尔文的自然</a:t>
            </a:r>
            <a:r>
              <a:rPr lang="zh-CN" altLang="en-US" sz="5500" dirty="0">
                <a:cs typeface="Arial" charset="0"/>
              </a:rPr>
              <a:t>理论</a:t>
            </a:r>
            <a:r>
              <a:rPr lang="ja-JP" altLang="en-US" sz="5500" dirty="0">
                <a:cs typeface="Arial" charset="0"/>
              </a:rPr>
              <a:t>。”</a:t>
            </a:r>
            <a:endParaRPr lang="en-US" altLang="ja-JP" sz="5500" dirty="0">
              <a:cs typeface="Arial" charset="0"/>
            </a:endParaRPr>
          </a:p>
        </p:txBody>
      </p:sp>
      <p:sp>
        <p:nvSpPr>
          <p:cNvPr id="3097605" name="Text Box 5"/>
          <p:cNvSpPr txBox="1">
            <a:spLocks noChangeArrowheads="1"/>
          </p:cNvSpPr>
          <p:nvPr/>
        </p:nvSpPr>
        <p:spPr bwMode="auto">
          <a:xfrm>
            <a:off x="914400" y="5951538"/>
            <a:ext cx="7391400" cy="830262"/>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spcBef>
                <a:spcPct val="50000"/>
              </a:spcBef>
              <a:defRPr/>
            </a:pPr>
            <a:r>
              <a:rPr lang="en-US" dirty="0" err="1">
                <a:cs typeface="Arial" charset="0"/>
              </a:rPr>
              <a:t>迈克尔·登顿</a:t>
            </a:r>
            <a:r>
              <a:rPr lang="en-US" altLang="ja-JP" dirty="0">
                <a:cs typeface="Arial" charset="0"/>
              </a:rPr>
              <a:t>, </a:t>
            </a:r>
            <a:r>
              <a:rPr lang="en-US" altLang="ja-JP" i="1" dirty="0">
                <a:cs typeface="Arial" charset="0"/>
              </a:rPr>
              <a:t>Evolution: A Theory in Crisis</a:t>
            </a:r>
            <a:r>
              <a:rPr lang="en-US" altLang="ja-JP" dirty="0">
                <a:cs typeface="Arial" charset="0"/>
              </a:rPr>
              <a:t> (London: Burnett Books, 1985), p. 358.</a:t>
            </a:r>
            <a:endParaRPr lang="en-US" dirty="0">
              <a:cs typeface="Arial" charset="0"/>
            </a:endParaRPr>
          </a:p>
        </p:txBody>
      </p:sp>
      <p:pic>
        <p:nvPicPr>
          <p:cNvPr id="307205" name="Picture 6" descr="Evolution Theory in Crisis"/>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29200" y="152400"/>
            <a:ext cx="38862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2"/>
          <p:cNvSpPr>
            <a:spLocks noGrp="1" noChangeArrowheads="1"/>
          </p:cNvSpPr>
          <p:nvPr>
            <p:ph type="title"/>
          </p:nvPr>
        </p:nvSpPr>
        <p:spPr/>
        <p:txBody>
          <a:bodyPr/>
          <a:lstStyle/>
          <a:p>
            <a:pPr eaLnBrk="1" hangingPunct="1"/>
            <a:r>
              <a:rPr lang="en-US">
                <a:latin typeface="Arial" charset="0"/>
              </a:rPr>
              <a:t>Purple blank</a:t>
            </a:r>
          </a:p>
        </p:txBody>
      </p:sp>
      <p:pic>
        <p:nvPicPr>
          <p:cNvPr id="309250"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3098629" name="Text Box 5"/>
          <p:cNvSpPr txBox="1">
            <a:spLocks noChangeArrowheads="1"/>
          </p:cNvSpPr>
          <p:nvPr/>
        </p:nvSpPr>
        <p:spPr bwMode="auto">
          <a:xfrm>
            <a:off x="838200" y="5410200"/>
            <a:ext cx="7391400" cy="830263"/>
          </a:xfrm>
          <a:prstGeom prst="rect">
            <a:avLst/>
          </a:prstGeom>
          <a:noFill/>
          <a:ln>
            <a:noFill/>
          </a:ln>
          <a:effectLst>
            <a:outerShdw blurRad="63500" dist="38099" dir="2700000" algn="ctr" rotWithShape="0">
              <a:srgbClr val="040808">
                <a:alpha val="74998"/>
              </a:srgb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defRPr/>
            </a:pPr>
            <a:r>
              <a:rPr lang="en-US">
                <a:cs typeface="Arial" charset="0"/>
              </a:rPr>
              <a:t>恩斯特·迈尔</a:t>
            </a:r>
            <a:r>
              <a:rPr lang="en-US" altLang="ja-JP">
                <a:cs typeface="Arial" charset="0"/>
              </a:rPr>
              <a:t>, </a:t>
            </a:r>
            <a:r>
              <a:rPr lang="ja-JP" altLang="en-US">
                <a:cs typeface="Arial" charset="0"/>
              </a:rPr>
              <a:t>“</a:t>
            </a:r>
            <a:r>
              <a:rPr lang="en-US" altLang="ja-JP">
                <a:cs typeface="Arial" charset="0"/>
              </a:rPr>
              <a:t>The Nature of the Darwinian Revolution,</a:t>
            </a:r>
            <a:r>
              <a:rPr lang="ja-JP" altLang="en-US">
                <a:cs typeface="Arial" charset="0"/>
              </a:rPr>
              <a:t>”</a:t>
            </a:r>
            <a:r>
              <a:rPr lang="en-US" altLang="ja-JP">
                <a:cs typeface="Arial" charset="0"/>
              </a:rPr>
              <a:t> </a:t>
            </a:r>
            <a:r>
              <a:rPr lang="en-US" altLang="ja-JP" i="1">
                <a:cs typeface="Arial" charset="0"/>
              </a:rPr>
              <a:t>Science</a:t>
            </a:r>
            <a:r>
              <a:rPr lang="en-US" altLang="ja-JP">
                <a:cs typeface="Arial" charset="0"/>
              </a:rPr>
              <a:t>, vol. 176 (2 June 1972), 988.</a:t>
            </a:r>
            <a:endParaRPr lang="en-US">
              <a:cs typeface="Arial" charset="0"/>
            </a:endParaRPr>
          </a:p>
        </p:txBody>
      </p:sp>
      <p:pic>
        <p:nvPicPr>
          <p:cNvPr id="309252" name="Picture 6" descr="Ernst May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 y="762000"/>
            <a:ext cx="28194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9253" name="Rectangle 8"/>
          <p:cNvSpPr>
            <a:spLocks noChangeArrowheads="1"/>
          </p:cNvSpPr>
          <p:nvPr/>
        </p:nvSpPr>
        <p:spPr bwMode="auto">
          <a:xfrm>
            <a:off x="3886200" y="457200"/>
            <a:ext cx="4572000" cy="532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pPr>
            <a:r>
              <a:rPr lang="en-US" altLang="ja-JP" sz="4000">
                <a:cs typeface="Arial" charset="0"/>
              </a:rPr>
              <a:t>“</a:t>
            </a:r>
            <a:r>
              <a:rPr lang="zh-CN" altLang="en-US" sz="4000">
                <a:cs typeface="Arial" charset="0"/>
              </a:rPr>
              <a:t>这［</a:t>
            </a:r>
            <a:r>
              <a:rPr lang="ja-JP" altLang="en-US" sz="4000">
                <a:cs typeface="Arial" charset="0"/>
              </a:rPr>
              <a:t>达尔文的</a:t>
            </a:r>
            <a:r>
              <a:rPr lang="zh-CN" altLang="en-US" sz="4000">
                <a:cs typeface="Arial" charset="0"/>
              </a:rPr>
              <a:t>］</a:t>
            </a:r>
            <a:r>
              <a:rPr lang="ja-JP" altLang="en-US" sz="4000">
                <a:cs typeface="Arial" charset="0"/>
              </a:rPr>
              <a:t>革命开始</a:t>
            </a:r>
            <a:r>
              <a:rPr lang="zh-CN" altLang="en-US" sz="4000">
                <a:cs typeface="Arial" charset="0"/>
              </a:rPr>
              <a:t>是在一旦发现</a:t>
            </a:r>
            <a:r>
              <a:rPr lang="ja-JP" altLang="en-US" sz="4000">
                <a:cs typeface="Arial" charset="0"/>
              </a:rPr>
              <a:t>地球很明显是非常古老的，而不是被创造仅</a:t>
            </a:r>
            <a:r>
              <a:rPr lang="en-US" altLang="ja-JP" sz="4000">
                <a:cs typeface="Arial" charset="0"/>
              </a:rPr>
              <a:t>6000</a:t>
            </a:r>
            <a:r>
              <a:rPr lang="ja-JP" altLang="en-US" sz="4000">
                <a:cs typeface="Arial" charset="0"/>
              </a:rPr>
              <a:t>年前。这一发现是开始整个雪崩</a:t>
            </a:r>
            <a:r>
              <a:rPr lang="zh-CN" altLang="en-US" sz="4000">
                <a:cs typeface="Arial" charset="0"/>
              </a:rPr>
              <a:t>的</a:t>
            </a:r>
            <a:r>
              <a:rPr lang="ja-JP" altLang="en-US" sz="4000">
                <a:cs typeface="Arial" charset="0"/>
              </a:rPr>
              <a:t>雪球</a:t>
            </a:r>
            <a:r>
              <a:rPr lang="zh-CN" altLang="en-US" sz="4000">
                <a:cs typeface="Arial" charset="0"/>
              </a:rPr>
              <a:t>。”</a:t>
            </a:r>
            <a:endParaRPr lang="en-US" altLang="ja-JP" sz="4000">
              <a:cs typeface="Arial" charset="0"/>
            </a:endParaRPr>
          </a:p>
          <a:p>
            <a:pPr>
              <a:spcBef>
                <a:spcPct val="50000"/>
              </a:spcBef>
            </a:pPr>
            <a:endParaRPr lang="en-US" sz="4000">
              <a:cs typeface="Arial"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2"/>
          <p:cNvSpPr>
            <a:spLocks noGrp="1" noChangeArrowheads="1"/>
          </p:cNvSpPr>
          <p:nvPr>
            <p:ph type="title"/>
          </p:nvPr>
        </p:nvSpPr>
        <p:spPr/>
        <p:txBody>
          <a:bodyPr/>
          <a:lstStyle/>
          <a:p>
            <a:pPr eaLnBrk="1" hangingPunct="1"/>
            <a:r>
              <a:rPr lang="en-US">
                <a:latin typeface="Arial" charset="0"/>
              </a:rPr>
              <a:t>Psalm 40:4 &amp; Prov. 29:25 NAS</a:t>
            </a:r>
          </a:p>
        </p:txBody>
      </p:sp>
      <p:pic>
        <p:nvPicPr>
          <p:cNvPr id="31129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7060" name="Text Box 4"/>
          <p:cNvSpPr txBox="1">
            <a:spLocks noChangeArrowheads="1"/>
          </p:cNvSpPr>
          <p:nvPr/>
        </p:nvSpPr>
        <p:spPr bwMode="auto">
          <a:xfrm>
            <a:off x="990600" y="1536700"/>
            <a:ext cx="7239000" cy="1892300"/>
          </a:xfrm>
          <a:prstGeom prst="rect">
            <a:avLst/>
          </a:prstGeom>
          <a:noFill/>
          <a:ln>
            <a:noFill/>
          </a:ln>
          <a:effectLst>
            <a:outerShdw blurRad="63500" dist="38099" dir="2700000" algn="ctr" rotWithShape="0">
              <a:srgbClr val="040808">
                <a:alpha val="74998"/>
              </a:srgb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defRPr/>
            </a:pPr>
            <a:r>
              <a:rPr lang="en-US" sz="3900">
                <a:cs typeface="Arial" charset="0"/>
              </a:rPr>
              <a:t>那 倚 靠 耶 和 华 、 不 理 会 狂 傲 和 偏 向 虚 假 之 辈 的 ， 这 人 便 为 有 福 ！</a:t>
            </a:r>
          </a:p>
        </p:txBody>
      </p:sp>
      <p:sp>
        <p:nvSpPr>
          <p:cNvPr id="2477061" name="Text Box 5"/>
          <p:cNvSpPr txBox="1">
            <a:spLocks noChangeArrowheads="1"/>
          </p:cNvSpPr>
          <p:nvPr/>
        </p:nvSpPr>
        <p:spPr bwMode="auto">
          <a:xfrm>
            <a:off x="0" y="533400"/>
            <a:ext cx="9144000" cy="923925"/>
          </a:xfrm>
          <a:prstGeom prst="rect">
            <a:avLst/>
          </a:prstGeom>
          <a:noFill/>
          <a:ln>
            <a:noFill/>
          </a:ln>
          <a:effectLst>
            <a:outerShdw blurRad="63500" dist="38099" dir="2700000" algn="ctr" rotWithShape="0">
              <a:srgbClr val="040808">
                <a:alpha val="74998"/>
              </a:srgb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defRPr/>
            </a:pPr>
            <a:r>
              <a:rPr lang="zh-CN" altLang="en-US" sz="5400">
                <a:solidFill>
                  <a:srgbClr val="00FF00"/>
                </a:solidFill>
                <a:cs typeface="Arial" charset="0"/>
              </a:rPr>
              <a:t>诗篇</a:t>
            </a:r>
            <a:r>
              <a:rPr lang="en-US" altLang="ja-JP" sz="5400">
                <a:solidFill>
                  <a:srgbClr val="00FF00"/>
                </a:solidFill>
                <a:cs typeface="Arial" charset="0"/>
              </a:rPr>
              <a:t> 40:4</a:t>
            </a:r>
            <a:endParaRPr lang="en-US" sz="5400">
              <a:solidFill>
                <a:srgbClr val="00FF00"/>
              </a:solidFill>
              <a:cs typeface="Arial" charset="0"/>
            </a:endParaRPr>
          </a:p>
        </p:txBody>
      </p:sp>
      <p:sp>
        <p:nvSpPr>
          <p:cNvPr id="2477062" name="Text Box 6"/>
          <p:cNvSpPr txBox="1">
            <a:spLocks noChangeArrowheads="1"/>
          </p:cNvSpPr>
          <p:nvPr/>
        </p:nvSpPr>
        <p:spPr bwMode="auto">
          <a:xfrm>
            <a:off x="914400" y="4575175"/>
            <a:ext cx="7315200" cy="1292225"/>
          </a:xfrm>
          <a:prstGeom prst="rect">
            <a:avLst/>
          </a:prstGeom>
          <a:noFill/>
          <a:ln>
            <a:noFill/>
          </a:ln>
          <a:effectLst>
            <a:outerShdw blurRad="63500" dist="38099" dir="2700000" algn="ctr" rotWithShape="0">
              <a:srgbClr val="040808">
                <a:alpha val="74998"/>
              </a:srgb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defRPr/>
            </a:pPr>
            <a:r>
              <a:rPr lang="en-US" sz="3900">
                <a:cs typeface="Arial" charset="0"/>
              </a:rPr>
              <a:t>惧 怕 人 的 ， 陷 入 网 罗 ； 惟 有 倚 靠 耶 和 华 的 ， 必 得 安 稳 。</a:t>
            </a:r>
          </a:p>
        </p:txBody>
      </p:sp>
      <p:sp>
        <p:nvSpPr>
          <p:cNvPr id="2477063" name="Text Box 7"/>
          <p:cNvSpPr txBox="1">
            <a:spLocks noChangeArrowheads="1"/>
          </p:cNvSpPr>
          <p:nvPr/>
        </p:nvSpPr>
        <p:spPr bwMode="auto">
          <a:xfrm>
            <a:off x="0" y="3565525"/>
            <a:ext cx="9144000" cy="914400"/>
          </a:xfrm>
          <a:prstGeom prst="rect">
            <a:avLst/>
          </a:prstGeom>
          <a:noFill/>
          <a:ln>
            <a:noFill/>
          </a:ln>
          <a:effectLst>
            <a:outerShdw blurRad="63500" dist="38099" dir="2700000" algn="ctr" rotWithShape="0">
              <a:srgbClr val="040808">
                <a:alpha val="74998"/>
              </a:srgbClr>
            </a:outerShdw>
          </a:effectLst>
        </p:spPr>
        <p:txBody>
          <a:bodyPr>
            <a:spAutoFit/>
          </a:bodyPr>
          <a:lstStyle/>
          <a:p>
            <a:pPr algn="ctr">
              <a:spcBef>
                <a:spcPct val="50000"/>
              </a:spcBef>
              <a:defRPr/>
            </a:pPr>
            <a:r>
              <a:rPr lang="en-US" sz="5400" dirty="0">
                <a:solidFill>
                  <a:srgbClr val="00FF00"/>
                </a:solidFill>
                <a:cs typeface="Arial" charset="0"/>
              </a:rPr>
              <a:t>Proverbs 29:25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77063"/>
                                        </p:tgtEl>
                                        <p:attrNameLst>
                                          <p:attrName>style.visibility</p:attrName>
                                        </p:attrNameLst>
                                      </p:cBhvr>
                                      <p:to>
                                        <p:strVal val="visible"/>
                                      </p:to>
                                    </p:set>
                                    <p:anim calcmode="lin" valueType="num">
                                      <p:cBhvr>
                                        <p:cTn id="7" dur="500" fill="hold"/>
                                        <p:tgtEl>
                                          <p:spTgt spid="2477063"/>
                                        </p:tgtEl>
                                        <p:attrNameLst>
                                          <p:attrName>ppt_w</p:attrName>
                                        </p:attrNameLst>
                                      </p:cBhvr>
                                      <p:tavLst>
                                        <p:tav tm="0">
                                          <p:val>
                                            <p:fltVal val="0"/>
                                          </p:val>
                                        </p:tav>
                                        <p:tav tm="100000">
                                          <p:val>
                                            <p:strVal val="#ppt_w"/>
                                          </p:val>
                                        </p:tav>
                                      </p:tavLst>
                                    </p:anim>
                                    <p:anim calcmode="lin" valueType="num">
                                      <p:cBhvr>
                                        <p:cTn id="8" dur="500" fill="hold"/>
                                        <p:tgtEl>
                                          <p:spTgt spid="2477063"/>
                                        </p:tgtEl>
                                        <p:attrNameLst>
                                          <p:attrName>ppt_h</p:attrName>
                                        </p:attrNameLst>
                                      </p:cBhvr>
                                      <p:tavLst>
                                        <p:tav tm="0">
                                          <p:val>
                                            <p:fltVal val="0"/>
                                          </p:val>
                                        </p:tav>
                                        <p:tav tm="100000">
                                          <p:val>
                                            <p:strVal val="#ppt_h"/>
                                          </p:val>
                                        </p:tav>
                                      </p:tavLst>
                                    </p:anim>
                                    <p:animEffect transition="in" filter="fade">
                                      <p:cBhvr>
                                        <p:cTn id="9" dur="500"/>
                                        <p:tgtEl>
                                          <p:spTgt spid="247706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477062"/>
                                        </p:tgtEl>
                                        <p:attrNameLst>
                                          <p:attrName>style.visibility</p:attrName>
                                        </p:attrNameLst>
                                      </p:cBhvr>
                                      <p:to>
                                        <p:strVal val="visible"/>
                                      </p:to>
                                    </p:set>
                                    <p:anim calcmode="lin" valueType="num">
                                      <p:cBhvr>
                                        <p:cTn id="12" dur="500" fill="hold"/>
                                        <p:tgtEl>
                                          <p:spTgt spid="2477062"/>
                                        </p:tgtEl>
                                        <p:attrNameLst>
                                          <p:attrName>ppt_w</p:attrName>
                                        </p:attrNameLst>
                                      </p:cBhvr>
                                      <p:tavLst>
                                        <p:tav tm="0">
                                          <p:val>
                                            <p:fltVal val="0"/>
                                          </p:val>
                                        </p:tav>
                                        <p:tav tm="100000">
                                          <p:val>
                                            <p:strVal val="#ppt_w"/>
                                          </p:val>
                                        </p:tav>
                                      </p:tavLst>
                                    </p:anim>
                                    <p:anim calcmode="lin" valueType="num">
                                      <p:cBhvr>
                                        <p:cTn id="13" dur="500" fill="hold"/>
                                        <p:tgtEl>
                                          <p:spTgt spid="2477062"/>
                                        </p:tgtEl>
                                        <p:attrNameLst>
                                          <p:attrName>ppt_h</p:attrName>
                                        </p:attrNameLst>
                                      </p:cBhvr>
                                      <p:tavLst>
                                        <p:tav tm="0">
                                          <p:val>
                                            <p:fltVal val="0"/>
                                          </p:val>
                                        </p:tav>
                                        <p:tav tm="100000">
                                          <p:val>
                                            <p:strVal val="#ppt_h"/>
                                          </p:val>
                                        </p:tav>
                                      </p:tavLst>
                                    </p:anim>
                                    <p:animEffect transition="in" filter="fade">
                                      <p:cBhvr>
                                        <p:cTn id="14" dur="500"/>
                                        <p:tgtEl>
                                          <p:spTgt spid="2477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7062" grpId="0"/>
      <p:bldP spid="247706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457200" y="-838200"/>
            <a:ext cx="8229600" cy="1143000"/>
          </a:xfrm>
        </p:spPr>
        <p:txBody>
          <a:bodyPr/>
          <a:lstStyle/>
          <a:p>
            <a:pPr eaLnBrk="1" hangingPunct="1"/>
            <a:r>
              <a:rPr lang="en-US">
                <a:solidFill>
                  <a:srgbClr val="000066"/>
                </a:solidFill>
                <a:latin typeface="Arial" charset="0"/>
              </a:rPr>
              <a:t>Operation science defined</a:t>
            </a:r>
          </a:p>
        </p:txBody>
      </p:sp>
      <p:sp>
        <p:nvSpPr>
          <p:cNvPr id="3679235" name="Text Box 3"/>
          <p:cNvSpPr txBox="1">
            <a:spLocks noChangeArrowheads="1"/>
          </p:cNvSpPr>
          <p:nvPr/>
        </p:nvSpPr>
        <p:spPr bwMode="auto">
          <a:xfrm>
            <a:off x="762000" y="1143000"/>
            <a:ext cx="7620000" cy="4016375"/>
          </a:xfrm>
          <a:prstGeom prst="rect">
            <a:avLst/>
          </a:prstGeom>
          <a:noFill/>
          <a:ln>
            <a:noFill/>
          </a:ln>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30000"/>
              </a:spcBef>
              <a:defRPr/>
            </a:pPr>
            <a:r>
              <a:rPr lang="en-US" sz="5400" dirty="0">
                <a:solidFill>
                  <a:srgbClr val="FFFF00"/>
                </a:solidFill>
                <a:effectLst>
                  <a:outerShdw blurRad="38100" dist="38100" dir="2700000" algn="tl">
                    <a:srgbClr val="000000">
                      <a:alpha val="43137"/>
                    </a:srgbClr>
                  </a:outerShdw>
                </a:effectLst>
              </a:rPr>
              <a:t>操作</a:t>
            </a:r>
            <a:r>
              <a:rPr lang="en-US" sz="5400" dirty="0">
                <a:effectLst>
                  <a:outerShdw blurRad="38100" dist="38100" dir="2700000" algn="tl">
                    <a:srgbClr val="000000">
                      <a:alpha val="43137"/>
                    </a:srgbClr>
                  </a:outerShdw>
                </a:effectLst>
              </a:rPr>
              <a:t>科学</a:t>
            </a:r>
            <a:endParaRPr lang="en-US" altLang="ja-JP" sz="5400" dirty="0">
              <a:effectLst>
                <a:outerShdw blurRad="38100" dist="38100" dir="2700000" algn="tl">
                  <a:srgbClr val="000000">
                    <a:alpha val="43137"/>
                  </a:srgbClr>
                </a:outerShdw>
              </a:effectLst>
            </a:endParaRPr>
          </a:p>
          <a:p>
            <a:pPr algn="ctr" eaLnBrk="1" hangingPunct="1">
              <a:defRPr/>
            </a:pPr>
            <a:r>
              <a:rPr lang="ja-JP" altLang="en-US" sz="4000" dirty="0">
                <a:solidFill>
                  <a:schemeClr val="accent1"/>
                </a:solidFill>
                <a:effectLst>
                  <a:outerShdw blurRad="38100" dist="38100" dir="2700000" algn="tl">
                    <a:srgbClr val="000000">
                      <a:alpha val="43137"/>
                    </a:srgbClr>
                  </a:outerShdw>
                </a:effectLst>
                <a:cs typeface="Arial" charset="0"/>
              </a:rPr>
              <a:t>“</a:t>
            </a:r>
            <a:r>
              <a:rPr lang="en-US" sz="4000" dirty="0">
                <a:solidFill>
                  <a:schemeClr val="accent1"/>
                </a:solidFill>
                <a:effectLst>
                  <a:outerShdw blurRad="38100" dist="38100" dir="2700000" algn="tl">
                    <a:srgbClr val="000000">
                      <a:alpha val="43137"/>
                    </a:srgbClr>
                  </a:outerShdw>
                </a:effectLst>
                <a:cs typeface="Arial" charset="0"/>
              </a:rPr>
              <a:t>科学方法</a:t>
            </a:r>
            <a:r>
              <a:rPr lang="ja-JP" altLang="en-US" sz="4000" dirty="0">
                <a:solidFill>
                  <a:schemeClr val="accent1"/>
                </a:solidFill>
                <a:effectLst>
                  <a:outerShdw blurRad="38100" dist="38100" dir="2700000" algn="tl">
                    <a:srgbClr val="000000">
                      <a:alpha val="43137"/>
                    </a:srgbClr>
                  </a:outerShdw>
                </a:effectLst>
                <a:cs typeface="Arial" charset="0"/>
              </a:rPr>
              <a:t>”</a:t>
            </a:r>
            <a:endParaRPr lang="en-US" altLang="ja-JP" sz="4000" dirty="0">
              <a:solidFill>
                <a:schemeClr val="accent1"/>
              </a:solidFill>
              <a:effectLst>
                <a:outerShdw blurRad="38100" dist="38100" dir="2700000" algn="tl">
                  <a:srgbClr val="000000">
                    <a:alpha val="43137"/>
                  </a:srgbClr>
                </a:outerShdw>
              </a:effectLst>
              <a:cs typeface="Arial" charset="0"/>
            </a:endParaRPr>
          </a:p>
          <a:p>
            <a:pPr algn="ctr" eaLnBrk="1" hangingPunct="1">
              <a:defRPr/>
            </a:pPr>
            <a:endParaRPr lang="en-US" sz="3200" dirty="0">
              <a:solidFill>
                <a:srgbClr val="FFFF00"/>
              </a:solidFill>
              <a:effectLst>
                <a:outerShdw blurRad="38100" dist="38100" dir="2700000" algn="tl">
                  <a:srgbClr val="000000">
                    <a:alpha val="43137"/>
                  </a:srgbClr>
                </a:outerShdw>
              </a:effectLst>
              <a:cs typeface="Arial" charset="0"/>
            </a:endParaRPr>
          </a:p>
          <a:p>
            <a:pPr algn="ctr" eaLnBrk="1" hangingPunct="1">
              <a:defRPr/>
            </a:pPr>
            <a:r>
              <a:rPr lang="en-US" sz="4300" dirty="0">
                <a:effectLst>
                  <a:outerShdw blurRad="38100" dist="38100" dir="2700000" algn="tl">
                    <a:srgbClr val="000000">
                      <a:alpha val="43137"/>
                    </a:srgbClr>
                  </a:outerShdw>
                </a:effectLst>
              </a:rPr>
              <a:t>在</a:t>
            </a:r>
            <a:r>
              <a:rPr lang="en-US" sz="4300" dirty="0">
                <a:solidFill>
                  <a:srgbClr val="FFFF00"/>
                </a:solidFill>
                <a:effectLst>
                  <a:outerShdw blurRad="38100" dist="38100" dir="2700000" algn="tl">
                    <a:srgbClr val="000000">
                      <a:alpha val="43137"/>
                    </a:srgbClr>
                  </a:outerShdw>
                </a:effectLst>
              </a:rPr>
              <a:t>受控环境</a:t>
            </a:r>
            <a:r>
              <a:rPr lang="en-US" sz="4300" dirty="0">
                <a:effectLst>
                  <a:outerShdw blurRad="38100" dist="38100" dir="2700000" algn="tl">
                    <a:srgbClr val="000000">
                      <a:alpha val="43137"/>
                    </a:srgbClr>
                  </a:outerShdw>
                </a:effectLst>
              </a:rPr>
              <a:t>中</a:t>
            </a:r>
            <a:r>
              <a:rPr lang="zh-CN" altLang="en-US" sz="4300" dirty="0">
                <a:effectLst>
                  <a:outerShdw blurRad="38100" dist="38100" dir="2700000" algn="tl">
                    <a:srgbClr val="000000">
                      <a:alpha val="43137"/>
                    </a:srgbClr>
                  </a:outerShdw>
                </a:effectLst>
              </a:rPr>
              <a:t>运</a:t>
            </a:r>
            <a:r>
              <a:rPr lang="en-US" sz="4300" dirty="0">
                <a:effectLst>
                  <a:outerShdw blurRad="38100" dist="38100" dir="2700000" algn="tl">
                    <a:srgbClr val="000000">
                      <a:alpha val="43137"/>
                    </a:srgbClr>
                  </a:outerShdw>
                </a:effectLst>
                <a:cs typeface="Arial" charset="0"/>
              </a:rPr>
              <a:t>用</a:t>
            </a:r>
            <a:r>
              <a:rPr lang="zh-CN" altLang="en-US" sz="4300" dirty="0">
                <a:solidFill>
                  <a:srgbClr val="FFFF00"/>
                </a:solidFill>
                <a:effectLst>
                  <a:outerShdw blurRad="38100" dist="38100" dir="2700000" algn="tl">
                    <a:srgbClr val="000000">
                      <a:alpha val="43137"/>
                    </a:srgbClr>
                  </a:outerShdw>
                </a:effectLst>
                <a:cs typeface="Arial" charset="0"/>
              </a:rPr>
              <a:t>能</a:t>
            </a:r>
            <a:r>
              <a:rPr lang="en-US" sz="4300" dirty="0">
                <a:solidFill>
                  <a:srgbClr val="FFFF00"/>
                </a:solidFill>
                <a:effectLst>
                  <a:outerShdw blurRad="38100" dist="38100" dir="2700000" algn="tl">
                    <a:srgbClr val="000000">
                      <a:alpha val="43137"/>
                    </a:srgbClr>
                  </a:outerShdw>
                </a:effectLst>
              </a:rPr>
              <a:t>观察</a:t>
            </a:r>
            <a:r>
              <a:rPr lang="en-US" sz="4300" dirty="0">
                <a:solidFill>
                  <a:srgbClr val="FFFF00"/>
                </a:solidFill>
                <a:effectLst>
                  <a:outerShdw blurRad="38100" dist="38100" dir="2700000" algn="tl">
                    <a:srgbClr val="000000">
                      <a:alpha val="43137"/>
                    </a:srgbClr>
                  </a:outerShdw>
                </a:effectLst>
                <a:cs typeface="Arial" charset="0"/>
              </a:rPr>
              <a:t>的</a:t>
            </a:r>
            <a:r>
              <a:rPr lang="en-US" sz="4300" dirty="0">
                <a:effectLst>
                  <a:outerShdw blurRad="38100" dist="38100" dir="2700000" algn="tl">
                    <a:srgbClr val="000000">
                      <a:alpha val="43137"/>
                    </a:srgbClr>
                  </a:outerShdw>
                </a:effectLst>
                <a:cs typeface="Arial" charset="0"/>
              </a:rPr>
              <a:t>，</a:t>
            </a:r>
            <a:r>
              <a:rPr lang="en-US" sz="4300" dirty="0">
                <a:solidFill>
                  <a:srgbClr val="FFFF00"/>
                </a:solidFill>
                <a:effectLst>
                  <a:outerShdw blurRad="38100" dist="38100" dir="2700000" algn="tl">
                    <a:srgbClr val="000000">
                      <a:alpha val="43137"/>
                    </a:srgbClr>
                  </a:outerShdw>
                </a:effectLst>
                <a:cs typeface="Arial" charset="0"/>
              </a:rPr>
              <a:t>可重复的</a:t>
            </a:r>
            <a:r>
              <a:rPr lang="en-US" sz="4300" dirty="0">
                <a:effectLst>
                  <a:outerShdw blurRad="38100" dist="38100" dir="2700000" algn="tl">
                    <a:srgbClr val="000000">
                      <a:alpha val="43137"/>
                    </a:srgbClr>
                  </a:outerShdw>
                </a:effectLst>
                <a:cs typeface="Arial" charset="0"/>
              </a:rPr>
              <a:t>实验</a:t>
            </a:r>
            <a:r>
              <a:rPr lang="zh-CN" altLang="en-US" sz="4300" dirty="0">
                <a:effectLst>
                  <a:outerShdw blurRad="38100" dist="38100" dir="2700000" algn="tl">
                    <a:srgbClr val="000000">
                      <a:alpha val="43137"/>
                    </a:srgbClr>
                  </a:outerShdw>
                </a:effectLst>
                <a:cs typeface="Arial" charset="0"/>
              </a:rPr>
              <a:t>来</a:t>
            </a:r>
            <a:r>
              <a:rPr lang="en-US" sz="4300" dirty="0">
                <a:effectLst>
                  <a:outerShdw blurRad="38100" dist="38100" dir="2700000" algn="tl">
                    <a:srgbClr val="000000">
                      <a:alpha val="43137"/>
                    </a:srgbClr>
                  </a:outerShdw>
                </a:effectLst>
                <a:cs typeface="Arial" charset="0"/>
              </a:rPr>
              <a:t>发现经</a:t>
            </a:r>
            <a:r>
              <a:rPr lang="en-US" sz="4300" dirty="0">
                <a:effectLst>
                  <a:outerShdw blurRad="38100" dist="38100" dir="2700000" algn="tl">
                    <a:srgbClr val="000000">
                      <a:alpha val="43137"/>
                    </a:srgbClr>
                  </a:outerShdw>
                </a:effectLst>
              </a:rPr>
              <a:t>在</a:t>
            </a:r>
            <a:r>
              <a:rPr lang="en-US" sz="4300" dirty="0">
                <a:solidFill>
                  <a:srgbClr val="FFFF00"/>
                </a:solidFill>
                <a:effectLst>
                  <a:outerShdw blurRad="38100" dist="38100" dir="2700000" algn="tl">
                    <a:srgbClr val="000000">
                      <a:alpha val="43137"/>
                    </a:srgbClr>
                  </a:outerShdw>
                </a:effectLst>
              </a:rPr>
              <a:t>目前</a:t>
            </a:r>
            <a:r>
              <a:rPr lang="en-US" sz="4300" dirty="0">
                <a:effectLst>
                  <a:outerShdw blurRad="38100" dist="38100" dir="2700000" algn="tl">
                    <a:srgbClr val="000000">
                      <a:alpha val="43137"/>
                    </a:srgbClr>
                  </a:outerShdw>
                </a:effectLst>
              </a:rPr>
              <a:t>的物理宇宙</a:t>
            </a:r>
            <a:r>
              <a:rPr lang="en-US" sz="4300" dirty="0">
                <a:solidFill>
                  <a:srgbClr val="FFFF00"/>
                </a:solidFill>
                <a:effectLst>
                  <a:outerShdw blurRad="38100" dist="38100" dir="2700000" algn="tl">
                    <a:srgbClr val="000000">
                      <a:alpha val="43137"/>
                    </a:srgbClr>
                  </a:outerShdw>
                </a:effectLst>
                <a:cs typeface="Arial" charset="0"/>
              </a:rPr>
              <a:t>常性的行为模式</a:t>
            </a:r>
            <a:r>
              <a:rPr lang="en-US" sz="4300" dirty="0">
                <a:effectLst>
                  <a:outerShdw blurRad="38100" dist="38100" dir="2700000" algn="tl">
                    <a:srgbClr val="000000">
                      <a:alpha val="43137"/>
                    </a:srgbClr>
                  </a:outerShdw>
                </a:effectLst>
                <a:cs typeface="Arial"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679235">
                                            <p:txEl>
                                              <p:pRg st="1" end="1"/>
                                            </p:txEl>
                                          </p:spTgt>
                                        </p:tgtEl>
                                        <p:attrNameLst>
                                          <p:attrName>style.visibility</p:attrName>
                                        </p:attrNameLst>
                                      </p:cBhvr>
                                      <p:to>
                                        <p:strVal val="visible"/>
                                      </p:to>
                                    </p:set>
                                    <p:anim calcmode="lin" valueType="num">
                                      <p:cBhvr>
                                        <p:cTn id="7" dur="500" fill="hold"/>
                                        <p:tgtEl>
                                          <p:spTgt spid="367923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67923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679235">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3679235">
                                            <p:txEl>
                                              <p:pRg st="3" end="3"/>
                                            </p:txEl>
                                          </p:spTgt>
                                        </p:tgtEl>
                                        <p:attrNameLst>
                                          <p:attrName>style.visibility</p:attrName>
                                        </p:attrNameLst>
                                      </p:cBhvr>
                                      <p:to>
                                        <p:strVal val="visible"/>
                                      </p:to>
                                    </p:set>
                                    <p:anim calcmode="lin" valueType="num">
                                      <p:cBhvr>
                                        <p:cTn id="14" dur="500" fill="hold"/>
                                        <p:tgtEl>
                                          <p:spTgt spid="3679235">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679235">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6792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2"/>
          <p:cNvSpPr>
            <a:spLocks noGrp="1" noChangeArrowheads="1"/>
          </p:cNvSpPr>
          <p:nvPr>
            <p:ph type="ctrTitle"/>
          </p:nvPr>
        </p:nvSpPr>
        <p:spPr/>
        <p:txBody>
          <a:bodyPr/>
          <a:lstStyle/>
          <a:p>
            <a:pPr eaLnBrk="1" hangingPunct="1"/>
            <a:r>
              <a:rPr lang="en-US">
                <a:latin typeface="Arial" charset="0"/>
              </a:rPr>
              <a:t>Nailing Genesis 1-11 to church</a:t>
            </a:r>
          </a:p>
        </p:txBody>
      </p:sp>
      <p:pic>
        <p:nvPicPr>
          <p:cNvPr id="313346" name="Picture 3" descr="Nail Gen 1-11 on Church 0229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24964" name="Text Box 4"/>
          <p:cNvSpPr txBox="1">
            <a:spLocks noChangeArrowheads="1"/>
          </p:cNvSpPr>
          <p:nvPr/>
        </p:nvSpPr>
        <p:spPr bwMode="auto">
          <a:xfrm>
            <a:off x="2797175" y="3375025"/>
            <a:ext cx="1143000" cy="444500"/>
          </a:xfrm>
          <a:prstGeom prst="rect">
            <a:avLst/>
          </a:prstGeom>
          <a:noFill/>
          <a:ln>
            <a:noFill/>
          </a:ln>
          <a:effectLst>
            <a:outerShdw blurRad="25400" algn="ctr" rotWithShape="0">
              <a:schemeClr val="tx2">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lnSpc>
                <a:spcPct val="80000"/>
              </a:lnSpc>
              <a:spcBef>
                <a:spcPct val="50000"/>
              </a:spcBef>
              <a:defRPr/>
            </a:pPr>
            <a:r>
              <a:rPr lang="zh-CN" altLang="en-US" sz="1400" b="0">
                <a:solidFill>
                  <a:srgbClr val="000000"/>
                </a:solidFill>
                <a:latin typeface="Futura Md BT" charset="0"/>
                <a:cs typeface="Arial" charset="0"/>
              </a:rPr>
              <a:t>创世纪</a:t>
            </a:r>
            <a:br>
              <a:rPr lang="en-US" altLang="ja-JP" sz="1400" b="0">
                <a:solidFill>
                  <a:srgbClr val="000000"/>
                </a:solidFill>
                <a:latin typeface="Futura Md BT" charset="0"/>
                <a:cs typeface="Arial" charset="0"/>
              </a:rPr>
            </a:br>
            <a:r>
              <a:rPr lang="en-US" altLang="ja-JP" sz="1400" b="0">
                <a:solidFill>
                  <a:srgbClr val="000000"/>
                </a:solidFill>
                <a:latin typeface="Futura Md BT" charset="0"/>
                <a:cs typeface="Arial" charset="0"/>
              </a:rPr>
              <a:t>1-11</a:t>
            </a:r>
            <a:endParaRPr lang="en-US" sz="1400" b="0">
              <a:solidFill>
                <a:srgbClr val="000000"/>
              </a:solidFill>
              <a:latin typeface="Futura Md BT" charset="0"/>
              <a:cs typeface="Arial" charset="0"/>
            </a:endParaRPr>
          </a:p>
        </p:txBody>
      </p:sp>
      <p:sp>
        <p:nvSpPr>
          <p:cNvPr id="3624965" name="Text Box 5"/>
          <p:cNvSpPr txBox="1">
            <a:spLocks noChangeArrowheads="1"/>
          </p:cNvSpPr>
          <p:nvPr/>
        </p:nvSpPr>
        <p:spPr bwMode="auto">
          <a:xfrm rot="20780517">
            <a:off x="4284663" y="5408613"/>
            <a:ext cx="3429000" cy="784225"/>
          </a:xfrm>
          <a:prstGeom prst="rect">
            <a:avLst/>
          </a:prstGeom>
          <a:noFill/>
          <a:ln>
            <a:noFill/>
          </a:ln>
          <a:effectLst>
            <a:outerShdw blurRad="25400" algn="ctr" rotWithShape="0">
              <a:schemeClr val="tx2">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lnSpc>
                <a:spcPct val="80000"/>
              </a:lnSpc>
              <a:spcBef>
                <a:spcPct val="50000"/>
              </a:spcBef>
              <a:defRPr/>
            </a:pPr>
            <a:r>
              <a:rPr lang="zh-CN" altLang="en-US" b="0">
                <a:latin typeface="Futura Md BT" charset="0"/>
                <a:cs typeface="Arial" charset="0"/>
              </a:rPr>
              <a:t>人类的观念</a:t>
            </a:r>
            <a:br>
              <a:rPr lang="en-US" altLang="ja-JP" b="0">
                <a:latin typeface="Futura Md BT" charset="0"/>
                <a:cs typeface="Arial" charset="0"/>
              </a:rPr>
            </a:br>
            <a:r>
              <a:rPr lang="zh-CN" altLang="en-US" sz="3100" b="0">
                <a:latin typeface="Futura Md BT" charset="0"/>
                <a:cs typeface="Arial" charset="0"/>
              </a:rPr>
              <a:t>数百万年</a:t>
            </a:r>
            <a:endParaRPr lang="en-US" sz="3100" b="0">
              <a:latin typeface="Futura Md BT" charset="0"/>
              <a:cs typeface="Arial" charset="0"/>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2"/>
          <p:cNvSpPr>
            <a:spLocks noGrp="1" noChangeArrowheads="1"/>
          </p:cNvSpPr>
          <p:nvPr>
            <p:ph type="title"/>
          </p:nvPr>
        </p:nvSpPr>
        <p:spPr/>
        <p:txBody>
          <a:bodyPr/>
          <a:lstStyle/>
          <a:p>
            <a:pPr eaLnBrk="1" hangingPunct="1"/>
            <a:r>
              <a:rPr lang="en-US">
                <a:solidFill>
                  <a:schemeClr val="tx1"/>
                </a:solidFill>
                <a:latin typeface="Arial" charset="0"/>
              </a:rPr>
              <a:t>Blank end</a:t>
            </a:r>
          </a:p>
        </p:txBody>
      </p:sp>
      <p:sp>
        <p:nvSpPr>
          <p:cNvPr id="315394" name="Text Box 3"/>
          <p:cNvSpPr txBox="1">
            <a:spLocks noChangeArrowheads="1"/>
          </p:cNvSpPr>
          <p:nvPr/>
        </p:nvSpPr>
        <p:spPr bwMode="auto">
          <a:xfrm>
            <a:off x="990600" y="-1905000"/>
            <a:ext cx="7315200" cy="187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eaLnBrk="0" fontAlgn="base" hangingPunct="0">
              <a:spcBef>
                <a:spcPct val="0"/>
              </a:spcBef>
              <a:spcAft>
                <a:spcPct val="0"/>
              </a:spcAft>
              <a:defRPr sz="2400" b="1">
                <a:solidFill>
                  <a:schemeClr val="bg1"/>
                </a:solidFill>
                <a:latin typeface="Arial" charset="0"/>
                <a:ea typeface="ＭＳ Ｐゴシック" charset="0"/>
              </a:defRPr>
            </a:lvl6pPr>
            <a:lvl7pPr marL="2971800" indent="-228600" eaLnBrk="0" fontAlgn="base" hangingPunct="0">
              <a:spcBef>
                <a:spcPct val="0"/>
              </a:spcBef>
              <a:spcAft>
                <a:spcPct val="0"/>
              </a:spcAft>
              <a:defRPr sz="2400" b="1">
                <a:solidFill>
                  <a:schemeClr val="bg1"/>
                </a:solidFill>
                <a:latin typeface="Arial" charset="0"/>
                <a:ea typeface="ＭＳ Ｐゴシック" charset="0"/>
              </a:defRPr>
            </a:lvl7pPr>
            <a:lvl8pPr marL="3429000" indent="-228600" eaLnBrk="0" fontAlgn="base" hangingPunct="0">
              <a:spcBef>
                <a:spcPct val="0"/>
              </a:spcBef>
              <a:spcAft>
                <a:spcPct val="0"/>
              </a:spcAft>
              <a:defRPr sz="2400" b="1">
                <a:solidFill>
                  <a:schemeClr val="bg1"/>
                </a:solidFill>
                <a:latin typeface="Arial" charset="0"/>
                <a:ea typeface="ＭＳ Ｐゴシック" charset="0"/>
              </a:defRPr>
            </a:lvl8pPr>
            <a:lvl9pPr marL="3886200" indent="-228600" eaLnBrk="0" fontAlgn="base" hangingPunct="0">
              <a:spcBef>
                <a:spcPct val="0"/>
              </a:spcBef>
              <a:spcAft>
                <a:spcPct val="0"/>
              </a:spcAft>
              <a:defRPr sz="2400" b="1">
                <a:solidFill>
                  <a:schemeClr val="bg1"/>
                </a:solidFill>
                <a:latin typeface="Arial" charset="0"/>
                <a:ea typeface="ＭＳ Ｐゴシック" charset="0"/>
              </a:defRPr>
            </a:lvl9pPr>
          </a:lstStyle>
          <a:p>
            <a:pPr algn="ctr" eaLnBrk="1" hangingPunct="1">
              <a:spcBef>
                <a:spcPct val="50000"/>
              </a:spcBef>
            </a:pPr>
            <a:r>
              <a:rPr lang="zh-CN" altLang="en-US" sz="11700">
                <a:cs typeface="Arial" charset="0"/>
              </a:rPr>
              <a:t>终</a:t>
            </a:r>
            <a:endParaRPr lang="en-US" sz="11700">
              <a:cs typeface="Arial" charset="0"/>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defTabSz="914400" fontAlgn="base">
              <a:spcBef>
                <a:spcPct val="0"/>
              </a:spcBef>
              <a:spcAft>
                <a:spcPct val="0"/>
              </a:spcAft>
            </a:pP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創造链接地址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380428876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Observational Science 011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86" name="Rectangle 3" hidden="1"/>
          <p:cNvSpPr>
            <a:spLocks noGrp="1" noChangeArrowheads="1"/>
          </p:cNvSpPr>
          <p:nvPr>
            <p:ph type="title"/>
          </p:nvPr>
        </p:nvSpPr>
        <p:spPr/>
        <p:txBody>
          <a:bodyPr/>
          <a:lstStyle/>
          <a:p>
            <a:pPr eaLnBrk="1" hangingPunct="1"/>
            <a:r>
              <a:rPr lang="en-US">
                <a:latin typeface="Arial" charset="0"/>
              </a:rPr>
              <a:t>Observational Science 01160</a:t>
            </a:r>
          </a:p>
        </p:txBody>
      </p:sp>
      <p:sp>
        <p:nvSpPr>
          <p:cNvPr id="3682308" name="Text Box 4"/>
          <p:cNvSpPr txBox="1">
            <a:spLocks noChangeArrowheads="1"/>
          </p:cNvSpPr>
          <p:nvPr/>
        </p:nvSpPr>
        <p:spPr bwMode="auto">
          <a:xfrm>
            <a:off x="457200" y="228600"/>
            <a:ext cx="8382000" cy="823913"/>
          </a:xfrm>
          <a:prstGeom prst="rect">
            <a:avLst/>
          </a:prstGeom>
          <a:noFill/>
          <a:ln>
            <a:noFill/>
          </a:ln>
          <a:effectLst>
            <a:outerShdw blurRad="63500" dist="38099" dir="2700000" algn="ctr" rotWithShape="0">
              <a:schemeClr val="tx1">
                <a:alpha val="74998"/>
              </a:schemeClr>
            </a:outerShdw>
          </a:effec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37931725" indent="-37474525" eaLnBrk="0" hangingPunct="0">
              <a:defRPr sz="2400" b="1">
                <a:solidFill>
                  <a:schemeClr val="bg1"/>
                </a:solidFill>
                <a:latin typeface="Arial" charset="0"/>
                <a:ea typeface="ＭＳ Ｐゴシック" charset="0"/>
              </a:defRPr>
            </a:lvl2pPr>
            <a:lvl3pPr eaLnBrk="0" hangingPunct="0">
              <a:defRPr sz="2400" b="1">
                <a:solidFill>
                  <a:schemeClr val="bg1"/>
                </a:solidFill>
                <a:latin typeface="Arial" charset="0"/>
                <a:ea typeface="ＭＳ Ｐゴシック" charset="0"/>
              </a:defRPr>
            </a:lvl3pPr>
            <a:lvl4pPr eaLnBrk="0" hangingPunct="0">
              <a:defRPr sz="2400" b="1">
                <a:solidFill>
                  <a:schemeClr val="bg1"/>
                </a:solidFill>
                <a:latin typeface="Arial" charset="0"/>
                <a:ea typeface="ＭＳ Ｐゴシック" charset="0"/>
              </a:defRPr>
            </a:lvl4pPr>
            <a:lvl5pPr eaLnBrk="0" hangingPunct="0">
              <a:defRPr sz="2400" b="1">
                <a:solidFill>
                  <a:schemeClr val="bg1"/>
                </a:solidFill>
                <a:latin typeface="Arial" charset="0"/>
                <a:ea typeface="ＭＳ Ｐゴシック" charset="0"/>
              </a:defRPr>
            </a:lvl5pPr>
            <a:lvl6pPr marL="457200" eaLnBrk="0" fontAlgn="base" hangingPunct="0">
              <a:spcBef>
                <a:spcPct val="0"/>
              </a:spcBef>
              <a:spcAft>
                <a:spcPct val="0"/>
              </a:spcAft>
              <a:defRPr sz="2400" b="1">
                <a:solidFill>
                  <a:schemeClr val="bg1"/>
                </a:solidFill>
                <a:latin typeface="Arial" charset="0"/>
                <a:ea typeface="ＭＳ Ｐゴシック" charset="0"/>
              </a:defRPr>
            </a:lvl6pPr>
            <a:lvl7pPr marL="914400" eaLnBrk="0" fontAlgn="base" hangingPunct="0">
              <a:spcBef>
                <a:spcPct val="0"/>
              </a:spcBef>
              <a:spcAft>
                <a:spcPct val="0"/>
              </a:spcAft>
              <a:defRPr sz="2400" b="1">
                <a:solidFill>
                  <a:schemeClr val="bg1"/>
                </a:solidFill>
                <a:latin typeface="Arial" charset="0"/>
                <a:ea typeface="ＭＳ Ｐゴシック" charset="0"/>
              </a:defRPr>
            </a:lvl7pPr>
            <a:lvl8pPr marL="1371600" eaLnBrk="0" fontAlgn="base" hangingPunct="0">
              <a:spcBef>
                <a:spcPct val="0"/>
              </a:spcBef>
              <a:spcAft>
                <a:spcPct val="0"/>
              </a:spcAft>
              <a:defRPr sz="2400" b="1">
                <a:solidFill>
                  <a:schemeClr val="bg1"/>
                </a:solidFill>
                <a:latin typeface="Arial" charset="0"/>
                <a:ea typeface="ＭＳ Ｐゴシック" charset="0"/>
              </a:defRPr>
            </a:lvl8pPr>
            <a:lvl9pPr marL="1828800" eaLnBrk="0" fontAlgn="base" hangingPunct="0">
              <a:spcBef>
                <a:spcPct val="0"/>
              </a:spcBef>
              <a:spcAft>
                <a:spcPct val="0"/>
              </a:spcAft>
              <a:defRPr sz="2400" b="1">
                <a:solidFill>
                  <a:schemeClr val="bg1"/>
                </a:solidFill>
                <a:latin typeface="Arial" charset="0"/>
                <a:ea typeface="ＭＳ Ｐゴシック" charset="0"/>
              </a:defRPr>
            </a:lvl9pPr>
          </a:lstStyle>
          <a:p>
            <a:pPr algn="r" eaLnBrk="1" hangingPunct="1">
              <a:lnSpc>
                <a:spcPct val="75000"/>
              </a:lnSpc>
              <a:defRPr/>
            </a:pPr>
            <a:r>
              <a:rPr lang="en-US" sz="6000">
                <a:solidFill>
                  <a:srgbClr val="FFFF00"/>
                </a:solidFill>
                <a:cs typeface="Arial" charset="0"/>
              </a:rPr>
              <a:t>实验</a:t>
            </a:r>
            <a:r>
              <a:rPr lang="en-US" sz="6000">
                <a:cs typeface="Arial" charset="0"/>
              </a:rPr>
              <a:t>科学</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0.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1.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12.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13.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14.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15.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2.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4.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9.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Office Theme">
  <a:themeElements>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7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1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1_Office Theme">
  <a:themeElements>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4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Office Theme">
  <a:themeElements>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3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Office Theme">
  <a:themeElements>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Office Theme">
  <a:themeElements>
    <a:clrScheme name="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Office Theme">
  <a:themeElements>
    <a:clrScheme name="1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1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1_Office Theme">
  <a:themeElements>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2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Custom Design">
  <a:themeElements>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3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Default Design">
  <a:themeElements>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Title &amp; Subtitle">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0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Arial"/>
      </a:majorFont>
      <a:minorFont>
        <a:latin typeface="Garamond"/>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9_Office Theme">
  <a:themeElements>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2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3_Office Theme">
  <a:themeElements>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3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6_Office Theme">
  <a:themeElements>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2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14273</TotalTime>
  <Words>4764</Words>
  <Application>Microsoft Macintosh PowerPoint</Application>
  <PresentationFormat>On-screen Show (4:3)</PresentationFormat>
  <Paragraphs>677</Paragraphs>
  <Slides>82</Slides>
  <Notes>80</Notes>
  <HiddenSlides>0</HiddenSlides>
  <MMClips>0</MMClips>
  <ScaleCrop>false</ScaleCrop>
  <HeadingPairs>
    <vt:vector size="6" baseType="variant">
      <vt:variant>
        <vt:lpstr>Fonts Used</vt:lpstr>
      </vt:variant>
      <vt:variant>
        <vt:i4>12</vt:i4>
      </vt:variant>
      <vt:variant>
        <vt:lpstr>Theme</vt:lpstr>
      </vt:variant>
      <vt:variant>
        <vt:i4>27</vt:i4>
      </vt:variant>
      <vt:variant>
        <vt:lpstr>Slide Titles</vt:lpstr>
      </vt:variant>
      <vt:variant>
        <vt:i4>82</vt:i4>
      </vt:variant>
    </vt:vector>
  </HeadingPairs>
  <TitlesOfParts>
    <vt:vector size="121" baseType="lpstr">
      <vt:lpstr>ＭＳ Ｐゴシック</vt:lpstr>
      <vt:lpstr>ＭＳ Ｐゴシック</vt:lpstr>
      <vt:lpstr>SimSun</vt:lpstr>
      <vt:lpstr>Arial</vt:lpstr>
      <vt:lpstr>Arial Black</vt:lpstr>
      <vt:lpstr>Arial Rounded MT Bold</vt:lpstr>
      <vt:lpstr>Candara</vt:lpstr>
      <vt:lpstr>Futura Md BT</vt:lpstr>
      <vt:lpstr>Garamond</vt:lpstr>
      <vt:lpstr>Gill Sans</vt:lpstr>
      <vt:lpstr>Times New Roman</vt:lpstr>
      <vt:lpstr>Wingdings</vt:lpstr>
      <vt:lpstr>1_Default Design</vt:lpstr>
      <vt:lpstr>3_Default Design</vt:lpstr>
      <vt:lpstr>Stream</vt:lpstr>
      <vt:lpstr>2_Default Design</vt:lpstr>
      <vt:lpstr>20_Office Theme</vt:lpstr>
      <vt:lpstr>29_Office Theme</vt:lpstr>
      <vt:lpstr>33_Office Theme</vt:lpstr>
      <vt:lpstr>1_Office Theme</vt:lpstr>
      <vt:lpstr>26_Office Theme</vt:lpstr>
      <vt:lpstr>17_Office Theme</vt:lpstr>
      <vt:lpstr>41_Office Theme</vt:lpstr>
      <vt:lpstr>22_Office Theme</vt:lpstr>
      <vt:lpstr>39_Office Theme</vt:lpstr>
      <vt:lpstr>4_Office Theme</vt:lpstr>
      <vt:lpstr>2_Office Theme</vt:lpstr>
      <vt:lpstr>14_Office Theme</vt:lpstr>
      <vt:lpstr>21_Office Theme</vt:lpstr>
      <vt:lpstr>3_Custom Design</vt:lpstr>
      <vt:lpstr>7_Default Design</vt:lpstr>
      <vt:lpstr>8_Default Design</vt:lpstr>
      <vt:lpstr>9_Default Design</vt:lpstr>
      <vt:lpstr>Title &amp; Subtitle</vt:lpstr>
      <vt:lpstr>5_Default Design</vt:lpstr>
      <vt:lpstr>4_Default Design</vt:lpstr>
      <vt:lpstr>6_Default Design</vt:lpstr>
      <vt:lpstr>10_Default Design</vt:lpstr>
      <vt:lpstr>12_Default Design</vt:lpstr>
      <vt:lpstr>地质时间尺度</vt:lpstr>
      <vt:lpstr>Template Suite 1-Title 01359</vt:lpstr>
      <vt:lpstr>AiG web site #1</vt:lpstr>
      <vt:lpstr>地质时间尺度</vt:lpstr>
      <vt:lpstr>2 Corinthians 10:4-5 NAS</vt:lpstr>
      <vt:lpstr>Col. 2:8 NAS</vt:lpstr>
      <vt:lpstr>Operation vs Origin science</vt:lpstr>
      <vt:lpstr>Operation science defined</vt:lpstr>
      <vt:lpstr>Observational Science 01160</vt:lpstr>
      <vt:lpstr>Origin science defined</vt:lpstr>
      <vt:lpstr>Historical Science painter 01159</vt:lpstr>
      <vt:lpstr>Car—origin vs operation</vt:lpstr>
      <vt:lpstr>New Theories of earth history</vt:lpstr>
      <vt:lpstr>Purple blank</vt:lpstr>
      <vt:lpstr>Purple blank</vt:lpstr>
      <vt:lpstr>Nebular hypothesis</vt:lpstr>
      <vt:lpstr>Purple blank</vt:lpstr>
      <vt:lpstr>Purple blank</vt:lpstr>
      <vt:lpstr>Purple blank</vt:lpstr>
      <vt:lpstr>Purple blank</vt:lpstr>
      <vt:lpstr>Purple blank</vt:lpstr>
      <vt:lpstr>Purple blank</vt:lpstr>
      <vt:lpstr>Old-earth theories (1778-1833)</vt:lpstr>
      <vt:lpstr>Early 19C views of earth history new</vt:lpstr>
      <vt:lpstr>Purple blank</vt:lpstr>
      <vt:lpstr>Purple blank</vt:lpstr>
      <vt:lpstr>Purple blank</vt:lpstr>
      <vt:lpstr>Purple blank</vt:lpstr>
      <vt:lpstr>Purple blank</vt:lpstr>
      <vt:lpstr>Purple blank</vt:lpstr>
      <vt:lpstr>Purple blank</vt:lpstr>
      <vt:lpstr>Genesis &amp; Geology: 19C #1</vt:lpstr>
      <vt:lpstr>Genesis &amp; Geology: 19C #2</vt:lpstr>
      <vt:lpstr>辩论的真正本质</vt:lpstr>
      <vt:lpstr>Deism &amp; Atheism</vt:lpstr>
      <vt:lpstr>旧地球神学 (1778-1833)</vt:lpstr>
      <vt:lpstr>Hutton 1795—past history</vt:lpstr>
      <vt:lpstr>Hutton 1795—no global floods</vt:lpstr>
      <vt:lpstr>Present not key to past</vt:lpstr>
      <vt:lpstr>Revelation is key to past</vt:lpstr>
      <vt:lpstr>Early 19C views of earth history new</vt:lpstr>
      <vt:lpstr>Lyell 1832—geology without Bible</vt:lpstr>
      <vt:lpstr>自然哲学的定义</vt:lpstr>
      <vt:lpstr>PowerPoint Presentation</vt:lpstr>
      <vt:lpstr>PowerPoint Presentation</vt:lpstr>
      <vt:lpstr>PowerPoint Presentation</vt:lpstr>
      <vt:lpstr>Operation vs Origin science</vt:lpstr>
      <vt:lpstr>Assumptions Facts-Interpretations astronomy</vt:lpstr>
      <vt:lpstr>I Tim. 6:20-21 NAS</vt:lpstr>
      <vt:lpstr>Spurgeon 1855—old-earth (gap) #1</vt:lpstr>
      <vt:lpstr>Spurgeon 1855—old-earth (gap) #1</vt:lpstr>
      <vt:lpstr>CI Scofield</vt:lpstr>
      <vt:lpstr>RA Torrey</vt:lpstr>
      <vt:lpstr>Presbyterian slippery slide</vt:lpstr>
      <vt:lpstr>Farewell to God</vt:lpstr>
      <vt:lpstr>Q 815 Templeton</vt:lpstr>
      <vt:lpstr>Presbyterian slippery slide</vt:lpstr>
      <vt:lpstr>Q872 Waltke 2001</vt:lpstr>
      <vt:lpstr>Cross Series 1</vt:lpstr>
      <vt:lpstr>Cross Series 1</vt:lpstr>
      <vt:lpstr>Cross Series 2</vt:lpstr>
      <vt:lpstr>Cross Series 6</vt:lpstr>
      <vt:lpstr>Cross Series 7</vt:lpstr>
      <vt:lpstr>Cross Series 8</vt:lpstr>
      <vt:lpstr>Psalm 11:3 NAS</vt:lpstr>
      <vt:lpstr>Cross Series 9</vt:lpstr>
      <vt:lpstr>Cross Series 11</vt:lpstr>
      <vt:lpstr>神有这么说 － NAS 博物馆</vt:lpstr>
      <vt:lpstr>神有这么说 － NAS 博物馆</vt:lpstr>
      <vt:lpstr>Cross Series 12</vt:lpstr>
      <vt:lpstr>Cross Series 10</vt:lpstr>
      <vt:lpstr>02</vt:lpstr>
      <vt:lpstr>04</vt:lpstr>
      <vt:lpstr>07</vt:lpstr>
      <vt:lpstr>10</vt:lpstr>
      <vt:lpstr>2 Corinthians 10:4-5 NAS</vt:lpstr>
      <vt:lpstr>Purple blank</vt:lpstr>
      <vt:lpstr>Purple blank</vt:lpstr>
      <vt:lpstr>Psalm 40:4 &amp; Prov. 29:25 NAS</vt:lpstr>
      <vt:lpstr>Nailing Genesis 1-11 to church</vt:lpstr>
      <vt:lpstr>Blank end</vt:lpstr>
      <vt:lpstr>創造链接地址 BibleStudyDownloads.org</vt:lpstr>
    </vt:vector>
  </TitlesOfParts>
  <Company>Answers in Genesis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Terry Mortenson</dc:creator>
  <cp:lastModifiedBy>Rick Griffith</cp:lastModifiedBy>
  <cp:revision>413</cp:revision>
  <dcterms:created xsi:type="dcterms:W3CDTF">2013-08-27T07:54:18Z</dcterms:created>
  <dcterms:modified xsi:type="dcterms:W3CDTF">2024-09-09T15:58:58Z</dcterms:modified>
</cp:coreProperties>
</file>