
<file path=[Content_Types].xml><?xml version="1.0" encoding="utf-8"?>
<Types xmlns="http://schemas.openxmlformats.org/package/2006/content-types">
  <Default Extension="xml" ContentType="application/xml"/>
  <Default Extension="wmv" ContentType="video/unknown"/>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theme/theme10.xml" ContentType="application/vnd.openxmlformats-officedocument.theme+xml"/>
  <Override PartName="/ppt/slideLayouts/slideLayout41.xml" ContentType="application/vnd.openxmlformats-officedocument.presentationml.slideLayout+xml"/>
  <Override PartName="/ppt/theme/theme11.xml" ContentType="application/vnd.openxmlformats-officedocument.theme+xml"/>
  <Override PartName="/ppt/slideLayouts/slideLayout42.xml" ContentType="application/vnd.openxmlformats-officedocument.presentationml.slideLayout+xml"/>
  <Override PartName="/ppt/theme/theme12.xml" ContentType="application/vnd.openxmlformats-officedocument.theme+xml"/>
  <Override PartName="/ppt/slideLayouts/slideLayout43.xml" ContentType="application/vnd.openxmlformats-officedocument.presentationml.slideLayout+xml"/>
  <Override PartName="/ppt/theme/theme13.xml" ContentType="application/vnd.openxmlformats-officedocument.theme+xml"/>
  <Override PartName="/ppt/slideLayouts/slideLayout44.xml" ContentType="application/vnd.openxmlformats-officedocument.presentationml.slideLayout+xml"/>
  <Override PartName="/ppt/theme/theme1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theme/theme16.xml" ContentType="application/vnd.openxmlformats-officedocument.theme+xml"/>
  <Override PartName="/ppt/slideLayouts/slideLayout48.xml" ContentType="application/vnd.openxmlformats-officedocument.presentationml.slideLayout+xml"/>
  <Override PartName="/ppt/theme/theme1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8.xml" ContentType="application/vnd.openxmlformats-officedocument.theme+xml"/>
  <Override PartName="/ppt/slideLayouts/slideLayout60.xml" ContentType="application/vnd.openxmlformats-officedocument.presentationml.slideLayout+xml"/>
  <Override PartName="/ppt/theme/theme19.xml" ContentType="application/vnd.openxmlformats-officedocument.theme+xml"/>
  <Override PartName="/ppt/slideLayouts/slideLayout61.xml" ContentType="application/vnd.openxmlformats-officedocument.presentationml.slideLayout+xml"/>
  <Override PartName="/ppt/theme/theme20.xml" ContentType="application/vnd.openxmlformats-officedocument.theme+xml"/>
  <Override PartName="/ppt/slideLayouts/slideLayout62.xml" ContentType="application/vnd.openxmlformats-officedocument.presentationml.slideLayout+xml"/>
  <Override PartName="/ppt/theme/theme21.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2.xml" ContentType="application/vnd.openxmlformats-officedocument.theme+xml"/>
  <Override PartName="/ppt/slideLayouts/slideLayout74.xml" ContentType="application/vnd.openxmlformats-officedocument.presentationml.slideLayout+xml"/>
  <Override PartName="/ppt/theme/theme23.xml" ContentType="application/vnd.openxmlformats-officedocument.theme+xml"/>
  <Override PartName="/ppt/slideLayouts/slideLayout75.xml" ContentType="application/vnd.openxmlformats-officedocument.presentationml.slideLayout+xml"/>
  <Override PartName="/ppt/theme/theme24.xml" ContentType="application/vnd.openxmlformats-officedocument.theme+xml"/>
  <Override PartName="/ppt/slideLayouts/slideLayout76.xml" ContentType="application/vnd.openxmlformats-officedocument.presentationml.slideLayout+xml"/>
  <Override PartName="/ppt/theme/theme25.xml" ContentType="application/vnd.openxmlformats-officedocument.theme+xml"/>
  <Override PartName="/ppt/slideLayouts/slideLayout77.xml" ContentType="application/vnd.openxmlformats-officedocument.presentationml.slideLayout+xml"/>
  <Override PartName="/ppt/theme/theme26.xml" ContentType="application/vnd.openxmlformats-officedocument.theme+xml"/>
  <Override PartName="/ppt/slideLayouts/slideLayout78.xml" ContentType="application/vnd.openxmlformats-officedocument.presentationml.slideLayout+xml"/>
  <Override PartName="/ppt/theme/theme27.xml" ContentType="application/vnd.openxmlformats-officedocument.theme+xml"/>
  <Override PartName="/ppt/slideLayouts/slideLayout79.xml" ContentType="application/vnd.openxmlformats-officedocument.presentationml.slideLayout+xml"/>
  <Override PartName="/ppt/theme/theme28.xml" ContentType="application/vnd.openxmlformats-officedocument.theme+xml"/>
  <Override PartName="/ppt/slideLayouts/slideLayout80.xml" ContentType="application/vnd.openxmlformats-officedocument.presentationml.slideLayout+xml"/>
  <Override PartName="/ppt/theme/theme2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1.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32.xml" ContentType="application/vnd.openxmlformats-officedocument.theme+xml"/>
  <Override PartName="/ppt/slideLayouts/slideLayout114.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9" r:id="rId1"/>
    <p:sldMasterId id="2147483735" r:id="rId2"/>
    <p:sldMasterId id="2147483761" r:id="rId3"/>
    <p:sldMasterId id="2147484256" r:id="rId4"/>
    <p:sldMasterId id="2147484375" r:id="rId5"/>
    <p:sldMasterId id="2147484380" r:id="rId6"/>
    <p:sldMasterId id="2147484382" r:id="rId7"/>
    <p:sldMasterId id="2147484445" r:id="rId8"/>
    <p:sldMasterId id="2147484447" r:id="rId9"/>
    <p:sldMasterId id="2147484463" r:id="rId10"/>
    <p:sldMasterId id="2147484466" r:id="rId11"/>
    <p:sldMasterId id="2147484468" r:id="rId12"/>
    <p:sldMasterId id="2147484477" r:id="rId13"/>
    <p:sldMasterId id="2147484483" r:id="rId14"/>
    <p:sldMasterId id="2147484515" r:id="rId15"/>
    <p:sldMasterId id="2147484520" r:id="rId16"/>
    <p:sldMasterId id="2147484531" r:id="rId17"/>
    <p:sldMasterId id="2147484533" r:id="rId18"/>
    <p:sldMasterId id="2147484545" r:id="rId19"/>
    <p:sldMasterId id="2147484566" r:id="rId20"/>
    <p:sldMasterId id="2147484575" r:id="rId21"/>
    <p:sldMasterId id="2147484602" r:id="rId22"/>
    <p:sldMasterId id="2147484615" r:id="rId23"/>
    <p:sldMasterId id="2147484617" r:id="rId24"/>
    <p:sldMasterId id="2147484619" r:id="rId25"/>
    <p:sldMasterId id="2147484622" r:id="rId26"/>
    <p:sldMasterId id="2147484627" r:id="rId27"/>
    <p:sldMasterId id="2147484629" r:id="rId28"/>
    <p:sldMasterId id="2147484631" r:id="rId29"/>
    <p:sldMasterId id="2147484633" r:id="rId30"/>
    <p:sldMasterId id="2147484646" r:id="rId31"/>
    <p:sldMasterId id="2147484658" r:id="rId32"/>
    <p:sldMasterId id="2147484670" r:id="rId33"/>
  </p:sldMasterIdLst>
  <p:notesMasterIdLst>
    <p:notesMasterId r:id="rId82"/>
  </p:notesMasterIdLst>
  <p:handoutMasterIdLst>
    <p:handoutMasterId r:id="rId83"/>
  </p:handoutMasterIdLst>
  <p:sldIdLst>
    <p:sldId id="858" r:id="rId34"/>
    <p:sldId id="851" r:id="rId35"/>
    <p:sldId id="854" r:id="rId36"/>
    <p:sldId id="856" r:id="rId37"/>
    <p:sldId id="855" r:id="rId38"/>
    <p:sldId id="783" r:id="rId39"/>
    <p:sldId id="862" r:id="rId40"/>
    <p:sldId id="863" r:id="rId41"/>
    <p:sldId id="832" r:id="rId42"/>
    <p:sldId id="867" r:id="rId43"/>
    <p:sldId id="829" r:id="rId44"/>
    <p:sldId id="786" r:id="rId45"/>
    <p:sldId id="859" r:id="rId46"/>
    <p:sldId id="661" r:id="rId47"/>
    <p:sldId id="824" r:id="rId48"/>
    <p:sldId id="869" r:id="rId49"/>
    <p:sldId id="819" r:id="rId50"/>
    <p:sldId id="847" r:id="rId51"/>
    <p:sldId id="849" r:id="rId52"/>
    <p:sldId id="759" r:id="rId53"/>
    <p:sldId id="872" r:id="rId54"/>
    <p:sldId id="868" r:id="rId55"/>
    <p:sldId id="791" r:id="rId56"/>
    <p:sldId id="843" r:id="rId57"/>
    <p:sldId id="845" r:id="rId58"/>
    <p:sldId id="844" r:id="rId59"/>
    <p:sldId id="873" r:id="rId60"/>
    <p:sldId id="809" r:id="rId61"/>
    <p:sldId id="758" r:id="rId62"/>
    <p:sldId id="796" r:id="rId63"/>
    <p:sldId id="870" r:id="rId64"/>
    <p:sldId id="839" r:id="rId65"/>
    <p:sldId id="697" r:id="rId66"/>
    <p:sldId id="745" r:id="rId67"/>
    <p:sldId id="807" r:id="rId68"/>
    <p:sldId id="760" r:id="rId69"/>
    <p:sldId id="761" r:id="rId70"/>
    <p:sldId id="694" r:id="rId71"/>
    <p:sldId id="746" r:id="rId72"/>
    <p:sldId id="605" r:id="rId73"/>
    <p:sldId id="871" r:id="rId74"/>
    <p:sldId id="864" r:id="rId75"/>
    <p:sldId id="865" r:id="rId76"/>
    <p:sldId id="866" r:id="rId77"/>
    <p:sldId id="860" r:id="rId78"/>
    <p:sldId id="840" r:id="rId79"/>
    <p:sldId id="799" r:id="rId80"/>
    <p:sldId id="800" r:id="rId81"/>
  </p:sldIdLst>
  <p:sldSz cx="9144000" cy="6858000" type="screen4x3"/>
  <p:notesSz cx="6858000" cy="9658350"/>
  <p:defaultTextStyle>
    <a:defPPr>
      <a:defRPr lang="en-US"/>
    </a:defPPr>
    <a:lvl1pPr algn="ctr" rtl="0" eaLnBrk="0" fontAlgn="base" hangingPunct="0">
      <a:spcBef>
        <a:spcPct val="0"/>
      </a:spcBef>
      <a:spcAft>
        <a:spcPct val="0"/>
      </a:spcAft>
      <a:defRPr sz="3200" kern="1200">
        <a:solidFill>
          <a:srgbClr val="FFFF00"/>
        </a:solidFill>
        <a:latin typeface="Helvetica" pitchFamily="34" charset="0"/>
        <a:ea typeface="+mn-ea"/>
        <a:cs typeface="+mn-cs"/>
      </a:defRPr>
    </a:lvl1pPr>
    <a:lvl2pPr marL="457200" algn="ctr" rtl="0" eaLnBrk="0" fontAlgn="base" hangingPunct="0">
      <a:spcBef>
        <a:spcPct val="0"/>
      </a:spcBef>
      <a:spcAft>
        <a:spcPct val="0"/>
      </a:spcAft>
      <a:defRPr sz="3200" kern="1200">
        <a:solidFill>
          <a:srgbClr val="FFFF00"/>
        </a:solidFill>
        <a:latin typeface="Helvetica" pitchFamily="34" charset="0"/>
        <a:ea typeface="+mn-ea"/>
        <a:cs typeface="+mn-cs"/>
      </a:defRPr>
    </a:lvl2pPr>
    <a:lvl3pPr marL="914400" algn="ctr" rtl="0" eaLnBrk="0" fontAlgn="base" hangingPunct="0">
      <a:spcBef>
        <a:spcPct val="0"/>
      </a:spcBef>
      <a:spcAft>
        <a:spcPct val="0"/>
      </a:spcAft>
      <a:defRPr sz="3200" kern="1200">
        <a:solidFill>
          <a:srgbClr val="FFFF00"/>
        </a:solidFill>
        <a:latin typeface="Helvetica" pitchFamily="34" charset="0"/>
        <a:ea typeface="+mn-ea"/>
        <a:cs typeface="+mn-cs"/>
      </a:defRPr>
    </a:lvl3pPr>
    <a:lvl4pPr marL="1371600" algn="ctr" rtl="0" eaLnBrk="0" fontAlgn="base" hangingPunct="0">
      <a:spcBef>
        <a:spcPct val="0"/>
      </a:spcBef>
      <a:spcAft>
        <a:spcPct val="0"/>
      </a:spcAft>
      <a:defRPr sz="3200" kern="1200">
        <a:solidFill>
          <a:srgbClr val="FFFF00"/>
        </a:solidFill>
        <a:latin typeface="Helvetica" pitchFamily="34" charset="0"/>
        <a:ea typeface="+mn-ea"/>
        <a:cs typeface="+mn-cs"/>
      </a:defRPr>
    </a:lvl4pPr>
    <a:lvl5pPr marL="1828800" algn="ctr" rtl="0" eaLnBrk="0" fontAlgn="base" hangingPunct="0">
      <a:spcBef>
        <a:spcPct val="0"/>
      </a:spcBef>
      <a:spcAft>
        <a:spcPct val="0"/>
      </a:spcAft>
      <a:defRPr sz="3200" kern="1200">
        <a:solidFill>
          <a:srgbClr val="FFFF00"/>
        </a:solidFill>
        <a:latin typeface="Helvetica" pitchFamily="34" charset="0"/>
        <a:ea typeface="+mn-ea"/>
        <a:cs typeface="+mn-cs"/>
      </a:defRPr>
    </a:lvl5pPr>
    <a:lvl6pPr marL="2286000" algn="l" defTabSz="914400" rtl="0" eaLnBrk="1" latinLnBrk="0" hangingPunct="1">
      <a:defRPr sz="3200" kern="1200">
        <a:solidFill>
          <a:srgbClr val="FFFF00"/>
        </a:solidFill>
        <a:latin typeface="Helvetica" pitchFamily="34" charset="0"/>
        <a:ea typeface="+mn-ea"/>
        <a:cs typeface="+mn-cs"/>
      </a:defRPr>
    </a:lvl6pPr>
    <a:lvl7pPr marL="2743200" algn="l" defTabSz="914400" rtl="0" eaLnBrk="1" latinLnBrk="0" hangingPunct="1">
      <a:defRPr sz="3200" kern="1200">
        <a:solidFill>
          <a:srgbClr val="FFFF00"/>
        </a:solidFill>
        <a:latin typeface="Helvetica" pitchFamily="34" charset="0"/>
        <a:ea typeface="+mn-ea"/>
        <a:cs typeface="+mn-cs"/>
      </a:defRPr>
    </a:lvl7pPr>
    <a:lvl8pPr marL="3200400" algn="l" defTabSz="914400" rtl="0" eaLnBrk="1" latinLnBrk="0" hangingPunct="1">
      <a:defRPr sz="3200" kern="1200">
        <a:solidFill>
          <a:srgbClr val="FFFF00"/>
        </a:solidFill>
        <a:latin typeface="Helvetica" pitchFamily="34" charset="0"/>
        <a:ea typeface="+mn-ea"/>
        <a:cs typeface="+mn-cs"/>
      </a:defRPr>
    </a:lvl8pPr>
    <a:lvl9pPr marL="3657600" algn="l" defTabSz="914400" rtl="0" eaLnBrk="1" latinLnBrk="0" hangingPunct="1">
      <a:defRPr sz="3200" kern="1200">
        <a:solidFill>
          <a:srgbClr val="FFFF00"/>
        </a:solidFill>
        <a:latin typeface="Helvetic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11F"/>
    <a:srgbClr val="FFFF66"/>
    <a:srgbClr val="FFFFFF"/>
    <a:srgbClr val="FFFF00"/>
    <a:srgbClr val="0000FF"/>
    <a:srgbClr val="FF0066"/>
    <a:srgbClr val="00FF00"/>
    <a:srgbClr val="FF0000"/>
    <a:srgbClr val="00000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38" autoAdjust="0"/>
    <p:restoredTop sz="71598" autoAdjust="0"/>
  </p:normalViewPr>
  <p:slideViewPr>
    <p:cSldViewPr>
      <p:cViewPr>
        <p:scale>
          <a:sx n="71" d="100"/>
          <a:sy n="71" d="100"/>
        </p:scale>
        <p:origin x="-2408" y="-304"/>
      </p:cViewPr>
      <p:guideLst>
        <p:guide orient="horz" pos="2160"/>
        <p:guide pos="2880"/>
      </p:guideLst>
    </p:cSldViewPr>
  </p:slideViewPr>
  <p:outlineViewPr>
    <p:cViewPr>
      <p:scale>
        <a:sx n="33" d="100"/>
        <a:sy n="33" d="100"/>
      </p:scale>
      <p:origin x="0" y="1038"/>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43" d="100"/>
          <a:sy n="43" d="100"/>
        </p:scale>
        <p:origin x="-902" y="-72"/>
      </p:cViewPr>
      <p:guideLst>
        <p:guide orient="horz" pos="3042"/>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 Target="slides/slide1.xml"/><Relationship Id="rId35" Type="http://schemas.openxmlformats.org/officeDocument/2006/relationships/slide" Target="slides/slide2.xml"/><Relationship Id="rId36" Type="http://schemas.openxmlformats.org/officeDocument/2006/relationships/slide" Target="slides/slide3.xml"/><Relationship Id="rId37" Type="http://schemas.openxmlformats.org/officeDocument/2006/relationships/slide" Target="slides/slide4.xml"/><Relationship Id="rId38" Type="http://schemas.openxmlformats.org/officeDocument/2006/relationships/slide" Target="slides/slide5.xml"/><Relationship Id="rId39" Type="http://schemas.openxmlformats.org/officeDocument/2006/relationships/slide" Target="slides/slide6.xml"/><Relationship Id="rId50" Type="http://schemas.openxmlformats.org/officeDocument/2006/relationships/slide" Target="slides/slide17.xml"/><Relationship Id="rId51" Type="http://schemas.openxmlformats.org/officeDocument/2006/relationships/slide" Target="slides/slide18.xml"/><Relationship Id="rId52" Type="http://schemas.openxmlformats.org/officeDocument/2006/relationships/slide" Target="slides/slide19.xml"/><Relationship Id="rId53" Type="http://schemas.openxmlformats.org/officeDocument/2006/relationships/slide" Target="slides/slide20.xml"/><Relationship Id="rId54" Type="http://schemas.openxmlformats.org/officeDocument/2006/relationships/slide" Target="slides/slide21.xml"/><Relationship Id="rId55" Type="http://schemas.openxmlformats.org/officeDocument/2006/relationships/slide" Target="slides/slide22.xml"/><Relationship Id="rId56" Type="http://schemas.openxmlformats.org/officeDocument/2006/relationships/slide" Target="slides/slide23.xml"/><Relationship Id="rId57" Type="http://schemas.openxmlformats.org/officeDocument/2006/relationships/slide" Target="slides/slide24.xml"/><Relationship Id="rId58" Type="http://schemas.openxmlformats.org/officeDocument/2006/relationships/slide" Target="slides/slide25.xml"/><Relationship Id="rId59" Type="http://schemas.openxmlformats.org/officeDocument/2006/relationships/slide" Target="slides/slide26.xml"/><Relationship Id="rId70" Type="http://schemas.openxmlformats.org/officeDocument/2006/relationships/slide" Target="slides/slide37.xml"/><Relationship Id="rId71" Type="http://schemas.openxmlformats.org/officeDocument/2006/relationships/slide" Target="slides/slide38.xml"/><Relationship Id="rId72" Type="http://schemas.openxmlformats.org/officeDocument/2006/relationships/slide" Target="slides/slide39.xml"/><Relationship Id="rId73" Type="http://schemas.openxmlformats.org/officeDocument/2006/relationships/slide" Target="slides/slide40.xml"/><Relationship Id="rId74" Type="http://schemas.openxmlformats.org/officeDocument/2006/relationships/slide" Target="slides/slide41.xml"/><Relationship Id="rId75" Type="http://schemas.openxmlformats.org/officeDocument/2006/relationships/slide" Target="slides/slide42.xml"/><Relationship Id="rId76" Type="http://schemas.openxmlformats.org/officeDocument/2006/relationships/slide" Target="slides/slide43.xml"/><Relationship Id="rId77" Type="http://schemas.openxmlformats.org/officeDocument/2006/relationships/slide" Target="slides/slide44.xml"/><Relationship Id="rId78" Type="http://schemas.openxmlformats.org/officeDocument/2006/relationships/slide" Target="slides/slide45.xml"/><Relationship Id="rId79" Type="http://schemas.openxmlformats.org/officeDocument/2006/relationships/slide" Target="slides/slide46.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40" Type="http://schemas.openxmlformats.org/officeDocument/2006/relationships/slide" Target="slides/slide7.xml"/><Relationship Id="rId41" Type="http://schemas.openxmlformats.org/officeDocument/2006/relationships/slide" Target="slides/slide8.xml"/><Relationship Id="rId42" Type="http://schemas.openxmlformats.org/officeDocument/2006/relationships/slide" Target="slides/slide9.xml"/><Relationship Id="rId43" Type="http://schemas.openxmlformats.org/officeDocument/2006/relationships/slide" Target="slides/slide10.xml"/><Relationship Id="rId44" Type="http://schemas.openxmlformats.org/officeDocument/2006/relationships/slide" Target="slides/slide11.xml"/><Relationship Id="rId45" Type="http://schemas.openxmlformats.org/officeDocument/2006/relationships/slide" Target="slides/slide12.xml"/><Relationship Id="rId46" Type="http://schemas.openxmlformats.org/officeDocument/2006/relationships/slide" Target="slides/slide13.xml"/><Relationship Id="rId47" Type="http://schemas.openxmlformats.org/officeDocument/2006/relationships/slide" Target="slides/slide14.xml"/><Relationship Id="rId48" Type="http://schemas.openxmlformats.org/officeDocument/2006/relationships/slide" Target="slides/slide15.xml"/><Relationship Id="rId49" Type="http://schemas.openxmlformats.org/officeDocument/2006/relationships/slide" Target="slides/slide16.xml"/><Relationship Id="rId60" Type="http://schemas.openxmlformats.org/officeDocument/2006/relationships/slide" Target="slides/slide27.xml"/><Relationship Id="rId61" Type="http://schemas.openxmlformats.org/officeDocument/2006/relationships/slide" Target="slides/slide28.xml"/><Relationship Id="rId62" Type="http://schemas.openxmlformats.org/officeDocument/2006/relationships/slide" Target="slides/slide29.xml"/><Relationship Id="rId63" Type="http://schemas.openxmlformats.org/officeDocument/2006/relationships/slide" Target="slides/slide30.xml"/><Relationship Id="rId64" Type="http://schemas.openxmlformats.org/officeDocument/2006/relationships/slide" Target="slides/slide31.xml"/><Relationship Id="rId65" Type="http://schemas.openxmlformats.org/officeDocument/2006/relationships/slide" Target="slides/slide32.xml"/><Relationship Id="rId66" Type="http://schemas.openxmlformats.org/officeDocument/2006/relationships/slide" Target="slides/slide33.xml"/><Relationship Id="rId67" Type="http://schemas.openxmlformats.org/officeDocument/2006/relationships/slide" Target="slides/slide34.xml"/><Relationship Id="rId68" Type="http://schemas.openxmlformats.org/officeDocument/2006/relationships/slide" Target="slides/slide35.xml"/><Relationship Id="rId69" Type="http://schemas.openxmlformats.org/officeDocument/2006/relationships/slide" Target="slides/slide36.xml"/><Relationship Id="rId80" Type="http://schemas.openxmlformats.org/officeDocument/2006/relationships/slide" Target="slides/slide47.xml"/><Relationship Id="rId81" Type="http://schemas.openxmlformats.org/officeDocument/2006/relationships/slide" Target="slides/slide48.xml"/><Relationship Id="rId82" Type="http://schemas.openxmlformats.org/officeDocument/2006/relationships/notesMaster" Target="notesMasters/notesMaster1.xml"/><Relationship Id="rId83" Type="http://schemas.openxmlformats.org/officeDocument/2006/relationships/handoutMaster" Target="handoutMasters/handout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82600"/>
          </a:xfrm>
          <a:prstGeom prst="rect">
            <a:avLst/>
          </a:prstGeom>
          <a:noFill/>
          <a:ln w="9525">
            <a:noFill/>
            <a:miter lim="800000"/>
            <a:headEnd/>
            <a:tailEnd/>
          </a:ln>
          <a:effectLst/>
        </p:spPr>
        <p:txBody>
          <a:bodyPr vert="horz" wrap="square" lIns="91559" tIns="45779" rIns="91559" bIns="45779" numCol="1" anchor="t" anchorCtr="0" compatLnSpc="1">
            <a:prstTxWarp prst="textNoShape">
              <a:avLst/>
            </a:prstTxWarp>
          </a:bodyPr>
          <a:lstStyle>
            <a:lvl1pPr algn="l" defTabSz="915988">
              <a:defRPr sz="1200"/>
            </a:lvl1pPr>
          </a:lstStyle>
          <a:p>
            <a:endParaRPr lang="en-AU"/>
          </a:p>
        </p:txBody>
      </p:sp>
      <p:sp>
        <p:nvSpPr>
          <p:cNvPr id="68611" name="Rectangle 3"/>
          <p:cNvSpPr>
            <a:spLocks noGrp="1" noChangeArrowheads="1"/>
          </p:cNvSpPr>
          <p:nvPr>
            <p:ph type="dt" sz="quarter" idx="1"/>
          </p:nvPr>
        </p:nvSpPr>
        <p:spPr bwMode="auto">
          <a:xfrm>
            <a:off x="3886200" y="0"/>
            <a:ext cx="2971800" cy="482600"/>
          </a:xfrm>
          <a:prstGeom prst="rect">
            <a:avLst/>
          </a:prstGeom>
          <a:noFill/>
          <a:ln w="9525">
            <a:noFill/>
            <a:miter lim="800000"/>
            <a:headEnd/>
            <a:tailEnd/>
          </a:ln>
          <a:effectLst/>
        </p:spPr>
        <p:txBody>
          <a:bodyPr vert="horz" wrap="square" lIns="91559" tIns="45779" rIns="91559" bIns="45779" numCol="1" anchor="t" anchorCtr="0" compatLnSpc="1">
            <a:prstTxWarp prst="textNoShape">
              <a:avLst/>
            </a:prstTxWarp>
          </a:bodyPr>
          <a:lstStyle>
            <a:lvl1pPr algn="r" defTabSz="915988">
              <a:defRPr sz="1200"/>
            </a:lvl1pPr>
          </a:lstStyle>
          <a:p>
            <a:endParaRPr lang="en-AU"/>
          </a:p>
        </p:txBody>
      </p:sp>
      <p:sp>
        <p:nvSpPr>
          <p:cNvPr id="68612" name="Rectangle 4"/>
          <p:cNvSpPr>
            <a:spLocks noGrp="1" noChangeArrowheads="1"/>
          </p:cNvSpPr>
          <p:nvPr>
            <p:ph type="ftr" sz="quarter" idx="2"/>
          </p:nvPr>
        </p:nvSpPr>
        <p:spPr bwMode="auto">
          <a:xfrm>
            <a:off x="0" y="9175750"/>
            <a:ext cx="2971800" cy="482600"/>
          </a:xfrm>
          <a:prstGeom prst="rect">
            <a:avLst/>
          </a:prstGeom>
          <a:noFill/>
          <a:ln w="9525">
            <a:noFill/>
            <a:miter lim="800000"/>
            <a:headEnd/>
            <a:tailEnd/>
          </a:ln>
          <a:effectLst/>
        </p:spPr>
        <p:txBody>
          <a:bodyPr vert="horz" wrap="square" lIns="91559" tIns="45779" rIns="91559" bIns="45779" numCol="1" anchor="b" anchorCtr="0" compatLnSpc="1">
            <a:prstTxWarp prst="textNoShape">
              <a:avLst/>
            </a:prstTxWarp>
          </a:bodyPr>
          <a:lstStyle>
            <a:lvl1pPr algn="l" defTabSz="915988">
              <a:defRPr sz="1200"/>
            </a:lvl1pPr>
          </a:lstStyle>
          <a:p>
            <a:endParaRPr lang="en-AU"/>
          </a:p>
        </p:txBody>
      </p:sp>
      <p:sp>
        <p:nvSpPr>
          <p:cNvPr id="68613" name="Rectangle 5"/>
          <p:cNvSpPr>
            <a:spLocks noGrp="1" noChangeArrowheads="1"/>
          </p:cNvSpPr>
          <p:nvPr>
            <p:ph type="sldNum" sz="quarter" idx="3"/>
          </p:nvPr>
        </p:nvSpPr>
        <p:spPr bwMode="auto">
          <a:xfrm>
            <a:off x="3886200" y="9175750"/>
            <a:ext cx="2971800" cy="482600"/>
          </a:xfrm>
          <a:prstGeom prst="rect">
            <a:avLst/>
          </a:prstGeom>
          <a:noFill/>
          <a:ln w="9525">
            <a:noFill/>
            <a:miter lim="800000"/>
            <a:headEnd/>
            <a:tailEnd/>
          </a:ln>
          <a:effectLst/>
        </p:spPr>
        <p:txBody>
          <a:bodyPr vert="horz" wrap="square" lIns="91559" tIns="45779" rIns="91559" bIns="45779" numCol="1" anchor="b" anchorCtr="0" compatLnSpc="1">
            <a:prstTxWarp prst="textNoShape">
              <a:avLst/>
            </a:prstTxWarp>
          </a:bodyPr>
          <a:lstStyle>
            <a:lvl1pPr algn="r" defTabSz="915988">
              <a:defRPr sz="1200"/>
            </a:lvl1pPr>
          </a:lstStyle>
          <a:p>
            <a:fld id="{99459824-2EBC-449B-A4F3-00EB62E3F360}" type="slidenum">
              <a:rPr lang="en-AU"/>
              <a:pPr/>
              <a:t>‹#›</a:t>
            </a:fld>
            <a:endParaRPr lang="en-AU" dirty="0"/>
          </a:p>
        </p:txBody>
      </p:sp>
    </p:spTree>
    <p:extLst>
      <p:ext uri="{BB962C8B-B14F-4D97-AF65-F5344CB8AC3E}">
        <p14:creationId xmlns:p14="http://schemas.microsoft.com/office/powerpoint/2010/main" val="26077405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81325" cy="457200"/>
          </a:xfrm>
          <a:prstGeom prst="rect">
            <a:avLst/>
          </a:prstGeom>
          <a:noFill/>
          <a:ln w="9525">
            <a:noFill/>
            <a:miter lim="800000"/>
            <a:headEnd/>
            <a:tailEnd/>
          </a:ln>
          <a:effectLst/>
        </p:spPr>
        <p:txBody>
          <a:bodyPr vert="horz" wrap="square" lIns="91559" tIns="45779" rIns="91559" bIns="45779" numCol="1" anchor="t" anchorCtr="0" compatLnSpc="1">
            <a:prstTxWarp prst="textNoShape">
              <a:avLst/>
            </a:prstTxWarp>
          </a:bodyPr>
          <a:lstStyle>
            <a:lvl1pPr algn="l" defTabSz="915988">
              <a:defRPr sz="1200"/>
            </a:lvl1pPr>
          </a:lstStyle>
          <a:p>
            <a:endParaRPr lang="en-AU"/>
          </a:p>
        </p:txBody>
      </p:sp>
      <p:sp>
        <p:nvSpPr>
          <p:cNvPr id="84995" name="Rectangle 3"/>
          <p:cNvSpPr>
            <a:spLocks noGrp="1" noChangeArrowheads="1"/>
          </p:cNvSpPr>
          <p:nvPr>
            <p:ph type="dt" idx="1"/>
          </p:nvPr>
        </p:nvSpPr>
        <p:spPr bwMode="auto">
          <a:xfrm>
            <a:off x="3897313" y="0"/>
            <a:ext cx="2981325" cy="457200"/>
          </a:xfrm>
          <a:prstGeom prst="rect">
            <a:avLst/>
          </a:prstGeom>
          <a:noFill/>
          <a:ln w="9525">
            <a:noFill/>
            <a:miter lim="800000"/>
            <a:headEnd/>
            <a:tailEnd/>
          </a:ln>
          <a:effectLst/>
        </p:spPr>
        <p:txBody>
          <a:bodyPr vert="horz" wrap="square" lIns="91559" tIns="45779" rIns="91559" bIns="45779" numCol="1" anchor="t" anchorCtr="0" compatLnSpc="1">
            <a:prstTxWarp prst="textNoShape">
              <a:avLst/>
            </a:prstTxWarp>
          </a:bodyPr>
          <a:lstStyle>
            <a:lvl1pPr algn="r" defTabSz="915988">
              <a:defRPr sz="1200"/>
            </a:lvl1pPr>
          </a:lstStyle>
          <a:p>
            <a:endParaRPr lang="en-AU"/>
          </a:p>
        </p:txBody>
      </p:sp>
      <p:sp>
        <p:nvSpPr>
          <p:cNvPr id="84996" name="Rectangle 4"/>
          <p:cNvSpPr>
            <a:spLocks noGrp="1" noRot="1" noChangeAspect="1" noChangeArrowheads="1" noTextEdit="1"/>
          </p:cNvSpPr>
          <p:nvPr>
            <p:ph type="sldImg" idx="2"/>
          </p:nvPr>
        </p:nvSpPr>
        <p:spPr bwMode="auto">
          <a:xfrm>
            <a:off x="1050925" y="762000"/>
            <a:ext cx="4775200" cy="3581400"/>
          </a:xfrm>
          <a:prstGeom prst="rect">
            <a:avLst/>
          </a:prstGeom>
          <a:noFill/>
          <a:ln w="9525">
            <a:solidFill>
              <a:srgbClr val="000000"/>
            </a:solidFill>
            <a:miter lim="800000"/>
            <a:headEnd/>
            <a:tailEnd/>
          </a:ln>
          <a:effectLst/>
        </p:spPr>
      </p:sp>
      <p:sp>
        <p:nvSpPr>
          <p:cNvPr id="84997" name="Rectangle 5"/>
          <p:cNvSpPr>
            <a:spLocks noGrp="1" noChangeArrowheads="1"/>
          </p:cNvSpPr>
          <p:nvPr>
            <p:ph type="body" sz="quarter" idx="3"/>
          </p:nvPr>
        </p:nvSpPr>
        <p:spPr bwMode="auto">
          <a:xfrm>
            <a:off x="917575" y="4572000"/>
            <a:ext cx="5043488" cy="4344988"/>
          </a:xfrm>
          <a:prstGeom prst="rect">
            <a:avLst/>
          </a:prstGeom>
          <a:noFill/>
          <a:ln w="9525">
            <a:noFill/>
            <a:miter lim="800000"/>
            <a:headEnd/>
            <a:tailEnd/>
          </a:ln>
          <a:effectLst/>
        </p:spPr>
        <p:txBody>
          <a:bodyPr vert="horz" wrap="square" lIns="91559" tIns="45779" rIns="91559" bIns="45779"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84998" name="Rectangle 6"/>
          <p:cNvSpPr>
            <a:spLocks noGrp="1" noChangeArrowheads="1"/>
          </p:cNvSpPr>
          <p:nvPr>
            <p:ph type="ftr" sz="quarter" idx="4"/>
          </p:nvPr>
        </p:nvSpPr>
        <p:spPr bwMode="auto">
          <a:xfrm>
            <a:off x="0" y="9145588"/>
            <a:ext cx="2981325" cy="533400"/>
          </a:xfrm>
          <a:prstGeom prst="rect">
            <a:avLst/>
          </a:prstGeom>
          <a:noFill/>
          <a:ln w="9525">
            <a:noFill/>
            <a:miter lim="800000"/>
            <a:headEnd/>
            <a:tailEnd/>
          </a:ln>
          <a:effectLst/>
        </p:spPr>
        <p:txBody>
          <a:bodyPr vert="horz" wrap="square" lIns="91559" tIns="45779" rIns="91559" bIns="45779" numCol="1" anchor="b" anchorCtr="0" compatLnSpc="1">
            <a:prstTxWarp prst="textNoShape">
              <a:avLst/>
            </a:prstTxWarp>
          </a:bodyPr>
          <a:lstStyle>
            <a:lvl1pPr algn="l" defTabSz="915988">
              <a:defRPr sz="1200"/>
            </a:lvl1pPr>
          </a:lstStyle>
          <a:p>
            <a:endParaRPr lang="en-AU"/>
          </a:p>
        </p:txBody>
      </p:sp>
      <p:sp>
        <p:nvSpPr>
          <p:cNvPr id="84999" name="Rectangle 7"/>
          <p:cNvSpPr>
            <a:spLocks noGrp="1" noChangeArrowheads="1"/>
          </p:cNvSpPr>
          <p:nvPr>
            <p:ph type="sldNum" sz="quarter" idx="5"/>
          </p:nvPr>
        </p:nvSpPr>
        <p:spPr bwMode="auto">
          <a:xfrm>
            <a:off x="3897313" y="9145588"/>
            <a:ext cx="2981325" cy="533400"/>
          </a:xfrm>
          <a:prstGeom prst="rect">
            <a:avLst/>
          </a:prstGeom>
          <a:noFill/>
          <a:ln w="9525">
            <a:noFill/>
            <a:miter lim="800000"/>
            <a:headEnd/>
            <a:tailEnd/>
          </a:ln>
          <a:effectLst/>
        </p:spPr>
        <p:txBody>
          <a:bodyPr vert="horz" wrap="square" lIns="91559" tIns="45779" rIns="91559" bIns="45779" numCol="1" anchor="b" anchorCtr="0" compatLnSpc="1">
            <a:prstTxWarp prst="textNoShape">
              <a:avLst/>
            </a:prstTxWarp>
          </a:bodyPr>
          <a:lstStyle>
            <a:lvl1pPr algn="r" defTabSz="915988">
              <a:defRPr sz="1200"/>
            </a:lvl1pPr>
          </a:lstStyle>
          <a:p>
            <a:fld id="{DDB2E792-BD33-4793-935E-6EB2248C9DB6}" type="slidenum">
              <a:rPr lang="en-AU"/>
              <a:pPr/>
              <a:t>‹#›</a:t>
            </a:fld>
            <a:endParaRPr lang="en-AU" dirty="0"/>
          </a:p>
        </p:txBody>
      </p:sp>
    </p:spTree>
    <p:extLst>
      <p:ext uri="{BB962C8B-B14F-4D97-AF65-F5344CB8AC3E}">
        <p14:creationId xmlns:p14="http://schemas.microsoft.com/office/powerpoint/2010/main" val="341782564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itchFamily="18" charset="0"/>
        <a:ea typeface="MS PMincho" pitchFamily="18" charset="-128"/>
        <a:cs typeface="+mn-cs"/>
      </a:defRPr>
    </a:lvl1pPr>
    <a:lvl2pPr marL="457200" algn="l" rtl="0" fontAlgn="base">
      <a:spcBef>
        <a:spcPct val="30000"/>
      </a:spcBef>
      <a:spcAft>
        <a:spcPct val="0"/>
      </a:spcAft>
      <a:defRPr kumimoji="1" sz="1200" kern="1200">
        <a:solidFill>
          <a:schemeClr val="tx1"/>
        </a:solidFill>
        <a:latin typeface="Times New Roman" pitchFamily="18" charset="0"/>
        <a:ea typeface="MS PMincho" pitchFamily="18" charset="-128"/>
        <a:cs typeface="+mn-cs"/>
      </a:defRPr>
    </a:lvl2pPr>
    <a:lvl3pPr marL="914400" algn="l" rtl="0" fontAlgn="base">
      <a:spcBef>
        <a:spcPct val="30000"/>
      </a:spcBef>
      <a:spcAft>
        <a:spcPct val="0"/>
      </a:spcAft>
      <a:defRPr kumimoji="1" sz="1200" kern="1200">
        <a:solidFill>
          <a:schemeClr val="tx1"/>
        </a:solidFill>
        <a:latin typeface="Times New Roman" pitchFamily="18" charset="0"/>
        <a:ea typeface="MS PMincho" pitchFamily="18" charset="-128"/>
        <a:cs typeface="+mn-cs"/>
      </a:defRPr>
    </a:lvl3pPr>
    <a:lvl4pPr marL="1371600" algn="l" rtl="0" fontAlgn="base">
      <a:spcBef>
        <a:spcPct val="30000"/>
      </a:spcBef>
      <a:spcAft>
        <a:spcPct val="0"/>
      </a:spcAft>
      <a:defRPr kumimoji="1" sz="1200" kern="1200">
        <a:solidFill>
          <a:schemeClr val="tx1"/>
        </a:solidFill>
        <a:latin typeface="Times New Roman" pitchFamily="18" charset="0"/>
        <a:ea typeface="MS PMincho" pitchFamily="18" charset="-128"/>
        <a:cs typeface="+mn-cs"/>
      </a:defRPr>
    </a:lvl4pPr>
    <a:lvl5pPr marL="1828800" algn="l" rtl="0" fontAlgn="base">
      <a:spcBef>
        <a:spcPct val="30000"/>
      </a:spcBef>
      <a:spcAft>
        <a:spcPct val="0"/>
      </a:spcAft>
      <a:defRPr kumimoji="1" sz="1200" kern="1200">
        <a:solidFill>
          <a:schemeClr val="tx1"/>
        </a:solidFill>
        <a:latin typeface="Times New Roman" pitchFamily="18" charset="0"/>
        <a:ea typeface="MS PMincho" pitchFamily="1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9EA88D17-D07C-4C67-A28F-34CD322CCEAF}" type="slidenum">
              <a:rPr lang="en-US" smtClean="0">
                <a:solidFill>
                  <a:srgbClr val="000000"/>
                </a:solidFill>
              </a:rPr>
              <a:pPr/>
              <a:t>1</a:t>
            </a:fld>
            <a:endParaRPr lang="en-US" dirty="0" smtClean="0">
              <a:solidFill>
                <a:srgbClr val="000000"/>
              </a:solidFill>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xfrm>
            <a:off x="685800" y="4587716"/>
            <a:ext cx="5486400" cy="4346258"/>
          </a:xfrm>
          <a:noFill/>
          <a:ln/>
        </p:spPr>
        <p:txBody>
          <a:bodyPr/>
          <a:lstStyle/>
          <a:p>
            <a:endParaRPr lang="en-NZ"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401F66-0E60-4BB7-8CCC-C2CF4EBBCBDA}" type="slidenum">
              <a:rPr lang="ja-JP" altLang="en-AU">
                <a:solidFill>
                  <a:prstClr val="black"/>
                </a:solidFill>
              </a:rPr>
              <a:pPr/>
              <a:t>10</a:t>
            </a:fld>
            <a:endParaRPr lang="en-AU" altLang="ja-JP" dirty="0">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r>
              <a:rPr lang="en-GB" sz="1600" dirty="0">
                <a:solidFill>
                  <a:srgbClr val="FFD9D9"/>
                </a:solidFill>
              </a:rPr>
              <a:t>—Taylor was Curator of the Museum of the History of Science, </a:t>
            </a:r>
            <a:r>
              <a:rPr lang="en-GB" sz="1600" dirty="0" smtClean="0">
                <a:solidFill>
                  <a:srgbClr val="FFD9D9"/>
                </a:solidFill>
              </a:rPr>
              <a:t>Oxford. Note the</a:t>
            </a:r>
            <a:r>
              <a:rPr lang="en-GB" sz="1600" baseline="0" dirty="0" smtClean="0">
                <a:solidFill>
                  <a:srgbClr val="FFD9D9"/>
                </a:solidFill>
              </a:rPr>
              <a:t> date: 1949! How much more so today!</a:t>
            </a:r>
            <a:endParaRPr lang="en-GB" sz="1600" dirty="0" smtClean="0">
              <a:solidFill>
                <a:srgbClr val="FFD9D9"/>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xfrm>
            <a:off x="1014413" y="723900"/>
            <a:ext cx="4829175" cy="3622675"/>
          </a:xfrm>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So, where did different kinds of living things come from? The first life God created was</a:t>
            </a:r>
            <a:r>
              <a:rPr lang="en-US" baseline="0" dirty="0" smtClean="0"/>
              <a:t> fruit trees (day 3 of creation week). 10 times in Genesis 1 it says that God created different things “according to their kind”. Mango trees produce mango trees. Dog give birth to dogs. Cats, cats. Humans, humans. Chimps, chimps ….. No one has every observed anything different. It is the most established principle of biology. But evolution? One kind has changed into another over eons of time.</a:t>
            </a:r>
            <a:endParaRPr lang="en-US" dirty="0" smtClean="0"/>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B18F737-254E-4E79-A217-E2734599C901}" type="slidenum">
              <a:rPr lang="en-US">
                <a:solidFill>
                  <a:prstClr val="black"/>
                </a:solidFill>
              </a:rPr>
              <a:pPr/>
              <a:t>11</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As this prominent British evolutionist</a:t>
            </a:r>
            <a:r>
              <a:rPr lang="en-AU" baseline="0" dirty="0" smtClean="0"/>
              <a:t> claims: worms changed into people. Not that we have worms [parasitic, intestinal ones], but that we were once worms! (humour)</a:t>
            </a:r>
            <a:endParaRPr lang="en-AU" dirty="0"/>
          </a:p>
        </p:txBody>
      </p:sp>
      <p:sp>
        <p:nvSpPr>
          <p:cNvPr id="4" name="Slide Number Placeholder 3"/>
          <p:cNvSpPr>
            <a:spLocks noGrp="1"/>
          </p:cNvSpPr>
          <p:nvPr>
            <p:ph type="sldNum" sz="quarter" idx="10"/>
          </p:nvPr>
        </p:nvSpPr>
        <p:spPr/>
        <p:txBody>
          <a:bodyPr/>
          <a:lstStyle/>
          <a:p>
            <a:pPr>
              <a:defRPr/>
            </a:pPr>
            <a:fld id="{D4CD409A-F25B-4B1B-8C64-7E08EB7CBED9}"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p:txBody>
          <a:bodyPr/>
          <a:lstStyle/>
          <a:p>
            <a:pPr>
              <a:defRPr/>
            </a:pPr>
            <a:fld id="{2F4A7780-E804-4070-8E60-3D3CB83E21A5}" type="slidenum">
              <a:rPr lang="en-US" altLang="zh-HK">
                <a:solidFill>
                  <a:srgbClr val="000000"/>
                </a:solidFill>
              </a:rPr>
              <a:pPr>
                <a:defRPr/>
              </a:pPr>
              <a:t>13</a:t>
            </a:fld>
            <a:endParaRPr lang="en-US" altLang="zh-HK" dirty="0">
              <a:solidFill>
                <a:srgbClr val="000000"/>
              </a:solidFill>
            </a:endParaRPr>
          </a:p>
        </p:txBody>
      </p:sp>
      <p:sp>
        <p:nvSpPr>
          <p:cNvPr id="395267" name="Rectangle 2"/>
          <p:cNvSpPr>
            <a:spLocks noGrp="1" noRot="1" noChangeAspect="1" noChangeArrowheads="1" noTextEdit="1"/>
          </p:cNvSpPr>
          <p:nvPr>
            <p:ph type="sldImg"/>
          </p:nvPr>
        </p:nvSpPr>
        <p:spPr>
          <a:ln/>
        </p:spPr>
      </p:sp>
      <p:sp>
        <p:nvSpPr>
          <p:cNvPr id="395268" name="Rectangle 3"/>
          <p:cNvSpPr>
            <a:spLocks noGrp="1" noChangeArrowheads="1"/>
          </p:cNvSpPr>
          <p:nvPr>
            <p:ph type="body" idx="1"/>
          </p:nvPr>
        </p:nvSpPr>
        <p:spPr>
          <a:noFill/>
          <a:ln/>
        </p:spPr>
        <p:txBody>
          <a:bodyPr/>
          <a:lstStyle/>
          <a:p>
            <a:r>
              <a:rPr lang="en-GB" dirty="0" smtClean="0"/>
              <a:t>Today we know why one kind cannot</a:t>
            </a:r>
            <a:r>
              <a:rPr lang="en-GB" baseline="0" dirty="0" smtClean="0"/>
              <a:t> change into another kind. It has to do with the information on the DNA of living things. This information provides the specifications for how a living thing is to live and reproduce.</a:t>
            </a:r>
          </a:p>
          <a:p>
            <a:r>
              <a:rPr lang="en-GB" baseline="0" dirty="0" smtClean="0"/>
              <a:t>If we wrote out the information on the DNA of the simplest bacterium that can live, we would fill a book the size of a Bible. To change that microbe into a horse would need many more books of information (specifications) for how to make things horses have that bacteria don’t have, such as muscle, bone, nerves, etc.</a:t>
            </a:r>
            <a:endParaRPr lang="en-US" altLang="zh-HK"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2825" y="723900"/>
            <a:ext cx="4830763" cy="3624263"/>
          </a:xfrm>
        </p:spPr>
      </p:sp>
      <p:sp>
        <p:nvSpPr>
          <p:cNvPr id="3" name="Notes Placeholder 2"/>
          <p:cNvSpPr>
            <a:spLocks noGrp="1"/>
          </p:cNvSpPr>
          <p:nvPr>
            <p:ph type="body" idx="1"/>
          </p:nvPr>
        </p:nvSpPr>
        <p:spPr/>
        <p:txBody>
          <a:bodyPr>
            <a:normAutofit/>
          </a:bodyPr>
          <a:lstStyle/>
          <a:p>
            <a:r>
              <a:rPr lang="en-US" dirty="0" smtClean="0"/>
              <a:t>So where</a:t>
            </a:r>
            <a:r>
              <a:rPr lang="en-US" baseline="0" dirty="0" smtClean="0"/>
              <a:t> does the 999 books of information come from to make a human from a microbe?  Mutations supposedly created it.  Mutations are copying mistakes when the DNA is passed from generation to generation.  But copying mistakes would be expected to destroy information, not create it.  We find that mutations are known by the destruction they cause.  Here is an example of a mutation (TNR rooster).</a:t>
            </a:r>
            <a:endParaRPr lang="en-US" dirty="0"/>
          </a:p>
        </p:txBody>
      </p:sp>
      <p:sp>
        <p:nvSpPr>
          <p:cNvPr id="4" name="Slide Number Placeholder 3"/>
          <p:cNvSpPr>
            <a:spLocks noGrp="1"/>
          </p:cNvSpPr>
          <p:nvPr>
            <p:ph type="sldNum" sz="quarter" idx="10"/>
          </p:nvPr>
        </p:nvSpPr>
        <p:spPr/>
        <p:txBody>
          <a:bodyPr/>
          <a:lstStyle/>
          <a:p>
            <a:pPr algn="r" defTabSz="457200" rtl="0" eaLnBrk="0" fontAlgn="base" hangingPunct="0">
              <a:spcBef>
                <a:spcPct val="0"/>
              </a:spcBef>
              <a:spcAft>
                <a:spcPct val="0"/>
              </a:spcAft>
            </a:pPr>
            <a:fld id="{2B1FD440-D9A1-004F-B78D-44DC2437A094}" type="slidenum">
              <a:rPr lang="en-US" sz="1200" kern="1200">
                <a:solidFill>
                  <a:prstClr val="black"/>
                </a:solidFill>
                <a:latin typeface="Calibri"/>
                <a:ea typeface="+mn-ea"/>
                <a:cs typeface="+mn-cs"/>
              </a:rPr>
              <a:pPr algn="r" defTabSz="457200" rtl="0" eaLnBrk="0" fontAlgn="base" hangingPunct="0">
                <a:spcBef>
                  <a:spcPct val="0"/>
                </a:spcBef>
                <a:spcAft>
                  <a:spcPct val="0"/>
                </a:spcAft>
              </a:pPr>
              <a:t>14</a:t>
            </a:fld>
            <a:endParaRPr lang="en-US" sz="1200" kern="1200" dirty="0">
              <a:solidFill>
                <a:prstClr val="black"/>
              </a:solidFill>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74A8FE-47B8-4B5C-838D-1CDBCF40BECD}" type="slidenum">
              <a:rPr lang="en-US"/>
              <a:pPr/>
              <a:t>15</a:t>
            </a:fld>
            <a:endParaRPr lang="en-US" dirty="0"/>
          </a:p>
        </p:txBody>
      </p:sp>
      <p:sp>
        <p:nvSpPr>
          <p:cNvPr id="969730" name="Rectangle 2"/>
          <p:cNvSpPr>
            <a:spLocks noGrp="1" noRot="1" noChangeAspect="1" noChangeArrowheads="1" noTextEdit="1"/>
          </p:cNvSpPr>
          <p:nvPr>
            <p:ph type="sldImg"/>
          </p:nvPr>
        </p:nvSpPr>
        <p:spPr>
          <a:xfrm>
            <a:off x="1050925" y="762000"/>
            <a:ext cx="4775200" cy="3581400"/>
          </a:xfrm>
          <a:ln/>
        </p:spPr>
      </p:sp>
      <p:sp>
        <p:nvSpPr>
          <p:cNvPr id="969731" name="Rectangle 3"/>
          <p:cNvSpPr>
            <a:spLocks noGrp="1" noChangeArrowheads="1"/>
          </p:cNvSpPr>
          <p:nvPr>
            <p:ph type="body" idx="1"/>
          </p:nvPr>
        </p:nvSpPr>
        <p:spPr>
          <a:xfrm>
            <a:off x="917199" y="4572395"/>
            <a:ext cx="5044594" cy="4344318"/>
          </a:xfrm>
        </p:spPr>
        <p:txBody>
          <a:bodyPr/>
          <a:lstStyle/>
          <a:p>
            <a:r>
              <a:rPr lang="en-GB" dirty="0" smtClean="0"/>
              <a:t>A mutation</a:t>
            </a:r>
            <a:r>
              <a:rPr lang="en-GB" baseline="0" dirty="0" smtClean="0"/>
              <a:t> in the instructions for how to make feathers results in a rooster that cannot make feathers. Improved? You don’t have to pluck it to eat it, but the rooster will freeze in winter and ‘fry’ in summer.</a:t>
            </a:r>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Mutations cause</a:t>
            </a:r>
            <a:r>
              <a:rPr lang="en-AU" baseline="0" dirty="0" smtClean="0"/>
              <a:t> disease!</a:t>
            </a:r>
            <a:endParaRPr lang="en-AU" dirty="0" smtClean="0"/>
          </a:p>
          <a:p>
            <a:r>
              <a:rPr lang="en-AU" dirty="0" smtClean="0"/>
              <a:t>Mutations can</a:t>
            </a:r>
            <a:r>
              <a:rPr lang="en-AU" baseline="0" dirty="0" smtClean="0"/>
              <a:t> sometimes help survival but they never add the extra specifications needed to make evolution a viable scientific concept. The type of specifications or information needed is illustrated by the </a:t>
            </a:r>
            <a:r>
              <a:rPr lang="en-AU" baseline="0" dirty="0" err="1" smtClean="0"/>
              <a:t>nano</a:t>
            </a:r>
            <a:r>
              <a:rPr lang="en-AU" baseline="0" dirty="0" smtClean="0"/>
              <a:t>-scale machines being discovered daily in living things. [next slide]</a:t>
            </a:r>
            <a:endParaRPr lang="en-AU" dirty="0"/>
          </a:p>
        </p:txBody>
      </p:sp>
      <p:sp>
        <p:nvSpPr>
          <p:cNvPr id="4" name="Slide Number Placeholder 3"/>
          <p:cNvSpPr>
            <a:spLocks noGrp="1"/>
          </p:cNvSpPr>
          <p:nvPr>
            <p:ph type="sldNum" sz="quarter" idx="10"/>
          </p:nvPr>
        </p:nvSpPr>
        <p:spPr/>
        <p:txBody>
          <a:bodyPr/>
          <a:lstStyle/>
          <a:p>
            <a:fld id="{DDB2E792-BD33-4793-935E-6EB2248C9DB6}" type="slidenum">
              <a:rPr lang="en-AU" smtClean="0"/>
              <a:pPr/>
              <a:t>16</a:t>
            </a:fld>
            <a:endParaRPr lang="en-AU"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is present in eukaryotes (organisms</a:t>
            </a:r>
            <a:r>
              <a:rPr lang="en-GB" baseline="0" dirty="0" smtClean="0"/>
              <a:t> with a cell nucleus, etc.; not bacteria)</a:t>
            </a:r>
            <a:r>
              <a:rPr lang="en-GB" dirty="0" smtClean="0"/>
              <a:t>. 125,000 steps in a millimetre!  These</a:t>
            </a:r>
            <a:r>
              <a:rPr lang="en-GB" baseline="0" dirty="0" smtClean="0"/>
              <a:t> delivery machines w</a:t>
            </a:r>
            <a:r>
              <a:rPr lang="en-GB" dirty="0" smtClean="0"/>
              <a:t>alk along microtubules, a type of protein, which form a road network within cells.  The bag contains proteins, which has an address label that determines where in the cell the </a:t>
            </a:r>
            <a:r>
              <a:rPr lang="en-GB" dirty="0" err="1" smtClean="0"/>
              <a:t>kinesin</a:t>
            </a:r>
            <a:r>
              <a:rPr lang="en-GB" dirty="0" smtClean="0"/>
              <a:t> takes it (different </a:t>
            </a:r>
            <a:r>
              <a:rPr lang="en-GB" dirty="0" err="1" smtClean="0"/>
              <a:t>kinesins</a:t>
            </a:r>
            <a:r>
              <a:rPr lang="en-GB" dirty="0" smtClean="0"/>
              <a:t> go to different destinations</a:t>
            </a:r>
            <a:r>
              <a:rPr lang="en-GB" baseline="0" dirty="0" smtClean="0"/>
              <a:t> </a:t>
            </a:r>
            <a:r>
              <a:rPr lang="en-GB" dirty="0" smtClean="0"/>
              <a:t>along the microtubules). The proteins are manufactured</a:t>
            </a:r>
            <a:r>
              <a:rPr lang="en-GB" baseline="0" dirty="0" smtClean="0"/>
              <a:t> with address labels on them and then sorted into these parcels of proteins that are to go to the same destination. </a:t>
            </a:r>
            <a:r>
              <a:rPr lang="en-GB" dirty="0" smtClean="0"/>
              <a:t>This is like the postman</a:t>
            </a:r>
            <a:r>
              <a:rPr lang="en-GB" baseline="0" dirty="0" smtClean="0"/>
              <a:t> delivering parcels to the addresses on the packages. </a:t>
            </a:r>
            <a:r>
              <a:rPr lang="en-GB" dirty="0" err="1" smtClean="0"/>
              <a:t>Kinesins</a:t>
            </a:r>
            <a:r>
              <a:rPr lang="en-GB" dirty="0" smtClean="0"/>
              <a:t> are proteins a few hundred amino acids in size.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shows incredible</a:t>
            </a:r>
            <a:r>
              <a:rPr lang="en-GB" baseline="0" dirty="0" smtClean="0"/>
              <a:t> design skill, far beyond human ability! Cells are full of such incredible technology, and at a ‘</a:t>
            </a:r>
            <a:r>
              <a:rPr lang="en-GB" baseline="0" dirty="0" err="1" smtClean="0"/>
              <a:t>nano</a:t>
            </a:r>
            <a:r>
              <a:rPr lang="en-GB" baseline="0" dirty="0" smtClean="0"/>
              <a:t>’ scale. These discoveries speak of a super-Creator far above our ability.</a:t>
            </a:r>
            <a:endParaRPr lang="en-GB" dirty="0" smtClean="0"/>
          </a:p>
          <a:p>
            <a:endParaRPr lang="en-AU" dirty="0"/>
          </a:p>
        </p:txBody>
      </p:sp>
      <p:sp>
        <p:nvSpPr>
          <p:cNvPr id="4" name="Slide Number Placeholder 3"/>
          <p:cNvSpPr>
            <a:spLocks noGrp="1"/>
          </p:cNvSpPr>
          <p:nvPr>
            <p:ph type="sldNum" sz="quarter" idx="10"/>
          </p:nvPr>
        </p:nvSpPr>
        <p:spPr/>
        <p:txBody>
          <a:bodyPr/>
          <a:lstStyle/>
          <a:p>
            <a:fld id="{7EDA0695-DB7C-4D60-A47B-8562E34BDADB}" type="slidenum">
              <a:rPr lang="en-AU" smtClean="0">
                <a:solidFill>
                  <a:prstClr val="black"/>
                </a:solidFill>
              </a:rPr>
              <a:pPr/>
              <a:t>17</a:t>
            </a:fld>
            <a:endParaRPr lang="en-AU"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What</a:t>
            </a:r>
            <a:r>
              <a:rPr lang="en-AU" baseline="0" dirty="0" smtClean="0"/>
              <a:t> about natural selection, which is often demonstrated and then claimed to be an example of ‘evolution’? </a:t>
            </a:r>
          </a:p>
          <a:p>
            <a:r>
              <a:rPr lang="en-AU" baseline="0" dirty="0" smtClean="0"/>
              <a:t>This illustration shows that natural selection is not evolution. The red things represent genes for hair length (genes come in pairs). One ‘says’ make short hair; the other says make long hair. So a dog/wolf with such a pair of genes will have medium length hair. But if two short-hair genes get together in the offspring, it will have shorter hair. If two long-hair genes get together? Long hair!</a:t>
            </a:r>
            <a:endParaRPr lang="en-AU" dirty="0"/>
          </a:p>
        </p:txBody>
      </p:sp>
      <p:sp>
        <p:nvSpPr>
          <p:cNvPr id="4" name="Slide Number Placeholder 3"/>
          <p:cNvSpPr>
            <a:spLocks noGrp="1"/>
          </p:cNvSpPr>
          <p:nvPr>
            <p:ph type="sldNum" sz="quarter" idx="10"/>
          </p:nvPr>
        </p:nvSpPr>
        <p:spPr/>
        <p:txBody>
          <a:bodyPr/>
          <a:lstStyle/>
          <a:p>
            <a:fld id="{3F4E966C-F4EE-41BC-8D55-0D8147010C9E}" type="slidenum">
              <a:rPr lang="en-AU" smtClean="0">
                <a:solidFill>
                  <a:prstClr val="black"/>
                </a:solidFill>
              </a:rPr>
              <a:pPr/>
              <a:t>18</a:t>
            </a:fld>
            <a:endParaRPr lang="en-AU"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Natural selection only sorts existing information!</a:t>
            </a:r>
          </a:p>
          <a:p>
            <a:r>
              <a:rPr lang="en-AU" dirty="0" smtClean="0"/>
              <a:t>OK. During the ice age (after</a:t>
            </a:r>
            <a:r>
              <a:rPr lang="en-AU" baseline="0" dirty="0" smtClean="0"/>
              <a:t> Noah’s Flood), wolves are breeding to repopulate the earth. With ones living in cold areas, which ones will be best able to survive the cold? OK, so the others get killed off and only long-haired ones remain to reproduce. What sort of babies can they have? Only long-haired ones! So the gene for short hair has been lost. That’s what natural selection does: it can only </a:t>
            </a:r>
            <a:r>
              <a:rPr lang="en-AU" i="1" baseline="0" dirty="0" smtClean="0"/>
              <a:t>remove</a:t>
            </a:r>
            <a:r>
              <a:rPr lang="en-AU" baseline="0" dirty="0" smtClean="0"/>
              <a:t> existing genetic information. It cannot create it.</a:t>
            </a:r>
            <a:endParaRPr lang="en-AU" dirty="0"/>
          </a:p>
        </p:txBody>
      </p:sp>
      <p:sp>
        <p:nvSpPr>
          <p:cNvPr id="4" name="Slide Number Placeholder 3"/>
          <p:cNvSpPr>
            <a:spLocks noGrp="1"/>
          </p:cNvSpPr>
          <p:nvPr>
            <p:ph type="sldNum" sz="quarter" idx="10"/>
          </p:nvPr>
        </p:nvSpPr>
        <p:spPr/>
        <p:txBody>
          <a:bodyPr/>
          <a:lstStyle/>
          <a:p>
            <a:fld id="{3F4E966C-F4EE-41BC-8D55-0D8147010C9E}" type="slidenum">
              <a:rPr lang="en-AU" smtClean="0">
                <a:solidFill>
                  <a:prstClr val="black"/>
                </a:solidFill>
              </a:rPr>
              <a:pPr/>
              <a:t>19</a:t>
            </a:fld>
            <a:endParaRPr lang="en-AU"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There are only two options.</a:t>
            </a:r>
          </a:p>
          <a:p>
            <a:pPr marL="228600" indent="-228600">
              <a:buAutoNum type="arabicPeriod"/>
            </a:pPr>
            <a:r>
              <a:rPr lang="en-AU" dirty="0" smtClean="0"/>
              <a:t>God created</a:t>
            </a:r>
          </a:p>
          <a:p>
            <a:pPr marL="228600" indent="-228600">
              <a:buAutoNum type="arabicPeriod"/>
            </a:pPr>
            <a:r>
              <a:rPr lang="en-AU" dirty="0" smtClean="0"/>
              <a:t>Made itself (evolution) </a:t>
            </a:r>
          </a:p>
          <a:p>
            <a:r>
              <a:rPr lang="en-AU" dirty="0" smtClean="0"/>
              <a:t>T</a:t>
            </a:r>
            <a:r>
              <a:rPr lang="en-AU" baseline="0" dirty="0" smtClean="0"/>
              <a:t>hat things have always been here is not an option because of the Law of Decay. If things had existed eternally in the past, the universe would have decayed to nothingness (no available energy) and we would not be here to talk about these things.</a:t>
            </a:r>
            <a:endParaRPr lang="en-AU" dirty="0"/>
          </a:p>
        </p:txBody>
      </p:sp>
      <p:sp>
        <p:nvSpPr>
          <p:cNvPr id="4" name="Slide Number Placeholder 3"/>
          <p:cNvSpPr>
            <a:spLocks noGrp="1"/>
          </p:cNvSpPr>
          <p:nvPr>
            <p:ph type="sldNum" sz="quarter" idx="10"/>
          </p:nvPr>
        </p:nvSpPr>
        <p:spPr/>
        <p:txBody>
          <a:bodyPr/>
          <a:lstStyle/>
          <a:p>
            <a:fld id="{072B504C-FACF-4B99-A214-6CEA381FCBAB}" type="slidenum">
              <a:rPr lang="en-AU"/>
              <a:pPr/>
              <a:t>2</a:t>
            </a:fld>
            <a:endParaRPr lang="en-AU"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DB2E792-BD33-4793-935E-6EB2248C9DB6}" type="slidenum">
              <a:rPr lang="en-AU" smtClean="0"/>
              <a:pPr/>
              <a:t>20</a:t>
            </a:fld>
            <a:endParaRPr lang="en-AU"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Countless experiments</a:t>
            </a:r>
            <a:r>
              <a:rPr lang="en-AU" baseline="0" dirty="0" smtClean="0"/>
              <a:t> have been done mutating animals and plants (e.g. the </a:t>
            </a:r>
            <a:r>
              <a:rPr lang="en-AU" i="1" baseline="0" dirty="0" smtClean="0"/>
              <a:t>Drosophila</a:t>
            </a:r>
            <a:r>
              <a:rPr lang="en-AU" baseline="0" dirty="0" smtClean="0"/>
              <a:t> fruit fly illustrated here) but nothing gives support to the claim that microbes could change into microbiologists by natural processes of mutation and selection (even intense artificial selection by humans).</a:t>
            </a:r>
            <a:endParaRPr lang="en-AU" dirty="0"/>
          </a:p>
        </p:txBody>
      </p:sp>
      <p:sp>
        <p:nvSpPr>
          <p:cNvPr id="4" name="Slide Number Placeholder 3"/>
          <p:cNvSpPr>
            <a:spLocks noGrp="1"/>
          </p:cNvSpPr>
          <p:nvPr>
            <p:ph type="sldNum" sz="quarter" idx="10"/>
          </p:nvPr>
        </p:nvSpPr>
        <p:spPr/>
        <p:txBody>
          <a:bodyPr/>
          <a:lstStyle/>
          <a:p>
            <a:fld id="{DDB2E792-BD33-4793-935E-6EB2248C9DB6}" type="slidenum">
              <a:rPr lang="en-AU" smtClean="0"/>
              <a:pPr/>
              <a:t>21</a:t>
            </a:fld>
            <a:endParaRPr lang="en-A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Countless experiments</a:t>
            </a:r>
            <a:r>
              <a:rPr lang="en-AU" baseline="0" dirty="0" smtClean="0"/>
              <a:t> have been done mutating animals and plants (e.g. the </a:t>
            </a:r>
            <a:r>
              <a:rPr lang="en-AU" i="1" baseline="0" dirty="0" smtClean="0"/>
              <a:t>Drosophila</a:t>
            </a:r>
            <a:r>
              <a:rPr lang="en-AU" baseline="0" dirty="0" smtClean="0"/>
              <a:t> fruit fly illustrated here) but nothing gives support to the claim that microbes could change into microbiologists by natural processes of mutation and selection (even intense artificial selection by humans).</a:t>
            </a:r>
            <a:endParaRPr lang="en-AU" dirty="0"/>
          </a:p>
        </p:txBody>
      </p:sp>
      <p:sp>
        <p:nvSpPr>
          <p:cNvPr id="4" name="Slide Number Placeholder 3"/>
          <p:cNvSpPr>
            <a:spLocks noGrp="1"/>
          </p:cNvSpPr>
          <p:nvPr>
            <p:ph type="sldNum" sz="quarter" idx="10"/>
          </p:nvPr>
        </p:nvSpPr>
        <p:spPr/>
        <p:txBody>
          <a:bodyPr/>
          <a:lstStyle/>
          <a:p>
            <a:fld id="{DDB2E792-BD33-4793-935E-6EB2248C9DB6}" type="slidenum">
              <a:rPr lang="en-AU" smtClean="0"/>
              <a:pPr/>
              <a:t>22</a:t>
            </a:fld>
            <a:endParaRPr lang="en-AU"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D9D25D9F-92E3-4E9D-80DC-2A7CBAB10325}" type="slidenum">
              <a:rPr lang="en-US" smtClean="0"/>
              <a:pPr/>
              <a:t>23</a:t>
            </a:fld>
            <a:endParaRPr lang="en-US" dirty="0" smtClean="0"/>
          </a:p>
        </p:txBody>
      </p:sp>
      <p:sp>
        <p:nvSpPr>
          <p:cNvPr id="142339" name="Rectangle 2"/>
          <p:cNvSpPr>
            <a:spLocks noGrp="1" noRot="1" noChangeAspect="1" noChangeArrowheads="1" noTextEdit="1"/>
          </p:cNvSpPr>
          <p:nvPr>
            <p:ph type="sldImg"/>
          </p:nvPr>
        </p:nvSpPr>
        <p:spPr>
          <a:xfrm>
            <a:off x="1014413" y="723900"/>
            <a:ext cx="4829175" cy="3621088"/>
          </a:xfrm>
          <a:ln/>
        </p:spPr>
      </p:sp>
      <p:sp>
        <p:nvSpPr>
          <p:cNvPr id="142340" name="Rectangle 3"/>
          <p:cNvSpPr>
            <a:spLocks noGrp="1" noChangeArrowheads="1"/>
          </p:cNvSpPr>
          <p:nvPr>
            <p:ph type="body" idx="1"/>
          </p:nvPr>
        </p:nvSpPr>
        <p:spPr>
          <a:xfrm>
            <a:off x="686279" y="4587042"/>
            <a:ext cx="5485444" cy="4347289"/>
          </a:xfrm>
          <a:noFill/>
          <a:ln w="9525"/>
        </p:spPr>
        <p:txBody>
          <a:bodyPr/>
          <a:lstStyle/>
          <a:p>
            <a:r>
              <a:rPr lang="en-US" sz="700" baseline="0" dirty="0" smtClean="0"/>
              <a:t>We see variety within the created kinds, but no evidence that one could transform into another, which is what evolution claims happened countless times.</a:t>
            </a:r>
            <a:endParaRPr lang="en-US" sz="700"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[Translation: don’t try and translate the terms on this diagram; this is not needed;</a:t>
            </a:r>
            <a:r>
              <a:rPr lang="en-AU" baseline="0" dirty="0" smtClean="0"/>
              <a:t> only the title of the article: “The evolution of dinosaurs”]</a:t>
            </a:r>
            <a:endParaRPr lang="en-AU" dirty="0" smtClean="0"/>
          </a:p>
          <a:p>
            <a:r>
              <a:rPr lang="en-AU" dirty="0" smtClean="0"/>
              <a:t>Do the fossils show evolution of one kind into another?</a:t>
            </a:r>
          </a:p>
          <a:p>
            <a:r>
              <a:rPr lang="en-AU" dirty="0" smtClean="0"/>
              <a:t>This</a:t>
            </a:r>
            <a:r>
              <a:rPr lang="en-AU" baseline="0" dirty="0" smtClean="0"/>
              <a:t> is the story of dinosaur evolution that illustrates that the fossils do not show evolution. </a:t>
            </a:r>
            <a:r>
              <a:rPr lang="en-AU" dirty="0" smtClean="0"/>
              <a:t>The editors of </a:t>
            </a:r>
            <a:r>
              <a:rPr lang="en-AU" i="1" dirty="0" smtClean="0"/>
              <a:t>Science</a:t>
            </a:r>
            <a:r>
              <a:rPr lang="en-AU" dirty="0" smtClean="0"/>
              <a:t> journal, the world’s #2,</a:t>
            </a:r>
            <a:r>
              <a:rPr lang="en-AU" baseline="0" dirty="0" smtClean="0"/>
              <a:t> asked Dr Paul </a:t>
            </a:r>
            <a:r>
              <a:rPr lang="en-AU" baseline="0" dirty="0" err="1" smtClean="0"/>
              <a:t>Sereno</a:t>
            </a:r>
            <a:r>
              <a:rPr lang="en-AU" baseline="0" dirty="0" smtClean="0"/>
              <a:t> to write a review of dinosaur evolution. This diagram shows the evolution of dinosaurs from a common ancestor (at the bottom). The different kinds of dinosaurs are at the top and we can see their fossil record in the dark black lines running down the page, down through the rock layers. The rest of the diagram is not based on fossil evidence at all. Let’s colour in the part of the diagram that is not based on fossils; that is, the imagination (in red and blue).</a:t>
            </a:r>
          </a:p>
          <a:p>
            <a:endParaRPr lang="en-AU" baseline="0" dirty="0" smtClean="0"/>
          </a:p>
          <a:p>
            <a:r>
              <a:rPr lang="zh-TW" altLang="en-US" baseline="0" dirty="0" smtClean="0"/>
              <a:t>保罗</a:t>
            </a:r>
            <a:r>
              <a:rPr lang="en-US" altLang="zh-TW" baseline="0" dirty="0" smtClean="0"/>
              <a:t>‧</a:t>
            </a:r>
            <a:r>
              <a:rPr lang="zh-TW" altLang="en-US" baseline="0" dirty="0" smtClean="0"/>
              <a:t>塞里诺</a:t>
            </a:r>
            <a:r>
              <a:rPr lang="en-US" altLang="zh-TW" baseline="0" dirty="0" smtClean="0"/>
              <a:t>(</a:t>
            </a:r>
            <a:r>
              <a:rPr lang="en-US" altLang="zh-TW" baseline="0" dirty="0" err="1" smtClean="0"/>
              <a:t>Sereno</a:t>
            </a:r>
            <a:r>
              <a:rPr lang="en-US" altLang="zh-TW" baseline="0" dirty="0" smtClean="0"/>
              <a:t>, Paul C.),</a:t>
            </a:r>
            <a:r>
              <a:rPr lang="zh-TW" altLang="en-US" baseline="0" dirty="0" smtClean="0"/>
              <a:t> 「</a:t>
            </a:r>
            <a:r>
              <a:rPr lang="en-US" altLang="zh-TW" baseline="0" dirty="0" smtClean="0"/>
              <a:t>The evolution of dinosaurs</a:t>
            </a:r>
            <a:r>
              <a:rPr lang="zh-TW" altLang="en-US" baseline="0" dirty="0" smtClean="0"/>
              <a:t>」</a:t>
            </a:r>
            <a:r>
              <a:rPr lang="en-US" altLang="zh-TW" baseline="0" dirty="0" smtClean="0"/>
              <a:t>《Science》</a:t>
            </a:r>
            <a:r>
              <a:rPr lang="en-US" altLang="zh-TW" b="1" baseline="0" dirty="0" smtClean="0"/>
              <a:t>284</a:t>
            </a:r>
            <a:r>
              <a:rPr lang="en-US" altLang="zh-TW" baseline="0" dirty="0" smtClean="0"/>
              <a:t>:2137-2147, 1999</a:t>
            </a:r>
            <a:r>
              <a:rPr lang="zh-TW" altLang="en-US" baseline="0" dirty="0" smtClean="0"/>
              <a:t>年</a:t>
            </a:r>
            <a:endParaRPr lang="en-AU" dirty="0"/>
          </a:p>
        </p:txBody>
      </p:sp>
      <p:sp>
        <p:nvSpPr>
          <p:cNvPr id="4" name="Slide Number Placeholder 3"/>
          <p:cNvSpPr>
            <a:spLocks noGrp="1"/>
          </p:cNvSpPr>
          <p:nvPr>
            <p:ph type="sldNum" sz="quarter" idx="10"/>
          </p:nvPr>
        </p:nvSpPr>
        <p:spPr/>
        <p:txBody>
          <a:bodyPr/>
          <a:lstStyle/>
          <a:p>
            <a:fld id="{F718DF70-AEBB-411D-8BA8-D6C8EF3C422F}" type="slidenum">
              <a:rPr lang="en-AU" smtClean="0">
                <a:solidFill>
                  <a:prstClr val="black"/>
                </a:solidFill>
              </a:rPr>
              <a:pPr/>
              <a:t>24</a:t>
            </a:fld>
            <a:endParaRPr lang="en-AU"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Now</a:t>
            </a:r>
            <a:r>
              <a:rPr lang="en-AU" baseline="0" dirty="0" smtClean="0"/>
              <a:t> let’s erase the imaginary part of the diagram (the red and blue).</a:t>
            </a:r>
            <a:endParaRPr lang="en-AU" dirty="0"/>
          </a:p>
        </p:txBody>
      </p:sp>
      <p:sp>
        <p:nvSpPr>
          <p:cNvPr id="4" name="Slide Number Placeholder 3"/>
          <p:cNvSpPr>
            <a:spLocks noGrp="1"/>
          </p:cNvSpPr>
          <p:nvPr>
            <p:ph type="sldNum" sz="quarter" idx="10"/>
          </p:nvPr>
        </p:nvSpPr>
        <p:spPr/>
        <p:txBody>
          <a:bodyPr/>
          <a:lstStyle/>
          <a:p>
            <a:pPr>
              <a:defRPr/>
            </a:pPr>
            <a:fld id="{B864E918-A01A-4FEC-83FB-FA41D59068C1}" type="slidenum">
              <a:rPr lang="ja-JP" altLang="en-AU" smtClean="0">
                <a:solidFill>
                  <a:srgbClr val="000000"/>
                </a:solidFill>
              </a:rPr>
              <a:pPr>
                <a:defRPr/>
              </a:pPr>
              <a:t>25</a:t>
            </a:fld>
            <a:endParaRPr lang="en-AU" altLang="ja-JP" dirty="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We don’t have a dinosaur</a:t>
            </a:r>
            <a:r>
              <a:rPr lang="en-AU" baseline="0" dirty="0" smtClean="0"/>
              <a:t> family tree any more. In other words, evolution is not based on fossil evidence but imagination. The evolutionists cannot claim that there are not enough fossils to show the family tree because there are thousands of fossils of the different types of dinosaurs. There should be many thousands that show the family tree (evolution). They are not there because evolution did not happen.</a:t>
            </a:r>
            <a:endParaRPr lang="en-AU" dirty="0"/>
          </a:p>
        </p:txBody>
      </p:sp>
      <p:sp>
        <p:nvSpPr>
          <p:cNvPr id="4" name="Slide Number Placeholder 3"/>
          <p:cNvSpPr>
            <a:spLocks noGrp="1"/>
          </p:cNvSpPr>
          <p:nvPr>
            <p:ph type="sldNum" sz="quarter" idx="10"/>
          </p:nvPr>
        </p:nvSpPr>
        <p:spPr/>
        <p:txBody>
          <a:bodyPr/>
          <a:lstStyle/>
          <a:p>
            <a:fld id="{F718DF70-AEBB-411D-8BA8-D6C8EF3C422F}" type="slidenum">
              <a:rPr lang="en-AU" smtClean="0">
                <a:solidFill>
                  <a:prstClr val="black"/>
                </a:solidFill>
              </a:rPr>
              <a:pPr/>
              <a:t>26</a:t>
            </a:fld>
            <a:endParaRPr lang="en-AU"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w="9525"/>
        </p:spPr>
        <p:txBody>
          <a:bodyPr/>
          <a:lstStyle/>
          <a:p>
            <a:r>
              <a:rPr lang="en-US" dirty="0" smtClean="0"/>
              <a:t>The Bible says</a:t>
            </a:r>
            <a:r>
              <a:rPr lang="en-US" baseline="0" dirty="0" smtClean="0"/>
              <a:t> that God made us; Adam from the soil/dust. Eve from his rib.</a:t>
            </a:r>
            <a:endParaRPr lang="en-US" dirty="0" smtClean="0"/>
          </a:p>
        </p:txBody>
      </p:sp>
      <p:sp>
        <p:nvSpPr>
          <p:cNvPr id="189444" name="Slide Number Placeholder 3"/>
          <p:cNvSpPr>
            <a:spLocks noGrp="1"/>
          </p:cNvSpPr>
          <p:nvPr>
            <p:ph type="sldNum" sz="quarter" idx="5"/>
          </p:nvPr>
        </p:nvSpPr>
        <p:spPr>
          <a:xfrm>
            <a:off x="6597650" y="9402765"/>
            <a:ext cx="260350" cy="279400"/>
          </a:xfrm>
          <a:noFill/>
        </p:spPr>
        <p:txBody>
          <a:bodyPr/>
          <a:lstStyle/>
          <a:p>
            <a:pPr defTabSz="457200"/>
            <a:fld id="{CEC9973A-9C9D-4A1B-B328-820AB10FD7F6}" type="slidenum">
              <a:rPr lang="en-US" smtClean="0">
                <a:solidFill>
                  <a:srgbClr val="000000"/>
                </a:solidFill>
                <a:latin typeface="Calibri" pitchFamily="34" charset="0"/>
              </a:rPr>
              <a:pPr defTabSz="457200"/>
              <a:t>27</a:t>
            </a:fld>
            <a:endParaRPr lang="en-US" smtClean="0">
              <a:solidFill>
                <a:srgbClr val="000000"/>
              </a:solidFill>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w="9525"/>
        </p:spPr>
        <p:txBody>
          <a:bodyPr/>
          <a:lstStyle/>
          <a:p>
            <a:r>
              <a:rPr lang="en-US" dirty="0" smtClean="0"/>
              <a:t>The Bible says</a:t>
            </a:r>
            <a:r>
              <a:rPr lang="en-US" baseline="0" dirty="0" smtClean="0"/>
              <a:t> that God made us; Adam from the soil/dust. Eve from his rib.</a:t>
            </a:r>
            <a:endParaRPr lang="en-US" dirty="0" smtClean="0"/>
          </a:p>
        </p:txBody>
      </p:sp>
      <p:sp>
        <p:nvSpPr>
          <p:cNvPr id="189444" name="Slide Number Placeholder 3"/>
          <p:cNvSpPr>
            <a:spLocks noGrp="1"/>
          </p:cNvSpPr>
          <p:nvPr>
            <p:ph type="sldNum" sz="quarter" idx="5"/>
          </p:nvPr>
        </p:nvSpPr>
        <p:spPr>
          <a:xfrm>
            <a:off x="6597650" y="9402765"/>
            <a:ext cx="260350" cy="279400"/>
          </a:xfrm>
          <a:noFill/>
        </p:spPr>
        <p:txBody>
          <a:bodyPr/>
          <a:lstStyle/>
          <a:p>
            <a:pPr defTabSz="457200"/>
            <a:fld id="{CEC9973A-9C9D-4A1B-B328-820AB10FD7F6}" type="slidenum">
              <a:rPr lang="en-US" smtClean="0">
                <a:solidFill>
                  <a:srgbClr val="000000"/>
                </a:solidFill>
                <a:latin typeface="Calibri" pitchFamily="34" charset="0"/>
              </a:rPr>
              <a:pPr defTabSz="457200"/>
              <a:t>28</a:t>
            </a:fld>
            <a:endParaRPr lang="en-US" dirty="0" smtClean="0">
              <a:solidFill>
                <a:srgbClr val="000000"/>
              </a:solidFill>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What is the evidence</a:t>
            </a:r>
            <a:r>
              <a:rPr lang="en-GB" baseline="0" dirty="0" smtClean="0"/>
              <a:t> that we evolved from apes? Let me show you what goes on with this. But there is another story today [next slide].</a:t>
            </a:r>
            <a:endParaRPr lang="en-GB" dirty="0"/>
          </a:p>
        </p:txBody>
      </p:sp>
      <p:sp>
        <p:nvSpPr>
          <p:cNvPr id="4" name="Slide Number Placeholder 3"/>
          <p:cNvSpPr>
            <a:spLocks noGrp="1"/>
          </p:cNvSpPr>
          <p:nvPr>
            <p:ph type="sldNum" sz="quarter" idx="10"/>
          </p:nvPr>
        </p:nvSpPr>
        <p:spPr/>
        <p:txBody>
          <a:bodyPr/>
          <a:lstStyle/>
          <a:p>
            <a:fld id="{DDB2E792-BD33-4793-935E-6EB2248C9DB6}" type="slidenum">
              <a:rPr lang="en-AU" smtClean="0"/>
              <a:pPr/>
              <a:t>29</a:t>
            </a:fld>
            <a:endParaRPr lang="en-A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xfrm>
            <a:off x="1012825" y="723900"/>
            <a:ext cx="4832350" cy="3624263"/>
          </a:xfrm>
          <a:ln/>
        </p:spPr>
      </p:sp>
      <p:sp>
        <p:nvSpPr>
          <p:cNvPr id="189443" name="Notes Placeholder 2"/>
          <p:cNvSpPr>
            <a:spLocks noGrp="1"/>
          </p:cNvSpPr>
          <p:nvPr>
            <p:ph type="body" idx="1"/>
          </p:nvPr>
        </p:nvSpPr>
        <p:spPr>
          <a:noFill/>
          <a:ln w="9525"/>
        </p:spPr>
        <p:txBody>
          <a:bodyPr/>
          <a:lstStyle/>
          <a:p>
            <a:r>
              <a:rPr lang="en-US" dirty="0" smtClean="0"/>
              <a:t>A most profound</a:t>
            </a:r>
            <a:r>
              <a:rPr lang="en-US" baseline="0" dirty="0" smtClean="0"/>
              <a:t> and sensible statement. And people of almost all cultures have agreed for </a:t>
            </a:r>
            <a:r>
              <a:rPr lang="en-US" baseline="0" dirty="0" err="1" smtClean="0"/>
              <a:t>millenia</a:t>
            </a:r>
            <a:r>
              <a:rPr lang="en-US" baseline="0" dirty="0" smtClean="0"/>
              <a:t>. But today there is a different view being promoted around the world.</a:t>
            </a:r>
            <a:endParaRPr lang="en-US" dirty="0" smtClean="0"/>
          </a:p>
        </p:txBody>
      </p:sp>
      <p:sp>
        <p:nvSpPr>
          <p:cNvPr id="189444" name="Slide Number Placeholder 3"/>
          <p:cNvSpPr>
            <a:spLocks noGrp="1"/>
          </p:cNvSpPr>
          <p:nvPr>
            <p:ph type="sldNum" sz="quarter" idx="5"/>
          </p:nvPr>
        </p:nvSpPr>
        <p:spPr>
          <a:xfrm>
            <a:off x="6597650" y="9402765"/>
            <a:ext cx="260350" cy="279400"/>
          </a:xfrm>
          <a:noFill/>
        </p:spPr>
        <p:txBody>
          <a:bodyPr/>
          <a:lstStyle/>
          <a:p>
            <a:pPr defTabSz="457200"/>
            <a:fld id="{CEC9973A-9C9D-4A1B-B328-820AB10FD7F6}" type="slidenum">
              <a:rPr lang="en-US" smtClean="0">
                <a:solidFill>
                  <a:srgbClr val="000000"/>
                </a:solidFill>
                <a:latin typeface="Calibri" pitchFamily="34" charset="0"/>
              </a:rPr>
              <a:pPr defTabSz="457200"/>
              <a:t>3</a:t>
            </a:fld>
            <a:endParaRPr lang="en-US" dirty="0" smtClean="0">
              <a:solidFill>
                <a:srgbClr val="000000"/>
              </a:solidFill>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5B71E-9C39-4A8B-BBC3-2B1E02DC353C}" type="slidenum">
              <a:rPr lang="en-AU"/>
              <a:pPr/>
              <a:t>30</a:t>
            </a:fld>
            <a:endParaRPr lang="en-AU" dirty="0"/>
          </a:p>
        </p:txBody>
      </p:sp>
      <p:sp>
        <p:nvSpPr>
          <p:cNvPr id="1015810" name="Rectangle 2"/>
          <p:cNvSpPr>
            <a:spLocks noGrp="1" noRot="1" noChangeAspect="1" noChangeArrowheads="1" noTextEdit="1"/>
          </p:cNvSpPr>
          <p:nvPr>
            <p:ph type="sldImg"/>
          </p:nvPr>
        </p:nvSpPr>
        <p:spPr>
          <a:xfrm>
            <a:off x="1016000" y="723900"/>
            <a:ext cx="4827588" cy="3621088"/>
          </a:xfrm>
          <a:ln/>
        </p:spPr>
      </p:sp>
      <p:sp>
        <p:nvSpPr>
          <p:cNvPr id="1015811" name="Rectangle 3"/>
          <p:cNvSpPr>
            <a:spLocks noGrp="1" noChangeArrowheads="1"/>
          </p:cNvSpPr>
          <p:nvPr>
            <p:ph type="body" idx="1"/>
          </p:nvPr>
        </p:nvSpPr>
        <p:spPr>
          <a:xfrm>
            <a:off x="685801" y="4586288"/>
            <a:ext cx="5486400" cy="4348162"/>
          </a:xfrm>
        </p:spPr>
        <p:txBody>
          <a:bodyPr/>
          <a:lstStyle/>
          <a:p>
            <a:r>
              <a:rPr lang="en-US" i="0" dirty="0" smtClean="0"/>
              <a:t>This is an example of</a:t>
            </a:r>
            <a:r>
              <a:rPr lang="en-US" i="0" baseline="0" dirty="0" smtClean="0"/>
              <a:t> the story telling that passes as evolutionary science. Note that this was originally published in the world’s top science journal, “</a:t>
            </a:r>
            <a:r>
              <a:rPr lang="en-US" i="1" baseline="0" dirty="0" smtClean="0"/>
              <a:t>Nature”</a:t>
            </a:r>
            <a:r>
              <a:rPr lang="en-US" i="0" baseline="0" dirty="0" smtClean="0"/>
              <a:t>. Do you think that they would be publishing this if they had hard evidence that man was descended from an ape? And the idea that our DNA is only 1% different to a chimp is a myth; the difference is at least 25%. This huge difference is a huge problem for the evolutionary story, even making unrealistic assumptions in </a:t>
            </a:r>
            <a:r>
              <a:rPr lang="en-US" i="0" baseline="0" dirty="0" err="1" smtClean="0"/>
              <a:t>favour</a:t>
            </a:r>
            <a:r>
              <a:rPr lang="en-US" i="0" baseline="0" dirty="0" smtClean="0"/>
              <a:t> of it happening. </a:t>
            </a:r>
          </a:p>
          <a:p>
            <a:pPr eaLnBrk="1" hangingPunct="1"/>
            <a:endParaRPr lang="en-US" baseline="0" dirty="0" smtClean="0">
              <a:latin typeface="Arial" charset="0"/>
              <a:cs typeface="Arial" charset="0"/>
            </a:endParaRPr>
          </a:p>
          <a:p>
            <a:pPr eaLnBrk="1" hangingPunct="1"/>
            <a:r>
              <a:rPr lang="en-US" baseline="0" dirty="0" smtClean="0">
                <a:latin typeface="Arial" charset="0"/>
                <a:cs typeface="Arial" charset="0"/>
              </a:rPr>
              <a:t>But why would anyone want to have an ape as their ancestor, not Adam?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E27B7D6C-B856-4E00-97D6-DAD0446D3315}" type="slidenum">
              <a:rPr lang="en-US">
                <a:solidFill>
                  <a:prstClr val="black"/>
                </a:solidFill>
              </a:rPr>
              <a:pPr/>
              <a:t>31</a:t>
            </a:fld>
            <a:endParaRPr lang="en-US">
              <a:solidFill>
                <a:prstClr val="black"/>
              </a:solidFill>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587716"/>
            <a:ext cx="5029200" cy="4346258"/>
          </a:xfrm>
          <a:noFill/>
          <a:ln/>
        </p:spPr>
        <p:txBody>
          <a:bodyPr/>
          <a:lstStyle/>
          <a:p>
            <a:pPr eaLnBrk="1" hangingPunct="1"/>
            <a:r>
              <a:rPr lang="en-US" baseline="0" dirty="0" smtClean="0">
                <a:latin typeface="Arial" charset="0"/>
                <a:cs typeface="Arial" charset="0"/>
              </a:rPr>
              <a:t>Who is your ancestor: consequences</a:t>
            </a:r>
          </a:p>
          <a:p>
            <a:pPr eaLnBrk="1" hangingPunct="1"/>
            <a:r>
              <a:rPr lang="en-US" baseline="0" dirty="0" smtClean="0">
                <a:latin typeface="Arial" charset="0"/>
                <a:cs typeface="Arial" charset="0"/>
              </a:rPr>
              <a:t>Adam: God sets the rules</a:t>
            </a:r>
          </a:p>
          <a:p>
            <a:pPr eaLnBrk="1" hangingPunct="1"/>
            <a:r>
              <a:rPr lang="en-US" baseline="0" dirty="0" smtClean="0">
                <a:latin typeface="Arial" charset="0"/>
                <a:cs typeface="Arial" charset="0"/>
              </a:rPr>
              <a:t>An ape: man sets the rules</a:t>
            </a:r>
          </a:p>
          <a:p>
            <a:pPr eaLnBrk="1" hangingPunct="1"/>
            <a:r>
              <a:rPr lang="en-US" baseline="0" dirty="0" smtClean="0">
                <a:latin typeface="Arial" charset="0"/>
                <a:cs typeface="Arial" charset="0"/>
              </a:rPr>
              <a:t>If God made us (Adam is our ancestor like the Bible says) then He rules over us. If we are just a product of cosmic evolution, then no one rules over us and we can do whatever we can get away with. And that is at the core of the breakdown in social order in countries that previously based their thinking on the Bible. And sadly, at a time when evolution should be collapsing under the weight of evidence, we have some church leaders in the West telling people that they can accept evolution and its billions of years and add it to the Bible.</a:t>
            </a:r>
            <a:endParaRPr lang="en-US" dirty="0" smtClean="0">
              <a:latin typeface="Arial" charset="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E27B7D6C-B856-4E00-97D6-DAD0446D3315}" type="slidenum">
              <a:rPr lang="en-US">
                <a:solidFill>
                  <a:prstClr val="black"/>
                </a:solidFill>
              </a:rPr>
              <a:pPr/>
              <a:t>32</a:t>
            </a:fld>
            <a:endParaRPr lang="en-US" dirty="0">
              <a:solidFill>
                <a:prstClr val="black"/>
              </a:solidFill>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587716"/>
            <a:ext cx="5029200" cy="4346258"/>
          </a:xfrm>
          <a:noFill/>
          <a:ln/>
        </p:spPr>
        <p:txBody>
          <a:bodyPr/>
          <a:lstStyle/>
          <a:p>
            <a:pPr eaLnBrk="1" hangingPunct="1"/>
            <a:r>
              <a:rPr lang="en-US" baseline="0" dirty="0" smtClean="0">
                <a:latin typeface="Arial" charset="0"/>
                <a:cs typeface="Arial" charset="0"/>
              </a:rPr>
              <a:t>If God made us (Adam is our ancestor like the Bible says) then He rules over us. If we are just a product of cosmic evolution, then no one rules over us and we can do whatever we can get away with. And that is at the core of the breakdown in social order in countries that previously based their thinking on the Bible. And sadly, at a time when evolution should be collapsing under the weight of evidence, we have some church leaders in the West telling people that they can accept evolution and its billions of years and add it to the Bible.</a:t>
            </a:r>
            <a:endParaRPr lang="en-US" dirty="0" smtClean="0">
              <a:latin typeface="Arial" charset="0"/>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A9FA0B6D-FA7B-4860-8B8F-B37D3F424612}" type="slidenum">
              <a:rPr lang="en-US" sz="1200" kern="1200">
                <a:solidFill>
                  <a:srgbClr val="000000"/>
                </a:solidFill>
                <a:latin typeface="Arial" charset="0"/>
                <a:ea typeface="+mn-ea"/>
                <a:cs typeface="+mn-cs"/>
              </a:rPr>
              <a:pPr algn="r" rtl="0" eaLnBrk="0" fontAlgn="base" hangingPunct="0">
                <a:spcBef>
                  <a:spcPct val="0"/>
                </a:spcBef>
                <a:spcAft>
                  <a:spcPct val="0"/>
                </a:spcAft>
              </a:pPr>
              <a:t>33</a:t>
            </a:fld>
            <a:endParaRPr lang="en-US" sz="1200" kern="1200" dirty="0">
              <a:solidFill>
                <a:srgbClr val="000000"/>
              </a:solidFill>
              <a:latin typeface="Arial" charset="0"/>
              <a:ea typeface="+mn-ea"/>
              <a:cs typeface="+mn-cs"/>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r>
              <a:rPr lang="en-US" dirty="0" smtClean="0"/>
              <a:t>Most</a:t>
            </a:r>
            <a:r>
              <a:rPr lang="en-US" baseline="0" dirty="0" smtClean="0"/>
              <a:t> geologists tell us that the rocks under our feet are up to billions of years old.  But this is historical science; not something open to experimental proof.  Sadly, many Christians think that they have to find a way of adding these eons of time into the Bible. I tried to do that as a young Christian. At that time I mistakenly thought that historical science was a matter of facts, but it is story telling, not facts.</a:t>
            </a: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Pain – death – killing</a:t>
            </a:r>
            <a:r>
              <a:rPr lang="en-GB" baseline="0" dirty="0" smtClean="0"/>
              <a:t> – disease – thorns – struggle – suffering - extinction</a:t>
            </a:r>
            <a:endParaRPr lang="en-GB" dirty="0"/>
          </a:p>
        </p:txBody>
      </p:sp>
      <p:sp>
        <p:nvSpPr>
          <p:cNvPr id="4" name="Slide Number Placeholder 3"/>
          <p:cNvSpPr>
            <a:spLocks noGrp="1"/>
          </p:cNvSpPr>
          <p:nvPr>
            <p:ph type="sldNum" sz="quarter" idx="10"/>
          </p:nvPr>
        </p:nvSpPr>
        <p:spPr/>
        <p:txBody>
          <a:bodyPr/>
          <a:lstStyle/>
          <a:p>
            <a:fld id="{DDB2E792-BD33-4793-935E-6EB2248C9DB6}" type="slidenum">
              <a:rPr lang="en-AU" smtClean="0"/>
              <a:pPr/>
              <a:t>34</a:t>
            </a:fld>
            <a:endParaRPr lang="en-AU"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w="9525"/>
        </p:spPr>
        <p:txBody>
          <a:bodyPr/>
          <a:lstStyle/>
          <a:p>
            <a:r>
              <a:rPr lang="en-US" dirty="0" smtClean="0"/>
              <a:t>NIV</a:t>
            </a:r>
          </a:p>
        </p:txBody>
      </p:sp>
      <p:sp>
        <p:nvSpPr>
          <p:cNvPr id="189444" name="Slide Number Placeholder 3"/>
          <p:cNvSpPr>
            <a:spLocks noGrp="1"/>
          </p:cNvSpPr>
          <p:nvPr>
            <p:ph type="sldNum" sz="quarter" idx="5"/>
          </p:nvPr>
        </p:nvSpPr>
        <p:spPr>
          <a:xfrm>
            <a:off x="6597650" y="9402765"/>
            <a:ext cx="260350" cy="279400"/>
          </a:xfrm>
          <a:noFill/>
        </p:spPr>
        <p:txBody>
          <a:bodyPr/>
          <a:lstStyle/>
          <a:p>
            <a:pPr defTabSz="457200"/>
            <a:fld id="{CEC9973A-9C9D-4A1B-B328-820AB10FD7F6}" type="slidenum">
              <a:rPr lang="en-US" smtClean="0">
                <a:solidFill>
                  <a:srgbClr val="000000"/>
                </a:solidFill>
                <a:latin typeface="Calibri" pitchFamily="34" charset="0"/>
              </a:rPr>
              <a:pPr defTabSz="457200"/>
              <a:t>35</a:t>
            </a:fld>
            <a:endParaRPr lang="en-US" dirty="0" smtClean="0">
              <a:solidFill>
                <a:srgbClr val="000000"/>
              </a:solidFill>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9D5D1F-3DF8-4A08-A647-4FB2DDCE76C6}" type="slidenum">
              <a:rPr lang="en-AU"/>
              <a:pPr/>
              <a:t>36</a:t>
            </a:fld>
            <a:endParaRPr lang="en-AU" dirty="0"/>
          </a:p>
        </p:txBody>
      </p:sp>
      <p:sp>
        <p:nvSpPr>
          <p:cNvPr id="792578" name="Rectangle 2"/>
          <p:cNvSpPr>
            <a:spLocks noGrp="1" noRot="1" noChangeAspect="1" noChangeArrowheads="1" noTextEdit="1"/>
          </p:cNvSpPr>
          <p:nvPr>
            <p:ph type="sldImg"/>
          </p:nvPr>
        </p:nvSpPr>
        <p:spPr>
          <a:xfrm>
            <a:off x="1014413" y="723900"/>
            <a:ext cx="4830762" cy="3622675"/>
          </a:xfrm>
          <a:ln/>
        </p:spPr>
      </p:sp>
      <p:sp>
        <p:nvSpPr>
          <p:cNvPr id="792579" name="Rectangle 3"/>
          <p:cNvSpPr>
            <a:spLocks noGrp="1" noChangeArrowheads="1"/>
          </p:cNvSpPr>
          <p:nvPr>
            <p:ph type="body" idx="1"/>
          </p:nvPr>
        </p:nvSpPr>
        <p:spPr>
          <a:xfrm>
            <a:off x="685800" y="4587875"/>
            <a:ext cx="5486400" cy="4346575"/>
          </a:xfrm>
        </p:spPr>
        <p:txBody>
          <a:bodyPr/>
          <a:lstStyle/>
          <a:p>
            <a:r>
              <a:rPr lang="en-US" dirty="0" smtClean="0"/>
              <a:t>All … very good?</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9D9869-A3C2-4C50-8AB9-946795C62472}" type="slidenum">
              <a:rPr lang="en-AU"/>
              <a:pPr/>
              <a:t>37</a:t>
            </a:fld>
            <a:endParaRPr lang="en-AU" dirty="0"/>
          </a:p>
        </p:txBody>
      </p:sp>
      <p:sp>
        <p:nvSpPr>
          <p:cNvPr id="914434" name="Rectangle 2"/>
          <p:cNvSpPr>
            <a:spLocks noGrp="1" noRot="1" noChangeAspect="1" noChangeArrowheads="1" noTextEdit="1"/>
          </p:cNvSpPr>
          <p:nvPr>
            <p:ph type="sldImg"/>
          </p:nvPr>
        </p:nvSpPr>
        <p:spPr>
          <a:ln/>
        </p:spPr>
      </p:sp>
      <p:sp>
        <p:nvSpPr>
          <p:cNvPr id="914435" name="Rectangle 3"/>
          <p:cNvSpPr>
            <a:spLocks noGrp="1" noChangeArrowheads="1"/>
          </p:cNvSpPr>
          <p:nvPr>
            <p:ph type="body" idx="1"/>
          </p:nvPr>
        </p:nvSpPr>
        <p:spPr/>
        <p:txBody>
          <a:bodyPr/>
          <a:lstStyle/>
          <a:p>
            <a:r>
              <a:rPr lang="en-GB" dirty="0" smtClean="0"/>
              <a:t>Adding millions of years to the Bible puts death and suffering</a:t>
            </a:r>
            <a:r>
              <a:rPr lang="en-GB" baseline="0" dirty="0" smtClean="0"/>
              <a:t> before Adam sinned and brought death and suffering into God’s very good creation.</a:t>
            </a:r>
            <a:endParaRPr lang="en-GB"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spcBef>
                <a:spcPct val="0"/>
              </a:spcBef>
            </a:pPr>
            <a:r>
              <a:rPr lang="en-US" dirty="0" smtClean="0">
                <a:solidFill>
                  <a:schemeClr val="bg1"/>
                </a:solidFill>
              </a:rPr>
              <a:t>Six</a:t>
            </a:r>
            <a:r>
              <a:rPr lang="en-US" baseline="0" dirty="0" smtClean="0">
                <a:solidFill>
                  <a:schemeClr val="bg1"/>
                </a:solidFill>
              </a:rPr>
              <a:t> days of creation</a:t>
            </a:r>
            <a:endParaRPr lang="en-US" dirty="0" smtClean="0">
              <a:solidFill>
                <a:schemeClr val="bg1"/>
              </a:solidFill>
            </a:endParaRPr>
          </a:p>
          <a:p>
            <a:pPr>
              <a:spcBef>
                <a:spcPct val="0"/>
              </a:spcBef>
            </a:pPr>
            <a:r>
              <a:rPr lang="en-US" dirty="0" smtClean="0">
                <a:solidFill>
                  <a:schemeClr val="bg1"/>
                </a:solidFill>
              </a:rPr>
              <a:t>This is the only view that does not damage the Bible’s clear teaching</a:t>
            </a:r>
            <a:r>
              <a:rPr lang="en-US" baseline="0" dirty="0" smtClean="0">
                <a:solidFill>
                  <a:schemeClr val="bg1"/>
                </a:solidFill>
              </a:rPr>
              <a:t> on the origin of death and suffering with sin. And this is foundational for the Gospel of Jesus Christ.</a:t>
            </a:r>
            <a:endParaRPr lang="en-US" dirty="0" smtClean="0">
              <a:solidFill>
                <a:schemeClr val="bg1"/>
              </a:solidFill>
            </a:endParaRPr>
          </a:p>
          <a:p>
            <a:pPr>
              <a:spcBef>
                <a:spcPct val="0"/>
              </a:spcBef>
            </a:pPr>
            <a:endParaRPr lang="en-US" dirty="0" smtClean="0">
              <a:solidFill>
                <a:schemeClr val="bg1"/>
              </a:solidFill>
            </a:endParaRPr>
          </a:p>
          <a:p>
            <a:pPr>
              <a:spcBef>
                <a:spcPct val="0"/>
              </a:spcBef>
            </a:pPr>
            <a:endParaRPr lang="en-US" b="1" dirty="0" smtClean="0"/>
          </a:p>
          <a:p>
            <a:pPr>
              <a:spcBef>
                <a:spcPct val="0"/>
              </a:spcBef>
            </a:pPr>
            <a:endParaRPr lang="en-US" dirty="0" smtClean="0"/>
          </a:p>
        </p:txBody>
      </p:sp>
      <p:sp>
        <p:nvSpPr>
          <p:cNvPr id="15364" name="Slide Number Placeholder 3"/>
          <p:cNvSpPr>
            <a:spLocks noGrp="1"/>
          </p:cNvSpPr>
          <p:nvPr>
            <p:ph type="sldNum" sz="quarter" idx="5"/>
          </p:nvPr>
        </p:nvSpPr>
        <p:spPr bwMode="auto">
          <a:noFill/>
          <a:ln>
            <a:miter lim="800000"/>
            <a:headEnd/>
            <a:tailEnd/>
          </a:ln>
        </p:spPr>
        <p:txBody>
          <a:bodyPr/>
          <a:lstStyle/>
          <a:p>
            <a:pPr algn="r" defTabSz="457200" rtl="0" fontAlgn="base">
              <a:spcBef>
                <a:spcPct val="0"/>
              </a:spcBef>
              <a:spcAft>
                <a:spcPct val="0"/>
              </a:spcAft>
            </a:pPr>
            <a:fld id="{F351FC35-60F8-41FD-80A5-4A600363C6A1}" type="slidenum">
              <a:rPr lang="en-US" sz="1200" kern="1200">
                <a:solidFill>
                  <a:prstClr val="black"/>
                </a:solidFill>
                <a:latin typeface="Arial" charset="0"/>
                <a:ea typeface="ＭＳ Ｐゴシック" pitchFamily="36" charset="-128"/>
                <a:cs typeface="+mn-cs"/>
              </a:rPr>
              <a:pPr algn="r" defTabSz="457200" rtl="0" fontAlgn="base">
                <a:spcBef>
                  <a:spcPct val="0"/>
                </a:spcBef>
                <a:spcAft>
                  <a:spcPct val="0"/>
                </a:spcAft>
              </a:pPr>
              <a:t>38</a:t>
            </a:fld>
            <a:endParaRPr lang="en-US" sz="1200" kern="1200" dirty="0">
              <a:solidFill>
                <a:prstClr val="black"/>
              </a:solidFill>
              <a:latin typeface="Arial" charset="0"/>
              <a:ea typeface="ＭＳ Ｐゴシック" pitchFamily="36" charset="-128"/>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Romans 8:22</a:t>
            </a:r>
            <a:r>
              <a:rPr lang="en-US" baseline="0" dirty="0" smtClean="0"/>
              <a:t> We know that the whole creation groans and suffers as in the pains of childbirth until now.</a:t>
            </a:r>
          </a:p>
          <a:p>
            <a:r>
              <a:rPr lang="en-US" baseline="0" dirty="0" smtClean="0"/>
              <a:t>Romans 8:21 The creation itself will be set free from its slavery to corruption.</a:t>
            </a:r>
            <a:endParaRPr lang="en-US" dirty="0" smtClean="0"/>
          </a:p>
          <a:p>
            <a:r>
              <a:rPr lang="en-US" dirty="0" smtClean="0"/>
              <a:t>God did not create it “groaning and suffering”; it became that way because of the</a:t>
            </a:r>
            <a:r>
              <a:rPr lang="en-US" baseline="0" dirty="0" smtClean="0"/>
              <a:t> rebellion of the first man, Adam.</a:t>
            </a:r>
            <a:endParaRPr lang="en-US" dirty="0"/>
          </a:p>
        </p:txBody>
      </p:sp>
      <p:sp>
        <p:nvSpPr>
          <p:cNvPr id="4" name="Slide Number Placeholder 3"/>
          <p:cNvSpPr>
            <a:spLocks noGrp="1"/>
          </p:cNvSpPr>
          <p:nvPr>
            <p:ph type="sldNum" sz="quarter" idx="10"/>
          </p:nvPr>
        </p:nvSpPr>
        <p:spPr/>
        <p:txBody>
          <a:bodyPr/>
          <a:lstStyle/>
          <a:p>
            <a:fld id="{E53DC48A-DD32-3A42-9DDC-AAE91E0FE4B7}" type="slidenum">
              <a:rPr lang="en-US" smtClean="0">
                <a:solidFill>
                  <a:prstClr val="black"/>
                </a:solidFill>
              </a:rPr>
              <a:pPr/>
              <a:t>39</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D1E723-0456-41AB-9C4C-3B54896B922E}" type="slidenum">
              <a:rPr lang="en-AU"/>
              <a:pPr/>
              <a:t>4</a:t>
            </a:fld>
            <a:endParaRPr lang="en-AU" dirty="0"/>
          </a:p>
        </p:txBody>
      </p:sp>
      <p:sp>
        <p:nvSpPr>
          <p:cNvPr id="891906" name="Rectangle 2"/>
          <p:cNvSpPr>
            <a:spLocks noGrp="1" noRot="1" noChangeAspect="1" noChangeArrowheads="1" noTextEdit="1"/>
          </p:cNvSpPr>
          <p:nvPr>
            <p:ph type="sldImg"/>
          </p:nvPr>
        </p:nvSpPr>
        <p:spPr>
          <a:xfrm>
            <a:off x="1016000" y="738188"/>
            <a:ext cx="4827588" cy="3621087"/>
          </a:xfrm>
          <a:ln/>
        </p:spPr>
      </p:sp>
      <p:sp>
        <p:nvSpPr>
          <p:cNvPr id="891907" name="Rectangle 3"/>
          <p:cNvSpPr>
            <a:spLocks noGrp="1" noChangeArrowheads="1"/>
          </p:cNvSpPr>
          <p:nvPr>
            <p:ph type="body" idx="1"/>
          </p:nvPr>
        </p:nvSpPr>
        <p:spPr>
          <a:xfrm>
            <a:off x="904876" y="4594225"/>
            <a:ext cx="5048250" cy="4325938"/>
          </a:xfrm>
        </p:spPr>
        <p:txBody>
          <a:bodyPr/>
          <a:lstStyle/>
          <a:p>
            <a:endParaRPr lang="ja-JP" altLang="en-US">
              <a:ea typeface="MS PGothic"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7B0DD5-E92F-40E9-A2AF-6469C44FB664}" type="slidenum">
              <a:rPr lang="en-AU"/>
              <a:pPr/>
              <a:t>40</a:t>
            </a:fld>
            <a:endParaRPr lang="en-AU" dirty="0"/>
          </a:p>
        </p:txBody>
      </p:sp>
      <p:sp>
        <p:nvSpPr>
          <p:cNvPr id="908290" name="Rectangle 2"/>
          <p:cNvSpPr>
            <a:spLocks noGrp="1" noRot="1" noChangeAspect="1" noChangeArrowheads="1" noTextEdit="1"/>
          </p:cNvSpPr>
          <p:nvPr>
            <p:ph type="sldImg"/>
          </p:nvPr>
        </p:nvSpPr>
        <p:spPr>
          <a:xfrm>
            <a:off x="1014413" y="723900"/>
            <a:ext cx="4830762" cy="3622675"/>
          </a:xfrm>
          <a:ln/>
        </p:spPr>
      </p:sp>
      <p:sp>
        <p:nvSpPr>
          <p:cNvPr id="908291" name="Rectangle 3"/>
          <p:cNvSpPr>
            <a:spLocks noGrp="1" noChangeArrowheads="1"/>
          </p:cNvSpPr>
          <p:nvPr>
            <p:ph type="body" idx="1"/>
          </p:nvPr>
        </p:nvSpPr>
        <p:spPr>
          <a:xfrm>
            <a:off x="685800" y="4587875"/>
            <a:ext cx="5486400" cy="4346575"/>
          </a:xfrm>
        </p:spPr>
        <p:txBody>
          <a:bodyPr/>
          <a:lstStyle/>
          <a:p>
            <a:r>
              <a:rPr lang="en-GB" baseline="0" dirty="0" smtClean="0"/>
              <a:t>Evolutionary story </a:t>
            </a:r>
            <a:r>
              <a:rPr lang="en-GB" baseline="0" dirty="0" err="1" smtClean="0"/>
              <a:t>vs</a:t>
            </a:r>
            <a:r>
              <a:rPr lang="en-GB" baseline="0" dirty="0" smtClean="0"/>
              <a:t> real history</a:t>
            </a:r>
          </a:p>
          <a:p>
            <a:r>
              <a:rPr lang="en-GB" baseline="0" dirty="0" smtClean="0"/>
              <a:t>Evolution: death and suffering over millions of years brought man into existence.</a:t>
            </a:r>
          </a:p>
          <a:p>
            <a:r>
              <a:rPr lang="en-GB" baseline="0" dirty="0" smtClean="0"/>
              <a:t>Bible history: man’s actions brought death and suffering into God’s “very good” creation.</a:t>
            </a:r>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Evolution is really</a:t>
            </a:r>
            <a:r>
              <a:rPr lang="en-GB" baseline="0" dirty="0" smtClean="0"/>
              <a:t> an alternative history of the world; a history that contradicts the Bible’s history, which is the basis of its message of salvation.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7B0DD5-E92F-40E9-A2AF-6469C44FB664}" type="slidenum">
              <a:rPr lang="en-AU"/>
              <a:pPr/>
              <a:t>41</a:t>
            </a:fld>
            <a:endParaRPr lang="en-AU" dirty="0"/>
          </a:p>
        </p:txBody>
      </p:sp>
      <p:sp>
        <p:nvSpPr>
          <p:cNvPr id="908290" name="Rectangle 2"/>
          <p:cNvSpPr>
            <a:spLocks noGrp="1" noRot="1" noChangeAspect="1" noChangeArrowheads="1" noTextEdit="1"/>
          </p:cNvSpPr>
          <p:nvPr>
            <p:ph type="sldImg"/>
          </p:nvPr>
        </p:nvSpPr>
        <p:spPr>
          <a:xfrm>
            <a:off x="1014413" y="723900"/>
            <a:ext cx="4830762" cy="3622675"/>
          </a:xfrm>
          <a:ln/>
        </p:spPr>
      </p:sp>
      <p:sp>
        <p:nvSpPr>
          <p:cNvPr id="908291" name="Rectangle 3"/>
          <p:cNvSpPr>
            <a:spLocks noGrp="1" noChangeArrowheads="1"/>
          </p:cNvSpPr>
          <p:nvPr>
            <p:ph type="body" idx="1"/>
          </p:nvPr>
        </p:nvSpPr>
        <p:spPr>
          <a:xfrm>
            <a:off x="685800" y="4587875"/>
            <a:ext cx="5486400" cy="4346575"/>
          </a:xfrm>
        </p:spPr>
        <p:txBody>
          <a:bodyPr/>
          <a:lstStyle/>
          <a:p>
            <a:r>
              <a:rPr lang="en-GB" baseline="0" dirty="0" smtClean="0"/>
              <a:t>Evolution: death and suffering over millions of years brought man into existence.</a:t>
            </a:r>
          </a:p>
          <a:p>
            <a:r>
              <a:rPr lang="en-GB" baseline="0" dirty="0" smtClean="0"/>
              <a:t>Bible history: man’s actions brought death and suffering into God’s “very good” creation.</a:t>
            </a:r>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Evolution is really</a:t>
            </a:r>
            <a:r>
              <a:rPr lang="en-GB" baseline="0" dirty="0" smtClean="0"/>
              <a:t> an alternative history of the world; a history that contradicts the Bible’s history, which is the basis of its message of salvation.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p:txBody>
          <a:bodyPr/>
          <a:lstStyle/>
          <a:p>
            <a:pPr>
              <a:defRPr/>
            </a:pPr>
            <a:fld id="{A7922D57-D678-4FB0-AEEA-E35058CE6E74}" type="slidenum">
              <a:rPr lang="en-US" altLang="zh-HK">
                <a:solidFill>
                  <a:prstClr val="black"/>
                </a:solidFill>
              </a:rPr>
              <a:pPr>
                <a:defRPr/>
              </a:pPr>
              <a:t>42</a:t>
            </a:fld>
            <a:endParaRPr lang="en-US" altLang="zh-HK" dirty="0">
              <a:solidFill>
                <a:prstClr val="black"/>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zh-HK" altLang="zh-HK"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p:txBody>
          <a:bodyPr/>
          <a:lstStyle/>
          <a:p>
            <a:pPr>
              <a:defRPr/>
            </a:pPr>
            <a:fld id="{80528A62-5C84-4BA3-9DEC-271626F7E225}" type="slidenum">
              <a:rPr lang="en-US" altLang="zh-HK">
                <a:solidFill>
                  <a:srgbClr val="000000"/>
                </a:solidFill>
              </a:rPr>
              <a:pPr>
                <a:defRPr/>
              </a:pPr>
              <a:t>43</a:t>
            </a:fld>
            <a:endParaRPr lang="en-US" altLang="zh-HK" dirty="0">
              <a:solidFill>
                <a:srgbClr val="000000"/>
              </a:solidFill>
            </a:endParaRPr>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r>
              <a:rPr lang="en-AU" altLang="zh-HK" dirty="0" smtClean="0"/>
              <a:t>Death came</a:t>
            </a:r>
            <a:r>
              <a:rPr lang="en-AU" altLang="zh-HK" baseline="0" dirty="0" smtClean="0"/>
              <a:t> through Adam. Life comes through Christ. 1 Corinthians 15:45 compares the first Adam with the last Adam. The last Adam (Jesus) came to undo what the first Adam did. All those who are only ‘in Adam’ die; those who are in Christ will live eternally. There will be a resurrection and new heavens and earth where there will be no more death and suffering.</a:t>
            </a:r>
            <a:endParaRPr lang="zh-HK" altLang="zh-HK"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p>
            <a:pPr>
              <a:defRPr/>
            </a:pPr>
            <a:fld id="{F947C247-731A-49F7-B174-CBD9452F6CDF}" type="slidenum">
              <a:rPr lang="en-US" altLang="zh-HK">
                <a:solidFill>
                  <a:prstClr val="black"/>
                </a:solidFill>
              </a:rPr>
              <a:pPr>
                <a:defRPr/>
              </a:pPr>
              <a:t>44</a:t>
            </a:fld>
            <a:endParaRPr lang="en-US" altLang="zh-HK" dirty="0">
              <a:solidFill>
                <a:prstClr val="black"/>
              </a:solidFill>
            </a:endParaRPr>
          </a:p>
        </p:txBody>
      </p:sp>
      <p:sp>
        <p:nvSpPr>
          <p:cNvPr id="360451" name="Rectangle 7"/>
          <p:cNvSpPr txBox="1">
            <a:spLocks noGrp="1" noChangeArrowheads="1"/>
          </p:cNvSpPr>
          <p:nvPr/>
        </p:nvSpPr>
        <p:spPr bwMode="auto">
          <a:xfrm>
            <a:off x="3884613" y="9173756"/>
            <a:ext cx="2971800" cy="482918"/>
          </a:xfrm>
          <a:prstGeom prst="rect">
            <a:avLst/>
          </a:prstGeom>
          <a:noFill/>
          <a:ln w="9525">
            <a:noFill/>
            <a:miter lim="800000"/>
            <a:headEnd/>
            <a:tailEnd/>
          </a:ln>
        </p:spPr>
        <p:txBody>
          <a:bodyPr anchor="b"/>
          <a:lstStyle/>
          <a:p>
            <a:pPr algn="r" eaLnBrk="1" hangingPunct="1"/>
            <a:fld id="{3B332275-8FA3-4A1E-9CAF-CF5561E0BBE3}" type="slidenum">
              <a:rPr lang="en-US" altLang="zh-HK" sz="1200">
                <a:solidFill>
                  <a:srgbClr val="000000"/>
                </a:solidFill>
                <a:latin typeface="Arial" pitchFamily="34" charset="0"/>
                <a:cs typeface="Arial" pitchFamily="34" charset="0"/>
              </a:rPr>
              <a:pPr algn="r" eaLnBrk="1" hangingPunct="1"/>
              <a:t>44</a:t>
            </a:fld>
            <a:endParaRPr lang="en-US" altLang="zh-HK" sz="1200" dirty="0">
              <a:solidFill>
                <a:srgbClr val="000000"/>
              </a:solidFill>
              <a:latin typeface="Arial" pitchFamily="34" charset="0"/>
              <a:cs typeface="Arial" pitchFamily="34" charset="0"/>
            </a:endParaRPr>
          </a:p>
        </p:txBody>
      </p:sp>
      <p:sp>
        <p:nvSpPr>
          <p:cNvPr id="360452" name="Rectangle 2"/>
          <p:cNvSpPr>
            <a:spLocks noGrp="1" noRot="1" noChangeAspect="1" noChangeArrowheads="1" noTextEdit="1"/>
          </p:cNvSpPr>
          <p:nvPr>
            <p:ph type="sldImg"/>
          </p:nvPr>
        </p:nvSpPr>
        <p:spPr>
          <a:ln/>
        </p:spPr>
      </p:sp>
      <p:sp>
        <p:nvSpPr>
          <p:cNvPr id="360453" name="Rectangle 3"/>
          <p:cNvSpPr>
            <a:spLocks noGrp="1" noChangeArrowheads="1"/>
          </p:cNvSpPr>
          <p:nvPr>
            <p:ph type="body" idx="1"/>
          </p:nvPr>
        </p:nvSpPr>
        <p:spPr>
          <a:noFill/>
          <a:ln/>
        </p:spPr>
        <p:txBody>
          <a:bodyPr/>
          <a:lstStyle/>
          <a:p>
            <a:pPr eaLnBrk="1" hangingPunct="1"/>
            <a:endParaRPr lang="en-US" altLang="zh-HK" sz="500" b="1" dirty="0" smtClean="0">
              <a:solidFill>
                <a:srgbClr val="FFE1FF"/>
              </a:solidFill>
              <a:latin typeface="Tahoma"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74A638-84FC-448E-91A2-BB04408AC097}" type="slidenum">
              <a:rPr lang="en-US">
                <a:solidFill>
                  <a:prstClr val="black"/>
                </a:solidFill>
              </a:rPr>
              <a:pPr/>
              <a:t>45</a:t>
            </a:fld>
            <a:endParaRPr lang="en-US" dirty="0">
              <a:solidFill>
                <a:prstClr val="black"/>
              </a:solidFill>
            </a:endParaRPr>
          </a:p>
        </p:txBody>
      </p:sp>
      <p:sp>
        <p:nvSpPr>
          <p:cNvPr id="1245186" name="Rectangle 2"/>
          <p:cNvSpPr>
            <a:spLocks noGrp="1" noRot="1" noChangeAspect="1" noChangeArrowheads="1" noTextEdit="1"/>
          </p:cNvSpPr>
          <p:nvPr>
            <p:ph type="sldImg"/>
          </p:nvPr>
        </p:nvSpPr>
        <p:spPr>
          <a:xfrm>
            <a:off x="1014413" y="723900"/>
            <a:ext cx="4829175" cy="3622675"/>
          </a:xfrm>
          <a:ln/>
        </p:spPr>
      </p:sp>
      <p:sp>
        <p:nvSpPr>
          <p:cNvPr id="1245187" name="Rectangle 3"/>
          <p:cNvSpPr>
            <a:spLocks noGrp="1" noChangeArrowheads="1"/>
          </p:cNvSpPr>
          <p:nvPr>
            <p:ph type="body" idx="1"/>
          </p:nvPr>
        </p:nvSpPr>
        <p:spPr/>
        <p:txBody>
          <a:bodyPr/>
          <a:lstStyle/>
          <a:p>
            <a:r>
              <a:rPr lang="en-US" dirty="0" smtClean="0"/>
              <a:t>In the future</a:t>
            </a:r>
            <a:r>
              <a:rPr lang="en-US" baseline="0" dirty="0" smtClean="0"/>
              <a:t> there will be a new heavens and earth and paradise will be restored where death will be no more. This is something to look forward to for those who are ‘in Christ’.</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AU" dirty="0" smtClean="0"/>
              <a:t>Perfect world, spoiled through sin, to be restored</a:t>
            </a:r>
            <a:r>
              <a:rPr lang="en-AU" baseline="0" dirty="0" smtClean="0"/>
              <a:t> in the future (new heaven and earth).</a:t>
            </a:r>
            <a:endParaRPr lang="en-AU"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AU" dirty="0" smtClean="0"/>
              <a:t>New heavens and earth: </a:t>
            </a:r>
            <a:r>
              <a:rPr lang="en-AU" dirty="0" smtClean="0">
                <a:latin typeface="Arial" pitchFamily="34" charset="0"/>
                <a:cs typeface="Arial" pitchFamily="34" charset="0"/>
              </a:rPr>
              <a:t>2 Peter 3:10-13 The</a:t>
            </a:r>
            <a:r>
              <a:rPr lang="en-AU" baseline="0" dirty="0" smtClean="0">
                <a:latin typeface="Arial" pitchFamily="34" charset="0"/>
                <a:cs typeface="Arial" pitchFamily="34" charset="0"/>
              </a:rPr>
              <a:t> ‘big picture’ from beginning to end. Accepting evolutionary ideas of death and suffering almost since the beginning, undoes the big picture from the Bible. It undermines the hope we have in Christ for the future, if you think about it!</a:t>
            </a:r>
            <a:endParaRPr lang="en-US" dirty="0" smtClean="0">
              <a:latin typeface="Arial" pitchFamily="34" charset="0"/>
              <a:cs typeface="Arial" pitchFamily="34" charset="0"/>
            </a:endParaRPr>
          </a:p>
          <a:p>
            <a:endParaRPr lang="en-AU" dirty="0"/>
          </a:p>
        </p:txBody>
      </p:sp>
      <p:sp>
        <p:nvSpPr>
          <p:cNvPr id="4" name="Slide Number Placeholder 3"/>
          <p:cNvSpPr>
            <a:spLocks noGrp="1"/>
          </p:cNvSpPr>
          <p:nvPr>
            <p:ph type="sldNum" sz="quarter" idx="10"/>
          </p:nvPr>
        </p:nvSpPr>
        <p:spPr/>
        <p:txBody>
          <a:bodyPr/>
          <a:lstStyle/>
          <a:p>
            <a:fld id="{AE74ABE3-5AEA-451B-8C67-951E290E7504}" type="slidenum">
              <a:rPr lang="en-US" smtClean="0">
                <a:solidFill>
                  <a:srgbClr val="000000"/>
                </a:solidFill>
              </a:rPr>
              <a:pPr/>
              <a:t>46</a:t>
            </a:fld>
            <a:endParaRPr lang="en-US" dirty="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w="9525"/>
        </p:spPr>
        <p:txBody>
          <a:bodyPr/>
          <a:lstStyle/>
          <a:p>
            <a:endParaRPr lang="en-US" dirty="0" smtClean="0"/>
          </a:p>
        </p:txBody>
      </p:sp>
      <p:sp>
        <p:nvSpPr>
          <p:cNvPr id="189444" name="Slide Number Placeholder 3"/>
          <p:cNvSpPr>
            <a:spLocks noGrp="1"/>
          </p:cNvSpPr>
          <p:nvPr>
            <p:ph type="sldNum" sz="quarter" idx="5"/>
          </p:nvPr>
        </p:nvSpPr>
        <p:spPr>
          <a:xfrm>
            <a:off x="6597650" y="9402765"/>
            <a:ext cx="260350" cy="279400"/>
          </a:xfrm>
          <a:noFill/>
        </p:spPr>
        <p:txBody>
          <a:bodyPr/>
          <a:lstStyle/>
          <a:p>
            <a:pPr defTabSz="457200"/>
            <a:fld id="{CEC9973A-9C9D-4A1B-B328-820AB10FD7F6}" type="slidenum">
              <a:rPr lang="en-US" smtClean="0">
                <a:solidFill>
                  <a:srgbClr val="000000"/>
                </a:solidFill>
                <a:latin typeface="Calibri" pitchFamily="34" charset="0"/>
              </a:rPr>
              <a:pPr defTabSz="457200"/>
              <a:t>47</a:t>
            </a:fld>
            <a:endParaRPr lang="en-US" dirty="0" smtClean="0">
              <a:solidFill>
                <a:srgbClr val="000000"/>
              </a:solidFill>
              <a:latin typeface="Calibri"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w="9525"/>
        </p:spPr>
        <p:txBody>
          <a:bodyPr/>
          <a:lstStyle/>
          <a:p>
            <a:endParaRPr lang="en-US" dirty="0" smtClean="0"/>
          </a:p>
        </p:txBody>
      </p:sp>
      <p:sp>
        <p:nvSpPr>
          <p:cNvPr id="189444" name="Slide Number Placeholder 3"/>
          <p:cNvSpPr>
            <a:spLocks noGrp="1"/>
          </p:cNvSpPr>
          <p:nvPr>
            <p:ph type="sldNum" sz="quarter" idx="5"/>
          </p:nvPr>
        </p:nvSpPr>
        <p:spPr>
          <a:xfrm>
            <a:off x="6597650" y="9402765"/>
            <a:ext cx="260350" cy="279400"/>
          </a:xfrm>
          <a:noFill/>
        </p:spPr>
        <p:txBody>
          <a:bodyPr/>
          <a:lstStyle/>
          <a:p>
            <a:pPr defTabSz="457200"/>
            <a:fld id="{CEC9973A-9C9D-4A1B-B328-820AB10FD7F6}" type="slidenum">
              <a:rPr lang="en-US" smtClean="0">
                <a:solidFill>
                  <a:srgbClr val="000000"/>
                </a:solidFill>
                <a:latin typeface="Calibri" pitchFamily="34" charset="0"/>
              </a:rPr>
              <a:pPr defTabSz="457200"/>
              <a:t>48</a:t>
            </a:fld>
            <a:endParaRPr lang="en-US" dirty="0" smtClean="0">
              <a:solidFill>
                <a:srgbClr val="000000"/>
              </a:solidFill>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A78FA4-D75D-4356-B44E-E3C9A91478BA}" type="slidenum">
              <a:rPr lang="en-US"/>
              <a:pPr/>
              <a:t>5</a:t>
            </a:fld>
            <a:endParaRPr lang="en-US" dirty="0"/>
          </a:p>
        </p:txBody>
      </p:sp>
      <p:sp>
        <p:nvSpPr>
          <p:cNvPr id="732162" name="Rectangle 2"/>
          <p:cNvSpPr>
            <a:spLocks noGrp="1" noRot="1" noChangeAspect="1" noChangeArrowheads="1" noTextEdit="1"/>
          </p:cNvSpPr>
          <p:nvPr>
            <p:ph type="sldImg"/>
          </p:nvPr>
        </p:nvSpPr>
        <p:spPr>
          <a:xfrm>
            <a:off x="1014413" y="723900"/>
            <a:ext cx="4830762" cy="3622675"/>
          </a:xfrm>
          <a:ln/>
        </p:spPr>
      </p:sp>
      <p:sp>
        <p:nvSpPr>
          <p:cNvPr id="732163" name="Rectangle 3"/>
          <p:cNvSpPr>
            <a:spLocks noGrp="1" noChangeArrowheads="1"/>
          </p:cNvSpPr>
          <p:nvPr>
            <p:ph type="body" idx="1"/>
          </p:nvPr>
        </p:nvSpPr>
        <p:spPr>
          <a:xfrm>
            <a:off x="684670" y="4587911"/>
            <a:ext cx="5488661" cy="4345869"/>
          </a:xfrm>
        </p:spPr>
        <p:txBody>
          <a:bodyPr/>
          <a:lstStyle/>
          <a:p>
            <a:r>
              <a:rPr lang="en-US" dirty="0" smtClean="0"/>
              <a:t>The</a:t>
            </a:r>
            <a:r>
              <a:rPr lang="en-US" baseline="0" dirty="0" smtClean="0"/>
              <a:t> evolutionary way of thinking involves everything ‘creating itself’. No creator is needed or wanted. The universe, the earth and life all came into existence by purely natural processes in this way of thinking.</a:t>
            </a:r>
          </a:p>
          <a:p>
            <a:r>
              <a:rPr lang="en-US" baseline="0" dirty="0" smtClean="0"/>
              <a:t>Dr John Hartnett will be talking about the origin of the universe. What about the origin of life?</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This diagram is in just about every biology textbook. It shows an</a:t>
            </a:r>
            <a:r>
              <a:rPr lang="en-AU" baseline="0" dirty="0" smtClean="0"/>
              <a:t> experiment done in the 1950s that supposedly demonstrated how life might have got started. However, this is very misleading. Wrong inputs (oxygen would have been present: boom!). Unrealistic interference to isolate and protect the products. And although they managed to get some amino acids, from which the proteins of life can be constructed, they were not the types of amino acids that would form proteins. For example, most amino acids can be in two forms that are mirror images of each other; like your right and left hands. Life’s proteins are only made from the left-handed forms whereas these sorts of experiments produce both left and right-handed amino acids. Life’s proteins could never form from these. But life is far more than getting the ingredients to make proteins.</a:t>
            </a:r>
            <a:endParaRPr lang="en-AU" dirty="0"/>
          </a:p>
        </p:txBody>
      </p:sp>
      <p:sp>
        <p:nvSpPr>
          <p:cNvPr id="4" name="Slide Number Placeholder 3"/>
          <p:cNvSpPr>
            <a:spLocks noGrp="1"/>
          </p:cNvSpPr>
          <p:nvPr>
            <p:ph type="sldNum" sz="quarter" idx="10"/>
          </p:nvPr>
        </p:nvSpPr>
        <p:spPr/>
        <p:txBody>
          <a:bodyPr/>
          <a:lstStyle/>
          <a:p>
            <a:fld id="{76EF0AF4-0057-44C4-904E-E8062241EB62}" type="slidenum">
              <a:rPr lang="en-US" smtClean="0">
                <a:solidFill>
                  <a:srgbClr val="000000"/>
                </a:solidFill>
              </a:rPr>
              <a:pPr/>
              <a:t>6</a:t>
            </a:fld>
            <a:endParaRPr lang="en-US" dirty="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p:txBody>
          <a:bodyPr/>
          <a:lstStyle/>
          <a:p>
            <a:pPr>
              <a:defRPr/>
            </a:pPr>
            <a:fld id="{E65A44C7-B62C-49D8-8114-E849D090343F}" type="slidenum">
              <a:rPr lang="en-US" altLang="zh-HK">
                <a:solidFill>
                  <a:srgbClr val="000000"/>
                </a:solidFill>
              </a:rPr>
              <a:pPr>
                <a:defRPr/>
              </a:pPr>
              <a:t>7</a:t>
            </a:fld>
            <a:endParaRPr lang="en-US" altLang="zh-HK" dirty="0">
              <a:solidFill>
                <a:srgbClr val="000000"/>
              </a:solidFill>
            </a:endParaRPr>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zh-HK" altLang="zh-HK"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p:txBody>
          <a:bodyPr/>
          <a:lstStyle/>
          <a:p>
            <a:pPr>
              <a:defRPr/>
            </a:pPr>
            <a:fld id="{CD0D6E82-158E-4540-9EB3-E2A2E3CBF9DB}" type="slidenum">
              <a:rPr lang="en-US" altLang="zh-HK">
                <a:solidFill>
                  <a:srgbClr val="000000"/>
                </a:solidFill>
              </a:rPr>
              <a:pPr>
                <a:defRPr/>
              </a:pPr>
              <a:t>8</a:t>
            </a:fld>
            <a:endParaRPr lang="en-US" altLang="zh-HK" dirty="0">
              <a:solidFill>
                <a:srgbClr val="000000"/>
              </a:solidFill>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altLang="zh-HK"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D85A2E-9E69-42E1-9BFF-95A71BB3ECA5}" type="slidenum">
              <a:rPr lang="en-AU">
                <a:solidFill>
                  <a:srgbClr val="000000"/>
                </a:solidFill>
              </a:rPr>
              <a:pPr/>
              <a:t>9</a:t>
            </a:fld>
            <a:endParaRPr lang="en-AU" dirty="0">
              <a:solidFill>
                <a:srgbClr val="000000"/>
              </a:solidFill>
            </a:endParaRPr>
          </a:p>
        </p:txBody>
      </p:sp>
      <p:sp>
        <p:nvSpPr>
          <p:cNvPr id="799746" name="Rectangle 2"/>
          <p:cNvSpPr>
            <a:spLocks noGrp="1" noRot="1" noChangeAspect="1" noChangeArrowheads="1" noTextEdit="1"/>
          </p:cNvSpPr>
          <p:nvPr>
            <p:ph type="sldImg"/>
          </p:nvPr>
        </p:nvSpPr>
        <p:spPr>
          <a:xfrm>
            <a:off x="1016000" y="738188"/>
            <a:ext cx="4827588" cy="3621087"/>
          </a:xfrm>
          <a:ln/>
        </p:spPr>
      </p:sp>
      <p:sp>
        <p:nvSpPr>
          <p:cNvPr id="799747" name="Rectangle 3"/>
          <p:cNvSpPr>
            <a:spLocks noGrp="1" noChangeArrowheads="1"/>
          </p:cNvSpPr>
          <p:nvPr>
            <p:ph type="body" idx="1"/>
          </p:nvPr>
        </p:nvSpPr>
        <p:spPr>
          <a:xfrm>
            <a:off x="690564" y="4594225"/>
            <a:ext cx="5476875" cy="4325939"/>
          </a:xfrm>
        </p:spPr>
        <p:txBody>
          <a:bodyPr/>
          <a:lstStyle/>
          <a:p>
            <a:r>
              <a:rPr lang="en-AU" dirty="0" smtClean="0"/>
              <a:t>Science studies the repeatable; history</a:t>
            </a:r>
            <a:r>
              <a:rPr lang="en-AU" baseline="0" dirty="0" smtClean="0"/>
              <a:t> studies the unrepeatable.</a:t>
            </a:r>
            <a:endParaRPr lang="en-AU" dirty="0" smtClean="0"/>
          </a:p>
          <a:p>
            <a:r>
              <a:rPr lang="en-AU" dirty="0" smtClean="0"/>
              <a:t>Evolution is a</a:t>
            </a:r>
            <a:r>
              <a:rPr lang="en-AU" baseline="0" dirty="0" smtClean="0"/>
              <a:t> claim about history; what happened in the past. </a:t>
            </a:r>
            <a:r>
              <a:rPr lang="en-AU" dirty="0" smtClean="0"/>
              <a:t>Dating </a:t>
            </a:r>
            <a:r>
              <a:rPr lang="en-AU" dirty="0"/>
              <a:t>of rocks and fossils is historical </a:t>
            </a:r>
            <a:r>
              <a:rPr lang="en-AU" dirty="0" smtClean="0"/>
              <a:t>science. The dates </a:t>
            </a:r>
            <a:r>
              <a:rPr lang="en-AU" dirty="0"/>
              <a:t>are not </a:t>
            </a:r>
            <a:r>
              <a:rPr lang="en-AU" dirty="0">
                <a:latin typeface="Arial"/>
              </a:rPr>
              <a:t>‘</a:t>
            </a:r>
            <a:r>
              <a:rPr lang="en-AU" dirty="0"/>
              <a:t>facts</a:t>
            </a:r>
            <a:r>
              <a:rPr lang="en-AU" dirty="0">
                <a:latin typeface="Arial"/>
              </a:rPr>
              <a:t>’</a:t>
            </a:r>
            <a:r>
              <a:rPr lang="en-AU" dirty="0"/>
              <a:t>; they are interpretations that rely on many unprovable </a:t>
            </a:r>
            <a:r>
              <a:rPr lang="en-AU" dirty="0" smtClean="0"/>
              <a:t>assumptions. You can‘t do experiments on the</a:t>
            </a:r>
            <a:r>
              <a:rPr lang="en-AU" baseline="0" dirty="0" smtClean="0"/>
              <a:t> past. There is no ‘time machine’ to observe the past. The only way we can know </a:t>
            </a:r>
            <a:r>
              <a:rPr lang="en-AU" i="1" baseline="0" dirty="0" smtClean="0"/>
              <a:t>what</a:t>
            </a:r>
            <a:r>
              <a:rPr lang="en-AU" baseline="0" dirty="0" smtClean="0"/>
              <a:t> happened and </a:t>
            </a:r>
            <a:r>
              <a:rPr lang="en-AU" i="1" baseline="0" dirty="0" smtClean="0"/>
              <a:t>when</a:t>
            </a:r>
            <a:r>
              <a:rPr lang="en-AU" baseline="0" dirty="0" smtClean="0"/>
              <a:t> is by a reliable eye-witness, and we have that in the Bible (only God was there in the beginning). </a:t>
            </a:r>
          </a:p>
          <a:p>
            <a:r>
              <a:rPr lang="en-AU" baseline="0" dirty="0" smtClean="0"/>
              <a:t>Historical science contrasts with operational science, which involves learning how the world today operates. Here we can do experiments to test ideas. Operational science has brought us many, many benefits, but evolution has been an impediment to scientific progress (as well as causing social decay).</a:t>
            </a:r>
            <a:endParaRPr lang="en-A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68290" name="Group 2"/>
          <p:cNvGrpSpPr>
            <a:grpSpLocks/>
          </p:cNvGrpSpPr>
          <p:nvPr/>
        </p:nvGrpSpPr>
        <p:grpSpPr bwMode="auto">
          <a:xfrm>
            <a:off x="0" y="0"/>
            <a:ext cx="9144000" cy="6856413"/>
            <a:chOff x="0" y="0"/>
            <a:chExt cx="5760" cy="4319"/>
          </a:xfrm>
        </p:grpSpPr>
        <p:sp>
          <p:nvSpPr>
            <p:cNvPr id="26829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endParaRPr lang="en-AU"/>
            </a:p>
          </p:txBody>
        </p:sp>
        <p:sp>
          <p:nvSpPr>
            <p:cNvPr id="26829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AU"/>
            </a:p>
          </p:txBody>
        </p:sp>
        <p:sp>
          <p:nvSpPr>
            <p:cNvPr id="26829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endParaRPr lang="en-AU"/>
            </a:p>
          </p:txBody>
        </p:sp>
        <p:sp>
          <p:nvSpPr>
            <p:cNvPr id="268294"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endParaRPr lang="en-AU"/>
            </a:p>
          </p:txBody>
        </p:sp>
        <p:sp>
          <p:nvSpPr>
            <p:cNvPr id="26829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endParaRPr lang="en-AU"/>
            </a:p>
          </p:txBody>
        </p:sp>
        <p:sp>
          <p:nvSpPr>
            <p:cNvPr id="268296"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endParaRPr lang="en-AU"/>
            </a:p>
          </p:txBody>
        </p:sp>
        <p:sp>
          <p:nvSpPr>
            <p:cNvPr id="268297"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endParaRPr lang="en-AU"/>
            </a:p>
          </p:txBody>
        </p:sp>
        <p:sp>
          <p:nvSpPr>
            <p:cNvPr id="26829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AU"/>
            </a:p>
          </p:txBody>
        </p:sp>
        <p:sp>
          <p:nvSpPr>
            <p:cNvPr id="268299"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endParaRPr lang="en-AU"/>
            </a:p>
          </p:txBody>
        </p:sp>
        <p:sp>
          <p:nvSpPr>
            <p:cNvPr id="26830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endParaRPr lang="en-AU"/>
            </a:p>
          </p:txBody>
        </p:sp>
        <p:sp>
          <p:nvSpPr>
            <p:cNvPr id="268301"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endParaRPr lang="en-AU"/>
            </a:p>
          </p:txBody>
        </p:sp>
        <p:sp>
          <p:nvSpPr>
            <p:cNvPr id="26830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endParaRPr lang="en-AU"/>
            </a:p>
          </p:txBody>
        </p:sp>
        <p:sp>
          <p:nvSpPr>
            <p:cNvPr id="268303"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endParaRPr lang="en-AU"/>
            </a:p>
          </p:txBody>
        </p:sp>
        <p:sp>
          <p:nvSpPr>
            <p:cNvPr id="26830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endParaRPr lang="en-AU"/>
            </a:p>
          </p:txBody>
        </p:sp>
        <p:sp>
          <p:nvSpPr>
            <p:cNvPr id="26830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endParaRPr lang="en-AU"/>
            </a:p>
          </p:txBody>
        </p:sp>
        <p:sp>
          <p:nvSpPr>
            <p:cNvPr id="26830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endParaRPr lang="en-AU"/>
            </a:p>
          </p:txBody>
        </p:sp>
        <p:sp>
          <p:nvSpPr>
            <p:cNvPr id="268307"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endParaRPr lang="en-AU"/>
            </a:p>
          </p:txBody>
        </p:sp>
        <p:sp>
          <p:nvSpPr>
            <p:cNvPr id="26830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endParaRPr lang="en-AU"/>
            </a:p>
          </p:txBody>
        </p:sp>
        <p:sp>
          <p:nvSpPr>
            <p:cNvPr id="268309"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endParaRPr lang="en-AU"/>
            </a:p>
          </p:txBody>
        </p:sp>
        <p:sp>
          <p:nvSpPr>
            <p:cNvPr id="26831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endParaRPr lang="en-AU"/>
            </a:p>
          </p:txBody>
        </p:sp>
        <p:sp>
          <p:nvSpPr>
            <p:cNvPr id="26831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endParaRPr lang="en-AU"/>
            </a:p>
          </p:txBody>
        </p:sp>
        <p:sp>
          <p:nvSpPr>
            <p:cNvPr id="26831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endParaRPr lang="en-AU"/>
            </a:p>
          </p:txBody>
        </p:sp>
        <p:sp>
          <p:nvSpPr>
            <p:cNvPr id="268313"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endParaRPr lang="en-AU"/>
            </a:p>
          </p:txBody>
        </p:sp>
        <p:sp>
          <p:nvSpPr>
            <p:cNvPr id="26831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endParaRPr lang="en-AU"/>
            </a:p>
          </p:txBody>
        </p:sp>
        <p:sp>
          <p:nvSpPr>
            <p:cNvPr id="26831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endParaRPr lang="en-AU"/>
            </a:p>
          </p:txBody>
        </p:sp>
        <p:sp>
          <p:nvSpPr>
            <p:cNvPr id="268316"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endParaRPr lang="en-AU"/>
            </a:p>
          </p:txBody>
        </p:sp>
        <p:sp>
          <p:nvSpPr>
            <p:cNvPr id="26831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endParaRPr lang="en-AU"/>
            </a:p>
          </p:txBody>
        </p:sp>
        <p:sp>
          <p:nvSpPr>
            <p:cNvPr id="268318"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endParaRPr lang="en-AU"/>
            </a:p>
          </p:txBody>
        </p:sp>
        <p:sp>
          <p:nvSpPr>
            <p:cNvPr id="26831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AU"/>
            </a:p>
          </p:txBody>
        </p:sp>
        <p:sp>
          <p:nvSpPr>
            <p:cNvPr id="26832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endParaRPr lang="en-AU"/>
            </a:p>
          </p:txBody>
        </p:sp>
        <p:sp>
          <p:nvSpPr>
            <p:cNvPr id="26832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endParaRPr lang="en-AU"/>
            </a:p>
          </p:txBody>
        </p:sp>
        <p:sp>
          <p:nvSpPr>
            <p:cNvPr id="26832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AU"/>
            </a:p>
          </p:txBody>
        </p:sp>
        <p:sp>
          <p:nvSpPr>
            <p:cNvPr id="26832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endParaRPr lang="en-AU"/>
            </a:p>
          </p:txBody>
        </p:sp>
        <p:sp>
          <p:nvSpPr>
            <p:cNvPr id="26832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endParaRPr lang="en-AU"/>
            </a:p>
          </p:txBody>
        </p:sp>
        <p:sp>
          <p:nvSpPr>
            <p:cNvPr id="26832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endParaRPr lang="en-AU"/>
            </a:p>
          </p:txBody>
        </p:sp>
        <p:sp>
          <p:nvSpPr>
            <p:cNvPr id="26832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endParaRPr lang="en-AU"/>
            </a:p>
          </p:txBody>
        </p:sp>
        <p:grpSp>
          <p:nvGrpSpPr>
            <p:cNvPr id="268327" name="Group 39"/>
            <p:cNvGrpSpPr>
              <a:grpSpLocks/>
            </p:cNvGrpSpPr>
            <p:nvPr userDrawn="1"/>
          </p:nvGrpSpPr>
          <p:grpSpPr bwMode="auto">
            <a:xfrm>
              <a:off x="0" y="1632"/>
              <a:ext cx="5758" cy="1858"/>
              <a:chOff x="0" y="1632"/>
              <a:chExt cx="5758" cy="1858"/>
            </a:xfrm>
          </p:grpSpPr>
          <p:sp>
            <p:nvSpPr>
              <p:cNvPr id="26832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AU"/>
              </a:p>
            </p:txBody>
          </p:sp>
          <p:sp>
            <p:nvSpPr>
              <p:cNvPr id="26832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endParaRPr lang="en-AU"/>
              </a:p>
            </p:txBody>
          </p:sp>
        </p:grpSp>
      </p:grpSp>
      <p:sp>
        <p:nvSpPr>
          <p:cNvPr id="268330" name="Rectangle 42"/>
          <p:cNvSpPr>
            <a:spLocks noGrp="1" noChangeArrowheads="1"/>
          </p:cNvSpPr>
          <p:nvPr>
            <p:ph type="ctrTitle" sz="quarter"/>
          </p:nvPr>
        </p:nvSpPr>
        <p:spPr>
          <a:xfrm>
            <a:off x="457200" y="304800"/>
            <a:ext cx="8229600" cy="1143000"/>
          </a:xfrm>
        </p:spPr>
        <p:txBody>
          <a:bodyPr/>
          <a:lstStyle>
            <a:lvl1pPr>
              <a:defRPr>
                <a:solidFill>
                  <a:srgbClr val="FF99CC"/>
                </a:solidFill>
              </a:defRPr>
            </a:lvl1pPr>
          </a:lstStyle>
          <a:p>
            <a:r>
              <a:rPr lang="en-US" altLang="ja-JP"/>
              <a:t>Click to edit Master title style</a:t>
            </a:r>
          </a:p>
        </p:txBody>
      </p:sp>
      <p:sp>
        <p:nvSpPr>
          <p:cNvPr id="268331" name="Rectangle 43"/>
          <p:cNvSpPr>
            <a:spLocks noGrp="1" noChangeArrowheads="1"/>
          </p:cNvSpPr>
          <p:nvPr>
            <p:ph type="subTitle" sz="quarter" idx="1"/>
          </p:nvPr>
        </p:nvSpPr>
        <p:spPr>
          <a:xfrm>
            <a:off x="1371600" y="1905000"/>
            <a:ext cx="6400800" cy="1752600"/>
          </a:xfrm>
        </p:spPr>
        <p:txBody>
          <a:bodyPr/>
          <a:lstStyle>
            <a:lvl1pPr marL="0" indent="0" algn="ctr">
              <a:buFont typeface="Wingdings" pitchFamily="2" charset="2"/>
              <a:buNone/>
              <a:defRPr sz="3600">
                <a:solidFill>
                  <a:srgbClr val="FFFF00"/>
                </a:solidFill>
              </a:defRPr>
            </a:lvl1pPr>
          </a:lstStyle>
          <a:p>
            <a:r>
              <a:rPr lang="en-US" altLang="ja-JP"/>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ltLang="ja-JP"/>
          </a:p>
        </p:txBody>
      </p:sp>
      <p:sp>
        <p:nvSpPr>
          <p:cNvPr id="5" name="Footer Placeholder 4"/>
          <p:cNvSpPr>
            <a:spLocks noGrp="1"/>
          </p:cNvSpPr>
          <p:nvPr>
            <p:ph type="ftr" sz="quarter" idx="11"/>
          </p:nvPr>
        </p:nvSpPr>
        <p:spPr/>
        <p:txBody>
          <a:bodyPr/>
          <a:lstStyle>
            <a:lvl1pPr>
              <a:defRPr/>
            </a:lvl1pPr>
          </a:lstStyle>
          <a:p>
            <a:endParaRPr lang="en-US" altLang="ja-JP"/>
          </a:p>
        </p:txBody>
      </p:sp>
      <p:sp>
        <p:nvSpPr>
          <p:cNvPr id="6" name="Slide Number Placeholder 5"/>
          <p:cNvSpPr>
            <a:spLocks noGrp="1"/>
          </p:cNvSpPr>
          <p:nvPr>
            <p:ph type="sldNum" sz="quarter" idx="12"/>
          </p:nvPr>
        </p:nvSpPr>
        <p:spPr/>
        <p:txBody>
          <a:bodyPr/>
          <a:lstStyle>
            <a:lvl1pPr>
              <a:defRPr/>
            </a:lvl1pPr>
          </a:lstStyle>
          <a:p>
            <a:fld id="{38EED588-97B2-4015-B33B-7AE186849BD1}" type="slidenum">
              <a:rPr lang="ja-JP" altLang="en-US"/>
              <a:pPr/>
              <a:t>‹#›</a:t>
            </a:fld>
            <a:endParaRPr lang="en-US" altLang="ja-JP"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zh-HK" altLang="zh-HK"/>
          </a:p>
        </p:txBody>
      </p:sp>
      <p:sp>
        <p:nvSpPr>
          <p:cNvPr id="6" name="Footer Placeholder 4"/>
          <p:cNvSpPr>
            <a:spLocks noGrp="1"/>
          </p:cNvSpPr>
          <p:nvPr>
            <p:ph type="ftr" sz="quarter" idx="11"/>
          </p:nvPr>
        </p:nvSpPr>
        <p:spPr/>
        <p:txBody>
          <a:bodyPr/>
          <a:lstStyle>
            <a:lvl1pPr>
              <a:defRPr/>
            </a:lvl1pPr>
          </a:lstStyle>
          <a:p>
            <a:pPr>
              <a:defRPr/>
            </a:pPr>
            <a:endParaRPr lang="zh-HK" altLang="zh-HK"/>
          </a:p>
        </p:txBody>
      </p:sp>
      <p:sp>
        <p:nvSpPr>
          <p:cNvPr id="7" name="Slide Number Placeholder 5"/>
          <p:cNvSpPr>
            <a:spLocks noGrp="1"/>
          </p:cNvSpPr>
          <p:nvPr>
            <p:ph type="sldNum" sz="quarter" idx="12"/>
          </p:nvPr>
        </p:nvSpPr>
        <p:spPr/>
        <p:txBody>
          <a:bodyPr/>
          <a:lstStyle>
            <a:lvl1pPr>
              <a:defRPr/>
            </a:lvl1pPr>
          </a:lstStyle>
          <a:p>
            <a:pPr>
              <a:defRPr/>
            </a:pPr>
            <a:fld id="{CAAD538A-31E7-4D84-83DC-C277703828B4}" type="slidenum">
              <a:rPr lang="en-US" altLang="zh-HK"/>
              <a:pPr>
                <a:defRPr/>
              </a:pPr>
              <a:t>‹#›</a:t>
            </a:fld>
            <a:endParaRPr lang="en-US" altLang="zh-HK"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zh-HK" altLang="zh-HK"/>
          </a:p>
        </p:txBody>
      </p:sp>
      <p:sp>
        <p:nvSpPr>
          <p:cNvPr id="5" name="Footer Placeholder 4"/>
          <p:cNvSpPr>
            <a:spLocks noGrp="1"/>
          </p:cNvSpPr>
          <p:nvPr>
            <p:ph type="ftr" sz="quarter" idx="11"/>
          </p:nvPr>
        </p:nvSpPr>
        <p:spPr/>
        <p:txBody>
          <a:bodyPr/>
          <a:lstStyle>
            <a:lvl1pPr>
              <a:defRPr/>
            </a:lvl1pPr>
          </a:lstStyle>
          <a:p>
            <a:pPr>
              <a:defRPr/>
            </a:pPr>
            <a:endParaRPr lang="zh-HK" altLang="zh-HK"/>
          </a:p>
        </p:txBody>
      </p:sp>
      <p:sp>
        <p:nvSpPr>
          <p:cNvPr id="6" name="Slide Number Placeholder 5"/>
          <p:cNvSpPr>
            <a:spLocks noGrp="1"/>
          </p:cNvSpPr>
          <p:nvPr>
            <p:ph type="sldNum" sz="quarter" idx="12"/>
          </p:nvPr>
        </p:nvSpPr>
        <p:spPr/>
        <p:txBody>
          <a:bodyPr/>
          <a:lstStyle>
            <a:lvl1pPr>
              <a:defRPr/>
            </a:lvl1pPr>
          </a:lstStyle>
          <a:p>
            <a:pPr>
              <a:defRPr/>
            </a:pPr>
            <a:fld id="{0B386722-8D39-4BA7-95EF-0177E8C8248B}" type="slidenum">
              <a:rPr lang="en-US" altLang="zh-HK"/>
              <a:pPr>
                <a:defRPr/>
              </a:pPr>
              <a:t>‹#›</a:t>
            </a:fld>
            <a:endParaRPr lang="en-US" altLang="zh-HK"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zh-HK" altLang="zh-HK"/>
          </a:p>
        </p:txBody>
      </p:sp>
      <p:sp>
        <p:nvSpPr>
          <p:cNvPr id="5" name="Footer Placeholder 4"/>
          <p:cNvSpPr>
            <a:spLocks noGrp="1"/>
          </p:cNvSpPr>
          <p:nvPr>
            <p:ph type="ftr" sz="quarter" idx="11"/>
          </p:nvPr>
        </p:nvSpPr>
        <p:spPr/>
        <p:txBody>
          <a:bodyPr/>
          <a:lstStyle>
            <a:lvl1pPr>
              <a:defRPr/>
            </a:lvl1pPr>
          </a:lstStyle>
          <a:p>
            <a:pPr>
              <a:defRPr/>
            </a:pPr>
            <a:endParaRPr lang="zh-HK" altLang="zh-HK"/>
          </a:p>
        </p:txBody>
      </p:sp>
      <p:sp>
        <p:nvSpPr>
          <p:cNvPr id="6" name="Slide Number Placeholder 5"/>
          <p:cNvSpPr>
            <a:spLocks noGrp="1"/>
          </p:cNvSpPr>
          <p:nvPr>
            <p:ph type="sldNum" sz="quarter" idx="12"/>
          </p:nvPr>
        </p:nvSpPr>
        <p:spPr/>
        <p:txBody>
          <a:bodyPr/>
          <a:lstStyle>
            <a:lvl1pPr>
              <a:defRPr/>
            </a:lvl1pPr>
          </a:lstStyle>
          <a:p>
            <a:pPr>
              <a:defRPr/>
            </a:pPr>
            <a:fld id="{E937552E-6F92-4461-BC05-D7157C93FF43}" type="slidenum">
              <a:rPr lang="en-US" altLang="zh-HK"/>
              <a:pPr>
                <a:defRPr/>
              </a:pPr>
              <a:t>‹#›</a:t>
            </a:fld>
            <a:endParaRPr lang="en-US" altLang="zh-HK" dirty="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26829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endParaRPr lang="en-AU"/>
            </a:p>
          </p:txBody>
        </p:sp>
        <p:sp>
          <p:nvSpPr>
            <p:cNvPr id="26829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AU"/>
            </a:p>
          </p:txBody>
        </p:sp>
        <p:sp>
          <p:nvSpPr>
            <p:cNvPr id="26829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endParaRPr lang="en-AU"/>
            </a:p>
          </p:txBody>
        </p:sp>
        <p:sp>
          <p:nvSpPr>
            <p:cNvPr id="268294"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endParaRPr lang="en-AU"/>
            </a:p>
          </p:txBody>
        </p:sp>
        <p:sp>
          <p:nvSpPr>
            <p:cNvPr id="26829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endParaRPr lang="en-AU"/>
            </a:p>
          </p:txBody>
        </p:sp>
        <p:sp>
          <p:nvSpPr>
            <p:cNvPr id="268296"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endParaRPr lang="en-AU"/>
            </a:p>
          </p:txBody>
        </p:sp>
        <p:sp>
          <p:nvSpPr>
            <p:cNvPr id="268297"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endParaRPr lang="en-AU"/>
            </a:p>
          </p:txBody>
        </p:sp>
        <p:sp>
          <p:nvSpPr>
            <p:cNvPr id="26829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AU"/>
            </a:p>
          </p:txBody>
        </p:sp>
        <p:sp>
          <p:nvSpPr>
            <p:cNvPr id="268299"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endParaRPr lang="en-AU"/>
            </a:p>
          </p:txBody>
        </p:sp>
        <p:sp>
          <p:nvSpPr>
            <p:cNvPr id="26830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endParaRPr lang="en-AU"/>
            </a:p>
          </p:txBody>
        </p:sp>
        <p:sp>
          <p:nvSpPr>
            <p:cNvPr id="268301"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endParaRPr lang="en-AU"/>
            </a:p>
          </p:txBody>
        </p:sp>
        <p:sp>
          <p:nvSpPr>
            <p:cNvPr id="26830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endParaRPr lang="en-AU"/>
            </a:p>
          </p:txBody>
        </p:sp>
        <p:sp>
          <p:nvSpPr>
            <p:cNvPr id="268303"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endParaRPr lang="en-AU"/>
            </a:p>
          </p:txBody>
        </p:sp>
        <p:sp>
          <p:nvSpPr>
            <p:cNvPr id="26830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endParaRPr lang="en-AU"/>
            </a:p>
          </p:txBody>
        </p:sp>
        <p:sp>
          <p:nvSpPr>
            <p:cNvPr id="26830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endParaRPr lang="en-AU"/>
            </a:p>
          </p:txBody>
        </p:sp>
        <p:sp>
          <p:nvSpPr>
            <p:cNvPr id="26830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endParaRPr lang="en-AU"/>
            </a:p>
          </p:txBody>
        </p:sp>
        <p:sp>
          <p:nvSpPr>
            <p:cNvPr id="268307"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endParaRPr lang="en-AU"/>
            </a:p>
          </p:txBody>
        </p:sp>
        <p:sp>
          <p:nvSpPr>
            <p:cNvPr id="26830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endParaRPr lang="en-AU"/>
            </a:p>
          </p:txBody>
        </p:sp>
        <p:sp>
          <p:nvSpPr>
            <p:cNvPr id="268309"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endParaRPr lang="en-AU"/>
            </a:p>
          </p:txBody>
        </p:sp>
        <p:sp>
          <p:nvSpPr>
            <p:cNvPr id="26831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endParaRPr lang="en-AU"/>
            </a:p>
          </p:txBody>
        </p:sp>
        <p:sp>
          <p:nvSpPr>
            <p:cNvPr id="26831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endParaRPr lang="en-AU"/>
            </a:p>
          </p:txBody>
        </p:sp>
        <p:sp>
          <p:nvSpPr>
            <p:cNvPr id="26831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endParaRPr lang="en-AU"/>
            </a:p>
          </p:txBody>
        </p:sp>
        <p:sp>
          <p:nvSpPr>
            <p:cNvPr id="268313"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endParaRPr lang="en-AU"/>
            </a:p>
          </p:txBody>
        </p:sp>
        <p:sp>
          <p:nvSpPr>
            <p:cNvPr id="26831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endParaRPr lang="en-AU"/>
            </a:p>
          </p:txBody>
        </p:sp>
        <p:sp>
          <p:nvSpPr>
            <p:cNvPr id="26831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endParaRPr lang="en-AU"/>
            </a:p>
          </p:txBody>
        </p:sp>
        <p:sp>
          <p:nvSpPr>
            <p:cNvPr id="268316"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endParaRPr lang="en-AU"/>
            </a:p>
          </p:txBody>
        </p:sp>
        <p:sp>
          <p:nvSpPr>
            <p:cNvPr id="26831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endParaRPr lang="en-AU"/>
            </a:p>
          </p:txBody>
        </p:sp>
        <p:sp>
          <p:nvSpPr>
            <p:cNvPr id="268318"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endParaRPr lang="en-AU"/>
            </a:p>
          </p:txBody>
        </p:sp>
        <p:sp>
          <p:nvSpPr>
            <p:cNvPr id="26831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AU"/>
            </a:p>
          </p:txBody>
        </p:sp>
        <p:sp>
          <p:nvSpPr>
            <p:cNvPr id="26832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endParaRPr lang="en-AU"/>
            </a:p>
          </p:txBody>
        </p:sp>
        <p:sp>
          <p:nvSpPr>
            <p:cNvPr id="26832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endParaRPr lang="en-AU"/>
            </a:p>
          </p:txBody>
        </p:sp>
        <p:sp>
          <p:nvSpPr>
            <p:cNvPr id="26832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AU"/>
            </a:p>
          </p:txBody>
        </p:sp>
        <p:sp>
          <p:nvSpPr>
            <p:cNvPr id="26832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endParaRPr lang="en-AU"/>
            </a:p>
          </p:txBody>
        </p:sp>
        <p:sp>
          <p:nvSpPr>
            <p:cNvPr id="26832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endParaRPr lang="en-AU"/>
            </a:p>
          </p:txBody>
        </p:sp>
        <p:sp>
          <p:nvSpPr>
            <p:cNvPr id="26832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endParaRPr lang="en-AU"/>
            </a:p>
          </p:txBody>
        </p:sp>
        <p:sp>
          <p:nvSpPr>
            <p:cNvPr id="26832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endParaRPr lang="en-AU"/>
            </a:p>
          </p:txBody>
        </p:sp>
        <p:grpSp>
          <p:nvGrpSpPr>
            <p:cNvPr id="3" name="Group 39"/>
            <p:cNvGrpSpPr>
              <a:grpSpLocks/>
            </p:cNvGrpSpPr>
            <p:nvPr userDrawn="1"/>
          </p:nvGrpSpPr>
          <p:grpSpPr bwMode="auto">
            <a:xfrm>
              <a:off x="0" y="1632"/>
              <a:ext cx="5758" cy="1858"/>
              <a:chOff x="0" y="1632"/>
              <a:chExt cx="5758" cy="1858"/>
            </a:xfrm>
          </p:grpSpPr>
          <p:sp>
            <p:nvSpPr>
              <p:cNvPr id="26832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AU"/>
              </a:p>
            </p:txBody>
          </p:sp>
          <p:sp>
            <p:nvSpPr>
              <p:cNvPr id="26832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endParaRPr lang="en-AU"/>
              </a:p>
            </p:txBody>
          </p:sp>
        </p:grpSp>
      </p:grpSp>
      <p:sp>
        <p:nvSpPr>
          <p:cNvPr id="268330" name="Rectangle 42"/>
          <p:cNvSpPr>
            <a:spLocks noGrp="1" noChangeArrowheads="1"/>
          </p:cNvSpPr>
          <p:nvPr>
            <p:ph type="ctrTitle" sz="quarter"/>
          </p:nvPr>
        </p:nvSpPr>
        <p:spPr>
          <a:xfrm>
            <a:off x="457200" y="304800"/>
            <a:ext cx="8229600" cy="1143000"/>
          </a:xfrm>
        </p:spPr>
        <p:txBody>
          <a:bodyPr/>
          <a:lstStyle>
            <a:lvl1pPr>
              <a:defRPr>
                <a:solidFill>
                  <a:srgbClr val="FF99CC"/>
                </a:solidFill>
              </a:defRPr>
            </a:lvl1pPr>
          </a:lstStyle>
          <a:p>
            <a:r>
              <a:rPr lang="en-US" altLang="ja-JP"/>
              <a:t>Click to edit Master title style</a:t>
            </a:r>
          </a:p>
        </p:txBody>
      </p:sp>
      <p:sp>
        <p:nvSpPr>
          <p:cNvPr id="268331" name="Rectangle 43"/>
          <p:cNvSpPr>
            <a:spLocks noGrp="1" noChangeArrowheads="1"/>
          </p:cNvSpPr>
          <p:nvPr>
            <p:ph type="subTitle" sz="quarter" idx="1"/>
          </p:nvPr>
        </p:nvSpPr>
        <p:spPr>
          <a:xfrm>
            <a:off x="1371600" y="1905000"/>
            <a:ext cx="6400800" cy="1752600"/>
          </a:xfrm>
        </p:spPr>
        <p:txBody>
          <a:bodyPr/>
          <a:lstStyle>
            <a:lvl1pPr marL="0" indent="0" algn="ctr">
              <a:buFont typeface="Wingdings" pitchFamily="2" charset="2"/>
              <a:buNone/>
              <a:defRPr sz="3600">
                <a:solidFill>
                  <a:srgbClr val="FFFF00"/>
                </a:solidFill>
              </a:defRPr>
            </a:lvl1pPr>
          </a:lstStyle>
          <a:p>
            <a:r>
              <a:rPr lang="en-US" altLang="ja-JP"/>
              <a:t>Click to edit Master subtitle style</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ja-JP">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7FC5725-3336-4566-9BD6-BEE07D706783}" type="slidenum">
              <a:rPr lang="ja-JP" altLang="en-US">
                <a:solidFill>
                  <a:srgbClr val="FFFFFF"/>
                </a:solidFill>
              </a:rPr>
              <a:pPr/>
              <a:t>‹#›</a:t>
            </a:fld>
            <a:endParaRPr lang="en-US" altLang="ja-JP" dirty="0">
              <a:solidFill>
                <a:srgbClr val="FFFFFF"/>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ja-JP">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274CBB1-6601-4403-9707-55BC1527D141}" type="slidenum">
              <a:rPr lang="ja-JP" altLang="en-US">
                <a:solidFill>
                  <a:srgbClr val="FFFFFF"/>
                </a:solidFill>
              </a:rPr>
              <a:pPr/>
              <a:t>‹#›</a:t>
            </a:fld>
            <a:endParaRPr lang="en-US" altLang="ja-JP" dirty="0">
              <a:solidFill>
                <a:srgbClr val="FFFFFF"/>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a:defRPr/>
            </a:lvl1pPr>
          </a:lstStyle>
          <a:p>
            <a:endParaRPr lang="en-US" altLang="ja-JP">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ja-JP">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EC71C0B-8366-496C-B406-C917EE34123E}" type="slidenum">
              <a:rPr lang="ja-JP" altLang="en-US">
                <a:solidFill>
                  <a:srgbClr val="FFFFFF"/>
                </a:solidFill>
              </a:rPr>
              <a:pPr/>
              <a:t>‹#›</a:t>
            </a:fld>
            <a:endParaRPr lang="en-US" altLang="ja-JP" dirty="0">
              <a:solidFill>
                <a:srgbClr val="FFFFFF"/>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a:defRPr/>
            </a:lvl1pPr>
          </a:lstStyle>
          <a:p>
            <a:endParaRPr lang="en-US" altLang="ja-JP">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ja-JP">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F90D0463-D1BD-4E79-92A5-29C934D33BC7}" type="slidenum">
              <a:rPr lang="ja-JP" altLang="en-US">
                <a:solidFill>
                  <a:srgbClr val="FFFFFF"/>
                </a:solidFill>
              </a:rPr>
              <a:pPr/>
              <a:t>‹#›</a:t>
            </a:fld>
            <a:endParaRPr lang="en-US" altLang="ja-JP" dirty="0">
              <a:solidFill>
                <a:srgbClr val="FFFFFF"/>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US" altLang="ja-JP">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ja-JP">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7011363A-5056-47D6-9C66-85F27FB42DB2}" type="slidenum">
              <a:rPr lang="ja-JP" altLang="en-US">
                <a:solidFill>
                  <a:srgbClr val="FFFFFF"/>
                </a:solidFill>
              </a:rPr>
              <a:pPr/>
              <a:t>‹#›</a:t>
            </a:fld>
            <a:endParaRPr lang="en-US" altLang="ja-JP" dirty="0">
              <a:solidFill>
                <a:srgbClr val="FFFFFF"/>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ja-JP">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ja-JP">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F1F757D-916A-4056-88C5-A41E41FC0317}" type="slidenum">
              <a:rPr lang="ja-JP" altLang="en-US">
                <a:solidFill>
                  <a:srgbClr val="FFFFFF"/>
                </a:solidFill>
              </a:rPr>
              <a:pPr/>
              <a:t>‹#›</a:t>
            </a:fld>
            <a:endParaRPr lang="en-US" altLang="ja-JP" dirty="0">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ltLang="ja-JP"/>
          </a:p>
        </p:txBody>
      </p:sp>
      <p:sp>
        <p:nvSpPr>
          <p:cNvPr id="5" name="Footer Placeholder 4"/>
          <p:cNvSpPr>
            <a:spLocks noGrp="1"/>
          </p:cNvSpPr>
          <p:nvPr>
            <p:ph type="ftr" sz="quarter" idx="11"/>
          </p:nvPr>
        </p:nvSpPr>
        <p:spPr/>
        <p:txBody>
          <a:bodyPr/>
          <a:lstStyle>
            <a:lvl1pPr>
              <a:defRPr/>
            </a:lvl1pPr>
          </a:lstStyle>
          <a:p>
            <a:endParaRPr lang="en-US" altLang="ja-JP"/>
          </a:p>
        </p:txBody>
      </p:sp>
      <p:sp>
        <p:nvSpPr>
          <p:cNvPr id="6" name="Slide Number Placeholder 5"/>
          <p:cNvSpPr>
            <a:spLocks noGrp="1"/>
          </p:cNvSpPr>
          <p:nvPr>
            <p:ph type="sldNum" sz="quarter" idx="12"/>
          </p:nvPr>
        </p:nvSpPr>
        <p:spPr/>
        <p:txBody>
          <a:bodyPr/>
          <a:lstStyle>
            <a:lvl1pPr>
              <a:defRPr/>
            </a:lvl1pPr>
          </a:lstStyle>
          <a:p>
            <a:fld id="{DC10F5C2-1DD9-49D0-BD5C-E0D968FC7847}" type="slidenum">
              <a:rPr lang="ja-JP" altLang="en-US"/>
              <a:pPr/>
              <a:t>‹#›</a:t>
            </a:fld>
            <a:endParaRPr lang="en-US" altLang="ja-JP"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ja-JP">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ja-JP">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C6642B4-925B-4CD7-8B2D-B19859C12686}" type="slidenum">
              <a:rPr lang="ja-JP" altLang="en-US">
                <a:solidFill>
                  <a:srgbClr val="FFFFFF"/>
                </a:solidFill>
              </a:rPr>
              <a:pPr/>
              <a:t>‹#›</a:t>
            </a:fld>
            <a:endParaRPr lang="en-US" altLang="ja-JP" dirty="0">
              <a:solidFill>
                <a:srgbClr val="FFFFFF"/>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ja-JP">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ja-JP">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FAA5B141-37B4-448A-9D3F-0D3E40875068}" type="slidenum">
              <a:rPr lang="ja-JP" altLang="en-US">
                <a:solidFill>
                  <a:srgbClr val="FFFFFF"/>
                </a:solidFill>
              </a:rPr>
              <a:pPr/>
              <a:t>‹#›</a:t>
            </a:fld>
            <a:endParaRPr lang="en-US" altLang="ja-JP" dirty="0">
              <a:solidFill>
                <a:srgbClr val="FFFFFF"/>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ja-JP">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8EED588-97B2-4015-B33B-7AE186849BD1}" type="slidenum">
              <a:rPr lang="ja-JP" altLang="en-US">
                <a:solidFill>
                  <a:srgbClr val="FFFFFF"/>
                </a:solidFill>
              </a:rPr>
              <a:pPr/>
              <a:t>‹#›</a:t>
            </a:fld>
            <a:endParaRPr lang="en-US" altLang="ja-JP" dirty="0">
              <a:solidFill>
                <a:srgbClr val="FFFFFF"/>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ja-JP">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C10F5C2-1DD9-49D0-BD5C-E0D968FC7847}" type="slidenum">
              <a:rPr lang="ja-JP" altLang="en-US">
                <a:solidFill>
                  <a:srgbClr val="FFFFFF"/>
                </a:solidFill>
              </a:rPr>
              <a:pPr/>
              <a:t>‹#›</a:t>
            </a:fld>
            <a:endParaRPr lang="en-US" altLang="ja-JP" dirty="0">
              <a:solidFill>
                <a:srgbClr val="FFFFFF"/>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US" altLang="ja-JP">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ja-JP">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7011363A-5056-47D6-9C66-85F27FB42DB2}" type="slidenum">
              <a:rPr lang="ja-JP" altLang="en-US">
                <a:solidFill>
                  <a:srgbClr val="FFFFFF"/>
                </a:solidFill>
              </a:rPr>
              <a:pPr/>
              <a:t>‹#›</a:t>
            </a:fld>
            <a:endParaRPr lang="en-US" altLang="ja-JP">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BE5D190-80F6-4C75-A863-AC2A50B7398E}"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4A1465C-C964-447F-B53A-43422F87000B}"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CD7BFDC-C84F-4330-AB8D-E6C1177AC7EB}"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8A69BDD-A1F0-43FA-908E-8F91595A1C1B}"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12324B8-3497-4CF3-AD4F-DE39AB9D7F97}" type="slidenum">
              <a:rPr lang="en-US"/>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D0210E4-C1A2-456E-9B21-179F9E2DE836}" type="slidenum">
              <a:rPr lang="en-US"/>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E58A6C1-92A3-45A2-A85B-A11CBC4F4E90}" type="slidenum">
              <a:rPr lang="en-US"/>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F76B156-F369-4523-9E4C-1C6F3D4610CE}"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ltLang="ja-JP"/>
          </a:p>
        </p:txBody>
      </p:sp>
      <p:sp>
        <p:nvSpPr>
          <p:cNvPr id="5" name="Footer Placeholder 4"/>
          <p:cNvSpPr>
            <a:spLocks noGrp="1"/>
          </p:cNvSpPr>
          <p:nvPr>
            <p:ph type="ftr" sz="quarter" idx="11"/>
          </p:nvPr>
        </p:nvSpPr>
        <p:spPr/>
        <p:txBody>
          <a:bodyPr/>
          <a:lstStyle>
            <a:lvl1pPr>
              <a:defRPr/>
            </a:lvl1pPr>
          </a:lstStyle>
          <a:p>
            <a:endParaRPr lang="en-US" altLang="ja-JP"/>
          </a:p>
        </p:txBody>
      </p:sp>
      <p:sp>
        <p:nvSpPr>
          <p:cNvPr id="6" name="Slide Number Placeholder 5"/>
          <p:cNvSpPr>
            <a:spLocks noGrp="1"/>
          </p:cNvSpPr>
          <p:nvPr>
            <p:ph type="sldNum" sz="quarter" idx="12"/>
          </p:nvPr>
        </p:nvSpPr>
        <p:spPr/>
        <p:txBody>
          <a:bodyPr/>
          <a:lstStyle>
            <a:lvl1pPr>
              <a:defRPr/>
            </a:lvl1pPr>
          </a:lstStyle>
          <a:p>
            <a:fld id="{67FC5725-3336-4566-9BD6-BEE07D706783}" type="slidenum">
              <a:rPr lang="ja-JP" altLang="en-US"/>
              <a:pPr/>
              <a:t>‹#›</a:t>
            </a:fld>
            <a:endParaRPr lang="en-US" altLang="ja-JP"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3B955D3-3054-4FC2-9912-928413A41CD9}" type="slidenum">
              <a:rPr lang="en-US"/>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D59383B-875A-4163-A642-361107195F7C}" type="slidenum">
              <a:rPr lang="en-US"/>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82EA81-7586-4728-B2F0-1411A71E57A0}" type="slidenum">
              <a:rPr lang="en-US"/>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DD933DE-AE0F-4EC9-AEC0-537DF9C98469}" type="slidenum">
              <a:rPr lang="en-US"/>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5CAF1FD-7DB8-41B6-8378-9F31A7549FC6}" type="slidenum">
              <a:rPr lang="en-US"/>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F95D19-6E0E-425A-8A05-9A95A570BFBB}" type="slidenum">
              <a:rPr lang="en-US"/>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40FD0A1-F57B-4813-A61E-5F53759A672A}" type="slidenum">
              <a:rPr lang="en-US"/>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6484193-88FD-4788-804A-7BD6422B6A4B}" type="slidenum">
              <a:rPr lang="en-US"/>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C2A48FA-9215-410E-9A28-B25E9EF7B9D3}" type="slidenum">
              <a:rPr lang="en-US"/>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D0EFC23-FFD8-4C1F-AC9D-72E95AE022E2}"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ja-JP"/>
          </a:p>
        </p:txBody>
      </p:sp>
      <p:sp>
        <p:nvSpPr>
          <p:cNvPr id="5" name="Footer Placeholder 4"/>
          <p:cNvSpPr>
            <a:spLocks noGrp="1"/>
          </p:cNvSpPr>
          <p:nvPr>
            <p:ph type="ftr" sz="quarter" idx="11"/>
          </p:nvPr>
        </p:nvSpPr>
        <p:spPr/>
        <p:txBody>
          <a:bodyPr/>
          <a:lstStyle>
            <a:lvl1pPr>
              <a:defRPr/>
            </a:lvl1pPr>
          </a:lstStyle>
          <a:p>
            <a:endParaRPr lang="en-US" altLang="ja-JP"/>
          </a:p>
        </p:txBody>
      </p:sp>
      <p:sp>
        <p:nvSpPr>
          <p:cNvPr id="6" name="Slide Number Placeholder 5"/>
          <p:cNvSpPr>
            <a:spLocks noGrp="1"/>
          </p:cNvSpPr>
          <p:nvPr>
            <p:ph type="sldNum" sz="quarter" idx="12"/>
          </p:nvPr>
        </p:nvSpPr>
        <p:spPr/>
        <p:txBody>
          <a:bodyPr/>
          <a:lstStyle>
            <a:lvl1pPr>
              <a:defRPr/>
            </a:lvl1pPr>
          </a:lstStyle>
          <a:p>
            <a:fld id="{D274CBB1-6601-4403-9707-55BC1527D141}" type="slidenum">
              <a:rPr lang="ja-JP" altLang="en-US"/>
              <a:pPr/>
              <a:t>‹#›</a:t>
            </a:fld>
            <a:endParaRPr lang="en-US" altLang="ja-JP"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153324D-1156-424D-B6AF-57C1D8B76615}" type="slidenum">
              <a:rPr lang="en-US"/>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52F1447-7A04-4F1B-8EF1-F46D90BA409B}" type="slidenum">
              <a:rPr lang="en-US"/>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B9BE7D-3DFD-46A1-AE2E-79203B3327B2}" type="slidenum">
              <a:rPr lang="en-US"/>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4653482-7E69-4A14-9906-F6132AA11980}" type="slidenum">
              <a:rPr lang="en-US"/>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0BB8AAB4-65E9-9A48-A26C-A2EF0B432853}" type="datetimeFigureOut">
              <a:rPr lang="en-US" smtClean="0"/>
              <a:pPr/>
              <a:t>21/12/13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1036-CC7A-CA43-9132-FF88AF3E229C}" type="slidenum">
              <a:rPr lang="en-US" smtClean="0"/>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lgn="l" defTabSz="457200" rtl="0" fontAlgn="base">
              <a:spcBef>
                <a:spcPct val="0"/>
              </a:spcBef>
              <a:spcAft>
                <a:spcPct val="0"/>
              </a:spcAft>
            </a:pPr>
            <a:fld id="{0C61AD29-95B3-4AC1-B17A-0D1D1FF05448}" type="datetime1">
              <a:rPr lang="en-US" sz="1200" kern="1200">
                <a:solidFill>
                  <a:srgbClr val="898989"/>
                </a:solidFill>
                <a:latin typeface="Calibri" pitchFamily="36" charset="0"/>
                <a:ea typeface="ＭＳ Ｐゴシック" pitchFamily="36" charset="-128"/>
                <a:cs typeface="+mn-cs"/>
              </a:rPr>
              <a:pPr algn="l" defTabSz="457200" rtl="0" fontAlgn="base">
                <a:spcBef>
                  <a:spcPct val="0"/>
                </a:spcBef>
                <a:spcAft>
                  <a:spcPct val="0"/>
                </a:spcAft>
              </a:pPr>
              <a:t>21/12/13</a:t>
            </a:fld>
            <a:endParaRPr lang="en-US" sz="1200" kern="1200" dirty="0">
              <a:solidFill>
                <a:srgbClr val="898989"/>
              </a:solidFill>
              <a:latin typeface="Calibri" pitchFamily="36" charset="0"/>
              <a:ea typeface="ＭＳ Ｐゴシック" pitchFamily="36" charset="-128"/>
              <a:cs typeface="+mn-cs"/>
            </a:endParaRPr>
          </a:p>
        </p:txBody>
      </p:sp>
      <p:sp>
        <p:nvSpPr>
          <p:cNvPr id="5" name="Footer Placeholder 4"/>
          <p:cNvSpPr>
            <a:spLocks noGrp="1"/>
          </p:cNvSpPr>
          <p:nvPr>
            <p:ph type="ftr" sz="quarter" idx="11"/>
          </p:nvPr>
        </p:nvSpPr>
        <p:spPr/>
        <p:txBody>
          <a:bodyPr/>
          <a:lstStyle>
            <a:lvl1pPr>
              <a:defRPr/>
            </a:lvl1pPr>
          </a:lstStyle>
          <a:p>
            <a:pPr algn="ctr" defTabSz="457200" rtl="0" fontAlgn="base">
              <a:spcBef>
                <a:spcPct val="0"/>
              </a:spcBef>
              <a:spcAft>
                <a:spcPct val="0"/>
              </a:spcAft>
            </a:pPr>
            <a:endParaRPr lang="en-US" sz="1200" kern="1200">
              <a:solidFill>
                <a:srgbClr val="898989"/>
              </a:solidFill>
              <a:latin typeface="Calibri" pitchFamily="36" charset="0"/>
              <a:ea typeface="ＭＳ Ｐゴシック" pitchFamily="36" charset="-128"/>
              <a:cs typeface="+mn-cs"/>
            </a:endParaRPr>
          </a:p>
        </p:txBody>
      </p:sp>
      <p:sp>
        <p:nvSpPr>
          <p:cNvPr id="6" name="Slide Number Placeholder 5"/>
          <p:cNvSpPr>
            <a:spLocks noGrp="1"/>
          </p:cNvSpPr>
          <p:nvPr>
            <p:ph type="sldNum" sz="quarter" idx="12"/>
          </p:nvPr>
        </p:nvSpPr>
        <p:spPr/>
        <p:txBody>
          <a:bodyPr/>
          <a:lstStyle>
            <a:lvl1pPr>
              <a:defRPr/>
            </a:lvl1pPr>
          </a:lstStyle>
          <a:p>
            <a:pPr algn="r" defTabSz="457200" rtl="0" fontAlgn="base">
              <a:spcBef>
                <a:spcPct val="0"/>
              </a:spcBef>
              <a:spcAft>
                <a:spcPct val="0"/>
              </a:spcAft>
            </a:pPr>
            <a:fld id="{4317BD3A-8C46-422E-AFF0-D7D13121F85A}" type="slidenum">
              <a:rPr lang="en-US" sz="1200" kern="1200">
                <a:solidFill>
                  <a:srgbClr val="898989"/>
                </a:solidFill>
                <a:latin typeface="Calibri" pitchFamily="36" charset="0"/>
                <a:ea typeface="ＭＳ Ｐゴシック" pitchFamily="36" charset="-128"/>
                <a:cs typeface="+mn-cs"/>
              </a:rPr>
              <a:pPr algn="r" defTabSz="457200" rtl="0" fontAlgn="base">
                <a:spcBef>
                  <a:spcPct val="0"/>
                </a:spcBef>
                <a:spcAft>
                  <a:spcPct val="0"/>
                </a:spcAft>
              </a:pPr>
              <a:t>‹#›</a:t>
            </a:fld>
            <a:endParaRPr lang="en-US" sz="1200" kern="1200" dirty="0">
              <a:solidFill>
                <a:srgbClr val="898989"/>
              </a:solidFill>
              <a:latin typeface="Calibri" pitchFamily="36" charset="0"/>
              <a:ea typeface="ＭＳ Ｐゴシック" pitchFamily="36" charset="-128"/>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FD401C84-F943-40EA-AB56-3F3070508A02}" type="slidenum">
              <a:rPr lang="en-US" sz="1400" kern="1200">
                <a:solidFill>
                  <a:srgbClr val="000000"/>
                </a:solidFill>
                <a:latin typeface="Arial" charset="0"/>
                <a:ea typeface="+mn-ea"/>
                <a:cs typeface="+mn-cs"/>
              </a:rPr>
              <a:pPr algn="r" rtl="0" eaLnBrk="0" fontAlgn="base" hangingPunct="0">
                <a:spcBef>
                  <a:spcPct val="0"/>
                </a:spcBef>
                <a:spcAft>
                  <a:spcPct val="0"/>
                </a:spcAft>
                <a:defRPr/>
              </a:pPr>
              <a:t>‹#›</a:t>
            </a:fld>
            <a:endParaRPr lang="en-US" sz="1400" kern="1200" dirty="0">
              <a:solidFill>
                <a:srgbClr val="000000"/>
              </a:solidFill>
              <a:latin typeface="Arial" charset="0"/>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E316BCB4-EFE5-4A06-84DD-EC63A27F13C1}" type="datetimeFigureOut">
              <a:rPr lang="en-US" smtClean="0">
                <a:solidFill>
                  <a:prstClr val="black">
                    <a:tint val="75000"/>
                  </a:prstClr>
                </a:solidFill>
              </a:rPr>
              <a:pPr/>
              <a:t>21/12/13</a:t>
            </a:fld>
            <a:endParaRPr lang="en-AU"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466C1DBC-A8D3-47E6-A95A-DA9360CF345B}" type="slidenum">
              <a:rPr lang="en-AU" smtClean="0">
                <a:solidFill>
                  <a:prstClr val="black">
                    <a:tint val="75000"/>
                  </a:prstClr>
                </a:solidFill>
              </a:rPr>
              <a:pPr/>
              <a:t>‹#›</a:t>
            </a:fld>
            <a:endParaRPr lang="en-AU"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D044E27-B5CF-F742-B05E-3922A8DDB065}" type="datetimeFigureOut">
              <a:rPr lang="en-US" smtClean="0">
                <a:solidFill>
                  <a:prstClr val="black">
                    <a:tint val="75000"/>
                  </a:prstClr>
                </a:solidFill>
              </a:rPr>
              <a:pPr/>
              <a:t>21/12/13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0A4D80-C2C0-4842-8143-719BF63D3AF9}"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3C69DA1-9E61-44CD-8586-3C869806AFD5}" type="datetimeFigureOut">
              <a:rPr lang="en-US"/>
              <a:pPr>
                <a:defRPr/>
              </a:pPr>
              <a:t>21/12/13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EA9879-EFA1-4163-9C72-B74835C96CA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a:defRPr/>
            </a:lvl1pPr>
          </a:lstStyle>
          <a:p>
            <a:endParaRPr lang="en-US" altLang="ja-JP"/>
          </a:p>
        </p:txBody>
      </p:sp>
      <p:sp>
        <p:nvSpPr>
          <p:cNvPr id="6" name="Footer Placeholder 5"/>
          <p:cNvSpPr>
            <a:spLocks noGrp="1"/>
          </p:cNvSpPr>
          <p:nvPr>
            <p:ph type="ftr" sz="quarter" idx="11"/>
          </p:nvPr>
        </p:nvSpPr>
        <p:spPr/>
        <p:txBody>
          <a:bodyPr/>
          <a:lstStyle>
            <a:lvl1pPr>
              <a:defRPr/>
            </a:lvl1pPr>
          </a:lstStyle>
          <a:p>
            <a:endParaRPr lang="en-US" altLang="ja-JP"/>
          </a:p>
        </p:txBody>
      </p:sp>
      <p:sp>
        <p:nvSpPr>
          <p:cNvPr id="7" name="Slide Number Placeholder 6"/>
          <p:cNvSpPr>
            <a:spLocks noGrp="1"/>
          </p:cNvSpPr>
          <p:nvPr>
            <p:ph type="sldNum" sz="quarter" idx="12"/>
          </p:nvPr>
        </p:nvSpPr>
        <p:spPr/>
        <p:txBody>
          <a:bodyPr/>
          <a:lstStyle>
            <a:lvl1pPr>
              <a:defRPr/>
            </a:lvl1pPr>
          </a:lstStyle>
          <a:p>
            <a:fld id="{EEC71C0B-8366-496C-B406-C917EE34123E}" type="slidenum">
              <a:rPr lang="ja-JP" altLang="en-US"/>
              <a:pPr/>
              <a:t>‹#›</a:t>
            </a:fld>
            <a:endParaRPr lang="en-US" altLang="ja-JP"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8E9C3656-FA89-BC49-9520-672CC1FF1D2C}" type="datetimeFigureOut">
              <a:rPr lang="en-US" smtClean="0">
                <a:solidFill>
                  <a:srgbClr val="000000"/>
                </a:solidFill>
              </a:rPr>
              <a:pPr/>
              <a:t>21/12/13</a:t>
            </a:fld>
            <a:endParaRPr lang="en-US" dirty="0">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6C44AB4C-E146-8942-B5D4-671E513C2A62}"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0124B7A-5FC2-483F-8066-AD61BFC8DE35}"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0124B7A-5FC2-483F-8066-AD61BFC8DE35}"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0297BC-2186-4FCB-80D8-7D579DF42862}" type="datetimeFigureOut">
              <a:rPr lang="en-US">
                <a:solidFill>
                  <a:prstClr val="black">
                    <a:tint val="75000"/>
                  </a:prstClr>
                </a:solidFill>
              </a:rPr>
              <a:pPr>
                <a:defRPr/>
              </a:pPr>
              <a:t>21/12/13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8E9CC23-3924-4557-AF91-3AA7CEAAFDB4}"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DD415BD7-80C6-4F65-8D89-23D9DBFEEA30}" type="datetimeFigureOut">
              <a:rPr lang="en-US" smtClean="0">
                <a:solidFill>
                  <a:prstClr val="white">
                    <a:shade val="50000"/>
                  </a:prstClr>
                </a:solidFill>
              </a:rPr>
              <a:pPr/>
              <a:t>21/12/13</a:t>
            </a:fld>
            <a:endParaRPr lang="en-US" dirty="0">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endParaRPr>
          </a:p>
        </p:txBody>
      </p:sp>
      <p:sp>
        <p:nvSpPr>
          <p:cNvPr id="29" name="Slide Number Placeholder 28"/>
          <p:cNvSpPr>
            <a:spLocks noGrp="1"/>
          </p:cNvSpPr>
          <p:nvPr>
            <p:ph type="sldNum" sz="quarter" idx="12"/>
          </p:nvPr>
        </p:nvSpPr>
        <p:spPr/>
        <p:txBody>
          <a:bodyPr/>
          <a:lstStyle/>
          <a:p>
            <a:fld id="{22A3CE75-47AA-487F-9E9C-3E5ADD862A87}" type="slidenum">
              <a:rPr lang="en-US" smtClean="0">
                <a:solidFill>
                  <a:prstClr val="white">
                    <a:shade val="50000"/>
                  </a:prstClr>
                </a:solidFill>
              </a:rPr>
              <a:pPr/>
              <a:t>‹#›</a:t>
            </a:fld>
            <a:endParaRPr lang="en-US" dirty="0">
              <a:solidFill>
                <a:prstClr val="white">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D1A46DCC-F02B-4625-8C79-3214614C16DA}" type="slidenum">
              <a:rPr lang="en-US">
                <a:solidFill>
                  <a:srgbClr val="FFFFCC"/>
                </a:solidFill>
              </a:rPr>
              <a:pPr/>
              <a:t>‹#›</a:t>
            </a:fld>
            <a:endParaRPr lang="en-US" dirty="0">
              <a:solidFill>
                <a:srgbClr val="FFFFCC"/>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29"/>
          <p:cNvSpPr>
            <a:spLocks noGrp="1"/>
          </p:cNvSpPr>
          <p:nvPr>
            <p:ph type="dt" sz="half" idx="10"/>
          </p:nvPr>
        </p:nvSpPr>
        <p:spPr/>
        <p:txBody>
          <a:bodyPr/>
          <a:lstStyle>
            <a:lvl1pPr>
              <a:defRPr/>
            </a:lvl1pPr>
          </a:lstStyle>
          <a:p>
            <a:endParaRPr lang="zh-HK" altLang="zh-HK"/>
          </a:p>
        </p:txBody>
      </p:sp>
      <p:sp>
        <p:nvSpPr>
          <p:cNvPr id="3" name="Footer Placeholder 18"/>
          <p:cNvSpPr>
            <a:spLocks noGrp="1"/>
          </p:cNvSpPr>
          <p:nvPr>
            <p:ph type="ftr" sz="quarter" idx="11"/>
          </p:nvPr>
        </p:nvSpPr>
        <p:spPr/>
        <p:txBody>
          <a:bodyPr/>
          <a:lstStyle>
            <a:lvl1pPr>
              <a:defRPr/>
            </a:lvl1pPr>
          </a:lstStyle>
          <a:p>
            <a:endParaRPr lang="zh-HK" altLang="zh-HK"/>
          </a:p>
        </p:txBody>
      </p:sp>
      <p:sp>
        <p:nvSpPr>
          <p:cNvPr id="4" name="Slide Number Placeholder 26"/>
          <p:cNvSpPr>
            <a:spLocks noGrp="1"/>
          </p:cNvSpPr>
          <p:nvPr>
            <p:ph type="sldNum" sz="quarter" idx="12"/>
          </p:nvPr>
        </p:nvSpPr>
        <p:spPr/>
        <p:txBody>
          <a:bodyPr/>
          <a:lstStyle>
            <a:lvl1pPr>
              <a:defRPr/>
            </a:lvl1pPr>
          </a:lstStyle>
          <a:p>
            <a:fld id="{82E18060-49F4-4581-B1C3-C4EB3EDC6C44}" type="slidenum">
              <a:rPr lang="en-US" altLang="zh-HK"/>
              <a:pPr/>
              <a:t>‹#›</a:t>
            </a:fld>
            <a:endParaRPr lang="en-US" altLang="zh-HK"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50A1A9BF-F5B0-40EB-A67D-0AD12A5ED2D8}" type="slidenum">
              <a:rPr lang="en-US">
                <a:solidFill>
                  <a:srgbClr val="FFFFCC"/>
                </a:solidFill>
              </a:rPr>
              <a:pPr>
                <a:defRPr/>
              </a:pPr>
              <a:t>‹#›</a:t>
            </a:fld>
            <a:endParaRPr lang="en-US" dirty="0">
              <a:solidFill>
                <a:srgbClr val="FFFFCC"/>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11A9F3-355D-4DC4-9BA5-092EC9D2337D}"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a:defRPr/>
              </a:pPr>
              <a:endParaRPr lang="en-AU"/>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en-AU"/>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a:defRPr/>
              </a:pPr>
              <a:endParaRPr lang="en-AU"/>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en-AU"/>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a:defRPr/>
              </a:pPr>
              <a:endParaRPr lang="en-AU"/>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a:defRPr/>
              </a:pPr>
              <a:endParaRPr lang="en-AU"/>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a:defRPr/>
              </a:pPr>
              <a:endParaRPr lang="en-AU"/>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en-AU"/>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a:defRPr/>
              </a:pPr>
              <a:endParaRPr lang="en-AU"/>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a:defRPr/>
              </a:pPr>
              <a:endParaRPr lang="en-AU"/>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a:defRPr/>
              </a:pPr>
              <a:endParaRPr lang="en-AU"/>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a:defRPr/>
              </a:pPr>
              <a:endParaRPr lang="en-AU"/>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en-AU"/>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a:defRPr/>
              </a:pPr>
              <a:endParaRPr lang="en-AU"/>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a:defRPr/>
              </a:pPr>
              <a:endParaRPr lang="en-AU"/>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a:defRPr/>
              </a:pPr>
              <a:endParaRPr lang="en-AU"/>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a:defRPr/>
              </a:pPr>
              <a:endParaRPr lang="en-AU"/>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a:defRPr/>
              </a:pPr>
              <a:endParaRPr lang="en-AU"/>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a:defRPr/>
              </a:pPr>
              <a:endParaRPr lang="en-AU"/>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a:defRPr/>
              </a:pPr>
              <a:endParaRPr lang="en-AU"/>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a:defRPr/>
              </a:pPr>
              <a:endParaRPr lang="en-AU"/>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a:defRPr/>
              </a:pPr>
              <a:endParaRPr lang="en-AU"/>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a:defRPr/>
              </a:pPr>
              <a:endParaRPr lang="en-AU"/>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a:defRPr/>
              </a:pPr>
              <a:endParaRPr lang="en-AU"/>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a:defRPr/>
              </a:pPr>
              <a:endParaRPr lang="en-AU"/>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a:defRPr/>
              </a:pPr>
              <a:endParaRPr lang="en-AU"/>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a:defRPr/>
              </a:pPr>
              <a:endParaRPr lang="en-AU"/>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a:defRPr/>
              </a:pPr>
              <a:endParaRPr lang="en-AU"/>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en-AU"/>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a:defRPr/>
              </a:pPr>
              <a:endParaRPr lang="en-AU"/>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a:defRPr/>
              </a:pPr>
              <a:endParaRPr lang="en-AU"/>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defRPr/>
              </a:pPr>
              <a:endParaRPr lang="en-AU"/>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a:defRPr/>
              </a:pPr>
              <a:endParaRPr lang="en-AU"/>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a:defRPr/>
              </a:pPr>
              <a:endParaRPr lang="en-AU"/>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a:defRPr/>
              </a:pPr>
              <a:endParaRPr lang="en-AU"/>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a:defRPr/>
              </a:pPr>
              <a:endParaRPr lang="en-AU"/>
            </a:p>
          </p:txBody>
        </p:sp>
        <p:grpSp>
          <p:nvGrpSpPr>
            <p:cNvPr id="3"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en-AU"/>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a:defRPr/>
                </a:pPr>
                <a:endParaRPr lang="en-AU"/>
              </a:p>
            </p:txBody>
          </p:sp>
        </p:grpSp>
      </p:grpSp>
      <p:sp>
        <p:nvSpPr>
          <p:cNvPr id="38301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ltLang="ja-JP"/>
              <a:t>Click to edit Master title style</a:t>
            </a:r>
          </a:p>
        </p:txBody>
      </p:sp>
      <p:sp>
        <p:nvSpPr>
          <p:cNvPr id="3830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ltLang="ja-JP"/>
              <a:t>Click to edit Master subtitle style</a:t>
            </a:r>
          </a:p>
        </p:txBody>
      </p:sp>
      <p:sp>
        <p:nvSpPr>
          <p:cNvPr id="44" name="Rectangle 44"/>
          <p:cNvSpPr>
            <a:spLocks noGrp="1" noChangeArrowheads="1"/>
          </p:cNvSpPr>
          <p:nvPr>
            <p:ph type="dt" sz="quarter" idx="10"/>
          </p:nvPr>
        </p:nvSpPr>
        <p:spPr/>
        <p:txBody>
          <a:bodyPr/>
          <a:lstStyle>
            <a:lvl1pPr>
              <a:defRPr smtClean="0"/>
            </a:lvl1pPr>
          </a:lstStyle>
          <a:p>
            <a:pPr algn="l">
              <a:defRPr/>
            </a:pPr>
            <a:endParaRPr lang="en-US" altLang="ja-JP">
              <a:solidFill>
                <a:srgbClr val="FFFFFF"/>
              </a:solidFill>
            </a:endParaRPr>
          </a:p>
        </p:txBody>
      </p:sp>
      <p:sp>
        <p:nvSpPr>
          <p:cNvPr id="45" name="Rectangle 45"/>
          <p:cNvSpPr>
            <a:spLocks noGrp="1" noChangeArrowheads="1"/>
          </p:cNvSpPr>
          <p:nvPr>
            <p:ph type="ftr" sz="quarter" idx="11"/>
          </p:nvPr>
        </p:nvSpPr>
        <p:spPr/>
        <p:txBody>
          <a:bodyPr/>
          <a:lstStyle>
            <a:lvl1pPr>
              <a:defRPr smtClean="0"/>
            </a:lvl1pPr>
          </a:lstStyle>
          <a:p>
            <a:pPr>
              <a:defRPr/>
            </a:pPr>
            <a:endParaRPr lang="en-US" altLang="ja-JP">
              <a:solidFill>
                <a:srgbClr val="FFFFFF"/>
              </a:solidFill>
            </a:endParaRPr>
          </a:p>
        </p:txBody>
      </p:sp>
      <p:sp>
        <p:nvSpPr>
          <p:cNvPr id="46" name="Rectangle 46"/>
          <p:cNvSpPr>
            <a:spLocks noGrp="1" noChangeArrowheads="1"/>
          </p:cNvSpPr>
          <p:nvPr>
            <p:ph type="sldNum" sz="quarter" idx="12"/>
          </p:nvPr>
        </p:nvSpPr>
        <p:spPr/>
        <p:txBody>
          <a:bodyPr/>
          <a:lstStyle>
            <a:lvl1pPr>
              <a:defRPr smtClean="0"/>
            </a:lvl1pPr>
          </a:lstStyle>
          <a:p>
            <a:pPr>
              <a:defRPr/>
            </a:pPr>
            <a:fld id="{4BB4AC75-E132-44B0-B5C5-4A261ECB0CEC}" type="slidenum">
              <a:rPr lang="ja-JP" altLang="en-US">
                <a:solidFill>
                  <a:srgbClr val="FFFFFF"/>
                </a:solidFill>
              </a:rPr>
              <a:pPr>
                <a:defRPr/>
              </a:pPr>
              <a:t>‹#›</a:t>
            </a:fld>
            <a:endParaRPr lang="en-US" altLang="ja-JP" dirty="0">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a:defRPr/>
            </a:lvl1pPr>
          </a:lstStyle>
          <a:p>
            <a:endParaRPr lang="en-US" altLang="ja-JP"/>
          </a:p>
        </p:txBody>
      </p:sp>
      <p:sp>
        <p:nvSpPr>
          <p:cNvPr id="8" name="Footer Placeholder 7"/>
          <p:cNvSpPr>
            <a:spLocks noGrp="1"/>
          </p:cNvSpPr>
          <p:nvPr>
            <p:ph type="ftr" sz="quarter" idx="11"/>
          </p:nvPr>
        </p:nvSpPr>
        <p:spPr/>
        <p:txBody>
          <a:bodyPr/>
          <a:lstStyle>
            <a:lvl1pPr>
              <a:defRPr/>
            </a:lvl1pPr>
          </a:lstStyle>
          <a:p>
            <a:endParaRPr lang="en-US" altLang="ja-JP"/>
          </a:p>
        </p:txBody>
      </p:sp>
      <p:sp>
        <p:nvSpPr>
          <p:cNvPr id="9" name="Slide Number Placeholder 8"/>
          <p:cNvSpPr>
            <a:spLocks noGrp="1"/>
          </p:cNvSpPr>
          <p:nvPr>
            <p:ph type="sldNum" sz="quarter" idx="12"/>
          </p:nvPr>
        </p:nvSpPr>
        <p:spPr/>
        <p:txBody>
          <a:bodyPr/>
          <a:lstStyle>
            <a:lvl1pPr>
              <a:defRPr/>
            </a:lvl1pPr>
          </a:lstStyle>
          <a:p>
            <a:fld id="{F90D0463-D1BD-4E79-92A5-29C934D33BC7}" type="slidenum">
              <a:rPr lang="ja-JP" altLang="en-US"/>
              <a:pPr/>
              <a:t>‹#›</a:t>
            </a:fld>
            <a:endParaRPr lang="en-US" altLang="ja-JP"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4"/>
          <p:cNvSpPr>
            <a:spLocks noGrp="1" noChangeArrowheads="1"/>
          </p:cNvSpPr>
          <p:nvPr>
            <p:ph type="dt" sz="half" idx="10"/>
          </p:nvPr>
        </p:nvSpPr>
        <p:spPr>
          <a:ln/>
        </p:spPr>
        <p:txBody>
          <a:bodyPr/>
          <a:lstStyle>
            <a:lvl1pPr>
              <a:defRPr/>
            </a:lvl1pPr>
          </a:lstStyle>
          <a:p>
            <a:pPr algn="l">
              <a:defRPr/>
            </a:pPr>
            <a:endParaRPr lang="en-US" altLang="ja-JP">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C19AB05-79BC-4638-82F4-17235B587003}" type="slidenum">
              <a:rPr lang="ja-JP" altLang="en-US">
                <a:solidFill>
                  <a:srgbClr val="FFFFFF"/>
                </a:solidFill>
              </a:rPr>
              <a:pPr>
                <a:defRPr/>
              </a:pPr>
              <a:t>‹#›</a:t>
            </a:fld>
            <a:endParaRPr lang="en-US" altLang="ja-JP" dirty="0">
              <a:solidFill>
                <a:srgbClr val="FFFFFF"/>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lgn="l">
              <a:defRPr/>
            </a:pPr>
            <a:endParaRPr lang="en-US" altLang="ja-JP">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BC1A680D-BC66-4BE4-947B-050A328B531B}" type="slidenum">
              <a:rPr lang="ja-JP" altLang="en-US">
                <a:solidFill>
                  <a:srgbClr val="FFFFFF"/>
                </a:solidFill>
              </a:rPr>
              <a:pPr>
                <a:defRPr/>
              </a:pPr>
              <a:t>‹#›</a:t>
            </a:fld>
            <a:endParaRPr lang="en-US" altLang="ja-JP" dirty="0">
              <a:solidFill>
                <a:srgbClr val="FFFFFF"/>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4"/>
          <p:cNvSpPr>
            <a:spLocks noGrp="1" noChangeArrowheads="1"/>
          </p:cNvSpPr>
          <p:nvPr>
            <p:ph type="dt" sz="half" idx="10"/>
          </p:nvPr>
        </p:nvSpPr>
        <p:spPr>
          <a:ln/>
        </p:spPr>
        <p:txBody>
          <a:bodyPr/>
          <a:lstStyle>
            <a:lvl1pPr>
              <a:defRPr/>
            </a:lvl1pPr>
          </a:lstStyle>
          <a:p>
            <a:pPr algn="l">
              <a:defRPr/>
            </a:pPr>
            <a:endParaRPr lang="en-US" altLang="ja-JP">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2B5565E-17DD-4C7E-9DFE-5BAAC843DE12}" type="slidenum">
              <a:rPr lang="ja-JP" altLang="en-US">
                <a:solidFill>
                  <a:srgbClr val="FFFFFF"/>
                </a:solidFill>
              </a:rPr>
              <a:pPr>
                <a:defRPr/>
              </a:pPr>
              <a:t>‹#›</a:t>
            </a:fld>
            <a:endParaRPr lang="en-US" altLang="ja-JP" dirty="0">
              <a:solidFill>
                <a:srgbClr val="FFFFFF"/>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4"/>
          <p:cNvSpPr>
            <a:spLocks noGrp="1" noChangeArrowheads="1"/>
          </p:cNvSpPr>
          <p:nvPr>
            <p:ph type="dt" sz="half" idx="10"/>
          </p:nvPr>
        </p:nvSpPr>
        <p:spPr>
          <a:ln/>
        </p:spPr>
        <p:txBody>
          <a:bodyPr/>
          <a:lstStyle>
            <a:lvl1pPr>
              <a:defRPr/>
            </a:lvl1pPr>
          </a:lstStyle>
          <a:p>
            <a:pPr algn="l">
              <a:defRPr/>
            </a:pPr>
            <a:endParaRPr lang="en-US" altLang="ja-JP">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9E2C79BD-7108-4674-B3A1-80A648F7ECDA}" type="slidenum">
              <a:rPr lang="ja-JP" altLang="en-US">
                <a:solidFill>
                  <a:srgbClr val="FFFFFF"/>
                </a:solidFill>
              </a:rPr>
              <a:pPr>
                <a:defRPr/>
              </a:pPr>
              <a:t>‹#›</a:t>
            </a:fld>
            <a:endParaRPr lang="en-US" altLang="ja-JP" dirty="0">
              <a:solidFill>
                <a:srgbClr val="FFFFFF"/>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4"/>
          <p:cNvSpPr>
            <a:spLocks noGrp="1" noChangeArrowheads="1"/>
          </p:cNvSpPr>
          <p:nvPr>
            <p:ph type="dt" sz="half" idx="10"/>
          </p:nvPr>
        </p:nvSpPr>
        <p:spPr>
          <a:ln/>
        </p:spPr>
        <p:txBody>
          <a:bodyPr/>
          <a:lstStyle>
            <a:lvl1pPr>
              <a:defRPr/>
            </a:lvl1pPr>
          </a:lstStyle>
          <a:p>
            <a:pPr algn="l">
              <a:defRPr/>
            </a:pPr>
            <a:endParaRPr lang="en-US" altLang="ja-JP">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BDFC831D-D69B-4DB8-A2A7-02B8DABFD98C}" type="slidenum">
              <a:rPr lang="ja-JP" altLang="en-US">
                <a:solidFill>
                  <a:srgbClr val="FFFFFF"/>
                </a:solidFill>
              </a:rPr>
              <a:pPr>
                <a:defRPr/>
              </a:pPr>
              <a:t>‹#›</a:t>
            </a:fld>
            <a:endParaRPr lang="en-US" altLang="ja-JP" dirty="0">
              <a:solidFill>
                <a:srgbClr val="FFFFFF"/>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lgn="l">
              <a:defRPr/>
            </a:pPr>
            <a:endParaRPr lang="en-US" altLang="ja-JP">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720BFC6E-00E1-489E-9364-140A1D739F87}" type="slidenum">
              <a:rPr lang="ja-JP" altLang="en-US">
                <a:solidFill>
                  <a:srgbClr val="FFFFFF"/>
                </a:solidFill>
              </a:rPr>
              <a:pPr>
                <a:defRPr/>
              </a:pPr>
              <a:t>‹#›</a:t>
            </a:fld>
            <a:endParaRPr lang="en-US" altLang="ja-JP" dirty="0">
              <a:solidFill>
                <a:srgbClr val="FFFFFF"/>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lgn="l">
              <a:defRPr/>
            </a:pPr>
            <a:endParaRPr lang="en-US" altLang="ja-JP">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886F0E8-B2E8-408F-B062-C7FBC9CECB3F}" type="slidenum">
              <a:rPr lang="ja-JP" altLang="en-US">
                <a:solidFill>
                  <a:srgbClr val="FFFFFF"/>
                </a:solidFill>
              </a:rPr>
              <a:pPr>
                <a:defRPr/>
              </a:pPr>
              <a:t>‹#›</a:t>
            </a:fld>
            <a:endParaRPr lang="en-US" altLang="ja-JP" dirty="0">
              <a:solidFill>
                <a:srgbClr val="FFFFFF"/>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lgn="l">
              <a:defRPr/>
            </a:pPr>
            <a:endParaRPr lang="en-US" altLang="ja-JP">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64A2B087-C5D2-4E8D-B5E1-3F021561ECAC}" type="slidenum">
              <a:rPr lang="ja-JP" altLang="en-US">
                <a:solidFill>
                  <a:srgbClr val="FFFFFF"/>
                </a:solidFill>
              </a:rPr>
              <a:pPr>
                <a:defRPr/>
              </a:pPr>
              <a:t>‹#›</a:t>
            </a:fld>
            <a:endParaRPr lang="en-US" altLang="ja-JP" dirty="0">
              <a:solidFill>
                <a:srgbClr val="FFFFFF"/>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4"/>
          <p:cNvSpPr>
            <a:spLocks noGrp="1" noChangeArrowheads="1"/>
          </p:cNvSpPr>
          <p:nvPr>
            <p:ph type="dt" sz="half" idx="10"/>
          </p:nvPr>
        </p:nvSpPr>
        <p:spPr>
          <a:ln/>
        </p:spPr>
        <p:txBody>
          <a:bodyPr/>
          <a:lstStyle>
            <a:lvl1pPr>
              <a:defRPr/>
            </a:lvl1pPr>
          </a:lstStyle>
          <a:p>
            <a:pPr algn="l">
              <a:defRPr/>
            </a:pPr>
            <a:endParaRPr lang="en-US" altLang="ja-JP">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184DE24-9316-43A2-9C9D-D0FA232615B1}" type="slidenum">
              <a:rPr lang="ja-JP" altLang="en-US">
                <a:solidFill>
                  <a:srgbClr val="FFFFFF"/>
                </a:solidFill>
              </a:rPr>
              <a:pPr>
                <a:defRPr/>
              </a:pPr>
              <a:t>‹#›</a:t>
            </a:fld>
            <a:endParaRPr lang="en-US" altLang="ja-JP" dirty="0">
              <a:solidFill>
                <a:srgbClr val="FFFFFF"/>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4"/>
          <p:cNvSpPr>
            <a:spLocks noGrp="1" noChangeArrowheads="1"/>
          </p:cNvSpPr>
          <p:nvPr>
            <p:ph type="dt" sz="half" idx="10"/>
          </p:nvPr>
        </p:nvSpPr>
        <p:spPr>
          <a:ln/>
        </p:spPr>
        <p:txBody>
          <a:bodyPr/>
          <a:lstStyle>
            <a:lvl1pPr>
              <a:defRPr/>
            </a:lvl1pPr>
          </a:lstStyle>
          <a:p>
            <a:pPr algn="l">
              <a:defRPr/>
            </a:pPr>
            <a:endParaRPr lang="en-US" altLang="ja-JP">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F2575CC-1715-4F5A-80FA-97F4B92E8DF0}" type="slidenum">
              <a:rPr lang="ja-JP" altLang="en-US">
                <a:solidFill>
                  <a:srgbClr val="FFFFFF"/>
                </a:solidFill>
              </a:rPr>
              <a:pPr>
                <a:defRPr/>
              </a:pPr>
              <a:t>‹#›</a:t>
            </a:fld>
            <a:endParaRPr lang="en-US" altLang="ja-JP" dirty="0">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US" altLang="ja-JP"/>
          </a:p>
        </p:txBody>
      </p:sp>
      <p:sp>
        <p:nvSpPr>
          <p:cNvPr id="4" name="Footer Placeholder 3"/>
          <p:cNvSpPr>
            <a:spLocks noGrp="1"/>
          </p:cNvSpPr>
          <p:nvPr>
            <p:ph type="ftr" sz="quarter" idx="11"/>
          </p:nvPr>
        </p:nvSpPr>
        <p:spPr/>
        <p:txBody>
          <a:bodyPr/>
          <a:lstStyle>
            <a:lvl1pPr>
              <a:defRPr/>
            </a:lvl1pPr>
          </a:lstStyle>
          <a:p>
            <a:endParaRPr lang="en-US" altLang="ja-JP"/>
          </a:p>
        </p:txBody>
      </p:sp>
      <p:sp>
        <p:nvSpPr>
          <p:cNvPr id="5" name="Slide Number Placeholder 4"/>
          <p:cNvSpPr>
            <a:spLocks noGrp="1"/>
          </p:cNvSpPr>
          <p:nvPr>
            <p:ph type="sldNum" sz="quarter" idx="12"/>
          </p:nvPr>
        </p:nvSpPr>
        <p:spPr/>
        <p:txBody>
          <a:bodyPr/>
          <a:lstStyle>
            <a:lvl1pPr>
              <a:defRPr/>
            </a:lvl1pPr>
          </a:lstStyle>
          <a:p>
            <a:fld id="{7011363A-5056-47D6-9C66-85F27FB42DB2}" type="slidenum">
              <a:rPr lang="ja-JP" altLang="en-US"/>
              <a:pPr/>
              <a:t>‹#›</a:t>
            </a:fld>
            <a:endParaRPr lang="en-US" altLang="ja-JP"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DD2E01-A818-4491-A54F-D7DDF1437D0C}"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863DD7E3-D095-483B-AF7E-F8C5D538796E}" type="slidenum">
              <a:rPr lang="en-US">
                <a:solidFill>
                  <a:srgbClr val="FFFFCC"/>
                </a:solidFill>
              </a:rPr>
              <a:pPr/>
              <a:t>‹#›</a:t>
            </a:fld>
            <a:endParaRPr lang="en-US" dirty="0">
              <a:solidFill>
                <a:srgbClr val="FFFFCC"/>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AU">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AU">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94016D2-8C4A-4EF2-8FC7-546B55159F8C}" type="slidenum">
              <a:rPr lang="en-AU">
                <a:solidFill>
                  <a:srgbClr val="000000"/>
                </a:solidFill>
              </a:rPr>
              <a:pPr/>
              <a:t>‹#›</a:t>
            </a:fld>
            <a:endParaRPr lang="en-AU" dirty="0">
              <a:solidFill>
                <a:srgbClr val="000000"/>
              </a:solidFill>
            </a:endParaRPr>
          </a:p>
        </p:txBody>
      </p:sp>
    </p:spTree>
  </p:cSld>
  <p:clrMapOvr>
    <a:masterClrMapping/>
  </p:clrMapOvr>
  <p:transition xmlns:p14="http://schemas.microsoft.com/office/powerpoint/2010/main" spd="med">
    <p:zoom dir="in"/>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ACABCEA-F589-4E42-9914-7F39316C30CA}"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F7D999B-5C1E-4B12-A1B6-5FF4A172894D}"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4CF8D26-AF9F-48B8-A6D7-6D211D04F18C}"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16DCA31-2EF1-4857-A634-C402894E7D07}"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359CF62-999F-44C3-AFF9-7A68DBD835EF}"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E62E671-4423-42E7-995B-E01B562E5FBE}"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98D15A8-94B0-4EE2-A3A9-B4A77AD942BE}"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ja-JP"/>
          </a:p>
        </p:txBody>
      </p:sp>
      <p:sp>
        <p:nvSpPr>
          <p:cNvPr id="3" name="Footer Placeholder 2"/>
          <p:cNvSpPr>
            <a:spLocks noGrp="1"/>
          </p:cNvSpPr>
          <p:nvPr>
            <p:ph type="ftr" sz="quarter" idx="11"/>
          </p:nvPr>
        </p:nvSpPr>
        <p:spPr/>
        <p:txBody>
          <a:bodyPr/>
          <a:lstStyle>
            <a:lvl1pPr>
              <a:defRPr/>
            </a:lvl1pPr>
          </a:lstStyle>
          <a:p>
            <a:endParaRPr lang="en-US" altLang="ja-JP"/>
          </a:p>
        </p:txBody>
      </p:sp>
      <p:sp>
        <p:nvSpPr>
          <p:cNvPr id="4" name="Slide Number Placeholder 3"/>
          <p:cNvSpPr>
            <a:spLocks noGrp="1"/>
          </p:cNvSpPr>
          <p:nvPr>
            <p:ph type="sldNum" sz="quarter" idx="12"/>
          </p:nvPr>
        </p:nvSpPr>
        <p:spPr/>
        <p:txBody>
          <a:bodyPr/>
          <a:lstStyle>
            <a:lvl1pPr>
              <a:defRPr/>
            </a:lvl1pPr>
          </a:lstStyle>
          <a:p>
            <a:fld id="{9F1F757D-916A-4056-88C5-A41E41FC0317}" type="slidenum">
              <a:rPr lang="ja-JP" altLang="en-US"/>
              <a:pPr/>
              <a:t>‹#›</a:t>
            </a:fld>
            <a:endParaRPr lang="en-US" altLang="ja-JP"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78F4D9D-5D83-4485-BE75-DF678062A13E}"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01CD56F-507B-4C42-A8F5-C9A0F80CEB06}"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8199983-BB7F-4397-974A-19F1E5AE8B4D}"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1A99FF0-139A-44BB-974F-F6629D7D84DC}"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04A893-36A4-4A28-8C8A-E71B45E8ADE6}" type="datetimeFigureOut">
              <a:rPr lang="en-US" smtClean="0">
                <a:solidFill>
                  <a:prstClr val="black">
                    <a:tint val="75000"/>
                  </a:prstClr>
                </a:solidFill>
              </a:rPr>
              <a:pPr/>
              <a:t>21/12/13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E0BC43-5A9C-49BD-8E90-09C60AD71153}"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78A01D-DBCC-714D-A8F5-6F1048FAC163}" type="datetimeFigureOut">
              <a:rPr lang="en-US" smtClean="0">
                <a:solidFill>
                  <a:prstClr val="black">
                    <a:tint val="75000"/>
                  </a:prstClr>
                </a:solidFill>
              </a:rPr>
              <a:pPr/>
              <a:t>21/12/13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55DF58-5CF6-1E4F-A876-CD3E93D476F9}"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B09EC07C-5C22-7D41-999E-E0E1B82A267A}" type="datetimeFigureOut">
              <a:rPr lang="en-US" smtClean="0">
                <a:solidFill>
                  <a:prstClr val="black">
                    <a:tint val="75000"/>
                  </a:prstClr>
                </a:solidFill>
              </a:rPr>
              <a:pPr/>
              <a:t>21/12/13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3EC4C4-F18E-D746-A951-63CC90C7B234}"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DC61B6A8-A280-484D-8FE7-100DC25648C6}" type="slidenum">
              <a:rPr lang="ja-JP" altLang="en-US">
                <a:solidFill>
                  <a:srgbClr val="FFFFFF"/>
                </a:solidFill>
              </a:rPr>
              <a:pPr>
                <a:defRPr/>
              </a:pPr>
              <a:t>‹#›</a:t>
            </a:fld>
            <a:endParaRPr lang="en-US" altLang="ja-JP" dirty="0">
              <a:solidFill>
                <a:srgbClr val="FFFFFF"/>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3C69DA1-9E61-44CD-8586-3C869806AFD5}" type="datetimeFigureOut">
              <a:rPr lang="en-US"/>
              <a:pPr>
                <a:defRPr/>
              </a:pPr>
              <a:t>21/12/13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EA9879-EFA1-4163-9C72-B74835C96CAE}" type="slidenum">
              <a:rPr lang="en-US"/>
              <a:pPr>
                <a:defRPr/>
              </a:pPr>
              <a:t>‹#›</a:t>
            </a:fld>
            <a:endParaRPr lang="en-US"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0B326CA-DB2C-4DC3-BCA1-A3CCF1FB2E25}"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ja-JP"/>
          </a:p>
        </p:txBody>
      </p:sp>
      <p:sp>
        <p:nvSpPr>
          <p:cNvPr id="6" name="Footer Placeholder 5"/>
          <p:cNvSpPr>
            <a:spLocks noGrp="1"/>
          </p:cNvSpPr>
          <p:nvPr>
            <p:ph type="ftr" sz="quarter" idx="11"/>
          </p:nvPr>
        </p:nvSpPr>
        <p:spPr/>
        <p:txBody>
          <a:bodyPr/>
          <a:lstStyle>
            <a:lvl1pPr>
              <a:defRPr/>
            </a:lvl1pPr>
          </a:lstStyle>
          <a:p>
            <a:endParaRPr lang="en-US" altLang="ja-JP"/>
          </a:p>
        </p:txBody>
      </p:sp>
      <p:sp>
        <p:nvSpPr>
          <p:cNvPr id="7" name="Slide Number Placeholder 6"/>
          <p:cNvSpPr>
            <a:spLocks noGrp="1"/>
          </p:cNvSpPr>
          <p:nvPr>
            <p:ph type="sldNum" sz="quarter" idx="12"/>
          </p:nvPr>
        </p:nvSpPr>
        <p:spPr/>
        <p:txBody>
          <a:bodyPr/>
          <a:lstStyle>
            <a:lvl1pPr>
              <a:defRPr/>
            </a:lvl1pPr>
          </a:lstStyle>
          <a:p>
            <a:fld id="{9C6642B4-925B-4CD7-8B2D-B19859C12686}" type="slidenum">
              <a:rPr lang="ja-JP" altLang="en-US"/>
              <a:pPr/>
              <a:t>‹#›</a:t>
            </a:fld>
            <a:endParaRPr lang="en-US" altLang="ja-JP"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US" altLang="ja-JP">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ja-JP">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1B98CB15-1452-4B5A-A986-6B4F4318E6B0}" type="slidenum">
              <a:rPr lang="ja-JP" altLang="en-US">
                <a:solidFill>
                  <a:srgbClr val="FFFFFF"/>
                </a:solidFill>
              </a:rPr>
              <a:pPr/>
              <a:t>‹#›</a:t>
            </a:fld>
            <a:endParaRPr lang="en-US" altLang="ja-JP" dirty="0">
              <a:solidFill>
                <a:srgbClr val="FFFFFF"/>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AB90546-6319-49D1-9D1B-7052F83E6636}" type="slidenum">
              <a:rPr lang="en-US"/>
              <a:pPr/>
              <a:t>‹#›</a:t>
            </a:fld>
            <a:endParaRPr 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7E67921-EB25-443A-BB67-746E6E447EA1}" type="slidenum">
              <a:rPr lang="en-US"/>
              <a:pPr/>
              <a:t>‹#›</a:t>
            </a:fld>
            <a:endParaRPr 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4F78288-AA44-495A-B764-D673D20DDD3C}" type="slidenum">
              <a:rPr lang="en-US"/>
              <a:pPr/>
              <a:t>‹#›</a:t>
            </a:fld>
            <a:endParaRPr lang="en-US"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843DAEE-B80B-4155-90FA-8406E45339C5}" type="slidenum">
              <a:rPr lang="en-US"/>
              <a:pPr/>
              <a:t>‹#›</a:t>
            </a:fld>
            <a:endParaRPr lang="en-US"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2E0FFB7-2EB8-4D5F-93CC-2DEC29A2EC47}" type="slidenum">
              <a:rPr lang="en-US"/>
              <a:pPr/>
              <a:t>‹#›</a:t>
            </a:fld>
            <a:endParaRPr lang="en-US"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80C1C3E-8434-437F-B205-7EAB5C86204B}" type="slidenum">
              <a:rPr lang="en-US"/>
              <a:pPr/>
              <a:t>‹#›</a:t>
            </a:fld>
            <a:endParaRPr 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0481C93-94D0-4C1A-8DC0-F159677521EB}" type="slidenum">
              <a:rPr lang="en-US"/>
              <a:pPr/>
              <a:t>‹#›</a:t>
            </a:fld>
            <a:endParaRPr lang="en-US"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675A206-9A1B-486B-826E-90FE59D00312}" type="slidenum">
              <a:rPr lang="en-US"/>
              <a:pPr/>
              <a:t>‹#›</a:t>
            </a:fld>
            <a:endParaRPr lang="en-US"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A71779E-7C51-4C5B-BAAE-6B7D5E72AE67}"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ja-JP"/>
          </a:p>
        </p:txBody>
      </p:sp>
      <p:sp>
        <p:nvSpPr>
          <p:cNvPr id="6" name="Footer Placeholder 5"/>
          <p:cNvSpPr>
            <a:spLocks noGrp="1"/>
          </p:cNvSpPr>
          <p:nvPr>
            <p:ph type="ftr" sz="quarter" idx="11"/>
          </p:nvPr>
        </p:nvSpPr>
        <p:spPr/>
        <p:txBody>
          <a:bodyPr/>
          <a:lstStyle>
            <a:lvl1pPr>
              <a:defRPr/>
            </a:lvl1pPr>
          </a:lstStyle>
          <a:p>
            <a:endParaRPr lang="en-US" altLang="ja-JP"/>
          </a:p>
        </p:txBody>
      </p:sp>
      <p:sp>
        <p:nvSpPr>
          <p:cNvPr id="7" name="Slide Number Placeholder 6"/>
          <p:cNvSpPr>
            <a:spLocks noGrp="1"/>
          </p:cNvSpPr>
          <p:nvPr>
            <p:ph type="sldNum" sz="quarter" idx="12"/>
          </p:nvPr>
        </p:nvSpPr>
        <p:spPr/>
        <p:txBody>
          <a:bodyPr/>
          <a:lstStyle>
            <a:lvl1pPr>
              <a:defRPr/>
            </a:lvl1pPr>
          </a:lstStyle>
          <a:p>
            <a:fld id="{FAA5B141-37B4-448A-9D3F-0D3E40875068}" type="slidenum">
              <a:rPr lang="ja-JP" altLang="en-US"/>
              <a:pPr/>
              <a:t>‹#›</a:t>
            </a:fld>
            <a:endParaRPr lang="en-US" altLang="ja-JP"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6E101DF-AF2F-488B-81D1-DB80DAC15176}" type="slidenum">
              <a:rPr lang="en-US"/>
              <a:pPr/>
              <a:t>‹#›</a:t>
            </a:fld>
            <a:endParaRPr 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3FF26E3-4C7A-49AF-9032-F6B5C6C56DBD}" type="slidenum">
              <a:rPr lang="en-US"/>
              <a:pPr/>
              <a:t>‹#›</a:t>
            </a:fld>
            <a:endParaRPr lang="en-US"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zh-HK" altLang="zh-HK"/>
          </a:p>
        </p:txBody>
      </p:sp>
      <p:sp>
        <p:nvSpPr>
          <p:cNvPr id="5" name="Footer Placeholder 4"/>
          <p:cNvSpPr>
            <a:spLocks noGrp="1"/>
          </p:cNvSpPr>
          <p:nvPr>
            <p:ph type="ftr" sz="quarter" idx="11"/>
          </p:nvPr>
        </p:nvSpPr>
        <p:spPr/>
        <p:txBody>
          <a:bodyPr/>
          <a:lstStyle>
            <a:lvl1pPr>
              <a:defRPr/>
            </a:lvl1pPr>
          </a:lstStyle>
          <a:p>
            <a:pPr>
              <a:defRPr/>
            </a:pPr>
            <a:endParaRPr lang="zh-HK" altLang="zh-HK"/>
          </a:p>
        </p:txBody>
      </p:sp>
      <p:sp>
        <p:nvSpPr>
          <p:cNvPr id="6" name="Slide Number Placeholder 5"/>
          <p:cNvSpPr>
            <a:spLocks noGrp="1"/>
          </p:cNvSpPr>
          <p:nvPr>
            <p:ph type="sldNum" sz="quarter" idx="12"/>
          </p:nvPr>
        </p:nvSpPr>
        <p:spPr/>
        <p:txBody>
          <a:bodyPr/>
          <a:lstStyle>
            <a:lvl1pPr>
              <a:defRPr/>
            </a:lvl1pPr>
          </a:lstStyle>
          <a:p>
            <a:pPr>
              <a:defRPr/>
            </a:pPr>
            <a:fld id="{8EE0D4EE-4BD6-43D7-A41D-E19108170424}" type="slidenum">
              <a:rPr lang="en-US" altLang="zh-HK"/>
              <a:pPr>
                <a:defRPr/>
              </a:pPr>
              <a:t>‹#›</a:t>
            </a:fld>
            <a:endParaRPr lang="en-US" altLang="zh-HK" dirty="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zh-HK" altLang="zh-HK"/>
          </a:p>
        </p:txBody>
      </p:sp>
      <p:sp>
        <p:nvSpPr>
          <p:cNvPr id="5" name="Footer Placeholder 4"/>
          <p:cNvSpPr>
            <a:spLocks noGrp="1"/>
          </p:cNvSpPr>
          <p:nvPr>
            <p:ph type="ftr" sz="quarter" idx="11"/>
          </p:nvPr>
        </p:nvSpPr>
        <p:spPr/>
        <p:txBody>
          <a:bodyPr/>
          <a:lstStyle>
            <a:lvl1pPr>
              <a:defRPr/>
            </a:lvl1pPr>
          </a:lstStyle>
          <a:p>
            <a:pPr>
              <a:defRPr/>
            </a:pPr>
            <a:endParaRPr lang="zh-HK" altLang="zh-HK"/>
          </a:p>
        </p:txBody>
      </p:sp>
      <p:sp>
        <p:nvSpPr>
          <p:cNvPr id="6" name="Slide Number Placeholder 5"/>
          <p:cNvSpPr>
            <a:spLocks noGrp="1"/>
          </p:cNvSpPr>
          <p:nvPr>
            <p:ph type="sldNum" sz="quarter" idx="12"/>
          </p:nvPr>
        </p:nvSpPr>
        <p:spPr/>
        <p:txBody>
          <a:bodyPr/>
          <a:lstStyle>
            <a:lvl1pPr>
              <a:defRPr/>
            </a:lvl1pPr>
          </a:lstStyle>
          <a:p>
            <a:pPr>
              <a:defRPr/>
            </a:pPr>
            <a:fld id="{E3A364BC-64BA-40FB-81B2-DA65E7F579CA}" type="slidenum">
              <a:rPr lang="en-US" altLang="zh-HK"/>
              <a:pPr>
                <a:defRPr/>
              </a:pPr>
              <a:t>‹#›</a:t>
            </a:fld>
            <a:endParaRPr lang="en-US" altLang="zh-HK"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zh-HK" altLang="zh-HK"/>
          </a:p>
        </p:txBody>
      </p:sp>
      <p:sp>
        <p:nvSpPr>
          <p:cNvPr id="5" name="Footer Placeholder 4"/>
          <p:cNvSpPr>
            <a:spLocks noGrp="1"/>
          </p:cNvSpPr>
          <p:nvPr>
            <p:ph type="ftr" sz="quarter" idx="11"/>
          </p:nvPr>
        </p:nvSpPr>
        <p:spPr/>
        <p:txBody>
          <a:bodyPr/>
          <a:lstStyle>
            <a:lvl1pPr>
              <a:defRPr/>
            </a:lvl1pPr>
          </a:lstStyle>
          <a:p>
            <a:pPr>
              <a:defRPr/>
            </a:pPr>
            <a:endParaRPr lang="zh-HK" altLang="zh-HK"/>
          </a:p>
        </p:txBody>
      </p:sp>
      <p:sp>
        <p:nvSpPr>
          <p:cNvPr id="6" name="Slide Number Placeholder 5"/>
          <p:cNvSpPr>
            <a:spLocks noGrp="1"/>
          </p:cNvSpPr>
          <p:nvPr>
            <p:ph type="sldNum" sz="quarter" idx="12"/>
          </p:nvPr>
        </p:nvSpPr>
        <p:spPr/>
        <p:txBody>
          <a:bodyPr/>
          <a:lstStyle>
            <a:lvl1pPr>
              <a:defRPr/>
            </a:lvl1pPr>
          </a:lstStyle>
          <a:p>
            <a:pPr>
              <a:defRPr/>
            </a:pPr>
            <a:fld id="{0CB4D211-D25F-4CC7-830A-9A696FFA0A2D}" type="slidenum">
              <a:rPr lang="en-US" altLang="zh-HK"/>
              <a:pPr>
                <a:defRPr/>
              </a:pPr>
              <a:t>‹#›</a:t>
            </a:fld>
            <a:endParaRPr lang="en-US" altLang="zh-HK"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zh-HK" altLang="zh-HK"/>
          </a:p>
        </p:txBody>
      </p:sp>
      <p:sp>
        <p:nvSpPr>
          <p:cNvPr id="6" name="Footer Placeholder 4"/>
          <p:cNvSpPr>
            <a:spLocks noGrp="1"/>
          </p:cNvSpPr>
          <p:nvPr>
            <p:ph type="ftr" sz="quarter" idx="11"/>
          </p:nvPr>
        </p:nvSpPr>
        <p:spPr/>
        <p:txBody>
          <a:bodyPr/>
          <a:lstStyle>
            <a:lvl1pPr>
              <a:defRPr/>
            </a:lvl1pPr>
          </a:lstStyle>
          <a:p>
            <a:pPr>
              <a:defRPr/>
            </a:pPr>
            <a:endParaRPr lang="zh-HK" altLang="zh-HK"/>
          </a:p>
        </p:txBody>
      </p:sp>
      <p:sp>
        <p:nvSpPr>
          <p:cNvPr id="7" name="Slide Number Placeholder 5"/>
          <p:cNvSpPr>
            <a:spLocks noGrp="1"/>
          </p:cNvSpPr>
          <p:nvPr>
            <p:ph type="sldNum" sz="quarter" idx="12"/>
          </p:nvPr>
        </p:nvSpPr>
        <p:spPr/>
        <p:txBody>
          <a:bodyPr/>
          <a:lstStyle>
            <a:lvl1pPr>
              <a:defRPr/>
            </a:lvl1pPr>
          </a:lstStyle>
          <a:p>
            <a:pPr>
              <a:defRPr/>
            </a:pPr>
            <a:fld id="{A4245A89-623F-4385-A4F1-3D69707E9E15}" type="slidenum">
              <a:rPr lang="en-US" altLang="zh-HK"/>
              <a:pPr>
                <a:defRPr/>
              </a:pPr>
              <a:t>‹#›</a:t>
            </a:fld>
            <a:endParaRPr lang="en-US" altLang="zh-HK"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zh-HK" altLang="zh-HK"/>
          </a:p>
        </p:txBody>
      </p:sp>
      <p:sp>
        <p:nvSpPr>
          <p:cNvPr id="8" name="Footer Placeholder 4"/>
          <p:cNvSpPr>
            <a:spLocks noGrp="1"/>
          </p:cNvSpPr>
          <p:nvPr>
            <p:ph type="ftr" sz="quarter" idx="11"/>
          </p:nvPr>
        </p:nvSpPr>
        <p:spPr/>
        <p:txBody>
          <a:bodyPr/>
          <a:lstStyle>
            <a:lvl1pPr>
              <a:defRPr/>
            </a:lvl1pPr>
          </a:lstStyle>
          <a:p>
            <a:pPr>
              <a:defRPr/>
            </a:pPr>
            <a:endParaRPr lang="zh-HK" altLang="zh-HK"/>
          </a:p>
        </p:txBody>
      </p:sp>
      <p:sp>
        <p:nvSpPr>
          <p:cNvPr id="9" name="Slide Number Placeholder 5"/>
          <p:cNvSpPr>
            <a:spLocks noGrp="1"/>
          </p:cNvSpPr>
          <p:nvPr>
            <p:ph type="sldNum" sz="quarter" idx="12"/>
          </p:nvPr>
        </p:nvSpPr>
        <p:spPr/>
        <p:txBody>
          <a:bodyPr/>
          <a:lstStyle>
            <a:lvl1pPr>
              <a:defRPr/>
            </a:lvl1pPr>
          </a:lstStyle>
          <a:p>
            <a:pPr>
              <a:defRPr/>
            </a:pPr>
            <a:fld id="{64104A5F-E68A-455F-8BE5-A80D27A29CC7}" type="slidenum">
              <a:rPr lang="en-US" altLang="zh-HK"/>
              <a:pPr>
                <a:defRPr/>
              </a:pPr>
              <a:t>‹#›</a:t>
            </a:fld>
            <a:endParaRPr lang="en-US" altLang="zh-HK"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zh-HK" altLang="zh-HK"/>
          </a:p>
        </p:txBody>
      </p:sp>
      <p:sp>
        <p:nvSpPr>
          <p:cNvPr id="4" name="Footer Placeholder 4"/>
          <p:cNvSpPr>
            <a:spLocks noGrp="1"/>
          </p:cNvSpPr>
          <p:nvPr>
            <p:ph type="ftr" sz="quarter" idx="11"/>
          </p:nvPr>
        </p:nvSpPr>
        <p:spPr/>
        <p:txBody>
          <a:bodyPr/>
          <a:lstStyle>
            <a:lvl1pPr>
              <a:defRPr/>
            </a:lvl1pPr>
          </a:lstStyle>
          <a:p>
            <a:pPr>
              <a:defRPr/>
            </a:pPr>
            <a:endParaRPr lang="zh-HK" altLang="zh-HK"/>
          </a:p>
        </p:txBody>
      </p:sp>
      <p:sp>
        <p:nvSpPr>
          <p:cNvPr id="5" name="Slide Number Placeholder 5"/>
          <p:cNvSpPr>
            <a:spLocks noGrp="1"/>
          </p:cNvSpPr>
          <p:nvPr>
            <p:ph type="sldNum" sz="quarter" idx="12"/>
          </p:nvPr>
        </p:nvSpPr>
        <p:spPr/>
        <p:txBody>
          <a:bodyPr/>
          <a:lstStyle>
            <a:lvl1pPr>
              <a:defRPr/>
            </a:lvl1pPr>
          </a:lstStyle>
          <a:p>
            <a:pPr>
              <a:defRPr/>
            </a:pPr>
            <a:fld id="{C2F0037A-230E-47E9-9812-02B87ED270E1}" type="slidenum">
              <a:rPr lang="en-US" altLang="zh-HK"/>
              <a:pPr>
                <a:defRPr/>
              </a:pPr>
              <a:t>‹#›</a:t>
            </a:fld>
            <a:endParaRPr lang="en-US" altLang="zh-HK"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zh-HK" altLang="zh-HK"/>
          </a:p>
        </p:txBody>
      </p:sp>
      <p:sp>
        <p:nvSpPr>
          <p:cNvPr id="3" name="Footer Placeholder 4"/>
          <p:cNvSpPr>
            <a:spLocks noGrp="1"/>
          </p:cNvSpPr>
          <p:nvPr>
            <p:ph type="ftr" sz="quarter" idx="11"/>
          </p:nvPr>
        </p:nvSpPr>
        <p:spPr/>
        <p:txBody>
          <a:bodyPr/>
          <a:lstStyle>
            <a:lvl1pPr>
              <a:defRPr/>
            </a:lvl1pPr>
          </a:lstStyle>
          <a:p>
            <a:pPr>
              <a:defRPr/>
            </a:pPr>
            <a:endParaRPr lang="zh-HK" altLang="zh-HK"/>
          </a:p>
        </p:txBody>
      </p:sp>
      <p:sp>
        <p:nvSpPr>
          <p:cNvPr id="4" name="Slide Number Placeholder 5"/>
          <p:cNvSpPr>
            <a:spLocks noGrp="1"/>
          </p:cNvSpPr>
          <p:nvPr>
            <p:ph type="sldNum" sz="quarter" idx="12"/>
          </p:nvPr>
        </p:nvSpPr>
        <p:spPr/>
        <p:txBody>
          <a:bodyPr/>
          <a:lstStyle>
            <a:lvl1pPr>
              <a:defRPr/>
            </a:lvl1pPr>
          </a:lstStyle>
          <a:p>
            <a:pPr>
              <a:defRPr/>
            </a:pPr>
            <a:fld id="{DC6BED88-6E75-4C6C-9034-8B90AA830326}" type="slidenum">
              <a:rPr lang="en-US" altLang="zh-HK"/>
              <a:pPr>
                <a:defRPr/>
              </a:pPr>
              <a:t>‹#›</a:t>
            </a:fld>
            <a:endParaRPr lang="en-US" altLang="zh-HK"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zh-HK" altLang="zh-HK"/>
          </a:p>
        </p:txBody>
      </p:sp>
      <p:sp>
        <p:nvSpPr>
          <p:cNvPr id="6" name="Footer Placeholder 4"/>
          <p:cNvSpPr>
            <a:spLocks noGrp="1"/>
          </p:cNvSpPr>
          <p:nvPr>
            <p:ph type="ftr" sz="quarter" idx="11"/>
          </p:nvPr>
        </p:nvSpPr>
        <p:spPr/>
        <p:txBody>
          <a:bodyPr/>
          <a:lstStyle>
            <a:lvl1pPr>
              <a:defRPr/>
            </a:lvl1pPr>
          </a:lstStyle>
          <a:p>
            <a:pPr>
              <a:defRPr/>
            </a:pPr>
            <a:endParaRPr lang="zh-HK" altLang="zh-HK"/>
          </a:p>
        </p:txBody>
      </p:sp>
      <p:sp>
        <p:nvSpPr>
          <p:cNvPr id="7" name="Slide Number Placeholder 5"/>
          <p:cNvSpPr>
            <a:spLocks noGrp="1"/>
          </p:cNvSpPr>
          <p:nvPr>
            <p:ph type="sldNum" sz="quarter" idx="12"/>
          </p:nvPr>
        </p:nvSpPr>
        <p:spPr/>
        <p:txBody>
          <a:bodyPr/>
          <a:lstStyle>
            <a:lvl1pPr>
              <a:defRPr/>
            </a:lvl1pPr>
          </a:lstStyle>
          <a:p>
            <a:pPr>
              <a:defRPr/>
            </a:pPr>
            <a:fld id="{31A6FBC1-B01E-4482-8DE0-095DC8E98374}" type="slidenum">
              <a:rPr lang="en-US" altLang="zh-HK"/>
              <a:pPr>
                <a:defRPr/>
              </a:pPr>
              <a:t>‹#›</a:t>
            </a:fld>
            <a:endParaRPr lang="en-US" altLang="zh-HK"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theme" Target="../theme/theme10.xml"/><Relationship Id="rId3" Type="http://schemas.openxmlformats.org/officeDocument/2006/relationships/image" Target="../media/image4.jpeg"/></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18.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73.xml"/><Relationship Id="rId12" Type="http://schemas.openxmlformats.org/officeDocument/2006/relationships/theme" Target="../theme/theme22.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slideLayout" Target="../slideLayouts/slideLayout71.xml"/><Relationship Id="rId10" Type="http://schemas.openxmlformats.org/officeDocument/2006/relationships/slideLayout" Target="../slideLayouts/slideLayout72.xml"/></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77.xml"/><Relationship Id="rId2"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80.xml"/><Relationship Id="rId2"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theme" Target="../theme/theme30.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theme" Target="../theme/theme31.xml"/><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theme" Target="../theme/theme32.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14.xml"/><Relationship Id="rId2" Type="http://schemas.openxmlformats.org/officeDocument/2006/relationships/theme" Target="../theme/theme3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7266" name="Group 2"/>
          <p:cNvGrpSpPr>
            <a:grpSpLocks/>
          </p:cNvGrpSpPr>
          <p:nvPr/>
        </p:nvGrpSpPr>
        <p:grpSpPr bwMode="auto">
          <a:xfrm>
            <a:off x="0" y="0"/>
            <a:ext cx="9144000" cy="6856413"/>
            <a:chOff x="0" y="0"/>
            <a:chExt cx="5760" cy="4319"/>
          </a:xfrm>
        </p:grpSpPr>
        <p:sp>
          <p:nvSpPr>
            <p:cNvPr id="26726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endParaRPr lang="en-AU"/>
            </a:p>
          </p:txBody>
        </p:sp>
        <p:sp>
          <p:nvSpPr>
            <p:cNvPr id="26726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AU"/>
            </a:p>
          </p:txBody>
        </p:sp>
        <p:sp>
          <p:nvSpPr>
            <p:cNvPr id="26726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endParaRPr lang="en-AU"/>
            </a:p>
          </p:txBody>
        </p:sp>
        <p:sp>
          <p:nvSpPr>
            <p:cNvPr id="26727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endParaRPr lang="en-AU"/>
            </a:p>
          </p:txBody>
        </p:sp>
        <p:sp>
          <p:nvSpPr>
            <p:cNvPr id="26727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endParaRPr lang="en-AU"/>
            </a:p>
          </p:txBody>
        </p:sp>
        <p:sp>
          <p:nvSpPr>
            <p:cNvPr id="26727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endParaRPr lang="en-AU"/>
            </a:p>
          </p:txBody>
        </p:sp>
        <p:sp>
          <p:nvSpPr>
            <p:cNvPr id="26727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endParaRPr lang="en-AU"/>
            </a:p>
          </p:txBody>
        </p:sp>
        <p:sp>
          <p:nvSpPr>
            <p:cNvPr id="26727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AU"/>
            </a:p>
          </p:txBody>
        </p:sp>
        <p:sp>
          <p:nvSpPr>
            <p:cNvPr id="26727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endParaRPr lang="en-AU"/>
            </a:p>
          </p:txBody>
        </p:sp>
        <p:sp>
          <p:nvSpPr>
            <p:cNvPr id="26727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endParaRPr lang="en-AU"/>
            </a:p>
          </p:txBody>
        </p:sp>
        <p:sp>
          <p:nvSpPr>
            <p:cNvPr id="26727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endParaRPr lang="en-AU"/>
            </a:p>
          </p:txBody>
        </p:sp>
        <p:sp>
          <p:nvSpPr>
            <p:cNvPr id="26727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endParaRPr lang="en-AU"/>
            </a:p>
          </p:txBody>
        </p:sp>
        <p:sp>
          <p:nvSpPr>
            <p:cNvPr id="26727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endParaRPr lang="en-AU"/>
            </a:p>
          </p:txBody>
        </p:sp>
        <p:sp>
          <p:nvSpPr>
            <p:cNvPr id="26728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endParaRPr lang="en-AU"/>
            </a:p>
          </p:txBody>
        </p:sp>
        <p:sp>
          <p:nvSpPr>
            <p:cNvPr id="26728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endParaRPr lang="en-AU"/>
            </a:p>
          </p:txBody>
        </p:sp>
        <p:sp>
          <p:nvSpPr>
            <p:cNvPr id="26728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endParaRPr lang="en-AU"/>
            </a:p>
          </p:txBody>
        </p:sp>
        <p:sp>
          <p:nvSpPr>
            <p:cNvPr id="267283"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endParaRPr lang="en-AU"/>
            </a:p>
          </p:txBody>
        </p:sp>
        <p:sp>
          <p:nvSpPr>
            <p:cNvPr id="26728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endParaRPr lang="en-AU"/>
            </a:p>
          </p:txBody>
        </p:sp>
        <p:sp>
          <p:nvSpPr>
            <p:cNvPr id="26728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endParaRPr lang="en-AU"/>
            </a:p>
          </p:txBody>
        </p:sp>
        <p:sp>
          <p:nvSpPr>
            <p:cNvPr id="26728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endParaRPr lang="en-AU"/>
            </a:p>
          </p:txBody>
        </p:sp>
        <p:sp>
          <p:nvSpPr>
            <p:cNvPr id="26728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endParaRPr lang="en-AU"/>
            </a:p>
          </p:txBody>
        </p:sp>
        <p:sp>
          <p:nvSpPr>
            <p:cNvPr id="26728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endParaRPr lang="en-AU"/>
            </a:p>
          </p:txBody>
        </p:sp>
        <p:sp>
          <p:nvSpPr>
            <p:cNvPr id="26728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endParaRPr lang="en-AU"/>
            </a:p>
          </p:txBody>
        </p:sp>
        <p:sp>
          <p:nvSpPr>
            <p:cNvPr id="26729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endParaRPr lang="en-AU"/>
            </a:p>
          </p:txBody>
        </p:sp>
        <p:sp>
          <p:nvSpPr>
            <p:cNvPr id="26729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endParaRPr lang="en-AU"/>
            </a:p>
          </p:txBody>
        </p:sp>
        <p:sp>
          <p:nvSpPr>
            <p:cNvPr id="26729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endParaRPr lang="en-AU"/>
            </a:p>
          </p:txBody>
        </p:sp>
        <p:sp>
          <p:nvSpPr>
            <p:cNvPr id="26729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endParaRPr lang="en-AU"/>
            </a:p>
          </p:txBody>
        </p:sp>
        <p:sp>
          <p:nvSpPr>
            <p:cNvPr id="26729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endParaRPr lang="en-AU"/>
            </a:p>
          </p:txBody>
        </p:sp>
        <p:sp>
          <p:nvSpPr>
            <p:cNvPr id="26729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AU"/>
            </a:p>
          </p:txBody>
        </p:sp>
        <p:sp>
          <p:nvSpPr>
            <p:cNvPr id="26729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endParaRPr lang="en-AU"/>
            </a:p>
          </p:txBody>
        </p:sp>
        <p:sp>
          <p:nvSpPr>
            <p:cNvPr id="26729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endParaRPr lang="en-AU"/>
            </a:p>
          </p:txBody>
        </p:sp>
        <p:sp>
          <p:nvSpPr>
            <p:cNvPr id="26729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AU"/>
            </a:p>
          </p:txBody>
        </p:sp>
        <p:sp>
          <p:nvSpPr>
            <p:cNvPr id="26729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endParaRPr lang="en-AU"/>
            </a:p>
          </p:txBody>
        </p:sp>
        <p:sp>
          <p:nvSpPr>
            <p:cNvPr id="26730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endParaRPr lang="en-AU"/>
            </a:p>
          </p:txBody>
        </p:sp>
        <p:sp>
          <p:nvSpPr>
            <p:cNvPr id="26730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endParaRPr lang="en-AU"/>
            </a:p>
          </p:txBody>
        </p:sp>
        <p:sp>
          <p:nvSpPr>
            <p:cNvPr id="26730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endParaRPr lang="en-AU"/>
            </a:p>
          </p:txBody>
        </p:sp>
        <p:grpSp>
          <p:nvGrpSpPr>
            <p:cNvPr id="267303" name="Group 39"/>
            <p:cNvGrpSpPr>
              <a:grpSpLocks/>
            </p:cNvGrpSpPr>
            <p:nvPr userDrawn="1"/>
          </p:nvGrpSpPr>
          <p:grpSpPr bwMode="auto">
            <a:xfrm>
              <a:off x="0" y="1632"/>
              <a:ext cx="5758" cy="1858"/>
              <a:chOff x="0" y="1632"/>
              <a:chExt cx="5758" cy="1858"/>
            </a:xfrm>
          </p:grpSpPr>
          <p:sp>
            <p:nvSpPr>
              <p:cNvPr id="26730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AU"/>
              </a:p>
            </p:txBody>
          </p:sp>
          <p:sp>
            <p:nvSpPr>
              <p:cNvPr id="26730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endParaRPr lang="en-AU"/>
              </a:p>
            </p:txBody>
          </p:sp>
        </p:grpSp>
      </p:grpSp>
      <p:sp>
        <p:nvSpPr>
          <p:cNvPr id="26730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26730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26730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effectLst>
                  <a:outerShdw blurRad="38100" dist="38100" dir="2700000" algn="tl">
                    <a:srgbClr val="000000"/>
                  </a:outerShdw>
                </a:effectLst>
                <a:latin typeface="+mn-lt"/>
                <a:ea typeface="+mn-ea"/>
              </a:defRPr>
            </a:lvl1pPr>
          </a:lstStyle>
          <a:p>
            <a:endParaRPr lang="en-US" altLang="ja-JP"/>
          </a:p>
        </p:txBody>
      </p:sp>
      <p:sp>
        <p:nvSpPr>
          <p:cNvPr id="26730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mn-lt"/>
                <a:ea typeface="+mn-ea"/>
              </a:defRPr>
            </a:lvl1pPr>
          </a:lstStyle>
          <a:p>
            <a:endParaRPr lang="en-US" altLang="ja-JP"/>
          </a:p>
        </p:txBody>
      </p:sp>
      <p:sp>
        <p:nvSpPr>
          <p:cNvPr id="26731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mn-lt"/>
                <a:ea typeface="+mn-ea"/>
              </a:defRPr>
            </a:lvl1pPr>
          </a:lstStyle>
          <a:p>
            <a:fld id="{42892105-1F1A-4F53-9D44-33E5467D27CC}" type="slidenum">
              <a:rPr lang="ja-JP" altLang="en-US"/>
              <a:pPr/>
              <a:t>‹#›</a:t>
            </a:fld>
            <a:endParaRPr lang="en-US" altLang="ja-JP" dirty="0"/>
          </a:p>
        </p:txBody>
      </p:sp>
    </p:spTree>
  </p:cSld>
  <p:clrMap bg1="dk2" tx1="lt1" bg2="dk1" tx2="lt2" accent1="accent1" accent2="accent2" accent3="accent3" accent4="accent4" accent5="accent5" accent6="accent6" hlink="hlink" folHlink="folHlink"/>
  <p:sldLayoutIdLst>
    <p:sldLayoutId id="2147483660"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rtl="0" fontAlgn="base">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2pPr>
      <a:lvl3pPr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3pPr>
      <a:lvl4pPr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4pPr>
      <a:lvl5pPr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9pPr>
    </p:titleStyle>
    <p:bodyStyle>
      <a:lvl1pPr marL="342900" indent="-342900" algn="l" rtl="0" fontAlgn="base">
        <a:spcBef>
          <a:spcPct val="20000"/>
        </a:spcBef>
        <a:spcAft>
          <a:spcPct val="0"/>
        </a:spcAft>
        <a:buClr>
          <a:schemeClr val="hlink"/>
        </a:buClr>
        <a:buSzPct val="90000"/>
        <a:buFont typeface="Wingdings" pitchFamily="2" charset="2"/>
        <a:buBlip>
          <a:blip r:embed="rId13"/>
        </a:buBlip>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accent2"/>
        </a:buClr>
        <a:buSzPct val="90000"/>
        <a:buFont typeface="Wingdings" pitchFamily="2" charset="2"/>
        <a:buBlip>
          <a:blip r:embed="rId14"/>
        </a:buBlip>
        <a:defRPr kumimoji="1"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870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S PGothic" pitchFamily="34" charset="-128"/>
              </a:defRPr>
            </a:lvl1pPr>
          </a:lstStyle>
          <a:p>
            <a:pPr algn="l"/>
            <a:endParaRPr lang="en-US" altLang="ja-JP">
              <a:solidFill>
                <a:srgbClr val="000000"/>
              </a:solidFill>
              <a:latin typeface="Times New Roman" pitchFamily="18" charset="0"/>
            </a:endParaRPr>
          </a:p>
        </p:txBody>
      </p:sp>
      <p:sp>
        <p:nvSpPr>
          <p:cNvPr id="870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S PGothic" pitchFamily="34" charset="-128"/>
              </a:defRPr>
            </a:lvl1pPr>
          </a:lstStyle>
          <a:p>
            <a:endParaRPr lang="en-US" altLang="ja-JP">
              <a:solidFill>
                <a:srgbClr val="000000"/>
              </a:solidFill>
              <a:latin typeface="Times New Roman" pitchFamily="18" charset="0"/>
            </a:endParaRPr>
          </a:p>
        </p:txBody>
      </p:sp>
      <p:sp>
        <p:nvSpPr>
          <p:cNvPr id="870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MS PGothic" pitchFamily="34" charset="-128"/>
              </a:defRPr>
            </a:lvl1pPr>
          </a:lstStyle>
          <a:p>
            <a:fld id="{E6758AD5-351E-4249-9E23-F651908328E6}" type="slidenum">
              <a:rPr lang="ja-JP" altLang="en-US">
                <a:solidFill>
                  <a:srgbClr val="000000"/>
                </a:solidFill>
                <a:latin typeface="Times New Roman" pitchFamily="18" charset="0"/>
              </a:rPr>
              <a:pPr/>
              <a:t>‹#›</a:t>
            </a:fld>
            <a:endParaRPr lang="en-US" altLang="ja-JP" dirty="0">
              <a:solidFill>
                <a:srgbClr val="000000"/>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4465"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963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3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latin typeface="+mn-lt"/>
                <a:cs typeface="+mn-cs"/>
              </a:defRPr>
            </a:lvl1pPr>
          </a:lstStyle>
          <a:p>
            <a:endParaRPr lang="en-US">
              <a:solidFill>
                <a:srgbClr val="000000"/>
              </a:solidFill>
            </a:endParaRPr>
          </a:p>
        </p:txBody>
      </p:sp>
      <p:sp>
        <p:nvSpPr>
          <p:cNvPr id="6963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cs typeface="+mn-cs"/>
              </a:defRPr>
            </a:lvl1pPr>
          </a:lstStyle>
          <a:p>
            <a:endParaRPr lang="en-US">
              <a:solidFill>
                <a:srgbClr val="000000"/>
              </a:solidFill>
            </a:endParaRPr>
          </a:p>
        </p:txBody>
      </p:sp>
      <p:sp>
        <p:nvSpPr>
          <p:cNvPr id="6963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mn-lt"/>
                <a:cs typeface="+mn-cs"/>
              </a:defRPr>
            </a:lvl1pPr>
          </a:lstStyle>
          <a:p>
            <a:fld id="{E5C7F879-7BC9-4230-9DB5-16EA511B5EC2}" type="slidenum">
              <a:rPr lang="en-US">
                <a:solidFill>
                  <a:srgbClr val="000000"/>
                </a:solidFill>
              </a: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4467"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963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3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latin typeface="+mn-lt"/>
                <a:cs typeface="+mn-cs"/>
              </a:defRPr>
            </a:lvl1pPr>
          </a:lstStyle>
          <a:p>
            <a:endParaRPr lang="en-US">
              <a:solidFill>
                <a:srgbClr val="000000"/>
              </a:solidFill>
            </a:endParaRPr>
          </a:p>
        </p:txBody>
      </p:sp>
      <p:sp>
        <p:nvSpPr>
          <p:cNvPr id="6963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cs typeface="+mn-cs"/>
              </a:defRPr>
            </a:lvl1pPr>
          </a:lstStyle>
          <a:p>
            <a:endParaRPr lang="en-US">
              <a:solidFill>
                <a:srgbClr val="000000"/>
              </a:solidFill>
            </a:endParaRPr>
          </a:p>
        </p:txBody>
      </p:sp>
      <p:sp>
        <p:nvSpPr>
          <p:cNvPr id="6963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mn-lt"/>
                <a:cs typeface="+mn-cs"/>
              </a:defRPr>
            </a:lvl1pPr>
          </a:lstStyle>
          <a:p>
            <a:fld id="{E5C7F879-7BC9-4230-9DB5-16EA511B5EC2}" type="slidenum">
              <a:rPr lang="en-US">
                <a:solidFill>
                  <a:srgbClr val="000000"/>
                </a:solidFill>
              </a: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4469"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defTabSz="457200" eaLnBrk="1" hangingPunct="1">
              <a:defRPr/>
            </a:pPr>
            <a:fld id="{17B4F661-92BB-4F3B-8382-8D8770CABA1A}" type="datetimeFigureOut">
              <a:rPr lang="en-US">
                <a:solidFill>
                  <a:prstClr val="black">
                    <a:tint val="75000"/>
                  </a:prstClr>
                </a:solidFill>
              </a:rPr>
              <a:pPr defTabSz="457200" eaLnBrk="1" hangingPunct="1">
                <a:defRPr/>
              </a:pPr>
              <a:t>21/12/13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457200"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defTabSz="457200" eaLnBrk="1" hangingPunct="1">
              <a:defRPr/>
            </a:pPr>
            <a:fld id="{23DA1FB1-F26F-48B7-B415-423835739515}" type="slidenum">
              <a:rPr lang="en-US">
                <a:solidFill>
                  <a:prstClr val="black">
                    <a:tint val="75000"/>
                  </a:prstClr>
                </a:solidFill>
              </a:rPr>
              <a:pPr defTabSz="457200" eaLnBrk="1" hangingPunct="1">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478" r:id="rId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auto">
              <a:spcBef>
                <a:spcPts val="0"/>
              </a:spcBef>
              <a:spcAft>
                <a:spcPts val="0"/>
              </a:spcAft>
            </a:pPr>
            <a:fld id="{DD415BD7-80C6-4F65-8D89-23D9DBFEEA30}" type="datetimeFigureOut">
              <a:rPr lang="en-US" smtClean="0">
                <a:solidFill>
                  <a:prstClr val="white">
                    <a:shade val="50000"/>
                  </a:prstClr>
                </a:solidFill>
                <a:latin typeface="Book Antiqua"/>
              </a:rPr>
              <a:pPr fontAlgn="auto">
                <a:spcBef>
                  <a:spcPts val="0"/>
                </a:spcBef>
                <a:spcAft>
                  <a:spcPts val="0"/>
                </a:spcAft>
              </a:pPr>
              <a:t>21/12/13</a:t>
            </a:fld>
            <a:endParaRPr lang="en-US" dirty="0">
              <a:solidFill>
                <a:prstClr val="white">
                  <a:shade val="50000"/>
                </a:prstClr>
              </a:solidFill>
              <a:latin typeface="Book Antiqua"/>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auto">
              <a:spcBef>
                <a:spcPts val="0"/>
              </a:spcBef>
              <a:spcAft>
                <a:spcPts val="0"/>
              </a:spcAft>
            </a:pPr>
            <a:endParaRPr lang="en-US">
              <a:solidFill>
                <a:prstClr val="white">
                  <a:shade val="50000"/>
                </a:prstClr>
              </a:solidFill>
              <a:latin typeface="Book Antiqua"/>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auto">
              <a:spcBef>
                <a:spcPts val="0"/>
              </a:spcBef>
              <a:spcAft>
                <a:spcPts val="0"/>
              </a:spcAft>
            </a:pPr>
            <a:fld id="{22A3CE75-47AA-487F-9E9C-3E5ADD862A87}" type="slidenum">
              <a:rPr lang="en-US" smtClean="0">
                <a:solidFill>
                  <a:prstClr val="white">
                    <a:shade val="50000"/>
                  </a:prstClr>
                </a:solidFill>
                <a:latin typeface="Book Antiqua"/>
              </a:rPr>
              <a:pPr fontAlgn="auto">
                <a:spcBef>
                  <a:spcPts val="0"/>
                </a:spcBef>
                <a:spcAft>
                  <a:spcPts val="0"/>
                </a:spcAft>
              </a:pPr>
              <a:t>‹#›</a:t>
            </a:fld>
            <a:endParaRPr lang="en-US" dirty="0">
              <a:solidFill>
                <a:prstClr val="white">
                  <a:shade val="50000"/>
                </a:prstClr>
              </a:solidFill>
              <a:latin typeface="Book Antiqua"/>
            </a:endParaRPr>
          </a:p>
        </p:txBody>
      </p:sp>
    </p:spTree>
  </p:cSld>
  <p:clrMap bg1="dk1" tx1="lt1" bg2="dk2" tx2="lt2" accent1="accent1" accent2="accent2" accent3="accent3" accent4="accent4" accent5="accent5" accent6="accent6" hlink="hlink" folHlink="folHlink"/>
  <p:sldLayoutIdLst>
    <p:sldLayoutId id="2147484484" r:id="rId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381000"/>
            <a:ext cx="7772400" cy="11430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60419" name="Rectangle 3"/>
          <p:cNvSpPr>
            <a:spLocks noGrp="1" noChangeArrowheads="1"/>
          </p:cNvSpPr>
          <p:nvPr>
            <p:ph type="body" idx="1"/>
          </p:nvPr>
        </p:nvSpPr>
        <p:spPr bwMode="auto">
          <a:xfrm>
            <a:off x="685800" y="20574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endParaRPr lang="en-GB" smtClean="0"/>
          </a:p>
        </p:txBody>
      </p:sp>
      <p:sp>
        <p:nvSpPr>
          <p:cNvPr id="60420" name="Rectangle 4"/>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lvl1pPr>
          </a:lstStyle>
          <a:p>
            <a:pPr algn="l"/>
            <a:endParaRPr lang="en-US">
              <a:solidFill>
                <a:srgbClr val="FFFFCC"/>
              </a:solidFill>
              <a:latin typeface="Arial" charset="0"/>
            </a:endParaRPr>
          </a:p>
        </p:txBody>
      </p:sp>
      <p:sp>
        <p:nvSpPr>
          <p:cNvPr id="60421" name="Rectangle 5"/>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lvl1pPr>
          </a:lstStyle>
          <a:p>
            <a:endParaRPr lang="en-US">
              <a:solidFill>
                <a:srgbClr val="FFFFCC"/>
              </a:solidFill>
              <a:latin typeface="Arial" charset="0"/>
            </a:endParaRPr>
          </a:p>
        </p:txBody>
      </p:sp>
      <p:sp>
        <p:nvSpPr>
          <p:cNvPr id="60422"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lvl1pPr>
          </a:lstStyle>
          <a:p>
            <a:fld id="{D2AC34E2-105F-4BF9-B4B9-0F34CA2934C5}" type="slidenum">
              <a:rPr lang="en-US">
                <a:solidFill>
                  <a:srgbClr val="FFFFCC"/>
                </a:solidFill>
                <a:latin typeface="Arial" charset="0"/>
              </a:rPr>
              <a:pPr/>
              <a:t>‹#›</a:t>
            </a:fld>
            <a:endParaRPr lang="en-US" dirty="0">
              <a:solidFill>
                <a:srgbClr val="FFFFCC"/>
              </a:solidFill>
              <a:latin typeface="Arial" charset="0"/>
            </a:endParaRPr>
          </a:p>
        </p:txBody>
      </p:sp>
    </p:spTree>
  </p:cSld>
  <p:clrMap bg1="dk2" tx1="lt1" bg2="dk1" tx2="lt2" accent1="accent1" accent2="accent2" accent3="accent3" accent4="accent4" accent5="accent5" accent6="accent6" hlink="hlink" folHlink="folHlink"/>
  <p:sldLayoutIdLst>
    <p:sldLayoutId id="2147484516" r:id="rId1"/>
    <p:sldLayoutId id="2147484645" r:id="rId2"/>
  </p:sldLayoutIdLst>
  <p:txStyles>
    <p:titleStyle>
      <a:lvl1pPr algn="r" rtl="0" fontAlgn="base">
        <a:spcBef>
          <a:spcPct val="0"/>
        </a:spcBef>
        <a:spcAft>
          <a:spcPct val="0"/>
        </a:spcAft>
        <a:defRPr sz="4400" i="1">
          <a:solidFill>
            <a:schemeClr val="tx1"/>
          </a:solidFill>
          <a:latin typeface="+mj-lt"/>
          <a:ea typeface="+mj-ea"/>
          <a:cs typeface="+mj-cs"/>
        </a:defRPr>
      </a:lvl1pPr>
      <a:lvl2pPr algn="r" rtl="0" fontAlgn="base">
        <a:spcBef>
          <a:spcPct val="0"/>
        </a:spcBef>
        <a:spcAft>
          <a:spcPct val="0"/>
        </a:spcAft>
        <a:defRPr sz="4400" i="1">
          <a:solidFill>
            <a:schemeClr val="tx1"/>
          </a:solidFill>
          <a:latin typeface="Times New Roman" pitchFamily="18" charset="0"/>
          <a:cs typeface="Arial" charset="0"/>
        </a:defRPr>
      </a:lvl2pPr>
      <a:lvl3pPr algn="r" rtl="0" fontAlgn="base">
        <a:spcBef>
          <a:spcPct val="0"/>
        </a:spcBef>
        <a:spcAft>
          <a:spcPct val="0"/>
        </a:spcAft>
        <a:defRPr sz="4400" i="1">
          <a:solidFill>
            <a:schemeClr val="tx1"/>
          </a:solidFill>
          <a:latin typeface="Times New Roman" pitchFamily="18" charset="0"/>
          <a:cs typeface="Arial" charset="0"/>
        </a:defRPr>
      </a:lvl3pPr>
      <a:lvl4pPr algn="r" rtl="0" fontAlgn="base">
        <a:spcBef>
          <a:spcPct val="0"/>
        </a:spcBef>
        <a:spcAft>
          <a:spcPct val="0"/>
        </a:spcAft>
        <a:defRPr sz="4400" i="1">
          <a:solidFill>
            <a:schemeClr val="tx1"/>
          </a:solidFill>
          <a:latin typeface="Times New Roman" pitchFamily="18" charset="0"/>
          <a:cs typeface="Arial" charset="0"/>
        </a:defRPr>
      </a:lvl4pPr>
      <a:lvl5pPr algn="r" rtl="0" fontAlgn="base">
        <a:spcBef>
          <a:spcPct val="0"/>
        </a:spcBef>
        <a:spcAft>
          <a:spcPct val="0"/>
        </a:spcAft>
        <a:defRPr sz="4400" i="1">
          <a:solidFill>
            <a:schemeClr val="tx1"/>
          </a:solidFill>
          <a:latin typeface="Times New Roman" pitchFamily="18" charset="0"/>
          <a:cs typeface="Arial" charset="0"/>
        </a:defRPr>
      </a:lvl5pPr>
      <a:lvl6pPr marL="457200" algn="r" rtl="0" fontAlgn="base">
        <a:spcBef>
          <a:spcPct val="0"/>
        </a:spcBef>
        <a:spcAft>
          <a:spcPct val="0"/>
        </a:spcAft>
        <a:defRPr sz="4400" i="1">
          <a:solidFill>
            <a:schemeClr val="tx1"/>
          </a:solidFill>
          <a:latin typeface="Times New Roman" pitchFamily="18" charset="0"/>
          <a:cs typeface="Arial" charset="0"/>
        </a:defRPr>
      </a:lvl6pPr>
      <a:lvl7pPr marL="914400" algn="r" rtl="0" fontAlgn="base">
        <a:spcBef>
          <a:spcPct val="0"/>
        </a:spcBef>
        <a:spcAft>
          <a:spcPct val="0"/>
        </a:spcAft>
        <a:defRPr sz="4400" i="1">
          <a:solidFill>
            <a:schemeClr val="tx1"/>
          </a:solidFill>
          <a:latin typeface="Times New Roman" pitchFamily="18" charset="0"/>
          <a:cs typeface="Arial" charset="0"/>
        </a:defRPr>
      </a:lvl7pPr>
      <a:lvl8pPr marL="1371600" algn="r" rtl="0" fontAlgn="base">
        <a:spcBef>
          <a:spcPct val="0"/>
        </a:spcBef>
        <a:spcAft>
          <a:spcPct val="0"/>
        </a:spcAft>
        <a:defRPr sz="4400" i="1">
          <a:solidFill>
            <a:schemeClr val="tx1"/>
          </a:solidFill>
          <a:latin typeface="Times New Roman" pitchFamily="18" charset="0"/>
          <a:cs typeface="Arial" charset="0"/>
        </a:defRPr>
      </a:lvl8pPr>
      <a:lvl9pPr marL="1828800" algn="r" rtl="0" fontAlgn="base">
        <a:spcBef>
          <a:spcPct val="0"/>
        </a:spcBef>
        <a:spcAft>
          <a:spcPct val="0"/>
        </a:spcAft>
        <a:defRPr sz="4400" i="1">
          <a:solidFill>
            <a:schemeClr val="tx1"/>
          </a:solidFill>
          <a:latin typeface="Times New Roman" pitchFamily="18" charset="0"/>
          <a:cs typeface="Arial" charset="0"/>
        </a:defRPr>
      </a:lvl9pPr>
    </p:titleStyle>
    <p:bodyStyle>
      <a:lvl1pPr marL="342900" indent="-342900" algn="l" rtl="0" fontAlgn="base">
        <a:spcBef>
          <a:spcPct val="20000"/>
        </a:spcBef>
        <a:spcAft>
          <a:spcPct val="0"/>
        </a:spcAft>
        <a:buClr>
          <a:schemeClr val="tx2"/>
        </a:buClr>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tx2"/>
        </a:buClr>
        <a:buChar char="–"/>
        <a:defRPr sz="2800">
          <a:solidFill>
            <a:schemeClr val="tx1"/>
          </a:solidFill>
          <a:latin typeface="+mn-lt"/>
          <a:cs typeface="+mn-cs"/>
        </a:defRPr>
      </a:lvl2pPr>
      <a:lvl3pPr marL="1143000" indent="-228600" algn="l" rtl="0" fontAlgn="base">
        <a:spcBef>
          <a:spcPct val="20000"/>
        </a:spcBef>
        <a:spcAft>
          <a:spcPct val="0"/>
        </a:spcAft>
        <a:buClr>
          <a:schemeClr val="tx2"/>
        </a:buClr>
        <a:buChar char="•"/>
        <a:defRPr sz="2400">
          <a:solidFill>
            <a:schemeClr val="tx1"/>
          </a:solidFill>
          <a:latin typeface="+mn-lt"/>
          <a:cs typeface="+mn-cs"/>
        </a:defRPr>
      </a:lvl3pPr>
      <a:lvl4pPr marL="1600200" indent="-228600" algn="l" rtl="0" fontAlgn="base">
        <a:spcBef>
          <a:spcPct val="20000"/>
        </a:spcBef>
        <a:spcAft>
          <a:spcPct val="0"/>
        </a:spcAft>
        <a:buClr>
          <a:schemeClr val="tx2"/>
        </a:buClr>
        <a:buChar char="–"/>
        <a:defRPr sz="2000">
          <a:solidFill>
            <a:schemeClr val="tx1"/>
          </a:solidFill>
          <a:latin typeface="+mn-lt"/>
          <a:cs typeface="+mn-cs"/>
        </a:defRPr>
      </a:lvl4pPr>
      <a:lvl5pPr marL="2057400" indent="-228600" algn="l" rtl="0" fontAlgn="base">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3074" name="Rectangle 7"/>
          <p:cNvSpPr>
            <a:spLocks noGrp="1" noChangeArrowheads="1"/>
          </p:cNvSpPr>
          <p:nvPr>
            <p:ph type="title"/>
          </p:nvPr>
        </p:nvSpPr>
        <p:spPr bwMode="auto">
          <a:xfrm>
            <a:off x="685800" y="381000"/>
            <a:ext cx="7772400" cy="11430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3075" name="Rectangle 8"/>
          <p:cNvSpPr>
            <a:spLocks noGrp="1" noChangeArrowheads="1"/>
          </p:cNvSpPr>
          <p:nvPr>
            <p:ph type="body" idx="1"/>
          </p:nvPr>
        </p:nvSpPr>
        <p:spPr bwMode="auto">
          <a:xfrm>
            <a:off x="685800" y="20574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endParaRPr lang="en-US" smtClean="0"/>
          </a:p>
        </p:txBody>
      </p:sp>
      <p:sp>
        <p:nvSpPr>
          <p:cNvPr id="35849" name="Rectangle 9"/>
          <p:cNvSpPr>
            <a:spLocks noGrp="1" noChangeArrowheads="1"/>
          </p:cNvSpPr>
          <p:nvPr>
            <p:ph type="dt" sz="half" idx="2"/>
          </p:nvPr>
        </p:nvSpPr>
        <p:spPr bwMode="auto">
          <a:xfrm>
            <a:off x="685801"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a:solidFill>
                  <a:schemeClr val="tx1"/>
                </a:solidFill>
              </a:defRPr>
            </a:lvl1pPr>
          </a:lstStyle>
          <a:p>
            <a:pPr>
              <a:defRPr/>
            </a:pPr>
            <a:endParaRPr lang="en-US">
              <a:solidFill>
                <a:srgbClr val="FFFFCC"/>
              </a:solidFill>
              <a:latin typeface="Arial" pitchFamily="34" charset="0"/>
            </a:endParaRPr>
          </a:p>
        </p:txBody>
      </p:sp>
      <p:sp>
        <p:nvSpPr>
          <p:cNvPr id="35850" name="Rectangle 10"/>
          <p:cNvSpPr>
            <a:spLocks noGrp="1" noChangeArrowheads="1"/>
          </p:cNvSpPr>
          <p:nvPr>
            <p:ph type="ftr" sz="quarter" idx="3"/>
          </p:nvPr>
        </p:nvSpPr>
        <p:spPr bwMode="auto">
          <a:xfrm>
            <a:off x="3124201"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tx1"/>
                </a:solidFill>
              </a:defRPr>
            </a:lvl1pPr>
          </a:lstStyle>
          <a:p>
            <a:pPr>
              <a:defRPr/>
            </a:pPr>
            <a:endParaRPr lang="en-US">
              <a:solidFill>
                <a:srgbClr val="FFFFCC"/>
              </a:solidFill>
              <a:latin typeface="Arial" pitchFamily="34" charset="0"/>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tx1"/>
                </a:solidFill>
              </a:defRPr>
            </a:lvl1pPr>
          </a:lstStyle>
          <a:p>
            <a:pPr>
              <a:defRPr/>
            </a:pPr>
            <a:fld id="{A19BF0E5-0E8F-4F73-9DA4-637C90272892}" type="slidenum">
              <a:rPr lang="en-US">
                <a:solidFill>
                  <a:srgbClr val="FFFFCC"/>
                </a:solidFill>
                <a:latin typeface="Arial" pitchFamily="34" charset="0"/>
              </a:rPr>
              <a:pPr>
                <a:defRPr/>
              </a:pPr>
              <a:t>‹#›</a:t>
            </a:fld>
            <a:endParaRPr lang="en-US" dirty="0">
              <a:solidFill>
                <a:srgbClr val="FFFFCC"/>
              </a:solidFill>
              <a:latin typeface="Arial" pitchFamily="34" charset="0"/>
            </a:endParaRPr>
          </a:p>
        </p:txBody>
      </p:sp>
    </p:spTree>
  </p:cSld>
  <p:clrMap bg1="dk2" tx1="lt1" bg2="dk1" tx2="lt2" accent1="accent1" accent2="accent2" accent3="accent3" accent4="accent4" accent5="accent5" accent6="accent6" hlink="hlink" folHlink="folHlink"/>
  <p:sldLayoutIdLst>
    <p:sldLayoutId id="2147484521" r:id="rId1"/>
  </p:sldLayoutIdLst>
  <p:txStyles>
    <p:titleStyle>
      <a:lvl1pPr algn="r" rtl="0" eaLnBrk="0" fontAlgn="base" hangingPunct="0">
        <a:spcBef>
          <a:spcPct val="0"/>
        </a:spcBef>
        <a:spcAft>
          <a:spcPct val="0"/>
        </a:spcAft>
        <a:defRPr sz="4400" i="1">
          <a:solidFill>
            <a:schemeClr val="tx1"/>
          </a:solidFill>
          <a:latin typeface="+mj-lt"/>
          <a:ea typeface="+mj-ea"/>
          <a:cs typeface="+mj-cs"/>
        </a:defRPr>
      </a:lvl1pPr>
      <a:lvl2pPr algn="r" rtl="0" eaLnBrk="0" fontAlgn="base" hangingPunct="0">
        <a:spcBef>
          <a:spcPct val="0"/>
        </a:spcBef>
        <a:spcAft>
          <a:spcPct val="0"/>
        </a:spcAft>
        <a:defRPr sz="4400" i="1">
          <a:solidFill>
            <a:schemeClr val="tx1"/>
          </a:solidFill>
          <a:latin typeface="Times New Roman" pitchFamily="18" charset="0"/>
        </a:defRPr>
      </a:lvl2pPr>
      <a:lvl3pPr algn="r" rtl="0" eaLnBrk="0" fontAlgn="base" hangingPunct="0">
        <a:spcBef>
          <a:spcPct val="0"/>
        </a:spcBef>
        <a:spcAft>
          <a:spcPct val="0"/>
        </a:spcAft>
        <a:defRPr sz="4400" i="1">
          <a:solidFill>
            <a:schemeClr val="tx1"/>
          </a:solidFill>
          <a:latin typeface="Times New Roman" pitchFamily="18" charset="0"/>
        </a:defRPr>
      </a:lvl3pPr>
      <a:lvl4pPr algn="r" rtl="0" eaLnBrk="0" fontAlgn="base" hangingPunct="0">
        <a:spcBef>
          <a:spcPct val="0"/>
        </a:spcBef>
        <a:spcAft>
          <a:spcPct val="0"/>
        </a:spcAft>
        <a:defRPr sz="4400" i="1">
          <a:solidFill>
            <a:schemeClr val="tx1"/>
          </a:solidFill>
          <a:latin typeface="Times New Roman" pitchFamily="18" charset="0"/>
        </a:defRPr>
      </a:lvl4pPr>
      <a:lvl5pPr algn="r" rtl="0" eaLnBrk="0" fontAlgn="base" hangingPunct="0">
        <a:spcBef>
          <a:spcPct val="0"/>
        </a:spcBef>
        <a:spcAft>
          <a:spcPct val="0"/>
        </a:spcAft>
        <a:defRPr sz="4400" i="1">
          <a:solidFill>
            <a:schemeClr val="tx1"/>
          </a:solidFill>
          <a:latin typeface="Times New Roman" pitchFamily="18" charset="0"/>
        </a:defRPr>
      </a:lvl5pPr>
      <a:lvl6pPr marL="457196" algn="r" rtl="0" eaLnBrk="0" fontAlgn="base" hangingPunct="0">
        <a:spcBef>
          <a:spcPct val="0"/>
        </a:spcBef>
        <a:spcAft>
          <a:spcPct val="0"/>
        </a:spcAft>
        <a:defRPr sz="4400" i="1">
          <a:solidFill>
            <a:schemeClr val="tx1"/>
          </a:solidFill>
          <a:latin typeface="Times New Roman" pitchFamily="18" charset="0"/>
        </a:defRPr>
      </a:lvl6pPr>
      <a:lvl7pPr marL="914391" algn="r" rtl="0" eaLnBrk="0" fontAlgn="base" hangingPunct="0">
        <a:spcBef>
          <a:spcPct val="0"/>
        </a:spcBef>
        <a:spcAft>
          <a:spcPct val="0"/>
        </a:spcAft>
        <a:defRPr sz="4400" i="1">
          <a:solidFill>
            <a:schemeClr val="tx1"/>
          </a:solidFill>
          <a:latin typeface="Times New Roman" pitchFamily="18" charset="0"/>
        </a:defRPr>
      </a:lvl7pPr>
      <a:lvl8pPr marL="1371587" algn="r" rtl="0" eaLnBrk="0" fontAlgn="base" hangingPunct="0">
        <a:spcBef>
          <a:spcPct val="0"/>
        </a:spcBef>
        <a:spcAft>
          <a:spcPct val="0"/>
        </a:spcAft>
        <a:defRPr sz="4400" i="1">
          <a:solidFill>
            <a:schemeClr val="tx1"/>
          </a:solidFill>
          <a:latin typeface="Times New Roman" pitchFamily="18" charset="0"/>
        </a:defRPr>
      </a:lvl8pPr>
      <a:lvl9pPr marL="1828782" algn="r" rtl="0" eaLnBrk="0" fontAlgn="base" hangingPunct="0">
        <a:spcBef>
          <a:spcPct val="0"/>
        </a:spcBef>
        <a:spcAft>
          <a:spcPct val="0"/>
        </a:spcAft>
        <a:defRPr sz="4400" i="1">
          <a:solidFill>
            <a:schemeClr val="tx1"/>
          </a:solidFill>
          <a:latin typeface="Times New Roman" pitchFamily="18" charset="0"/>
        </a:defRPr>
      </a:lvl9pPr>
    </p:titleStyle>
    <p:bodyStyle>
      <a:lvl1pPr marL="342896" indent="-342896"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43" indent="-285747" algn="l" rtl="0" eaLnBrk="0" fontAlgn="base" hangingPunct="0">
        <a:spcBef>
          <a:spcPct val="20000"/>
        </a:spcBef>
        <a:spcAft>
          <a:spcPct val="0"/>
        </a:spcAft>
        <a:buClr>
          <a:schemeClr val="tx2"/>
        </a:buClr>
        <a:buChar char="–"/>
        <a:defRPr sz="2800">
          <a:solidFill>
            <a:schemeClr val="tx1"/>
          </a:solidFill>
          <a:latin typeface="+mn-lt"/>
        </a:defRPr>
      </a:lvl2pPr>
      <a:lvl3pPr marL="1142988" indent="-228597" algn="l" rtl="0" eaLnBrk="0" fontAlgn="base" hangingPunct="0">
        <a:spcBef>
          <a:spcPct val="20000"/>
        </a:spcBef>
        <a:spcAft>
          <a:spcPct val="0"/>
        </a:spcAft>
        <a:buClr>
          <a:schemeClr val="tx2"/>
        </a:buClr>
        <a:buChar char="•"/>
        <a:defRPr sz="2400">
          <a:solidFill>
            <a:schemeClr val="tx1"/>
          </a:solidFill>
          <a:latin typeface="+mn-lt"/>
        </a:defRPr>
      </a:lvl3pPr>
      <a:lvl4pPr marL="1600184" indent="-228597" algn="l" rtl="0" eaLnBrk="0" fontAlgn="base" hangingPunct="0">
        <a:spcBef>
          <a:spcPct val="20000"/>
        </a:spcBef>
        <a:spcAft>
          <a:spcPct val="0"/>
        </a:spcAft>
        <a:buClr>
          <a:schemeClr val="tx2"/>
        </a:buClr>
        <a:buChar char="–"/>
        <a:defRPr sz="2000">
          <a:solidFill>
            <a:schemeClr val="tx1"/>
          </a:solidFill>
          <a:latin typeface="+mn-lt"/>
        </a:defRPr>
      </a:lvl4pPr>
      <a:lvl5pPr marL="2057379" indent="-228597" algn="l" rtl="0" eaLnBrk="0" fontAlgn="base" hangingPunct="0">
        <a:spcBef>
          <a:spcPct val="20000"/>
        </a:spcBef>
        <a:spcAft>
          <a:spcPct val="0"/>
        </a:spcAft>
        <a:buClr>
          <a:schemeClr val="tx2"/>
        </a:buClr>
        <a:buChar char="•"/>
        <a:defRPr sz="2000">
          <a:solidFill>
            <a:schemeClr val="tx1"/>
          </a:solidFill>
          <a:latin typeface="+mn-lt"/>
        </a:defRPr>
      </a:lvl5pPr>
      <a:lvl6pPr marL="2514575" indent="-228597" algn="l" rtl="0" eaLnBrk="0" fontAlgn="base" hangingPunct="0">
        <a:spcBef>
          <a:spcPct val="20000"/>
        </a:spcBef>
        <a:spcAft>
          <a:spcPct val="0"/>
        </a:spcAft>
        <a:buClr>
          <a:schemeClr val="tx2"/>
        </a:buClr>
        <a:buChar char="•"/>
        <a:defRPr sz="2000">
          <a:solidFill>
            <a:schemeClr val="tx1"/>
          </a:solidFill>
          <a:latin typeface="+mn-lt"/>
        </a:defRPr>
      </a:lvl6pPr>
      <a:lvl7pPr marL="2971770" indent="-228597" algn="l" rtl="0" eaLnBrk="0" fontAlgn="base" hangingPunct="0">
        <a:spcBef>
          <a:spcPct val="20000"/>
        </a:spcBef>
        <a:spcAft>
          <a:spcPct val="0"/>
        </a:spcAft>
        <a:buClr>
          <a:schemeClr val="tx2"/>
        </a:buClr>
        <a:buChar char="•"/>
        <a:defRPr sz="2000">
          <a:solidFill>
            <a:schemeClr val="tx1"/>
          </a:solidFill>
          <a:latin typeface="+mn-lt"/>
        </a:defRPr>
      </a:lvl7pPr>
      <a:lvl8pPr marL="3428966" indent="-228597" algn="l" rtl="0" eaLnBrk="0" fontAlgn="base" hangingPunct="0">
        <a:spcBef>
          <a:spcPct val="20000"/>
        </a:spcBef>
        <a:spcAft>
          <a:spcPct val="0"/>
        </a:spcAft>
        <a:buClr>
          <a:schemeClr val="tx2"/>
        </a:buClr>
        <a:buChar char="•"/>
        <a:defRPr sz="2000">
          <a:solidFill>
            <a:schemeClr val="tx1"/>
          </a:solidFill>
          <a:latin typeface="+mn-lt"/>
        </a:defRPr>
      </a:lvl8pPr>
      <a:lvl9pPr marL="3886161" indent="-228597" algn="l" rtl="0" eaLnBrk="0" fontAlgn="base" hangingPunct="0">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52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defRPr>
            </a:lvl1pPr>
          </a:lstStyle>
          <a:p>
            <a:pPr>
              <a:defRPr/>
            </a:pPr>
            <a:endParaRPr lang="en-US">
              <a:solidFill>
                <a:srgbClr val="000000"/>
              </a:solidFill>
              <a:latin typeface="Arial" pitchFamily="34" charset="0"/>
            </a:endParaRPr>
          </a:p>
        </p:txBody>
      </p:sp>
      <p:sp>
        <p:nvSpPr>
          <p:cNvPr id="5652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pPr>
              <a:defRPr/>
            </a:pPr>
            <a:endParaRPr lang="en-US">
              <a:solidFill>
                <a:srgbClr val="000000"/>
              </a:solidFill>
              <a:latin typeface="Arial" pitchFamily="34" charset="0"/>
            </a:endParaRPr>
          </a:p>
        </p:txBody>
      </p:sp>
      <p:sp>
        <p:nvSpPr>
          <p:cNvPr id="5652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65F5BF37-2EFA-4E86-BE9C-F2B3C5D3DAD1}" type="slidenum">
              <a:rPr lang="en-US">
                <a:solidFill>
                  <a:srgbClr val="000000"/>
                </a:solidFill>
                <a:latin typeface="Arial" pitchFamily="34" charset="0"/>
              </a:rPr>
              <a:pPr>
                <a:defRPr/>
              </a:pPr>
              <a:t>‹#›</a:t>
            </a:fld>
            <a:endParaRPr lang="en-US" dirty="0">
              <a:solidFill>
                <a:srgbClr val="000000"/>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453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3819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a:defRPr/>
              </a:pPr>
              <a:endParaRPr lang="en-AU"/>
            </a:p>
          </p:txBody>
        </p:sp>
        <p:sp>
          <p:nvSpPr>
            <p:cNvPr id="3819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en-AU"/>
            </a:p>
          </p:txBody>
        </p:sp>
        <p:sp>
          <p:nvSpPr>
            <p:cNvPr id="3819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a:defRPr/>
              </a:pPr>
              <a:endParaRPr lang="en-AU"/>
            </a:p>
          </p:txBody>
        </p:sp>
        <p:sp>
          <p:nvSpPr>
            <p:cNvPr id="38195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en-AU"/>
            </a:p>
          </p:txBody>
        </p:sp>
        <p:sp>
          <p:nvSpPr>
            <p:cNvPr id="3819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a:defRPr/>
              </a:pPr>
              <a:endParaRPr lang="en-AU"/>
            </a:p>
          </p:txBody>
        </p:sp>
        <p:sp>
          <p:nvSpPr>
            <p:cNvPr id="38196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a:defRPr/>
              </a:pPr>
              <a:endParaRPr lang="en-AU"/>
            </a:p>
          </p:txBody>
        </p:sp>
        <p:sp>
          <p:nvSpPr>
            <p:cNvPr id="38196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a:defRPr/>
              </a:pPr>
              <a:endParaRPr lang="en-AU"/>
            </a:p>
          </p:txBody>
        </p:sp>
        <p:sp>
          <p:nvSpPr>
            <p:cNvPr id="3819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en-AU"/>
            </a:p>
          </p:txBody>
        </p:sp>
        <p:sp>
          <p:nvSpPr>
            <p:cNvPr id="38196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a:defRPr/>
              </a:pPr>
              <a:endParaRPr lang="en-AU"/>
            </a:p>
          </p:txBody>
        </p:sp>
        <p:sp>
          <p:nvSpPr>
            <p:cNvPr id="3819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a:defRPr/>
              </a:pPr>
              <a:endParaRPr lang="en-AU"/>
            </a:p>
          </p:txBody>
        </p:sp>
        <p:sp>
          <p:nvSpPr>
            <p:cNvPr id="38196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a:defRPr/>
              </a:pPr>
              <a:endParaRPr lang="en-AU"/>
            </a:p>
          </p:txBody>
        </p:sp>
        <p:sp>
          <p:nvSpPr>
            <p:cNvPr id="3819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a:defRPr/>
              </a:pPr>
              <a:endParaRPr lang="en-AU"/>
            </a:p>
          </p:txBody>
        </p:sp>
        <p:sp>
          <p:nvSpPr>
            <p:cNvPr id="38196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en-AU"/>
            </a:p>
          </p:txBody>
        </p:sp>
        <p:sp>
          <p:nvSpPr>
            <p:cNvPr id="3819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a:defRPr/>
              </a:pPr>
              <a:endParaRPr lang="en-AU"/>
            </a:p>
          </p:txBody>
        </p:sp>
        <p:sp>
          <p:nvSpPr>
            <p:cNvPr id="3819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a:defRPr/>
              </a:pPr>
              <a:endParaRPr lang="en-AU"/>
            </a:p>
          </p:txBody>
        </p:sp>
        <p:sp>
          <p:nvSpPr>
            <p:cNvPr id="3819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a:defRPr/>
              </a:pPr>
              <a:endParaRPr lang="en-AU"/>
            </a:p>
          </p:txBody>
        </p:sp>
        <p:sp>
          <p:nvSpPr>
            <p:cNvPr id="38197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a:defRPr/>
              </a:pPr>
              <a:endParaRPr lang="en-AU"/>
            </a:p>
          </p:txBody>
        </p:sp>
        <p:sp>
          <p:nvSpPr>
            <p:cNvPr id="3819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a:defRPr/>
              </a:pPr>
              <a:endParaRPr lang="en-AU"/>
            </a:p>
          </p:txBody>
        </p:sp>
        <p:sp>
          <p:nvSpPr>
            <p:cNvPr id="38197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a:defRPr/>
              </a:pPr>
              <a:endParaRPr lang="en-AU"/>
            </a:p>
          </p:txBody>
        </p:sp>
        <p:sp>
          <p:nvSpPr>
            <p:cNvPr id="3819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a:defRPr/>
              </a:pPr>
              <a:endParaRPr lang="en-AU"/>
            </a:p>
          </p:txBody>
        </p:sp>
        <p:sp>
          <p:nvSpPr>
            <p:cNvPr id="3819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a:defRPr/>
              </a:pPr>
              <a:endParaRPr lang="en-AU"/>
            </a:p>
          </p:txBody>
        </p:sp>
        <p:sp>
          <p:nvSpPr>
            <p:cNvPr id="3819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a:defRPr/>
              </a:pPr>
              <a:endParaRPr lang="en-AU"/>
            </a:p>
          </p:txBody>
        </p:sp>
        <p:sp>
          <p:nvSpPr>
            <p:cNvPr id="38197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a:defRPr/>
              </a:pPr>
              <a:endParaRPr lang="en-AU"/>
            </a:p>
          </p:txBody>
        </p:sp>
        <p:sp>
          <p:nvSpPr>
            <p:cNvPr id="3819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a:defRPr/>
              </a:pPr>
              <a:endParaRPr lang="en-AU"/>
            </a:p>
          </p:txBody>
        </p:sp>
        <p:sp>
          <p:nvSpPr>
            <p:cNvPr id="3819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a:defRPr/>
              </a:pPr>
              <a:endParaRPr lang="en-AU"/>
            </a:p>
          </p:txBody>
        </p:sp>
        <p:sp>
          <p:nvSpPr>
            <p:cNvPr id="38198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a:defRPr/>
              </a:pPr>
              <a:endParaRPr lang="en-AU"/>
            </a:p>
          </p:txBody>
        </p:sp>
        <p:sp>
          <p:nvSpPr>
            <p:cNvPr id="3819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a:defRPr/>
              </a:pPr>
              <a:endParaRPr lang="en-AU"/>
            </a:p>
          </p:txBody>
        </p:sp>
        <p:sp>
          <p:nvSpPr>
            <p:cNvPr id="38198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a:defRPr/>
              </a:pPr>
              <a:endParaRPr lang="en-AU"/>
            </a:p>
          </p:txBody>
        </p:sp>
        <p:sp>
          <p:nvSpPr>
            <p:cNvPr id="3819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en-AU"/>
            </a:p>
          </p:txBody>
        </p:sp>
        <p:sp>
          <p:nvSpPr>
            <p:cNvPr id="3819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a:defRPr/>
              </a:pPr>
              <a:endParaRPr lang="en-AU"/>
            </a:p>
          </p:txBody>
        </p:sp>
        <p:sp>
          <p:nvSpPr>
            <p:cNvPr id="3819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a:defRPr/>
              </a:pPr>
              <a:endParaRPr lang="en-AU"/>
            </a:p>
          </p:txBody>
        </p:sp>
        <p:sp>
          <p:nvSpPr>
            <p:cNvPr id="3819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defRPr/>
              </a:pPr>
              <a:endParaRPr lang="en-AU"/>
            </a:p>
          </p:txBody>
        </p:sp>
        <p:sp>
          <p:nvSpPr>
            <p:cNvPr id="3819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a:defRPr/>
              </a:pPr>
              <a:endParaRPr lang="en-AU"/>
            </a:p>
          </p:txBody>
        </p:sp>
        <p:sp>
          <p:nvSpPr>
            <p:cNvPr id="3819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a:defRPr/>
              </a:pPr>
              <a:endParaRPr lang="en-AU"/>
            </a:p>
          </p:txBody>
        </p:sp>
        <p:sp>
          <p:nvSpPr>
            <p:cNvPr id="3819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a:defRPr/>
              </a:pPr>
              <a:endParaRPr lang="en-AU"/>
            </a:p>
          </p:txBody>
        </p:sp>
        <p:sp>
          <p:nvSpPr>
            <p:cNvPr id="3819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a:defRPr/>
              </a:pPr>
              <a:endParaRPr lang="en-AU"/>
            </a:p>
          </p:txBody>
        </p:sp>
        <p:grpSp>
          <p:nvGrpSpPr>
            <p:cNvPr id="3" name="Group 39"/>
            <p:cNvGrpSpPr>
              <a:grpSpLocks/>
            </p:cNvGrpSpPr>
            <p:nvPr userDrawn="1"/>
          </p:nvGrpSpPr>
          <p:grpSpPr bwMode="auto">
            <a:xfrm>
              <a:off x="0" y="1632"/>
              <a:ext cx="5758" cy="1858"/>
              <a:chOff x="0" y="1632"/>
              <a:chExt cx="5758" cy="1858"/>
            </a:xfrm>
          </p:grpSpPr>
          <p:sp>
            <p:nvSpPr>
              <p:cNvPr id="3819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en-AU"/>
              </a:p>
            </p:txBody>
          </p:sp>
          <p:sp>
            <p:nvSpPr>
              <p:cNvPr id="3819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a:defRPr/>
                </a:pPr>
                <a:endParaRPr lang="en-AU"/>
              </a:p>
            </p:txBody>
          </p:sp>
        </p:grpSp>
      </p:grpSp>
      <p:sp>
        <p:nvSpPr>
          <p:cNvPr id="3819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3819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3819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chemeClr val="tx1"/>
                </a:solidFill>
                <a:effectLst>
                  <a:outerShdw blurRad="38100" dist="38100" dir="2700000" algn="tl">
                    <a:srgbClr val="000000"/>
                  </a:outerShdw>
                </a:effectLst>
                <a:latin typeface="+mn-lt"/>
                <a:ea typeface="+mn-ea"/>
              </a:defRPr>
            </a:lvl1pPr>
          </a:lstStyle>
          <a:p>
            <a:pPr algn="l">
              <a:defRPr/>
            </a:pPr>
            <a:endParaRPr lang="en-US" altLang="ja-JP">
              <a:solidFill>
                <a:srgbClr val="FFFFFF"/>
              </a:solidFill>
            </a:endParaRPr>
          </a:p>
        </p:txBody>
      </p:sp>
      <p:sp>
        <p:nvSpPr>
          <p:cNvPr id="3819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chemeClr val="tx1"/>
                </a:solidFill>
                <a:effectLst>
                  <a:outerShdw blurRad="38100" dist="38100" dir="2700000" algn="tl">
                    <a:srgbClr val="000000"/>
                  </a:outerShdw>
                </a:effectLst>
                <a:latin typeface="+mn-lt"/>
                <a:ea typeface="+mn-ea"/>
              </a:defRPr>
            </a:lvl1pPr>
          </a:lstStyle>
          <a:p>
            <a:pPr>
              <a:defRPr/>
            </a:pPr>
            <a:endParaRPr lang="en-US" altLang="ja-JP">
              <a:solidFill>
                <a:srgbClr val="FFFFFF"/>
              </a:solidFill>
            </a:endParaRPr>
          </a:p>
        </p:txBody>
      </p:sp>
      <p:sp>
        <p:nvSpPr>
          <p:cNvPr id="3819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chemeClr val="tx1"/>
                </a:solidFill>
                <a:effectLst>
                  <a:outerShdw blurRad="38100" dist="38100" dir="2700000" algn="tl">
                    <a:srgbClr val="000000"/>
                  </a:outerShdw>
                </a:effectLst>
                <a:latin typeface="+mn-lt"/>
                <a:ea typeface="+mn-ea"/>
              </a:defRPr>
            </a:lvl1pPr>
          </a:lstStyle>
          <a:p>
            <a:pPr>
              <a:defRPr/>
            </a:pPr>
            <a:fld id="{654DBD81-0815-4B6A-912D-57275B67384D}" type="slidenum">
              <a:rPr lang="ja-JP" altLang="en-US">
                <a:solidFill>
                  <a:srgbClr val="FFFFFF"/>
                </a:solidFill>
              </a:rPr>
              <a:pPr>
                <a:defRPr/>
              </a:pPr>
              <a:t>‹#›</a:t>
            </a:fld>
            <a:endParaRPr lang="en-US" altLang="ja-JP" dirty="0">
              <a:solidFill>
                <a:srgbClr val="FFFFFF"/>
              </a:solidFill>
            </a:endParaRPr>
          </a:p>
        </p:txBody>
      </p:sp>
    </p:spTree>
  </p:cSld>
  <p:clrMap bg1="dk2" tx1="lt1" bg2="dk1" tx2="lt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kumimoji="1"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87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687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687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latin typeface="+mn-lt"/>
                <a:cs typeface="+mn-cs"/>
              </a:defRPr>
            </a:lvl1pPr>
          </a:lstStyle>
          <a:p>
            <a:endParaRPr lang="en-US">
              <a:solidFill>
                <a:srgbClr val="000000"/>
              </a:solidFill>
            </a:endParaRPr>
          </a:p>
        </p:txBody>
      </p:sp>
      <p:sp>
        <p:nvSpPr>
          <p:cNvPr id="9687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cs typeface="+mn-cs"/>
              </a:defRPr>
            </a:lvl1pPr>
          </a:lstStyle>
          <a:p>
            <a:pPr algn="l"/>
            <a:endParaRPr lang="en-US">
              <a:solidFill>
                <a:srgbClr val="000000"/>
              </a:solidFill>
            </a:endParaRPr>
          </a:p>
        </p:txBody>
      </p:sp>
      <p:sp>
        <p:nvSpPr>
          <p:cNvPr id="9687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mn-lt"/>
                <a:cs typeface="+mn-cs"/>
              </a:defRPr>
            </a:lvl1pPr>
          </a:lstStyle>
          <a:p>
            <a:fld id="{864444A1-C6C6-414A-9526-B714EB50759B}" type="slidenum">
              <a:rPr lang="en-US">
                <a:solidFill>
                  <a:srgbClr val="000000"/>
                </a:solidFill>
              </a: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4546"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98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98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98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latin typeface="+mn-lt"/>
              </a:defRPr>
            </a:lvl1pPr>
          </a:lstStyle>
          <a:p>
            <a:endParaRPr lang="en-US"/>
          </a:p>
        </p:txBody>
      </p:sp>
      <p:sp>
        <p:nvSpPr>
          <p:cNvPr id="7198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endParaRPr lang="en-US"/>
          </a:p>
        </p:txBody>
      </p:sp>
      <p:sp>
        <p:nvSpPr>
          <p:cNvPr id="7198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mn-lt"/>
              </a:defRPr>
            </a:lvl1pPr>
          </a:lstStyle>
          <a:p>
            <a:fld id="{5F19B9C4-4A43-4E75-BAE1-140789D16AD8}"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bwMode="auto">
          <a:xfrm>
            <a:off x="685800" y="381000"/>
            <a:ext cx="7772400" cy="11430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964611" name="Rectangle 3"/>
          <p:cNvSpPr>
            <a:spLocks noGrp="1" noChangeArrowheads="1"/>
          </p:cNvSpPr>
          <p:nvPr>
            <p:ph type="body" idx="1"/>
          </p:nvPr>
        </p:nvSpPr>
        <p:spPr bwMode="auto">
          <a:xfrm>
            <a:off x="685800" y="20574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endParaRPr lang="en-GB" smtClean="0"/>
          </a:p>
        </p:txBody>
      </p:sp>
      <p:sp>
        <p:nvSpPr>
          <p:cNvPr id="964612" name="Rectangle 4"/>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tx1"/>
                </a:solidFill>
              </a:defRPr>
            </a:lvl1pPr>
          </a:lstStyle>
          <a:p>
            <a:pPr algn="l"/>
            <a:endParaRPr lang="en-US">
              <a:solidFill>
                <a:srgbClr val="FFFFCC"/>
              </a:solidFill>
              <a:latin typeface="Arial" pitchFamily="34" charset="0"/>
            </a:endParaRPr>
          </a:p>
        </p:txBody>
      </p:sp>
      <p:sp>
        <p:nvSpPr>
          <p:cNvPr id="964613" name="Rectangle 5"/>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chemeClr val="tx1"/>
                </a:solidFill>
              </a:defRPr>
            </a:lvl1pPr>
          </a:lstStyle>
          <a:p>
            <a:endParaRPr lang="en-US">
              <a:solidFill>
                <a:srgbClr val="FFFFCC"/>
              </a:solidFill>
              <a:latin typeface="Arial" pitchFamily="34" charset="0"/>
            </a:endParaRPr>
          </a:p>
        </p:txBody>
      </p:sp>
      <p:sp>
        <p:nvSpPr>
          <p:cNvPr id="964614"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tx1"/>
                </a:solidFill>
              </a:defRPr>
            </a:lvl1pPr>
          </a:lstStyle>
          <a:p>
            <a:fld id="{BD1ED71F-A0C1-43D0-9EFA-49D7F63AE46B}" type="slidenum">
              <a:rPr lang="en-US">
                <a:solidFill>
                  <a:srgbClr val="FFFFCC"/>
                </a:solidFill>
                <a:latin typeface="Arial" pitchFamily="34" charset="0"/>
              </a:rPr>
              <a:pPr/>
              <a:t>‹#›</a:t>
            </a:fld>
            <a:endParaRPr lang="en-US" dirty="0">
              <a:solidFill>
                <a:srgbClr val="FFFFCC"/>
              </a:solidFill>
              <a:latin typeface="Arial" pitchFamily="34" charset="0"/>
            </a:endParaRPr>
          </a:p>
        </p:txBody>
      </p:sp>
    </p:spTree>
  </p:cSld>
  <p:clrMap bg1="dk2" tx1="lt1" bg2="dk1" tx2="lt2" accent1="accent1" accent2="accent2" accent3="accent3" accent4="accent4" accent5="accent5" accent6="accent6" hlink="hlink" folHlink="folHlink"/>
  <p:sldLayoutIdLst>
    <p:sldLayoutId id="2147484567" r:id="rId1"/>
  </p:sldLayoutIdLst>
  <p:txStyles>
    <p:titleStyle>
      <a:lvl1pPr algn="r" rtl="0" eaLnBrk="0" fontAlgn="base" hangingPunct="0">
        <a:spcBef>
          <a:spcPct val="0"/>
        </a:spcBef>
        <a:spcAft>
          <a:spcPct val="0"/>
        </a:spcAft>
        <a:defRPr sz="4400" i="1">
          <a:solidFill>
            <a:schemeClr val="tx1"/>
          </a:solidFill>
          <a:latin typeface="+mj-lt"/>
          <a:ea typeface="+mj-ea"/>
          <a:cs typeface="+mj-cs"/>
        </a:defRPr>
      </a:lvl1pPr>
      <a:lvl2pPr algn="r" rtl="0" eaLnBrk="0" fontAlgn="base" hangingPunct="0">
        <a:spcBef>
          <a:spcPct val="0"/>
        </a:spcBef>
        <a:spcAft>
          <a:spcPct val="0"/>
        </a:spcAft>
        <a:defRPr sz="4400" i="1">
          <a:solidFill>
            <a:schemeClr val="tx1"/>
          </a:solidFill>
          <a:latin typeface="Times New Roman" pitchFamily="18" charset="0"/>
        </a:defRPr>
      </a:lvl2pPr>
      <a:lvl3pPr algn="r" rtl="0" eaLnBrk="0" fontAlgn="base" hangingPunct="0">
        <a:spcBef>
          <a:spcPct val="0"/>
        </a:spcBef>
        <a:spcAft>
          <a:spcPct val="0"/>
        </a:spcAft>
        <a:defRPr sz="4400" i="1">
          <a:solidFill>
            <a:schemeClr val="tx1"/>
          </a:solidFill>
          <a:latin typeface="Times New Roman" pitchFamily="18" charset="0"/>
        </a:defRPr>
      </a:lvl3pPr>
      <a:lvl4pPr algn="r" rtl="0" eaLnBrk="0" fontAlgn="base" hangingPunct="0">
        <a:spcBef>
          <a:spcPct val="0"/>
        </a:spcBef>
        <a:spcAft>
          <a:spcPct val="0"/>
        </a:spcAft>
        <a:defRPr sz="4400" i="1">
          <a:solidFill>
            <a:schemeClr val="tx1"/>
          </a:solidFill>
          <a:latin typeface="Times New Roman" pitchFamily="18" charset="0"/>
        </a:defRPr>
      </a:lvl4pPr>
      <a:lvl5pPr algn="r" rtl="0" eaLnBrk="0" fontAlgn="base" hangingPunct="0">
        <a:spcBef>
          <a:spcPct val="0"/>
        </a:spcBef>
        <a:spcAft>
          <a:spcPct val="0"/>
        </a:spcAft>
        <a:defRPr sz="4400" i="1">
          <a:solidFill>
            <a:schemeClr val="tx1"/>
          </a:solidFill>
          <a:latin typeface="Times New Roman" pitchFamily="18" charset="0"/>
        </a:defRPr>
      </a:lvl5pPr>
      <a:lvl6pPr marL="457200" algn="r" rtl="0" eaLnBrk="0" fontAlgn="base" hangingPunct="0">
        <a:spcBef>
          <a:spcPct val="0"/>
        </a:spcBef>
        <a:spcAft>
          <a:spcPct val="0"/>
        </a:spcAft>
        <a:defRPr sz="4400" i="1">
          <a:solidFill>
            <a:schemeClr val="tx1"/>
          </a:solidFill>
          <a:latin typeface="Times New Roman" pitchFamily="18" charset="0"/>
        </a:defRPr>
      </a:lvl6pPr>
      <a:lvl7pPr marL="914400" algn="r" rtl="0" eaLnBrk="0" fontAlgn="base" hangingPunct="0">
        <a:spcBef>
          <a:spcPct val="0"/>
        </a:spcBef>
        <a:spcAft>
          <a:spcPct val="0"/>
        </a:spcAft>
        <a:defRPr sz="4400" i="1">
          <a:solidFill>
            <a:schemeClr val="tx1"/>
          </a:solidFill>
          <a:latin typeface="Times New Roman" pitchFamily="18" charset="0"/>
        </a:defRPr>
      </a:lvl7pPr>
      <a:lvl8pPr marL="1371600" algn="r" rtl="0" eaLnBrk="0" fontAlgn="base" hangingPunct="0">
        <a:spcBef>
          <a:spcPct val="0"/>
        </a:spcBef>
        <a:spcAft>
          <a:spcPct val="0"/>
        </a:spcAft>
        <a:defRPr sz="4400" i="1">
          <a:solidFill>
            <a:schemeClr val="tx1"/>
          </a:solidFill>
          <a:latin typeface="Times New Roman" pitchFamily="18" charset="0"/>
        </a:defRPr>
      </a:lvl8pPr>
      <a:lvl9pPr marL="1828800" algn="r" rtl="0" eaLnBrk="0" fontAlgn="base" hangingPunct="0">
        <a:spcBef>
          <a:spcPct val="0"/>
        </a:spcBef>
        <a:spcAft>
          <a:spcPct val="0"/>
        </a:spcAft>
        <a:defRPr sz="4400" i="1">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76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7976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7977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latin typeface="Times New Roman" pitchFamily="18" charset="0"/>
                <a:cs typeface="+mn-cs"/>
              </a:defRPr>
            </a:lvl1pPr>
          </a:lstStyle>
          <a:p>
            <a:endParaRPr lang="en-AU">
              <a:solidFill>
                <a:srgbClr val="000000"/>
              </a:solidFill>
            </a:endParaRPr>
          </a:p>
        </p:txBody>
      </p:sp>
      <p:sp>
        <p:nvSpPr>
          <p:cNvPr id="797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pitchFamily="18" charset="0"/>
                <a:cs typeface="+mn-cs"/>
              </a:defRPr>
            </a:lvl1pPr>
          </a:lstStyle>
          <a:p>
            <a:endParaRPr lang="en-AU">
              <a:solidFill>
                <a:srgbClr val="000000"/>
              </a:solidFill>
            </a:endParaRPr>
          </a:p>
        </p:txBody>
      </p:sp>
      <p:sp>
        <p:nvSpPr>
          <p:cNvPr id="7977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pitchFamily="18" charset="0"/>
                <a:cs typeface="+mn-cs"/>
              </a:defRPr>
            </a:lvl1pPr>
          </a:lstStyle>
          <a:p>
            <a:fld id="{008E310B-D931-49F8-9186-93B1348FD1AA}" type="slidenum">
              <a:rPr lang="en-AU">
                <a:solidFill>
                  <a:srgbClr val="000000"/>
                </a:solidFill>
              </a:rPr>
              <a:pPr/>
              <a:t>‹#›</a:t>
            </a:fld>
            <a:endParaRPr lang="en-AU"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4576" r:id="rId1"/>
  </p:sldLayoutIdLst>
  <p:transition xmlns:p14="http://schemas.microsoft.com/office/powerpoint/2010/main" spd="med">
    <p:zoom dir="in"/>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12" charset="-52"/>
              </a:defRPr>
            </a:lvl1pPr>
          </a:lstStyle>
          <a:p>
            <a:pPr algn="l"/>
            <a:endParaRPr lang="en-US" smtClean="0">
              <a:solidFill>
                <a:srgbClr val="000000"/>
              </a:solidFill>
              <a:ea typeface="ＭＳ Ｐゴシック" pitchFamily="-112" charset="-128"/>
            </a:endParaRPr>
          </a:p>
        </p:txBody>
      </p:sp>
      <p:sp>
        <p:nvSpPr>
          <p:cNvPr id="5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12" charset="-52"/>
              </a:defRPr>
            </a:lvl1pPr>
          </a:lstStyle>
          <a:p>
            <a:endParaRPr lang="en-US" smtClean="0">
              <a:solidFill>
                <a:srgbClr val="000000"/>
              </a:solidFill>
              <a:ea typeface="ＭＳ Ｐゴシック" pitchFamily="-112" charset="-128"/>
            </a:endParaRPr>
          </a:p>
        </p:txBody>
      </p:sp>
      <p:sp>
        <p:nvSpPr>
          <p:cNvPr id="5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12" charset="-52"/>
              </a:defRPr>
            </a:lvl1pPr>
          </a:lstStyle>
          <a:p>
            <a:fld id="{F4DD7CEA-9DBB-4ED2-9A00-2E50567AAFB8}" type="slidenum">
              <a:rPr lang="en-US" smtClean="0">
                <a:solidFill>
                  <a:srgbClr val="000000"/>
                </a:solidFill>
                <a:ea typeface="ＭＳ Ｐゴシック" pitchFamily="-112" charset="-128"/>
              </a:rPr>
              <a:pPr/>
              <a:t>‹#›</a:t>
            </a:fld>
            <a:endParaRPr lang="en-US" dirty="0" smtClean="0">
              <a:solidFill>
                <a:srgbClr val="000000"/>
              </a:solidFill>
              <a:ea typeface="ＭＳ Ｐゴシック" pitchFamily="-112" charset="-128"/>
            </a:endParaRPr>
          </a:p>
        </p:txBody>
      </p:sp>
    </p:spTree>
  </p:cSld>
  <p:clrMap bg1="lt1" tx1="dk1" bg2="lt2" tx2="dk2" accent1="accent1" accent2="accent2" accent3="accent3" accent4="accent4" accent5="accent5" accent6="accent6" hlink="hlink" folHlink="folHlink"/>
  <p:sldLayoutIdLst>
    <p:sldLayoutId id="2147484603" r:id="rId1"/>
    <p:sldLayoutId id="2147484604" r:id="rId2"/>
    <p:sldLayoutId id="2147484605" r:id="rId3"/>
    <p:sldLayoutId id="2147484606" r:id="rId4"/>
    <p:sldLayoutId id="2147484607" r:id="rId5"/>
    <p:sldLayoutId id="2147484608" r:id="rId6"/>
    <p:sldLayoutId id="2147484609" r:id="rId7"/>
    <p:sldLayoutId id="2147484610" r:id="rId8"/>
    <p:sldLayoutId id="2147484611" r:id="rId9"/>
    <p:sldLayoutId id="2147484612" r:id="rId10"/>
    <p:sldLayoutId id="214748461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3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3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3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3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32" charset="-52"/>
        </a:defRPr>
      </a:lvl6pPr>
      <a:lvl7pPr marL="914400" algn="ctr" rtl="0" fontAlgn="base">
        <a:spcBef>
          <a:spcPct val="0"/>
        </a:spcBef>
        <a:spcAft>
          <a:spcPct val="0"/>
        </a:spcAft>
        <a:defRPr sz="4400">
          <a:solidFill>
            <a:schemeClr val="tx2"/>
          </a:solidFill>
          <a:latin typeface="Times New Roman" pitchFamily="32" charset="-52"/>
        </a:defRPr>
      </a:lvl7pPr>
      <a:lvl8pPr marL="1371600" algn="ctr" rtl="0" fontAlgn="base">
        <a:spcBef>
          <a:spcPct val="0"/>
        </a:spcBef>
        <a:spcAft>
          <a:spcPct val="0"/>
        </a:spcAft>
        <a:defRPr sz="4400">
          <a:solidFill>
            <a:schemeClr val="tx2"/>
          </a:solidFill>
          <a:latin typeface="Times New Roman" pitchFamily="32" charset="-52"/>
        </a:defRPr>
      </a:lvl8pPr>
      <a:lvl9pPr marL="1828800" algn="ctr" rtl="0" fontAlgn="base">
        <a:spcBef>
          <a:spcPct val="0"/>
        </a:spcBef>
        <a:spcAft>
          <a:spcPct val="0"/>
        </a:spcAft>
        <a:defRPr sz="4400">
          <a:solidFill>
            <a:schemeClr val="tx2"/>
          </a:solidFill>
          <a:latin typeface="Times New Roman" pitchFamily="32" charset="-5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3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3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3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3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904A893-36A4-4A28-8C8A-E71B45E8ADE6}" type="datetimeFigureOut">
              <a:rPr lang="en-US" smtClean="0">
                <a:solidFill>
                  <a:prstClr val="black">
                    <a:tint val="75000"/>
                  </a:prstClr>
                </a:solidFill>
                <a:latin typeface="Calibri"/>
              </a:rPr>
              <a:pPr eaLnBrk="1" fontAlgn="auto" hangingPunct="1">
                <a:spcBef>
                  <a:spcPts val="0"/>
                </a:spcBef>
                <a:spcAft>
                  <a:spcPts val="0"/>
                </a:spcAft>
              </a:pPr>
              <a:t>21/12/13</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5E0BC43-5A9C-49BD-8E90-09C60AD71153}" type="slidenum">
              <a:rPr lang="en-US" smtClean="0">
                <a:solidFill>
                  <a:prstClr val="black">
                    <a:tint val="75000"/>
                  </a:prstClr>
                </a:solidFill>
                <a:latin typeface="Calibri"/>
              </a:rPr>
              <a:pPr eaLnBrk="1" fontAlgn="auto" hangingPunct="1">
                <a:spcBef>
                  <a:spcPts val="0"/>
                </a:spcBef>
                <a:spcAft>
                  <a:spcPts val="0"/>
                </a:spcAft>
              </a:pPr>
              <a:t>‹#›</a:t>
            </a:fld>
            <a:endParaRPr lang="en-US" dirty="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61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6E78A01D-DBCC-714D-A8F5-6F1048FAC163}" type="datetimeFigureOut">
              <a:rPr lang="en-US" smtClean="0">
                <a:solidFill>
                  <a:prstClr val="black">
                    <a:tint val="75000"/>
                  </a:prstClr>
                </a:solidFill>
                <a:latin typeface="Calibri"/>
              </a:rPr>
              <a:pPr defTabSz="457200" eaLnBrk="1" fontAlgn="auto" hangingPunct="1">
                <a:spcBef>
                  <a:spcPts val="0"/>
                </a:spcBef>
                <a:spcAft>
                  <a:spcPts val="0"/>
                </a:spcAft>
              </a:pPr>
              <a:t>21/12/13</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1F55DF58-5CF6-1E4F-A876-CD3E93D476F9}"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dirty="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61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B09EC07C-5C22-7D41-999E-E0E1B82A267A}" type="datetimeFigureOut">
              <a:rPr lang="en-US" smtClean="0">
                <a:solidFill>
                  <a:prstClr val="black">
                    <a:tint val="75000"/>
                  </a:prstClr>
                </a:solidFill>
                <a:latin typeface="Calibri"/>
              </a:rPr>
              <a:pPr defTabSz="457200" eaLnBrk="1" fontAlgn="auto" hangingPunct="1">
                <a:spcBef>
                  <a:spcPts val="0"/>
                </a:spcBef>
                <a:spcAft>
                  <a:spcPts val="0"/>
                </a:spcAft>
              </a:pPr>
              <a:t>21/12/13</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4E3EC4C4-F18E-D746-A951-63CC90C7B234}"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dirty="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62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5027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a:defRPr/>
              </a:pPr>
              <a:endParaRPr lang="en-AU" sz="2800">
                <a:solidFill>
                  <a:srgbClr val="86D1EC"/>
                </a:solidFill>
                <a:latin typeface="Arial" charset="0"/>
              </a:endParaRPr>
            </a:p>
          </p:txBody>
        </p:sp>
        <p:sp>
          <p:nvSpPr>
            <p:cNvPr id="5027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en-AU" sz="2800">
                <a:solidFill>
                  <a:srgbClr val="86D1EC"/>
                </a:solidFill>
                <a:latin typeface="Arial" charset="0"/>
              </a:endParaRPr>
            </a:p>
          </p:txBody>
        </p:sp>
        <p:sp>
          <p:nvSpPr>
            <p:cNvPr id="5027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a:defRPr/>
              </a:pPr>
              <a:endParaRPr lang="en-AU" sz="2800">
                <a:solidFill>
                  <a:srgbClr val="86D1EC"/>
                </a:solidFill>
                <a:latin typeface="Arial" charset="0"/>
              </a:endParaRPr>
            </a:p>
          </p:txBody>
        </p:sp>
        <p:sp>
          <p:nvSpPr>
            <p:cNvPr id="50279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en-AU" sz="2800">
                <a:solidFill>
                  <a:srgbClr val="86D1EC"/>
                </a:solidFill>
                <a:latin typeface="Arial" charset="0"/>
              </a:endParaRPr>
            </a:p>
          </p:txBody>
        </p:sp>
        <p:sp>
          <p:nvSpPr>
            <p:cNvPr id="5027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a:defRPr/>
              </a:pPr>
              <a:endParaRPr lang="en-AU" sz="2800">
                <a:solidFill>
                  <a:srgbClr val="86D1EC"/>
                </a:solidFill>
                <a:latin typeface="Arial" charset="0"/>
              </a:endParaRPr>
            </a:p>
          </p:txBody>
        </p:sp>
        <p:sp>
          <p:nvSpPr>
            <p:cNvPr id="50279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a:defRPr/>
              </a:pPr>
              <a:endParaRPr lang="en-AU" sz="2800">
                <a:solidFill>
                  <a:srgbClr val="86D1EC"/>
                </a:solidFill>
                <a:latin typeface="Arial" charset="0"/>
              </a:endParaRPr>
            </a:p>
          </p:txBody>
        </p:sp>
        <p:sp>
          <p:nvSpPr>
            <p:cNvPr id="50279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a:defRPr/>
              </a:pPr>
              <a:endParaRPr lang="en-AU" sz="2800">
                <a:solidFill>
                  <a:srgbClr val="86D1EC"/>
                </a:solidFill>
                <a:latin typeface="Arial" charset="0"/>
              </a:endParaRPr>
            </a:p>
          </p:txBody>
        </p:sp>
        <p:sp>
          <p:nvSpPr>
            <p:cNvPr id="5027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en-AU" sz="2800">
                <a:solidFill>
                  <a:srgbClr val="86D1EC"/>
                </a:solidFill>
                <a:latin typeface="Arial" charset="0"/>
              </a:endParaRPr>
            </a:p>
          </p:txBody>
        </p:sp>
        <p:sp>
          <p:nvSpPr>
            <p:cNvPr id="50279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a:defRPr/>
              </a:pPr>
              <a:endParaRPr lang="en-AU" sz="2800">
                <a:solidFill>
                  <a:srgbClr val="86D1EC"/>
                </a:solidFill>
                <a:latin typeface="Arial" charset="0"/>
              </a:endParaRPr>
            </a:p>
          </p:txBody>
        </p:sp>
        <p:sp>
          <p:nvSpPr>
            <p:cNvPr id="5027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a:defRPr/>
              </a:pPr>
              <a:endParaRPr lang="en-AU" sz="2800">
                <a:solidFill>
                  <a:srgbClr val="86D1EC"/>
                </a:solidFill>
                <a:latin typeface="Arial" charset="0"/>
              </a:endParaRPr>
            </a:p>
          </p:txBody>
        </p:sp>
        <p:sp>
          <p:nvSpPr>
            <p:cNvPr id="50279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a:defRPr/>
              </a:pPr>
              <a:endParaRPr lang="en-AU" sz="2800">
                <a:solidFill>
                  <a:srgbClr val="86D1EC"/>
                </a:solidFill>
                <a:latin typeface="Arial" charset="0"/>
              </a:endParaRPr>
            </a:p>
          </p:txBody>
        </p:sp>
        <p:sp>
          <p:nvSpPr>
            <p:cNvPr id="5027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a:defRPr/>
              </a:pPr>
              <a:endParaRPr lang="en-AU" sz="2800">
                <a:solidFill>
                  <a:srgbClr val="86D1EC"/>
                </a:solidFill>
                <a:latin typeface="Arial" charset="0"/>
              </a:endParaRPr>
            </a:p>
          </p:txBody>
        </p:sp>
        <p:sp>
          <p:nvSpPr>
            <p:cNvPr id="50279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en-AU" sz="2800">
                <a:solidFill>
                  <a:srgbClr val="86D1EC"/>
                </a:solidFill>
                <a:latin typeface="Arial" charset="0"/>
              </a:endParaRPr>
            </a:p>
          </p:txBody>
        </p:sp>
        <p:sp>
          <p:nvSpPr>
            <p:cNvPr id="5028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a:defRPr/>
              </a:pPr>
              <a:endParaRPr lang="en-AU" sz="2800">
                <a:solidFill>
                  <a:srgbClr val="86D1EC"/>
                </a:solidFill>
                <a:latin typeface="Arial" charset="0"/>
              </a:endParaRPr>
            </a:p>
          </p:txBody>
        </p:sp>
        <p:sp>
          <p:nvSpPr>
            <p:cNvPr id="5028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a:defRPr/>
              </a:pPr>
              <a:endParaRPr lang="en-AU" sz="2800">
                <a:solidFill>
                  <a:srgbClr val="86D1EC"/>
                </a:solidFill>
                <a:latin typeface="Arial" charset="0"/>
              </a:endParaRPr>
            </a:p>
          </p:txBody>
        </p:sp>
        <p:sp>
          <p:nvSpPr>
            <p:cNvPr id="5028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a:defRPr/>
              </a:pPr>
              <a:endParaRPr lang="en-AU" sz="2800">
                <a:solidFill>
                  <a:srgbClr val="86D1EC"/>
                </a:solidFill>
                <a:latin typeface="Arial" charset="0"/>
              </a:endParaRPr>
            </a:p>
          </p:txBody>
        </p:sp>
        <p:sp>
          <p:nvSpPr>
            <p:cNvPr id="502803"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a:defRPr/>
              </a:pPr>
              <a:endParaRPr lang="en-AU" sz="2800">
                <a:solidFill>
                  <a:srgbClr val="86D1EC"/>
                </a:solidFill>
                <a:latin typeface="Arial" charset="0"/>
              </a:endParaRPr>
            </a:p>
          </p:txBody>
        </p:sp>
        <p:sp>
          <p:nvSpPr>
            <p:cNvPr id="5028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a:defRPr/>
              </a:pPr>
              <a:endParaRPr lang="en-AU" sz="2800">
                <a:solidFill>
                  <a:srgbClr val="86D1EC"/>
                </a:solidFill>
                <a:latin typeface="Arial" charset="0"/>
              </a:endParaRPr>
            </a:p>
          </p:txBody>
        </p:sp>
        <p:sp>
          <p:nvSpPr>
            <p:cNvPr id="50280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a:defRPr/>
              </a:pPr>
              <a:endParaRPr lang="en-AU" sz="2800">
                <a:solidFill>
                  <a:srgbClr val="86D1EC"/>
                </a:solidFill>
                <a:latin typeface="Arial" charset="0"/>
              </a:endParaRPr>
            </a:p>
          </p:txBody>
        </p:sp>
        <p:sp>
          <p:nvSpPr>
            <p:cNvPr id="5028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a:defRPr/>
              </a:pPr>
              <a:endParaRPr lang="en-AU" sz="2800">
                <a:solidFill>
                  <a:srgbClr val="86D1EC"/>
                </a:solidFill>
                <a:latin typeface="Arial" charset="0"/>
              </a:endParaRPr>
            </a:p>
          </p:txBody>
        </p:sp>
        <p:sp>
          <p:nvSpPr>
            <p:cNvPr id="5028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a:defRPr/>
              </a:pPr>
              <a:endParaRPr lang="en-AU" sz="2800">
                <a:solidFill>
                  <a:srgbClr val="86D1EC"/>
                </a:solidFill>
                <a:latin typeface="Arial" charset="0"/>
              </a:endParaRPr>
            </a:p>
          </p:txBody>
        </p:sp>
        <p:sp>
          <p:nvSpPr>
            <p:cNvPr id="5028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a:defRPr/>
              </a:pPr>
              <a:endParaRPr lang="en-AU" sz="2800">
                <a:solidFill>
                  <a:srgbClr val="86D1EC"/>
                </a:solidFill>
                <a:latin typeface="Arial" charset="0"/>
              </a:endParaRPr>
            </a:p>
          </p:txBody>
        </p:sp>
        <p:sp>
          <p:nvSpPr>
            <p:cNvPr id="50280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a:defRPr/>
              </a:pPr>
              <a:endParaRPr lang="en-AU" sz="2800">
                <a:solidFill>
                  <a:srgbClr val="86D1EC"/>
                </a:solidFill>
                <a:latin typeface="Arial" charset="0"/>
              </a:endParaRPr>
            </a:p>
          </p:txBody>
        </p:sp>
        <p:sp>
          <p:nvSpPr>
            <p:cNvPr id="5028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a:defRPr/>
              </a:pPr>
              <a:endParaRPr lang="en-AU" sz="2800">
                <a:solidFill>
                  <a:srgbClr val="86D1EC"/>
                </a:solidFill>
                <a:latin typeface="Arial" charset="0"/>
              </a:endParaRPr>
            </a:p>
          </p:txBody>
        </p:sp>
        <p:sp>
          <p:nvSpPr>
            <p:cNvPr id="5028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a:defRPr/>
              </a:pPr>
              <a:endParaRPr lang="en-AU" sz="2800">
                <a:solidFill>
                  <a:srgbClr val="86D1EC"/>
                </a:solidFill>
                <a:latin typeface="Arial" charset="0"/>
              </a:endParaRPr>
            </a:p>
          </p:txBody>
        </p:sp>
        <p:sp>
          <p:nvSpPr>
            <p:cNvPr id="50281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a:defRPr/>
              </a:pPr>
              <a:endParaRPr lang="en-AU" sz="2800">
                <a:solidFill>
                  <a:srgbClr val="86D1EC"/>
                </a:solidFill>
                <a:latin typeface="Arial" charset="0"/>
              </a:endParaRPr>
            </a:p>
          </p:txBody>
        </p:sp>
        <p:sp>
          <p:nvSpPr>
            <p:cNvPr id="5028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a:defRPr/>
              </a:pPr>
              <a:endParaRPr lang="en-AU" sz="2800">
                <a:solidFill>
                  <a:srgbClr val="86D1EC"/>
                </a:solidFill>
                <a:latin typeface="Arial" charset="0"/>
              </a:endParaRPr>
            </a:p>
          </p:txBody>
        </p:sp>
        <p:sp>
          <p:nvSpPr>
            <p:cNvPr id="50281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a:defRPr/>
              </a:pPr>
              <a:endParaRPr lang="en-AU" sz="2800">
                <a:solidFill>
                  <a:srgbClr val="86D1EC"/>
                </a:solidFill>
                <a:latin typeface="Arial" charset="0"/>
              </a:endParaRPr>
            </a:p>
          </p:txBody>
        </p:sp>
        <p:sp>
          <p:nvSpPr>
            <p:cNvPr id="5028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en-AU" sz="2800">
                <a:solidFill>
                  <a:srgbClr val="86D1EC"/>
                </a:solidFill>
                <a:latin typeface="Arial" charset="0"/>
              </a:endParaRPr>
            </a:p>
          </p:txBody>
        </p:sp>
        <p:sp>
          <p:nvSpPr>
            <p:cNvPr id="5028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a:defRPr/>
              </a:pPr>
              <a:endParaRPr lang="en-AU" sz="2800">
                <a:solidFill>
                  <a:srgbClr val="86D1EC"/>
                </a:solidFill>
                <a:latin typeface="Arial" charset="0"/>
              </a:endParaRPr>
            </a:p>
          </p:txBody>
        </p:sp>
        <p:sp>
          <p:nvSpPr>
            <p:cNvPr id="5028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a:defRPr/>
              </a:pPr>
              <a:endParaRPr lang="en-AU" sz="2800">
                <a:solidFill>
                  <a:srgbClr val="86D1EC"/>
                </a:solidFill>
                <a:latin typeface="Arial" charset="0"/>
              </a:endParaRPr>
            </a:p>
          </p:txBody>
        </p:sp>
        <p:sp>
          <p:nvSpPr>
            <p:cNvPr id="5028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defRPr/>
              </a:pPr>
              <a:endParaRPr lang="en-AU" sz="2800">
                <a:solidFill>
                  <a:srgbClr val="86D1EC"/>
                </a:solidFill>
                <a:latin typeface="Arial" charset="0"/>
              </a:endParaRPr>
            </a:p>
          </p:txBody>
        </p:sp>
        <p:sp>
          <p:nvSpPr>
            <p:cNvPr id="5028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a:defRPr/>
              </a:pPr>
              <a:endParaRPr lang="en-AU" sz="2800">
                <a:solidFill>
                  <a:srgbClr val="86D1EC"/>
                </a:solidFill>
                <a:latin typeface="Arial" charset="0"/>
              </a:endParaRPr>
            </a:p>
          </p:txBody>
        </p:sp>
        <p:sp>
          <p:nvSpPr>
            <p:cNvPr id="5028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a:defRPr/>
              </a:pPr>
              <a:endParaRPr lang="en-AU" sz="2800">
                <a:solidFill>
                  <a:srgbClr val="86D1EC"/>
                </a:solidFill>
                <a:latin typeface="Arial" charset="0"/>
              </a:endParaRPr>
            </a:p>
          </p:txBody>
        </p:sp>
        <p:sp>
          <p:nvSpPr>
            <p:cNvPr id="5028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a:defRPr/>
              </a:pPr>
              <a:endParaRPr lang="en-AU" sz="2800">
                <a:solidFill>
                  <a:srgbClr val="86D1EC"/>
                </a:solidFill>
                <a:latin typeface="Arial" charset="0"/>
              </a:endParaRPr>
            </a:p>
          </p:txBody>
        </p:sp>
        <p:sp>
          <p:nvSpPr>
            <p:cNvPr id="5028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a:defRPr/>
              </a:pPr>
              <a:endParaRPr lang="en-AU" sz="2800">
                <a:solidFill>
                  <a:srgbClr val="86D1EC"/>
                </a:solidFill>
                <a:latin typeface="Arial" charset="0"/>
              </a:endParaRPr>
            </a:p>
          </p:txBody>
        </p:sp>
        <p:grpSp>
          <p:nvGrpSpPr>
            <p:cNvPr id="3" name="Group 39"/>
            <p:cNvGrpSpPr>
              <a:grpSpLocks/>
            </p:cNvGrpSpPr>
            <p:nvPr userDrawn="1"/>
          </p:nvGrpSpPr>
          <p:grpSpPr bwMode="auto">
            <a:xfrm>
              <a:off x="0" y="1632"/>
              <a:ext cx="5758" cy="1858"/>
              <a:chOff x="0" y="1632"/>
              <a:chExt cx="5758" cy="1858"/>
            </a:xfrm>
          </p:grpSpPr>
          <p:sp>
            <p:nvSpPr>
              <p:cNvPr id="5028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en-AU" sz="2800">
                  <a:solidFill>
                    <a:srgbClr val="86D1EC"/>
                  </a:solidFill>
                  <a:latin typeface="Arial" charset="0"/>
                </a:endParaRPr>
              </a:p>
            </p:txBody>
          </p:sp>
          <p:sp>
            <p:nvSpPr>
              <p:cNvPr id="5028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a:defRPr/>
                </a:pPr>
                <a:endParaRPr lang="en-AU" sz="2800">
                  <a:solidFill>
                    <a:srgbClr val="86D1EC"/>
                  </a:solidFill>
                  <a:latin typeface="Arial" charset="0"/>
                </a:endParaRPr>
              </a:p>
            </p:txBody>
          </p:sp>
        </p:grpSp>
      </p:grpSp>
      <p:sp>
        <p:nvSpPr>
          <p:cNvPr id="5028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5028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5028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chemeClr val="tx1"/>
                </a:solidFill>
                <a:effectLst>
                  <a:outerShdw blurRad="38100" dist="38100" dir="2700000" algn="tl">
                    <a:srgbClr val="000000"/>
                  </a:outerShdw>
                </a:effectLst>
                <a:ea typeface="+mn-ea"/>
              </a:defRPr>
            </a:lvl1pPr>
          </a:lstStyle>
          <a:p>
            <a:pPr algn="l">
              <a:defRPr/>
            </a:pPr>
            <a:endParaRPr lang="en-US" altLang="ja-JP">
              <a:solidFill>
                <a:srgbClr val="FFFFFF"/>
              </a:solidFill>
              <a:latin typeface="Arial" charset="0"/>
            </a:endParaRPr>
          </a:p>
        </p:txBody>
      </p:sp>
      <p:sp>
        <p:nvSpPr>
          <p:cNvPr id="5028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solidFill>
                  <a:schemeClr val="tx1"/>
                </a:solidFill>
                <a:effectLst>
                  <a:outerShdw blurRad="38100" dist="38100" dir="2700000" algn="tl">
                    <a:srgbClr val="000000"/>
                  </a:outerShdw>
                </a:effectLst>
                <a:ea typeface="+mn-ea"/>
              </a:defRPr>
            </a:lvl1pPr>
          </a:lstStyle>
          <a:p>
            <a:pPr>
              <a:defRPr/>
            </a:pPr>
            <a:endParaRPr lang="en-US" altLang="ja-JP">
              <a:solidFill>
                <a:srgbClr val="FFFFFF"/>
              </a:solidFill>
              <a:latin typeface="Arial" charset="0"/>
            </a:endParaRPr>
          </a:p>
        </p:txBody>
      </p:sp>
      <p:sp>
        <p:nvSpPr>
          <p:cNvPr id="5028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chemeClr val="tx1"/>
                </a:solidFill>
                <a:effectLst>
                  <a:outerShdw blurRad="38100" dist="38100" dir="2700000" algn="tl">
                    <a:srgbClr val="000000"/>
                  </a:outerShdw>
                </a:effectLst>
                <a:ea typeface="+mn-ea"/>
              </a:defRPr>
            </a:lvl1pPr>
          </a:lstStyle>
          <a:p>
            <a:pPr>
              <a:defRPr/>
            </a:pPr>
            <a:fld id="{CF6626FD-CBC6-4EEE-8EA5-12286C75DCE3}" type="slidenum">
              <a:rPr lang="ja-JP" altLang="en-US">
                <a:solidFill>
                  <a:srgbClr val="FFFFFF"/>
                </a:solidFill>
                <a:latin typeface="Arial" charset="0"/>
              </a:rPr>
              <a:pPr>
                <a:defRPr/>
              </a:pPr>
              <a:t>‹#›</a:t>
            </a:fld>
            <a:endParaRPr lang="en-US" altLang="ja-JP" dirty="0">
              <a:solidFill>
                <a:srgbClr val="FFFFFF"/>
              </a:solidFill>
              <a:latin typeface="Arial" charset="0"/>
            </a:endParaRPr>
          </a:p>
        </p:txBody>
      </p:sp>
    </p:spTree>
  </p:cSld>
  <p:clrMap bg1="dk2" tx1="lt1" bg2="dk1" tx2="lt2" accent1="accent1" accent2="accent2" accent3="accent3" accent4="accent4" accent5="accent5" accent6="accent6" hlink="hlink" folHlink="folHlink"/>
  <p:sldLayoutIdLst>
    <p:sldLayoutId id="2147484623" r:id="rId1"/>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3"/>
        </a:buBlip>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4"/>
        </a:buBlip>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5"/>
        </a:buBlip>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pitchFamily="2" charset="2"/>
        <a:buBlip>
          <a:blip r:embed="rId5"/>
        </a:buBlip>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pitchFamily="2" charset="2"/>
        <a:buBlip>
          <a:blip r:embed="rId5"/>
        </a:buBlip>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pitchFamily="2" charset="2"/>
        <a:buBlip>
          <a:blip r:embed="rId5"/>
        </a:buBlip>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pitchFamily="2" charset="2"/>
        <a:buBlip>
          <a:blip r:embed="rId5"/>
        </a:buBlip>
        <a:defRPr kumimoji="1"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endParaRPr lang="en-US" smtClean="0"/>
          </a:p>
        </p:txBody>
      </p:sp>
      <p:sp>
        <p:nvSpPr>
          <p:cNvPr id="19459" name="Text Placeholder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smtClean="0"/>
          </a:p>
        </p:txBody>
      </p:sp>
      <p:sp>
        <p:nvSpPr>
          <p:cNvPr id="4" name="Date Placeholder 3"/>
          <p:cNvSpPr>
            <a:spLocks noGrp="1"/>
          </p:cNvSpPr>
          <p:nvPr>
            <p:ph type="dt" sz="half" idx="2"/>
          </p:nvPr>
        </p:nvSpPr>
        <p:spPr>
          <a:xfrm>
            <a:off x="457200" y="6356351"/>
            <a:ext cx="2133600" cy="365125"/>
          </a:xfrm>
          <a:prstGeom prst="rect">
            <a:avLst/>
          </a:prstGeom>
        </p:spPr>
        <p:txBody>
          <a:bodyPr vert="horz" wrap="square" lIns="91440" tIns="45720" rIns="91440" bIns="45720" numCol="1" anchor="ctr" anchorCtr="0" compatLnSpc="1">
            <a:prstTxWarp prst="textNoShape">
              <a:avLst/>
            </a:prstTxWarp>
          </a:bodyPr>
          <a:lstStyle>
            <a:lvl1pPr eaLnBrk="0" hangingPunct="0">
              <a:defRPr sz="1200">
                <a:solidFill>
                  <a:srgbClr val="898989"/>
                </a:solidFill>
                <a:latin typeface="Calibri" pitchFamily="34" charset="0"/>
              </a:defRPr>
            </a:lvl1pPr>
          </a:lstStyle>
          <a:p>
            <a:pPr algn="l">
              <a:defRPr/>
            </a:pPr>
            <a:fld id="{D0B03275-0178-4B2D-97EB-BE817804AEFD}" type="datetimeFigureOut">
              <a:rPr lang="en-US"/>
              <a:pPr algn="l">
                <a:defRPr/>
              </a:pPr>
              <a:t>21/12/13</a:t>
            </a:fld>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0" hangingPunct="0">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a:solidFill>
                  <a:srgbClr val="898989"/>
                </a:solidFill>
                <a:latin typeface="Calibri" pitchFamily="34" charset="0"/>
              </a:defRPr>
            </a:lvl1pPr>
          </a:lstStyle>
          <a:p>
            <a:pPr>
              <a:defRPr/>
            </a:pPr>
            <a:fld id="{E6B7CD22-3F0E-4743-BBA2-A3F85D77F79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628" r:id="rId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1682" name="Rectangle 2"/>
          <p:cNvSpPr>
            <a:spLocks noGrp="1" noChangeArrowheads="1"/>
          </p:cNvSpPr>
          <p:nvPr>
            <p:ph type="title"/>
          </p:nvPr>
        </p:nvSpPr>
        <p:spPr bwMode="auto">
          <a:xfrm>
            <a:off x="457200" y="274639"/>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1683"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1684"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pPr algn="l"/>
            <a:endParaRPr lang="en-US">
              <a:solidFill>
                <a:srgbClr val="000000"/>
              </a:solidFill>
              <a:latin typeface="Arial" pitchFamily="34" charset="0"/>
            </a:endParaRPr>
          </a:p>
        </p:txBody>
      </p:sp>
      <p:sp>
        <p:nvSpPr>
          <p:cNvPr id="711685"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endParaRPr lang="en-US">
              <a:solidFill>
                <a:srgbClr val="000000"/>
              </a:solidFill>
              <a:latin typeface="Arial" pitchFamily="34" charset="0"/>
            </a:endParaRPr>
          </a:p>
        </p:txBody>
      </p:sp>
      <p:sp>
        <p:nvSpPr>
          <p:cNvPr id="711686"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AF00C00D-F2AF-4320-B64C-F34955878C34}" type="slidenum">
              <a:rPr lang="en-US">
                <a:solidFill>
                  <a:srgbClr val="000000"/>
                </a:solidFill>
                <a:latin typeface="Arial" pitchFamily="34" charset="0"/>
              </a:rPr>
              <a:pPr/>
              <a:t>‹#›</a:t>
            </a:fld>
            <a:endParaRPr lang="en-US" dirty="0">
              <a:solidFill>
                <a:srgbClr val="000000"/>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4630"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50483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a:endParaRPr lang="en-AU" sz="2800">
                <a:latin typeface="Arial" pitchFamily="34" charset="0"/>
              </a:endParaRPr>
            </a:p>
          </p:txBody>
        </p:sp>
        <p:sp>
          <p:nvSpPr>
            <p:cNvPr id="50483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endParaRPr lang="en-AU" sz="2800">
                <a:latin typeface="Arial" pitchFamily="34" charset="0"/>
              </a:endParaRPr>
            </a:p>
          </p:txBody>
        </p:sp>
        <p:sp>
          <p:nvSpPr>
            <p:cNvPr id="50483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a:endParaRPr lang="en-AU" sz="2800">
                <a:latin typeface="Arial" pitchFamily="34" charset="0"/>
              </a:endParaRPr>
            </a:p>
          </p:txBody>
        </p:sp>
        <p:sp>
          <p:nvSpPr>
            <p:cNvPr id="50483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a:endParaRPr lang="en-AU" sz="2800">
                <a:latin typeface="Arial" pitchFamily="34" charset="0"/>
              </a:endParaRPr>
            </a:p>
          </p:txBody>
        </p:sp>
        <p:sp>
          <p:nvSpPr>
            <p:cNvPr id="50483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a:endParaRPr lang="en-AU" sz="2800">
                <a:latin typeface="Arial" pitchFamily="34" charset="0"/>
              </a:endParaRPr>
            </a:p>
          </p:txBody>
        </p:sp>
        <p:sp>
          <p:nvSpPr>
            <p:cNvPr id="50484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a:endParaRPr lang="en-AU" sz="2800">
                <a:latin typeface="Arial" pitchFamily="34" charset="0"/>
              </a:endParaRPr>
            </a:p>
          </p:txBody>
        </p:sp>
        <p:sp>
          <p:nvSpPr>
            <p:cNvPr id="50484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a:endParaRPr lang="en-AU" sz="2800">
                <a:latin typeface="Arial" pitchFamily="34" charset="0"/>
              </a:endParaRPr>
            </a:p>
          </p:txBody>
        </p:sp>
        <p:sp>
          <p:nvSpPr>
            <p:cNvPr id="50484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endParaRPr lang="en-AU" sz="2800">
                <a:latin typeface="Arial" pitchFamily="34" charset="0"/>
              </a:endParaRPr>
            </a:p>
          </p:txBody>
        </p:sp>
        <p:sp>
          <p:nvSpPr>
            <p:cNvPr id="50484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a:endParaRPr lang="en-AU" sz="2800">
                <a:latin typeface="Arial" pitchFamily="34" charset="0"/>
              </a:endParaRPr>
            </a:p>
          </p:txBody>
        </p:sp>
        <p:sp>
          <p:nvSpPr>
            <p:cNvPr id="50484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a:endParaRPr lang="en-AU" sz="2800">
                <a:latin typeface="Arial" pitchFamily="34" charset="0"/>
              </a:endParaRPr>
            </a:p>
          </p:txBody>
        </p:sp>
        <p:sp>
          <p:nvSpPr>
            <p:cNvPr id="50484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a:endParaRPr lang="en-AU" sz="2800">
                <a:latin typeface="Arial" pitchFamily="34" charset="0"/>
              </a:endParaRPr>
            </a:p>
          </p:txBody>
        </p:sp>
        <p:sp>
          <p:nvSpPr>
            <p:cNvPr id="50484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a:endParaRPr lang="en-AU" sz="2800">
                <a:latin typeface="Arial" pitchFamily="34" charset="0"/>
              </a:endParaRPr>
            </a:p>
          </p:txBody>
        </p:sp>
        <p:sp>
          <p:nvSpPr>
            <p:cNvPr id="50484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a:endParaRPr lang="en-AU" sz="2800">
                <a:latin typeface="Arial" pitchFamily="34" charset="0"/>
              </a:endParaRPr>
            </a:p>
          </p:txBody>
        </p:sp>
        <p:sp>
          <p:nvSpPr>
            <p:cNvPr id="50484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a:endParaRPr lang="en-AU" sz="2800">
                <a:latin typeface="Arial" pitchFamily="34" charset="0"/>
              </a:endParaRPr>
            </a:p>
          </p:txBody>
        </p:sp>
        <p:sp>
          <p:nvSpPr>
            <p:cNvPr id="50484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a:endParaRPr lang="en-AU" sz="2800">
                <a:latin typeface="Arial" pitchFamily="34" charset="0"/>
              </a:endParaRPr>
            </a:p>
          </p:txBody>
        </p:sp>
        <p:sp>
          <p:nvSpPr>
            <p:cNvPr id="50485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a:endParaRPr lang="en-AU" sz="2800">
                <a:latin typeface="Arial" pitchFamily="34" charset="0"/>
              </a:endParaRPr>
            </a:p>
          </p:txBody>
        </p:sp>
        <p:sp>
          <p:nvSpPr>
            <p:cNvPr id="50485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a:endParaRPr lang="en-AU" sz="2800">
                <a:latin typeface="Arial" pitchFamily="34" charset="0"/>
              </a:endParaRPr>
            </a:p>
          </p:txBody>
        </p:sp>
        <p:sp>
          <p:nvSpPr>
            <p:cNvPr id="50485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a:endParaRPr lang="en-AU" sz="2800">
                <a:latin typeface="Arial" pitchFamily="34" charset="0"/>
              </a:endParaRPr>
            </a:p>
          </p:txBody>
        </p:sp>
        <p:sp>
          <p:nvSpPr>
            <p:cNvPr id="50485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a:endParaRPr lang="en-AU" sz="2800">
                <a:latin typeface="Arial" pitchFamily="34" charset="0"/>
              </a:endParaRPr>
            </a:p>
          </p:txBody>
        </p:sp>
        <p:sp>
          <p:nvSpPr>
            <p:cNvPr id="50485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a:endParaRPr lang="en-AU" sz="2800">
                <a:latin typeface="Arial" pitchFamily="34" charset="0"/>
              </a:endParaRPr>
            </a:p>
          </p:txBody>
        </p:sp>
        <p:sp>
          <p:nvSpPr>
            <p:cNvPr id="50485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a:endParaRPr lang="en-AU" sz="2800">
                <a:latin typeface="Arial" pitchFamily="34" charset="0"/>
              </a:endParaRPr>
            </a:p>
          </p:txBody>
        </p:sp>
        <p:sp>
          <p:nvSpPr>
            <p:cNvPr id="50485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a:endParaRPr lang="en-AU" sz="2800">
                <a:latin typeface="Arial" pitchFamily="34" charset="0"/>
              </a:endParaRPr>
            </a:p>
          </p:txBody>
        </p:sp>
        <p:sp>
          <p:nvSpPr>
            <p:cNvPr id="50485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a:endParaRPr lang="en-AU" sz="2800">
                <a:latin typeface="Arial" pitchFamily="34" charset="0"/>
              </a:endParaRPr>
            </a:p>
          </p:txBody>
        </p:sp>
        <p:sp>
          <p:nvSpPr>
            <p:cNvPr id="50485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a:endParaRPr lang="en-AU" sz="2800">
                <a:latin typeface="Arial" pitchFamily="34" charset="0"/>
              </a:endParaRPr>
            </a:p>
          </p:txBody>
        </p:sp>
        <p:sp>
          <p:nvSpPr>
            <p:cNvPr id="50485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a:endParaRPr lang="en-AU" sz="2800">
                <a:latin typeface="Arial" pitchFamily="34" charset="0"/>
              </a:endParaRPr>
            </a:p>
          </p:txBody>
        </p:sp>
        <p:sp>
          <p:nvSpPr>
            <p:cNvPr id="50486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a:endParaRPr lang="en-AU" sz="2800">
                <a:latin typeface="Arial" pitchFamily="34" charset="0"/>
              </a:endParaRPr>
            </a:p>
          </p:txBody>
        </p:sp>
        <p:sp>
          <p:nvSpPr>
            <p:cNvPr id="50486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a:endParaRPr lang="en-AU" sz="2800">
                <a:latin typeface="Arial" pitchFamily="34" charset="0"/>
              </a:endParaRPr>
            </a:p>
          </p:txBody>
        </p:sp>
        <p:sp>
          <p:nvSpPr>
            <p:cNvPr id="50486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a:endParaRPr lang="en-AU" sz="2800">
                <a:latin typeface="Arial" pitchFamily="34" charset="0"/>
              </a:endParaRPr>
            </a:p>
          </p:txBody>
        </p:sp>
        <p:sp>
          <p:nvSpPr>
            <p:cNvPr id="50486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endParaRPr lang="en-AU" sz="2800">
                <a:latin typeface="Arial" pitchFamily="34" charset="0"/>
              </a:endParaRPr>
            </a:p>
          </p:txBody>
        </p:sp>
        <p:sp>
          <p:nvSpPr>
            <p:cNvPr id="50486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a:endParaRPr lang="en-AU" sz="2800">
                <a:latin typeface="Arial" pitchFamily="34" charset="0"/>
              </a:endParaRPr>
            </a:p>
          </p:txBody>
        </p:sp>
        <p:sp>
          <p:nvSpPr>
            <p:cNvPr id="50486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a:endParaRPr lang="en-AU" sz="2800">
                <a:latin typeface="Arial" pitchFamily="34" charset="0"/>
              </a:endParaRPr>
            </a:p>
          </p:txBody>
        </p:sp>
        <p:sp>
          <p:nvSpPr>
            <p:cNvPr id="50486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endParaRPr lang="en-AU" sz="2800">
                <a:latin typeface="Arial" pitchFamily="34" charset="0"/>
              </a:endParaRPr>
            </a:p>
          </p:txBody>
        </p:sp>
        <p:sp>
          <p:nvSpPr>
            <p:cNvPr id="50486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a:endParaRPr lang="en-AU" sz="2800">
                <a:latin typeface="Arial" pitchFamily="34" charset="0"/>
              </a:endParaRPr>
            </a:p>
          </p:txBody>
        </p:sp>
        <p:sp>
          <p:nvSpPr>
            <p:cNvPr id="50486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a:endParaRPr lang="en-AU" sz="2800">
                <a:latin typeface="Arial" pitchFamily="34" charset="0"/>
              </a:endParaRPr>
            </a:p>
          </p:txBody>
        </p:sp>
        <p:sp>
          <p:nvSpPr>
            <p:cNvPr id="50486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a:endParaRPr lang="en-AU" sz="2800">
                <a:latin typeface="Arial" pitchFamily="34" charset="0"/>
              </a:endParaRPr>
            </a:p>
          </p:txBody>
        </p:sp>
        <p:sp>
          <p:nvSpPr>
            <p:cNvPr id="50487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a:endParaRPr lang="en-AU" sz="2800">
                <a:latin typeface="Arial" pitchFamily="34" charset="0"/>
              </a:endParaRPr>
            </a:p>
          </p:txBody>
        </p:sp>
        <p:grpSp>
          <p:nvGrpSpPr>
            <p:cNvPr id="3" name="Group 39"/>
            <p:cNvGrpSpPr>
              <a:grpSpLocks/>
            </p:cNvGrpSpPr>
            <p:nvPr userDrawn="1"/>
          </p:nvGrpSpPr>
          <p:grpSpPr bwMode="auto">
            <a:xfrm>
              <a:off x="0" y="1632"/>
              <a:ext cx="5758" cy="1858"/>
              <a:chOff x="0" y="1632"/>
              <a:chExt cx="5758" cy="1858"/>
            </a:xfrm>
          </p:grpSpPr>
          <p:sp>
            <p:nvSpPr>
              <p:cNvPr id="50487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endParaRPr lang="en-AU" sz="2800">
                  <a:latin typeface="Arial" pitchFamily="34" charset="0"/>
                </a:endParaRPr>
              </a:p>
            </p:txBody>
          </p:sp>
          <p:sp>
            <p:nvSpPr>
              <p:cNvPr id="50487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a:endParaRPr lang="en-AU" sz="2800">
                  <a:latin typeface="Arial" pitchFamily="34" charset="0"/>
                </a:endParaRPr>
              </a:p>
            </p:txBody>
          </p:sp>
        </p:grpSp>
      </p:grpSp>
      <p:sp>
        <p:nvSpPr>
          <p:cNvPr id="50487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50487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504876" name="Rectangle 44"/>
          <p:cNvSpPr>
            <a:spLocks noGrp="1" noChangeArrowheads="1"/>
          </p:cNvSpPr>
          <p:nvPr>
            <p:ph type="dt" sz="half" idx="2"/>
          </p:nvPr>
        </p:nvSpPr>
        <p:spPr bwMode="auto">
          <a:xfrm>
            <a:off x="457200" y="6243639"/>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effectLst>
                  <a:outerShdw blurRad="38100" dist="38100" dir="2700000" algn="tl">
                    <a:srgbClr val="000000"/>
                  </a:outerShdw>
                </a:effectLst>
                <a:latin typeface="+mn-lt"/>
                <a:ea typeface="+mn-ea"/>
              </a:defRPr>
            </a:lvl1pPr>
          </a:lstStyle>
          <a:p>
            <a:endParaRPr lang="en-US" altLang="ja-JP">
              <a:solidFill>
                <a:srgbClr val="FFFFFF"/>
              </a:solidFill>
            </a:endParaRPr>
          </a:p>
        </p:txBody>
      </p:sp>
      <p:sp>
        <p:nvSpPr>
          <p:cNvPr id="50487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mn-lt"/>
                <a:ea typeface="+mn-ea"/>
              </a:defRPr>
            </a:lvl1pPr>
          </a:lstStyle>
          <a:p>
            <a:pPr algn="l"/>
            <a:endParaRPr lang="en-US" altLang="ja-JP">
              <a:solidFill>
                <a:srgbClr val="FFFFFF"/>
              </a:solidFill>
            </a:endParaRPr>
          </a:p>
        </p:txBody>
      </p:sp>
      <p:sp>
        <p:nvSpPr>
          <p:cNvPr id="504878" name="Rectangle 46"/>
          <p:cNvSpPr>
            <a:spLocks noGrp="1" noChangeArrowheads="1"/>
          </p:cNvSpPr>
          <p:nvPr>
            <p:ph type="sldNum" sz="quarter" idx="4"/>
          </p:nvPr>
        </p:nvSpPr>
        <p:spPr bwMode="auto">
          <a:xfrm>
            <a:off x="6553200" y="6243639"/>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mn-lt"/>
                <a:ea typeface="+mn-ea"/>
              </a:defRPr>
            </a:lvl1pPr>
          </a:lstStyle>
          <a:p>
            <a:fld id="{8923FBAA-04BC-4CE6-8B9E-1A896E5579CD}" type="slidenum">
              <a:rPr lang="ja-JP" altLang="en-US">
                <a:solidFill>
                  <a:srgbClr val="FFFFFF"/>
                </a:solidFill>
              </a:rPr>
              <a:pPr/>
              <a:t>‹#›</a:t>
            </a:fld>
            <a:endParaRPr lang="en-US" altLang="ja-JP" dirty="0">
              <a:solidFill>
                <a:srgbClr val="FFFFFF"/>
              </a:solidFill>
            </a:endParaRPr>
          </a:p>
        </p:txBody>
      </p:sp>
    </p:spTree>
  </p:cSld>
  <p:clrMap bg1="dk2" tx1="lt1" bg2="dk1" tx2="lt2" accent1="accent1" accent2="accent2" accent3="accent3" accent4="accent4" accent5="accent5" accent6="accent6" hlink="hlink" folHlink="folHlink"/>
  <p:sldLayoutIdLst>
    <p:sldLayoutId id="2147484632" r:id="rId1"/>
  </p:sldLayoutIdLst>
  <p:txStyles>
    <p:titleStyle>
      <a:lvl1pPr algn="ctr" rtl="0" fontAlgn="base">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2pPr>
      <a:lvl3pPr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3pPr>
      <a:lvl4pPr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4pPr>
      <a:lvl5pPr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9pPr>
    </p:titleStyle>
    <p:bodyStyle>
      <a:lvl1pPr marL="342900" indent="-342900" algn="l" rtl="0" fontAlgn="base">
        <a:spcBef>
          <a:spcPct val="20000"/>
        </a:spcBef>
        <a:spcAft>
          <a:spcPct val="0"/>
        </a:spcAft>
        <a:buClr>
          <a:schemeClr val="hlink"/>
        </a:buClr>
        <a:buSzPct val="90000"/>
        <a:buFont typeface="Wingdings" pitchFamily="2" charset="2"/>
        <a:buBlip>
          <a:blip r:embed="rId3"/>
        </a:buBlip>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accent2"/>
        </a:buClr>
        <a:buSzPct val="90000"/>
        <a:buFont typeface="Wingdings" pitchFamily="2" charset="2"/>
        <a:buBlip>
          <a:blip r:embed="rId4"/>
        </a:buBlip>
        <a:defRPr kumimoji="1"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folHlink"/>
        </a:buClr>
        <a:buSzPct val="90000"/>
        <a:buFont typeface="Wingdings" pitchFamily="2" charset="2"/>
        <a:buBlip>
          <a:blip r:embed="rId5"/>
        </a:buBlip>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pitchFamily="2" charset="2"/>
        <a:buBlip>
          <a:blip r:embed="rId5"/>
        </a:buBlip>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pitchFamily="2" charset="2"/>
        <a:buBlip>
          <a:blip r:embed="rId5"/>
        </a:buBlip>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pitchFamily="2" charset="2"/>
        <a:buBlip>
          <a:blip r:embed="rId5"/>
        </a:buBlip>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pitchFamily="2" charset="2"/>
        <a:buBlip>
          <a:blip r:embed="rId5"/>
        </a:buBlip>
        <a:defRPr kumimoji="1"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06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62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latin typeface="+mn-lt"/>
                <a:cs typeface="Arial" charset="0"/>
              </a:defRPr>
            </a:lvl1pPr>
          </a:lstStyle>
          <a:p>
            <a:endParaRPr lang="en-US"/>
          </a:p>
        </p:txBody>
      </p:sp>
      <p:sp>
        <p:nvSpPr>
          <p:cNvPr id="9062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cs typeface="Arial" charset="0"/>
              </a:defRPr>
            </a:lvl1pPr>
          </a:lstStyle>
          <a:p>
            <a:endParaRPr lang="en-US"/>
          </a:p>
        </p:txBody>
      </p:sp>
      <p:sp>
        <p:nvSpPr>
          <p:cNvPr id="9062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mn-lt"/>
                <a:cs typeface="Arial" charset="0"/>
              </a:defRPr>
            </a:lvl1pPr>
          </a:lstStyle>
          <a:p>
            <a:fld id="{5B5100CC-A819-41B7-9FC1-C002E03EFF5D}"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22" name="Title Placeholder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endParaRPr lang="en-US" smtClean="0"/>
          </a:p>
        </p:txBody>
      </p:sp>
      <p:sp>
        <p:nvSpPr>
          <p:cNvPr id="1105923" name="Text Placeholder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smtClean="0"/>
          </a:p>
        </p:txBody>
      </p:sp>
      <p:sp>
        <p:nvSpPr>
          <p:cNvPr id="4" name="Date Placeholder 3"/>
          <p:cNvSpPr>
            <a:spLocks noGrp="1"/>
          </p:cNvSpPr>
          <p:nvPr>
            <p:ph type="dt" sz="half" idx="2"/>
          </p:nvPr>
        </p:nvSpPr>
        <p:spPr>
          <a:xfrm>
            <a:off x="457200" y="6356351"/>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n-lt"/>
              </a:defRPr>
            </a:lvl1pPr>
          </a:lstStyle>
          <a:p>
            <a:pPr algn="l" eaLnBrk="1" hangingPunct="1"/>
            <a:endParaRPr lang="en-US">
              <a:cs typeface="Arial" pitchFamily="34" charset="0"/>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defRPr>
            </a:lvl1pPr>
          </a:lstStyle>
          <a:p>
            <a:pPr eaLnBrk="1" hangingPunct="1"/>
            <a:endParaRPr lang="en-US">
              <a:cs typeface="Arial" pitchFamily="34" charset="0"/>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defRPr>
            </a:lvl1pPr>
          </a:lstStyle>
          <a:p>
            <a:pPr eaLnBrk="1" hangingPunct="1"/>
            <a:fld id="{26C1E32A-24A2-4F91-9DCB-4E6C1F342454}" type="slidenum">
              <a:rPr lang="en-US">
                <a:cs typeface="Arial" pitchFamily="34" charset="0"/>
              </a:rPr>
              <a:pPr eaLnBrk="1" hangingPunct="1"/>
              <a:t>‹#›</a:t>
            </a:fld>
            <a:endParaRPr lang="en-US" dirty="0">
              <a:cs typeface="Arial" pitchFamily="34" charset="0"/>
            </a:endParaRPr>
          </a:p>
        </p:txBody>
      </p:sp>
    </p:spTree>
  </p:cSld>
  <p:clrMap bg1="lt1" tx1="dk1" bg2="lt2" tx2="dk2" accent1="accent1" accent2="accent2" accent3="accent3" accent4="accent4" accent5="accent5" accent6="accent6" hlink="hlink" folHlink="folHlink"/>
  <p:sldLayoutIdLst>
    <p:sldLayoutId id="2147484634" r:id="rId1"/>
    <p:sldLayoutId id="2147484635" r:id="rId2"/>
    <p:sldLayoutId id="2147484636" r:id="rId3"/>
    <p:sldLayoutId id="2147484637" r:id="rId4"/>
    <p:sldLayoutId id="2147484638" r:id="rId5"/>
    <p:sldLayoutId id="2147484639" r:id="rId6"/>
    <p:sldLayoutId id="2147484640" r:id="rId7"/>
    <p:sldLayoutId id="2147484641" r:id="rId8"/>
    <p:sldLayoutId id="2147484642" r:id="rId9"/>
    <p:sldLayoutId id="2147484643" r:id="rId10"/>
    <p:sldLayoutId id="2147484644" r:id="rId11"/>
  </p:sldLayoutIdLst>
  <p:txStyles>
    <p:titleStyle>
      <a:lvl1pPr algn="ctr" defTabSz="457200" rtl="0" fontAlgn="base">
        <a:spcBef>
          <a:spcPct val="0"/>
        </a:spcBef>
        <a:spcAft>
          <a:spcPct val="0"/>
        </a:spcAft>
        <a:defRPr sz="44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sz="2800">
          <a:solidFill>
            <a:schemeClr val="tx1"/>
          </a:solidFill>
          <a:latin typeface="+mn-lt"/>
        </a:defRPr>
      </a:lvl2pPr>
      <a:lvl3pPr marL="1143000" indent="-228600" algn="l" defTabSz="457200" rtl="0" fontAlgn="base">
        <a:spcBef>
          <a:spcPct val="20000"/>
        </a:spcBef>
        <a:spcAft>
          <a:spcPct val="0"/>
        </a:spcAft>
        <a:buFont typeface="Arial" pitchFamily="34" charset="0"/>
        <a:buChar char="•"/>
        <a:defRPr sz="2400">
          <a:solidFill>
            <a:schemeClr val="tx1"/>
          </a:solidFill>
          <a:latin typeface="+mn-lt"/>
        </a:defRPr>
      </a:lvl3pPr>
      <a:lvl4pPr marL="1600200" indent="-228600" algn="l" defTabSz="457200" rtl="0" fontAlgn="base">
        <a:spcBef>
          <a:spcPct val="20000"/>
        </a:spcBef>
        <a:spcAft>
          <a:spcPct val="0"/>
        </a:spcAft>
        <a:buFont typeface="Arial" pitchFamily="34" charset="0"/>
        <a:buChar char="–"/>
        <a:defRPr sz="2000">
          <a:solidFill>
            <a:schemeClr val="tx1"/>
          </a:solidFill>
          <a:latin typeface="+mn-lt"/>
        </a:defRPr>
      </a:lvl4pPr>
      <a:lvl5pPr marL="2057400" indent="-228600" algn="l" defTabSz="457200" rtl="0" fontAlgn="base">
        <a:spcBef>
          <a:spcPct val="20000"/>
        </a:spcBef>
        <a:spcAft>
          <a:spcPct val="0"/>
        </a:spcAft>
        <a:buFont typeface="Arial" pitchFamily="34" charset="0"/>
        <a:buChar char="»"/>
        <a:defRPr sz="2000">
          <a:solidFill>
            <a:schemeClr val="tx1"/>
          </a:solidFill>
          <a:latin typeface="+mn-lt"/>
        </a:defRPr>
      </a:lvl5pPr>
      <a:lvl6pPr marL="2514600" indent="-228600" algn="l" defTabSz="457200" rtl="0" fontAlgn="base">
        <a:spcBef>
          <a:spcPct val="20000"/>
        </a:spcBef>
        <a:spcAft>
          <a:spcPct val="0"/>
        </a:spcAft>
        <a:buFont typeface="Arial" pitchFamily="34" charset="0"/>
        <a:buChar char="»"/>
        <a:defRPr sz="2000">
          <a:solidFill>
            <a:schemeClr val="tx1"/>
          </a:solidFill>
          <a:latin typeface="+mn-lt"/>
        </a:defRPr>
      </a:lvl6pPr>
      <a:lvl7pPr marL="2971800" indent="-228600" algn="l" defTabSz="457200" rtl="0" fontAlgn="base">
        <a:spcBef>
          <a:spcPct val="20000"/>
        </a:spcBef>
        <a:spcAft>
          <a:spcPct val="0"/>
        </a:spcAft>
        <a:buFont typeface="Arial" pitchFamily="34" charset="0"/>
        <a:buChar char="»"/>
        <a:defRPr sz="2000">
          <a:solidFill>
            <a:schemeClr val="tx1"/>
          </a:solidFill>
          <a:latin typeface="+mn-lt"/>
        </a:defRPr>
      </a:lvl7pPr>
      <a:lvl8pPr marL="3429000" indent="-228600" algn="l" defTabSz="457200" rtl="0" fontAlgn="base">
        <a:spcBef>
          <a:spcPct val="20000"/>
        </a:spcBef>
        <a:spcAft>
          <a:spcPct val="0"/>
        </a:spcAft>
        <a:buFont typeface="Arial" pitchFamily="34" charset="0"/>
        <a:buChar char="»"/>
        <a:defRPr sz="2000">
          <a:solidFill>
            <a:schemeClr val="tx1"/>
          </a:solidFill>
          <a:latin typeface="+mn-lt"/>
        </a:defRPr>
      </a:lvl8pPr>
      <a:lvl9pPr marL="3886200" indent="-228600" algn="l" defTabSz="457200"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altLang="zh-HK" smtClean="0"/>
              <a:t>Click to edit Master title style</a:t>
            </a:r>
            <a:endParaRPr lang="en-US" altLang="zh-HK" smtClean="0"/>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altLang="zh-HK" smtClean="0"/>
              <a:t>Click to edit Master text styles</a:t>
            </a:r>
          </a:p>
          <a:p>
            <a:pPr lvl="1"/>
            <a:r>
              <a:rPr lang="en-AU" altLang="zh-HK" smtClean="0"/>
              <a:t>Second level</a:t>
            </a:r>
          </a:p>
          <a:p>
            <a:pPr lvl="2"/>
            <a:r>
              <a:rPr lang="en-AU" altLang="zh-HK" smtClean="0"/>
              <a:t>Third level</a:t>
            </a:r>
          </a:p>
          <a:p>
            <a:pPr lvl="3"/>
            <a:r>
              <a:rPr lang="en-AU" altLang="zh-HK" smtClean="0"/>
              <a:t>Fourth level</a:t>
            </a:r>
          </a:p>
          <a:p>
            <a:pPr lvl="4"/>
            <a:r>
              <a:rPr lang="en-AU" altLang="zh-HK" smtClean="0"/>
              <a:t>Fifth level</a:t>
            </a:r>
            <a:endParaRPr lang="en-US" altLang="zh-HK"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PMingLiU" pitchFamily="18" charset="-120"/>
              </a:defRPr>
            </a:lvl1pPr>
          </a:lstStyle>
          <a:p>
            <a:pPr algn="l" eaLnBrk="1" hangingPunct="1">
              <a:defRPr/>
            </a:pPr>
            <a:endParaRPr lang="zh-HK" altLang="zh-HK">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PMingLiU" pitchFamily="18" charset="-120"/>
              </a:defRPr>
            </a:lvl1pPr>
          </a:lstStyle>
          <a:p>
            <a:pPr eaLnBrk="1" hangingPunct="1">
              <a:defRPr/>
            </a:pPr>
            <a:endParaRPr lang="zh-HK" altLang="zh-HK">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PMingLiU" pitchFamily="18" charset="-120"/>
              </a:defRPr>
            </a:lvl1pPr>
          </a:lstStyle>
          <a:p>
            <a:pPr eaLnBrk="1" hangingPunct="1">
              <a:defRPr/>
            </a:pPr>
            <a:fld id="{7C78C9CC-37BA-49E7-9889-7048D5E04C0A}" type="slidenum">
              <a:rPr lang="en-US" altLang="zh-HK">
                <a:cs typeface="Arial" pitchFamily="34" charset="0"/>
              </a:rPr>
              <a:pPr eaLnBrk="1" hangingPunct="1">
                <a:defRPr/>
              </a:pPr>
              <a:t>‹#›</a:t>
            </a:fld>
            <a:endParaRPr lang="en-US" altLang="zh-HK" dirty="0">
              <a:cs typeface="Arial" pitchFamily="34" charset="0"/>
            </a:endParaRPr>
          </a:p>
        </p:txBody>
      </p:sp>
    </p:spTree>
  </p:cSld>
  <p:clrMap bg1="lt1" tx1="dk1" bg2="lt2" tx2="dk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Lst>
  <p:txStyles>
    <p:title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defTabSz="457200"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defTabSz="457200" rtl="0" fontAlgn="base">
        <a:spcBef>
          <a:spcPct val="20000"/>
        </a:spcBef>
        <a:spcAft>
          <a:spcPct val="0"/>
        </a:spcAft>
        <a:buFont typeface="Arial" pitchFamily="34" charset="0"/>
        <a:buChar char="»"/>
        <a:defRPr sz="2000">
          <a:solidFill>
            <a:schemeClr val="tx1"/>
          </a:solidFill>
          <a:latin typeface="+mn-lt"/>
        </a:defRPr>
      </a:lvl6pPr>
      <a:lvl7pPr marL="2971800" indent="-228600" algn="l" defTabSz="457200" rtl="0" fontAlgn="base">
        <a:spcBef>
          <a:spcPct val="20000"/>
        </a:spcBef>
        <a:spcAft>
          <a:spcPct val="0"/>
        </a:spcAft>
        <a:buFont typeface="Arial" pitchFamily="34" charset="0"/>
        <a:buChar char="»"/>
        <a:defRPr sz="2000">
          <a:solidFill>
            <a:schemeClr val="tx1"/>
          </a:solidFill>
          <a:latin typeface="+mn-lt"/>
        </a:defRPr>
      </a:lvl7pPr>
      <a:lvl8pPr marL="3429000" indent="-228600" algn="l" defTabSz="457200" rtl="0" fontAlgn="base">
        <a:spcBef>
          <a:spcPct val="20000"/>
        </a:spcBef>
        <a:spcAft>
          <a:spcPct val="0"/>
        </a:spcAft>
        <a:buFont typeface="Arial" pitchFamily="34" charset="0"/>
        <a:buChar char="»"/>
        <a:defRPr sz="2000">
          <a:solidFill>
            <a:schemeClr val="tx1"/>
          </a:solidFill>
          <a:latin typeface="+mn-lt"/>
        </a:defRPr>
      </a:lvl8pPr>
      <a:lvl9pPr marL="3886200" indent="-228600" algn="l" defTabSz="457200"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26726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endParaRPr lang="en-AU"/>
            </a:p>
          </p:txBody>
        </p:sp>
        <p:sp>
          <p:nvSpPr>
            <p:cNvPr id="26726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AU"/>
            </a:p>
          </p:txBody>
        </p:sp>
        <p:sp>
          <p:nvSpPr>
            <p:cNvPr id="26726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endParaRPr lang="en-AU"/>
            </a:p>
          </p:txBody>
        </p:sp>
        <p:sp>
          <p:nvSpPr>
            <p:cNvPr id="26727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endParaRPr lang="en-AU"/>
            </a:p>
          </p:txBody>
        </p:sp>
        <p:sp>
          <p:nvSpPr>
            <p:cNvPr id="26727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endParaRPr lang="en-AU"/>
            </a:p>
          </p:txBody>
        </p:sp>
        <p:sp>
          <p:nvSpPr>
            <p:cNvPr id="26727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endParaRPr lang="en-AU"/>
            </a:p>
          </p:txBody>
        </p:sp>
        <p:sp>
          <p:nvSpPr>
            <p:cNvPr id="26727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endParaRPr lang="en-AU"/>
            </a:p>
          </p:txBody>
        </p:sp>
        <p:sp>
          <p:nvSpPr>
            <p:cNvPr id="26727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AU"/>
            </a:p>
          </p:txBody>
        </p:sp>
        <p:sp>
          <p:nvSpPr>
            <p:cNvPr id="26727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endParaRPr lang="en-AU"/>
            </a:p>
          </p:txBody>
        </p:sp>
        <p:sp>
          <p:nvSpPr>
            <p:cNvPr id="26727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endParaRPr lang="en-AU"/>
            </a:p>
          </p:txBody>
        </p:sp>
        <p:sp>
          <p:nvSpPr>
            <p:cNvPr id="26727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endParaRPr lang="en-AU"/>
            </a:p>
          </p:txBody>
        </p:sp>
        <p:sp>
          <p:nvSpPr>
            <p:cNvPr id="26727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endParaRPr lang="en-AU"/>
            </a:p>
          </p:txBody>
        </p:sp>
        <p:sp>
          <p:nvSpPr>
            <p:cNvPr id="26727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endParaRPr lang="en-AU"/>
            </a:p>
          </p:txBody>
        </p:sp>
        <p:sp>
          <p:nvSpPr>
            <p:cNvPr id="26728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endParaRPr lang="en-AU"/>
            </a:p>
          </p:txBody>
        </p:sp>
        <p:sp>
          <p:nvSpPr>
            <p:cNvPr id="26728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endParaRPr lang="en-AU"/>
            </a:p>
          </p:txBody>
        </p:sp>
        <p:sp>
          <p:nvSpPr>
            <p:cNvPr id="26728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endParaRPr lang="en-AU"/>
            </a:p>
          </p:txBody>
        </p:sp>
        <p:sp>
          <p:nvSpPr>
            <p:cNvPr id="267283"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endParaRPr lang="en-AU"/>
            </a:p>
          </p:txBody>
        </p:sp>
        <p:sp>
          <p:nvSpPr>
            <p:cNvPr id="26728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endParaRPr lang="en-AU"/>
            </a:p>
          </p:txBody>
        </p:sp>
        <p:sp>
          <p:nvSpPr>
            <p:cNvPr id="26728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endParaRPr lang="en-AU"/>
            </a:p>
          </p:txBody>
        </p:sp>
        <p:sp>
          <p:nvSpPr>
            <p:cNvPr id="26728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endParaRPr lang="en-AU"/>
            </a:p>
          </p:txBody>
        </p:sp>
        <p:sp>
          <p:nvSpPr>
            <p:cNvPr id="26728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endParaRPr lang="en-AU"/>
            </a:p>
          </p:txBody>
        </p:sp>
        <p:sp>
          <p:nvSpPr>
            <p:cNvPr id="26728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endParaRPr lang="en-AU"/>
            </a:p>
          </p:txBody>
        </p:sp>
        <p:sp>
          <p:nvSpPr>
            <p:cNvPr id="26728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endParaRPr lang="en-AU"/>
            </a:p>
          </p:txBody>
        </p:sp>
        <p:sp>
          <p:nvSpPr>
            <p:cNvPr id="26729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endParaRPr lang="en-AU"/>
            </a:p>
          </p:txBody>
        </p:sp>
        <p:sp>
          <p:nvSpPr>
            <p:cNvPr id="26729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endParaRPr lang="en-AU"/>
            </a:p>
          </p:txBody>
        </p:sp>
        <p:sp>
          <p:nvSpPr>
            <p:cNvPr id="26729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endParaRPr lang="en-AU"/>
            </a:p>
          </p:txBody>
        </p:sp>
        <p:sp>
          <p:nvSpPr>
            <p:cNvPr id="26729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endParaRPr lang="en-AU"/>
            </a:p>
          </p:txBody>
        </p:sp>
        <p:sp>
          <p:nvSpPr>
            <p:cNvPr id="26729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endParaRPr lang="en-AU"/>
            </a:p>
          </p:txBody>
        </p:sp>
        <p:sp>
          <p:nvSpPr>
            <p:cNvPr id="26729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AU"/>
            </a:p>
          </p:txBody>
        </p:sp>
        <p:sp>
          <p:nvSpPr>
            <p:cNvPr id="26729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endParaRPr lang="en-AU"/>
            </a:p>
          </p:txBody>
        </p:sp>
        <p:sp>
          <p:nvSpPr>
            <p:cNvPr id="26729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endParaRPr lang="en-AU"/>
            </a:p>
          </p:txBody>
        </p:sp>
        <p:sp>
          <p:nvSpPr>
            <p:cNvPr id="26729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AU"/>
            </a:p>
          </p:txBody>
        </p:sp>
        <p:sp>
          <p:nvSpPr>
            <p:cNvPr id="26729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endParaRPr lang="en-AU"/>
            </a:p>
          </p:txBody>
        </p:sp>
        <p:sp>
          <p:nvSpPr>
            <p:cNvPr id="26730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endParaRPr lang="en-AU"/>
            </a:p>
          </p:txBody>
        </p:sp>
        <p:sp>
          <p:nvSpPr>
            <p:cNvPr id="26730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endParaRPr lang="en-AU"/>
            </a:p>
          </p:txBody>
        </p:sp>
        <p:sp>
          <p:nvSpPr>
            <p:cNvPr id="26730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endParaRPr lang="en-AU"/>
            </a:p>
          </p:txBody>
        </p:sp>
        <p:grpSp>
          <p:nvGrpSpPr>
            <p:cNvPr id="3" name="Group 39"/>
            <p:cNvGrpSpPr>
              <a:grpSpLocks/>
            </p:cNvGrpSpPr>
            <p:nvPr userDrawn="1"/>
          </p:nvGrpSpPr>
          <p:grpSpPr bwMode="auto">
            <a:xfrm>
              <a:off x="0" y="1632"/>
              <a:ext cx="5758" cy="1858"/>
              <a:chOff x="0" y="1632"/>
              <a:chExt cx="5758" cy="1858"/>
            </a:xfrm>
          </p:grpSpPr>
          <p:sp>
            <p:nvSpPr>
              <p:cNvPr id="26730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AU"/>
              </a:p>
            </p:txBody>
          </p:sp>
          <p:sp>
            <p:nvSpPr>
              <p:cNvPr id="26730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endParaRPr lang="en-AU"/>
              </a:p>
            </p:txBody>
          </p:sp>
        </p:grpSp>
      </p:grpSp>
      <p:sp>
        <p:nvSpPr>
          <p:cNvPr id="26730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26730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26730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effectLst>
                  <a:outerShdw blurRad="38100" dist="38100" dir="2700000" algn="tl">
                    <a:srgbClr val="000000"/>
                  </a:outerShdw>
                </a:effectLst>
                <a:latin typeface="+mn-lt"/>
                <a:ea typeface="+mn-ea"/>
              </a:defRPr>
            </a:lvl1pPr>
          </a:lstStyle>
          <a:p>
            <a:endParaRPr lang="en-US" altLang="ja-JP">
              <a:solidFill>
                <a:srgbClr val="FFFFFF"/>
              </a:solidFill>
            </a:endParaRPr>
          </a:p>
        </p:txBody>
      </p:sp>
      <p:sp>
        <p:nvSpPr>
          <p:cNvPr id="26730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mn-lt"/>
                <a:ea typeface="+mn-ea"/>
              </a:defRPr>
            </a:lvl1pPr>
          </a:lstStyle>
          <a:p>
            <a:endParaRPr lang="en-US" altLang="ja-JP">
              <a:solidFill>
                <a:srgbClr val="FFFFFF"/>
              </a:solidFill>
            </a:endParaRPr>
          </a:p>
        </p:txBody>
      </p:sp>
      <p:sp>
        <p:nvSpPr>
          <p:cNvPr id="26731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mn-lt"/>
                <a:ea typeface="+mn-ea"/>
              </a:defRPr>
            </a:lvl1pPr>
          </a:lstStyle>
          <a:p>
            <a:fld id="{42892105-1F1A-4F53-9D44-33E5467D27CC}" type="slidenum">
              <a:rPr lang="ja-JP" altLang="en-US">
                <a:solidFill>
                  <a:srgbClr val="FFFFFF"/>
                </a:solidFill>
              </a:rPr>
              <a:pPr/>
              <a:t>‹#›</a:t>
            </a:fld>
            <a:endParaRPr lang="en-US" altLang="ja-JP" dirty="0">
              <a:solidFill>
                <a:srgbClr val="FFFFFF"/>
              </a:solidFill>
            </a:endParaRPr>
          </a:p>
        </p:txBody>
      </p:sp>
    </p:spTree>
  </p:cSld>
  <p:clrMap bg1="dk2" tx1="lt1" bg2="dk1" tx2="lt2" accent1="accent1" accent2="accent2" accent3="accent3" accent4="accent4" accent5="accent5" accent6="accent6" hlink="hlink" folHlink="folHlink"/>
  <p:sldLayoutIdLst>
    <p:sldLayoutId id="2147484659" r:id="rId1"/>
    <p:sldLayoutId id="2147484660" r:id="rId2"/>
    <p:sldLayoutId id="2147484661" r:id="rId3"/>
    <p:sldLayoutId id="2147484662" r:id="rId4"/>
    <p:sldLayoutId id="2147484663" r:id="rId5"/>
    <p:sldLayoutId id="2147484664" r:id="rId6"/>
    <p:sldLayoutId id="2147484665" r:id="rId7"/>
    <p:sldLayoutId id="2147484666" r:id="rId8"/>
    <p:sldLayoutId id="2147484667" r:id="rId9"/>
    <p:sldLayoutId id="2147484668" r:id="rId10"/>
    <p:sldLayoutId id="2147484669" r:id="rId11"/>
  </p:sldLayoutIdLst>
  <p:txStyles>
    <p:titleStyle>
      <a:lvl1pPr algn="ctr" rtl="0" fontAlgn="base">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2pPr>
      <a:lvl3pPr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3pPr>
      <a:lvl4pPr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4pPr>
      <a:lvl5pPr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9pPr>
    </p:titleStyle>
    <p:bodyStyle>
      <a:lvl1pPr marL="342900" indent="-342900" algn="l" rtl="0" fontAlgn="base">
        <a:spcBef>
          <a:spcPct val="20000"/>
        </a:spcBef>
        <a:spcAft>
          <a:spcPct val="0"/>
        </a:spcAft>
        <a:buClr>
          <a:schemeClr val="hlink"/>
        </a:buClr>
        <a:buSzPct val="90000"/>
        <a:buFont typeface="Wingdings" pitchFamily="2" charset="2"/>
        <a:buBlip>
          <a:blip r:embed="rId13"/>
        </a:buBlip>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accent2"/>
        </a:buClr>
        <a:buSzPct val="90000"/>
        <a:buFont typeface="Wingdings" pitchFamily="2" charset="2"/>
        <a:buBlip>
          <a:blip r:embed="rId14"/>
        </a:buBlip>
        <a:defRPr kumimoji="1"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26726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endParaRPr lang="en-AU"/>
            </a:p>
          </p:txBody>
        </p:sp>
        <p:sp>
          <p:nvSpPr>
            <p:cNvPr id="26726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AU"/>
            </a:p>
          </p:txBody>
        </p:sp>
        <p:sp>
          <p:nvSpPr>
            <p:cNvPr id="26726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endParaRPr lang="en-AU"/>
            </a:p>
          </p:txBody>
        </p:sp>
        <p:sp>
          <p:nvSpPr>
            <p:cNvPr id="26727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endParaRPr lang="en-AU"/>
            </a:p>
          </p:txBody>
        </p:sp>
        <p:sp>
          <p:nvSpPr>
            <p:cNvPr id="26727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endParaRPr lang="en-AU"/>
            </a:p>
          </p:txBody>
        </p:sp>
        <p:sp>
          <p:nvSpPr>
            <p:cNvPr id="26727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endParaRPr lang="en-AU"/>
            </a:p>
          </p:txBody>
        </p:sp>
        <p:sp>
          <p:nvSpPr>
            <p:cNvPr id="26727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endParaRPr lang="en-AU"/>
            </a:p>
          </p:txBody>
        </p:sp>
        <p:sp>
          <p:nvSpPr>
            <p:cNvPr id="26727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AU"/>
            </a:p>
          </p:txBody>
        </p:sp>
        <p:sp>
          <p:nvSpPr>
            <p:cNvPr id="26727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endParaRPr lang="en-AU"/>
            </a:p>
          </p:txBody>
        </p:sp>
        <p:sp>
          <p:nvSpPr>
            <p:cNvPr id="26727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endParaRPr lang="en-AU"/>
            </a:p>
          </p:txBody>
        </p:sp>
        <p:sp>
          <p:nvSpPr>
            <p:cNvPr id="26727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endParaRPr lang="en-AU"/>
            </a:p>
          </p:txBody>
        </p:sp>
        <p:sp>
          <p:nvSpPr>
            <p:cNvPr id="26727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endParaRPr lang="en-AU"/>
            </a:p>
          </p:txBody>
        </p:sp>
        <p:sp>
          <p:nvSpPr>
            <p:cNvPr id="26727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endParaRPr lang="en-AU"/>
            </a:p>
          </p:txBody>
        </p:sp>
        <p:sp>
          <p:nvSpPr>
            <p:cNvPr id="26728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endParaRPr lang="en-AU"/>
            </a:p>
          </p:txBody>
        </p:sp>
        <p:sp>
          <p:nvSpPr>
            <p:cNvPr id="26728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endParaRPr lang="en-AU"/>
            </a:p>
          </p:txBody>
        </p:sp>
        <p:sp>
          <p:nvSpPr>
            <p:cNvPr id="26728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endParaRPr lang="en-AU"/>
            </a:p>
          </p:txBody>
        </p:sp>
        <p:sp>
          <p:nvSpPr>
            <p:cNvPr id="267283"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endParaRPr lang="en-AU"/>
            </a:p>
          </p:txBody>
        </p:sp>
        <p:sp>
          <p:nvSpPr>
            <p:cNvPr id="26728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endParaRPr lang="en-AU"/>
            </a:p>
          </p:txBody>
        </p:sp>
        <p:sp>
          <p:nvSpPr>
            <p:cNvPr id="26728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endParaRPr lang="en-AU"/>
            </a:p>
          </p:txBody>
        </p:sp>
        <p:sp>
          <p:nvSpPr>
            <p:cNvPr id="26728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endParaRPr lang="en-AU"/>
            </a:p>
          </p:txBody>
        </p:sp>
        <p:sp>
          <p:nvSpPr>
            <p:cNvPr id="26728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endParaRPr lang="en-AU"/>
            </a:p>
          </p:txBody>
        </p:sp>
        <p:sp>
          <p:nvSpPr>
            <p:cNvPr id="26728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endParaRPr lang="en-AU"/>
            </a:p>
          </p:txBody>
        </p:sp>
        <p:sp>
          <p:nvSpPr>
            <p:cNvPr id="26728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endParaRPr lang="en-AU"/>
            </a:p>
          </p:txBody>
        </p:sp>
        <p:sp>
          <p:nvSpPr>
            <p:cNvPr id="26729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endParaRPr lang="en-AU"/>
            </a:p>
          </p:txBody>
        </p:sp>
        <p:sp>
          <p:nvSpPr>
            <p:cNvPr id="26729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endParaRPr lang="en-AU"/>
            </a:p>
          </p:txBody>
        </p:sp>
        <p:sp>
          <p:nvSpPr>
            <p:cNvPr id="26729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endParaRPr lang="en-AU"/>
            </a:p>
          </p:txBody>
        </p:sp>
        <p:sp>
          <p:nvSpPr>
            <p:cNvPr id="26729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endParaRPr lang="en-AU"/>
            </a:p>
          </p:txBody>
        </p:sp>
        <p:sp>
          <p:nvSpPr>
            <p:cNvPr id="26729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endParaRPr lang="en-AU"/>
            </a:p>
          </p:txBody>
        </p:sp>
        <p:sp>
          <p:nvSpPr>
            <p:cNvPr id="26729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AU"/>
            </a:p>
          </p:txBody>
        </p:sp>
        <p:sp>
          <p:nvSpPr>
            <p:cNvPr id="26729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endParaRPr lang="en-AU"/>
            </a:p>
          </p:txBody>
        </p:sp>
        <p:sp>
          <p:nvSpPr>
            <p:cNvPr id="26729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endParaRPr lang="en-AU"/>
            </a:p>
          </p:txBody>
        </p:sp>
        <p:sp>
          <p:nvSpPr>
            <p:cNvPr id="26729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AU"/>
            </a:p>
          </p:txBody>
        </p:sp>
        <p:sp>
          <p:nvSpPr>
            <p:cNvPr id="26729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endParaRPr lang="en-AU"/>
            </a:p>
          </p:txBody>
        </p:sp>
        <p:sp>
          <p:nvSpPr>
            <p:cNvPr id="26730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endParaRPr lang="en-AU"/>
            </a:p>
          </p:txBody>
        </p:sp>
        <p:sp>
          <p:nvSpPr>
            <p:cNvPr id="26730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endParaRPr lang="en-AU"/>
            </a:p>
          </p:txBody>
        </p:sp>
        <p:sp>
          <p:nvSpPr>
            <p:cNvPr id="26730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endParaRPr lang="en-AU"/>
            </a:p>
          </p:txBody>
        </p:sp>
        <p:grpSp>
          <p:nvGrpSpPr>
            <p:cNvPr id="3" name="Group 39"/>
            <p:cNvGrpSpPr>
              <a:grpSpLocks/>
            </p:cNvGrpSpPr>
            <p:nvPr userDrawn="1"/>
          </p:nvGrpSpPr>
          <p:grpSpPr bwMode="auto">
            <a:xfrm>
              <a:off x="0" y="1632"/>
              <a:ext cx="5758" cy="1858"/>
              <a:chOff x="0" y="1632"/>
              <a:chExt cx="5758" cy="1858"/>
            </a:xfrm>
          </p:grpSpPr>
          <p:sp>
            <p:nvSpPr>
              <p:cNvPr id="26730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AU"/>
              </a:p>
            </p:txBody>
          </p:sp>
          <p:sp>
            <p:nvSpPr>
              <p:cNvPr id="26730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endParaRPr lang="en-AU"/>
              </a:p>
            </p:txBody>
          </p:sp>
        </p:grpSp>
      </p:grpSp>
      <p:sp>
        <p:nvSpPr>
          <p:cNvPr id="26730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26730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26730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effectLst>
                  <a:outerShdw blurRad="38100" dist="38100" dir="2700000" algn="tl">
                    <a:srgbClr val="000000"/>
                  </a:outerShdw>
                </a:effectLst>
                <a:latin typeface="+mn-lt"/>
                <a:ea typeface="+mn-ea"/>
              </a:defRPr>
            </a:lvl1pPr>
          </a:lstStyle>
          <a:p>
            <a:endParaRPr lang="en-US" altLang="ja-JP">
              <a:solidFill>
                <a:srgbClr val="FFFFFF"/>
              </a:solidFill>
            </a:endParaRPr>
          </a:p>
        </p:txBody>
      </p:sp>
      <p:sp>
        <p:nvSpPr>
          <p:cNvPr id="26730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mn-lt"/>
                <a:ea typeface="+mn-ea"/>
              </a:defRPr>
            </a:lvl1pPr>
          </a:lstStyle>
          <a:p>
            <a:endParaRPr lang="en-US" altLang="ja-JP">
              <a:solidFill>
                <a:srgbClr val="FFFFFF"/>
              </a:solidFill>
            </a:endParaRPr>
          </a:p>
        </p:txBody>
      </p:sp>
      <p:sp>
        <p:nvSpPr>
          <p:cNvPr id="26731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mn-lt"/>
                <a:ea typeface="+mn-ea"/>
              </a:defRPr>
            </a:lvl1pPr>
          </a:lstStyle>
          <a:p>
            <a:fld id="{42892105-1F1A-4F53-9D44-33E5467D27CC}" type="slidenum">
              <a:rPr lang="ja-JP" altLang="en-US">
                <a:solidFill>
                  <a:srgbClr val="FFFFFF"/>
                </a:solidFill>
              </a:rPr>
              <a:pPr/>
              <a:t>‹#›</a:t>
            </a:fld>
            <a:endParaRPr lang="en-US" altLang="ja-JP">
              <a:solidFill>
                <a:srgbClr val="FFFFFF"/>
              </a:solidFill>
            </a:endParaRPr>
          </a:p>
        </p:txBody>
      </p:sp>
    </p:spTree>
  </p:cSld>
  <p:clrMap bg1="dk2" tx1="lt1" bg2="dk1" tx2="lt2" accent1="accent1" accent2="accent2" accent3="accent3" accent4="accent4" accent5="accent5" accent6="accent6" hlink="hlink" folHlink="folHlink"/>
  <p:sldLayoutIdLst>
    <p:sldLayoutId id="2147484671" r:id="rId1"/>
  </p:sldLayoutIdLst>
  <p:txStyles>
    <p:titleStyle>
      <a:lvl1pPr algn="ctr" rtl="0" fontAlgn="base">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2pPr>
      <a:lvl3pPr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3pPr>
      <a:lvl4pPr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4pPr>
      <a:lvl5pPr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defRPr>
      </a:lvl9pPr>
    </p:titleStyle>
    <p:bodyStyle>
      <a:lvl1pPr marL="342900" indent="-342900" algn="l" rtl="0" fontAlgn="base">
        <a:spcBef>
          <a:spcPct val="20000"/>
        </a:spcBef>
        <a:spcAft>
          <a:spcPct val="0"/>
        </a:spcAft>
        <a:buClr>
          <a:schemeClr val="hlink"/>
        </a:buClr>
        <a:buSzPct val="90000"/>
        <a:buFont typeface="Wingdings" pitchFamily="2" charset="2"/>
        <a:buBlip>
          <a:blip r:embed="rId3"/>
        </a:buBlip>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accent2"/>
        </a:buClr>
        <a:buSzPct val="90000"/>
        <a:buFont typeface="Wingdings" pitchFamily="2" charset="2"/>
        <a:buBlip>
          <a:blip r:embed="rId4"/>
        </a:buBlip>
        <a:defRPr kumimoji="1"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folHlink"/>
        </a:buClr>
        <a:buSzPct val="90000"/>
        <a:buFont typeface="Wingdings" pitchFamily="2" charset="2"/>
        <a:buBlip>
          <a:blip r:embed="rId5"/>
        </a:buBlip>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pitchFamily="2" charset="2"/>
        <a:buBlip>
          <a:blip r:embed="rId5"/>
        </a:buBlip>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pitchFamily="2" charset="2"/>
        <a:buBlip>
          <a:blip r:embed="rId5"/>
        </a:buBlip>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pitchFamily="2" charset="2"/>
        <a:buBlip>
          <a:blip r:embed="rId5"/>
        </a:buBlip>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pitchFamily="2" charset="2"/>
        <a:buBlip>
          <a:blip r:embed="rId5"/>
        </a:buBlip>
        <a:defRPr kumimoji="1"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8AAB4-65E9-9A48-A26C-A2EF0B432853}" type="datetimeFigureOut">
              <a:rPr lang="en-US" smtClean="0"/>
              <a:pPr/>
              <a:t>21/12/13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91036-CC7A-CA43-9132-FF88AF3E229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25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6" charset="0"/>
              </a:defRPr>
            </a:lvl1pPr>
          </a:lstStyle>
          <a:p>
            <a:pPr algn="l" defTabSz="457200" rtl="0" fontAlgn="base">
              <a:spcBef>
                <a:spcPct val="0"/>
              </a:spcBef>
              <a:spcAft>
                <a:spcPct val="0"/>
              </a:spcAft>
            </a:pPr>
            <a:fld id="{9C2499F4-E478-4D32-A986-9BA4068A13A7}" type="datetime1">
              <a:rPr lang="en-US" kern="1200">
                <a:ea typeface="ＭＳ Ｐゴシック" pitchFamily="36" charset="-128"/>
                <a:cs typeface="+mn-cs"/>
              </a:rPr>
              <a:pPr algn="l" defTabSz="457200" rtl="0" fontAlgn="base">
                <a:spcBef>
                  <a:spcPct val="0"/>
                </a:spcBef>
                <a:spcAft>
                  <a:spcPct val="0"/>
                </a:spcAft>
              </a:pPr>
              <a:t>21/12/13</a:t>
            </a:fld>
            <a:endParaRPr lang="en-US" kern="1200" dirty="0">
              <a:ea typeface="ＭＳ Ｐゴシック" pitchFamily="36"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6" charset="0"/>
              </a:defRPr>
            </a:lvl1pPr>
          </a:lstStyle>
          <a:p>
            <a:pPr defTabSz="457200" rtl="0" fontAlgn="base">
              <a:spcBef>
                <a:spcPct val="0"/>
              </a:spcBef>
              <a:spcAft>
                <a:spcPct val="0"/>
              </a:spcAft>
            </a:pPr>
            <a:endParaRPr lang="en-US" kern="1200">
              <a:ea typeface="ＭＳ Ｐゴシック" pitchFamily="36"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6" charset="0"/>
              </a:defRPr>
            </a:lvl1pPr>
          </a:lstStyle>
          <a:p>
            <a:pPr defTabSz="457200" rtl="0" fontAlgn="base">
              <a:spcBef>
                <a:spcPct val="0"/>
              </a:spcBef>
              <a:spcAft>
                <a:spcPct val="0"/>
              </a:spcAft>
            </a:pPr>
            <a:fld id="{04A5D255-6753-4F05-8B89-E1D3008568A1}" type="slidenum">
              <a:rPr lang="en-US" kern="1200">
                <a:ea typeface="ＭＳ Ｐゴシック" pitchFamily="36" charset="-128"/>
                <a:cs typeface="+mn-cs"/>
              </a:rPr>
              <a:pPr defTabSz="457200" rtl="0" fontAlgn="base">
                <a:spcBef>
                  <a:spcPct val="0"/>
                </a:spcBef>
                <a:spcAft>
                  <a:spcPct val="0"/>
                </a:spcAft>
              </a:pPr>
              <a:t>‹#›</a:t>
            </a:fld>
            <a:endParaRPr lang="en-US" kern="1200" dirty="0">
              <a:ea typeface="ＭＳ Ｐゴシック" pitchFamily="36" charset="-128"/>
              <a:cs typeface="+mn-cs"/>
            </a:endParaRPr>
          </a:p>
        </p:txBody>
      </p:sp>
    </p:spTree>
  </p:cSld>
  <p:clrMap bg1="lt1" tx1="dk1" bg2="lt2" tx2="dk2" accent1="accent1" accent2="accent2" accent3="accent3" accent4="accent4" accent5="accent5" accent6="accent6" hlink="hlink" folHlink="folHlink"/>
  <p:sldLayoutIdLst>
    <p:sldLayoutId id="2147484376"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6" charset="-128"/>
          <a:cs typeface="ＭＳ Ｐゴシック" pitchFamily="36" charset="-128"/>
        </a:defRPr>
      </a:lvl1pPr>
      <a:lvl2pPr algn="ctr" defTabSz="457200" rtl="0" eaLnBrk="0" fontAlgn="base" hangingPunct="0">
        <a:spcBef>
          <a:spcPct val="0"/>
        </a:spcBef>
        <a:spcAft>
          <a:spcPct val="0"/>
        </a:spcAft>
        <a:defRPr sz="4400">
          <a:solidFill>
            <a:schemeClr val="tx1"/>
          </a:solidFill>
          <a:latin typeface="Calibri" pitchFamily="36" charset="0"/>
          <a:ea typeface="ＭＳ Ｐゴシック" pitchFamily="36" charset="-128"/>
          <a:cs typeface="ＭＳ Ｐゴシック" pitchFamily="36" charset="-128"/>
        </a:defRPr>
      </a:lvl2pPr>
      <a:lvl3pPr algn="ctr" defTabSz="457200" rtl="0" eaLnBrk="0" fontAlgn="base" hangingPunct="0">
        <a:spcBef>
          <a:spcPct val="0"/>
        </a:spcBef>
        <a:spcAft>
          <a:spcPct val="0"/>
        </a:spcAft>
        <a:defRPr sz="4400">
          <a:solidFill>
            <a:schemeClr val="tx1"/>
          </a:solidFill>
          <a:latin typeface="Calibri" pitchFamily="36" charset="0"/>
          <a:ea typeface="ＭＳ Ｐゴシック" pitchFamily="36" charset="-128"/>
          <a:cs typeface="ＭＳ Ｐゴシック" pitchFamily="36" charset="-128"/>
        </a:defRPr>
      </a:lvl3pPr>
      <a:lvl4pPr algn="ctr" defTabSz="457200" rtl="0" eaLnBrk="0" fontAlgn="base" hangingPunct="0">
        <a:spcBef>
          <a:spcPct val="0"/>
        </a:spcBef>
        <a:spcAft>
          <a:spcPct val="0"/>
        </a:spcAft>
        <a:defRPr sz="4400">
          <a:solidFill>
            <a:schemeClr val="tx1"/>
          </a:solidFill>
          <a:latin typeface="Calibri" pitchFamily="36" charset="0"/>
          <a:ea typeface="ＭＳ Ｐゴシック" pitchFamily="36" charset="-128"/>
          <a:cs typeface="ＭＳ Ｐゴシック" pitchFamily="36" charset="-128"/>
        </a:defRPr>
      </a:lvl4pPr>
      <a:lvl5pPr algn="ctr" defTabSz="457200" rtl="0" eaLnBrk="0" fontAlgn="base" hangingPunct="0">
        <a:spcBef>
          <a:spcPct val="0"/>
        </a:spcBef>
        <a:spcAft>
          <a:spcPct val="0"/>
        </a:spcAft>
        <a:defRPr sz="4400">
          <a:solidFill>
            <a:schemeClr val="tx1"/>
          </a:solidFill>
          <a:latin typeface="Calibri" pitchFamily="36" charset="0"/>
          <a:ea typeface="ＭＳ Ｐゴシック" pitchFamily="36" charset="-128"/>
          <a:cs typeface="ＭＳ Ｐゴシック" pitchFamily="36" charset="-128"/>
        </a:defRPr>
      </a:lvl5pPr>
      <a:lvl6pPr marL="457200" algn="ctr" defTabSz="457200" rtl="0" fontAlgn="base">
        <a:spcBef>
          <a:spcPct val="0"/>
        </a:spcBef>
        <a:spcAft>
          <a:spcPct val="0"/>
        </a:spcAft>
        <a:defRPr sz="4400">
          <a:solidFill>
            <a:schemeClr val="tx1"/>
          </a:solidFill>
          <a:latin typeface="Calibri" pitchFamily="36" charset="0"/>
          <a:ea typeface="ＭＳ Ｐゴシック" pitchFamily="36" charset="-128"/>
          <a:cs typeface="ＭＳ Ｐゴシック" pitchFamily="36" charset="-128"/>
        </a:defRPr>
      </a:lvl6pPr>
      <a:lvl7pPr marL="914400" algn="ctr" defTabSz="457200" rtl="0" fontAlgn="base">
        <a:spcBef>
          <a:spcPct val="0"/>
        </a:spcBef>
        <a:spcAft>
          <a:spcPct val="0"/>
        </a:spcAft>
        <a:defRPr sz="4400">
          <a:solidFill>
            <a:schemeClr val="tx1"/>
          </a:solidFill>
          <a:latin typeface="Calibri" pitchFamily="36" charset="0"/>
          <a:ea typeface="ＭＳ Ｐゴシック" pitchFamily="36" charset="-128"/>
          <a:cs typeface="ＭＳ Ｐゴシック" pitchFamily="36" charset="-128"/>
        </a:defRPr>
      </a:lvl7pPr>
      <a:lvl8pPr marL="1371600" algn="ctr" defTabSz="457200" rtl="0" fontAlgn="base">
        <a:spcBef>
          <a:spcPct val="0"/>
        </a:spcBef>
        <a:spcAft>
          <a:spcPct val="0"/>
        </a:spcAft>
        <a:defRPr sz="4400">
          <a:solidFill>
            <a:schemeClr val="tx1"/>
          </a:solidFill>
          <a:latin typeface="Calibri" pitchFamily="36" charset="0"/>
          <a:ea typeface="ＭＳ Ｐゴシック" pitchFamily="36" charset="-128"/>
          <a:cs typeface="ＭＳ Ｐゴシック" pitchFamily="36" charset="-128"/>
        </a:defRPr>
      </a:lvl8pPr>
      <a:lvl9pPr marL="1828800" algn="ctr" defTabSz="457200" rtl="0" fontAlgn="base">
        <a:spcBef>
          <a:spcPct val="0"/>
        </a:spcBef>
        <a:spcAft>
          <a:spcPct val="0"/>
        </a:spcAft>
        <a:defRPr sz="4400">
          <a:solidFill>
            <a:schemeClr val="tx1"/>
          </a:solidFill>
          <a:latin typeface="Calibri" pitchFamily="36" charset="0"/>
          <a:ea typeface="ＭＳ Ｐゴシック" pitchFamily="36" charset="-128"/>
          <a:cs typeface="ＭＳ Ｐゴシック" pitchFamily="36"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36" charset="-128"/>
          <a:cs typeface="ＭＳ Ｐゴシック" pitchFamily="36"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36"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36"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6"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7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rtl="0" eaLnBrk="0" fontAlgn="base" hangingPunct="0">
              <a:spcBef>
                <a:spcPct val="0"/>
              </a:spcBef>
              <a:spcAft>
                <a:spcPct val="0"/>
              </a:spcAft>
              <a:defRPr/>
            </a:pPr>
            <a:endParaRPr lang="en-US" kern="120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rtl="0" eaLnBrk="0" fontAlgn="base" hangingPunct="0">
              <a:spcBef>
                <a:spcPct val="0"/>
              </a:spcBef>
              <a:spcAft>
                <a:spcPct val="0"/>
              </a:spcAft>
              <a:defRPr/>
            </a:pPr>
            <a:endParaRPr lang="en-US" kern="120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rtl="0" eaLnBrk="0" fontAlgn="base" hangingPunct="0">
              <a:spcBef>
                <a:spcPct val="0"/>
              </a:spcBef>
              <a:spcAft>
                <a:spcPct val="0"/>
              </a:spcAft>
              <a:defRPr/>
            </a:pPr>
            <a:fld id="{53B4D222-8B96-4F67-8D86-65BF66A52355}" type="slidenum">
              <a:rPr lang="en-US" kern="1200">
                <a:ea typeface="+mn-ea"/>
                <a:cs typeface="+mn-cs"/>
              </a:rPr>
              <a:pPr rtl="0" eaLnBrk="0" fontAlgn="base" hangingPunct="0">
                <a:spcBef>
                  <a:spcPct val="0"/>
                </a:spcBef>
                <a:spcAft>
                  <a:spcPct val="0"/>
                </a:spcAft>
                <a:defRPr/>
              </a:pPr>
              <a:t>‹#›</a:t>
            </a:fld>
            <a:endParaRPr lang="en-US" kern="1200" dirty="0">
              <a:ea typeface="+mn-ea"/>
              <a:cs typeface="+mn-cs"/>
            </a:endParaRPr>
          </a:p>
        </p:txBody>
      </p:sp>
    </p:spTree>
  </p:cSld>
  <p:clrMap bg1="lt1" tx1="dk1" bg2="lt2" tx2="dk2" accent1="accent1" accent2="accent2" accent3="accent3" accent4="accent4" accent5="accent5" accent6="accent6" hlink="hlink" folHlink="folHlink"/>
  <p:sldLayoutIdLst>
    <p:sldLayoutId id="214748438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316BCB4-EFE5-4A06-84DD-EC63A27F13C1}" type="datetimeFigureOut">
              <a:rPr lang="en-US" smtClean="0">
                <a:solidFill>
                  <a:prstClr val="black">
                    <a:tint val="75000"/>
                  </a:prstClr>
                </a:solidFill>
                <a:latin typeface="Calibri"/>
              </a:rPr>
              <a:pPr eaLnBrk="1" fontAlgn="auto" hangingPunct="1">
                <a:spcBef>
                  <a:spcPts val="0"/>
                </a:spcBef>
                <a:spcAft>
                  <a:spcPts val="0"/>
                </a:spcAft>
              </a:pPr>
              <a:t>21/12/13</a:t>
            </a:fld>
            <a:endParaRPr lang="en-AU"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AU">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466C1DBC-A8D3-47E6-A95A-DA9360CF345B}" type="slidenum">
              <a:rPr lang="en-AU" smtClean="0">
                <a:solidFill>
                  <a:prstClr val="black">
                    <a:tint val="75000"/>
                  </a:prstClr>
                </a:solidFill>
                <a:latin typeface="Calibri"/>
              </a:rPr>
              <a:pPr eaLnBrk="1" fontAlgn="auto" hangingPunct="1">
                <a:spcBef>
                  <a:spcPts val="0"/>
                </a:spcBef>
                <a:spcAft>
                  <a:spcPts val="0"/>
                </a:spcAft>
              </a:pPr>
              <a:t>‹#›</a:t>
            </a:fld>
            <a:endParaRPr lang="en-AU" dirty="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5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2D044E27-B5CF-F742-B05E-3922A8DDB065}" type="datetimeFigureOut">
              <a:rPr lang="en-US" smtClean="0">
                <a:solidFill>
                  <a:prstClr val="black">
                    <a:tint val="75000"/>
                  </a:prstClr>
                </a:solidFill>
                <a:latin typeface="Calibri"/>
              </a:rPr>
              <a:pPr defTabSz="457200" eaLnBrk="1" fontAlgn="auto" hangingPunct="1">
                <a:spcBef>
                  <a:spcPts val="0"/>
                </a:spcBef>
                <a:spcAft>
                  <a:spcPts val="0"/>
                </a:spcAft>
              </a:pPr>
              <a:t>21/12/13</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250A4D80-C2C0-4842-8143-719BF63D3AF9}"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dirty="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44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endParaRPr lang="en-US" smtClean="0"/>
          </a:p>
        </p:txBody>
      </p:sp>
      <p:sp>
        <p:nvSpPr>
          <p:cNvPr id="1945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0" hangingPunct="0">
              <a:defRPr sz="1200">
                <a:solidFill>
                  <a:srgbClr val="898989"/>
                </a:solidFill>
                <a:latin typeface="Calibri" pitchFamily="34" charset="0"/>
              </a:defRPr>
            </a:lvl1pPr>
          </a:lstStyle>
          <a:p>
            <a:pPr algn="l">
              <a:defRPr/>
            </a:pPr>
            <a:fld id="{D0B03275-0178-4B2D-97EB-BE817804AEFD}" type="datetimeFigureOut">
              <a:rPr lang="en-US"/>
              <a:pPr algn="l">
                <a:defRPr/>
              </a:pPr>
              <a:t>21/12/13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0" hangingPunct="0">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a:solidFill>
                  <a:srgbClr val="898989"/>
                </a:solidFill>
                <a:latin typeface="Calibri" pitchFamily="34" charset="0"/>
              </a:defRPr>
            </a:lvl1pPr>
          </a:lstStyle>
          <a:p>
            <a:pPr>
              <a:defRPr/>
            </a:pPr>
            <a:fld id="{E6B7CD22-3F0E-4743-BBA2-A3F85D77F79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448" r:id="rId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jpeg"/><Relationship Id="rId1" Type="http://schemas.openxmlformats.org/officeDocument/2006/relationships/slideLayout" Target="../slideLayouts/slideLayout5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 Id="rId3"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1" Type="http://schemas.openxmlformats.org/officeDocument/2006/relationships/slideLayout" Target="../slideLayouts/slideLayout6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6.xml"/><Relationship Id="rId3"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microsoft.com/office/2007/relationships/media" Target="../media/media1.wmv"/><Relationship Id="rId4" Type="http://schemas.openxmlformats.org/officeDocument/2006/relationships/video" Target="../media/media1.wmv"/><Relationship Id="rId5" Type="http://schemas.openxmlformats.org/officeDocument/2006/relationships/slideLayout" Target="../slideLayouts/slideLayout37.xml"/><Relationship Id="rId6" Type="http://schemas.openxmlformats.org/officeDocument/2006/relationships/notesSlide" Target="../notesSlides/notesSlide17.xml"/><Relationship Id="rId7" Type="http://schemas.openxmlformats.org/officeDocument/2006/relationships/image" Target="../media/image24.png"/><Relationship Id="rId8" Type="http://schemas.openxmlformats.org/officeDocument/2006/relationships/image" Target="../media/image25.jpeg"/><Relationship Id="rId9" Type="http://schemas.openxmlformats.org/officeDocument/2006/relationships/image" Target="../media/image26.png"/><Relationship Id="rId1" Type="http://schemas.microsoft.com/office/2007/relationships/media" Target="file:///\\Server1\Users\DonBatten\My%2520Documents\My%2520Videos\Kinesin%2520640x480.mpg" TargetMode="External"/><Relationship Id="rId2" Type="http://schemas.openxmlformats.org/officeDocument/2006/relationships/video" Target="file:///\\Server1\Users\DonBatten\My%2520Documents\My%2520Videos\Kinesin%2520640x480.m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jpeg"/><Relationship Id="rId1" Type="http://schemas.openxmlformats.org/officeDocument/2006/relationships/slideLayout" Target="../slideLayouts/slideLayout7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 Type="http://schemas.openxmlformats.org/officeDocument/2006/relationships/slideLayout" Target="../slideLayouts/slideLayout76.xml"/><Relationship Id="rId2" Type="http://schemas.openxmlformats.org/officeDocument/2006/relationships/notesSlide" Target="../notesSlides/notesSlide19.xml"/><Relationship Id="rId3" Type="http://schemas.openxmlformats.org/officeDocument/2006/relationships/image" Target="../media/image32.jpe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21.xml"/><Relationship Id="rId3" Type="http://schemas.openxmlformats.org/officeDocument/2006/relationships/image" Target="../media/image4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3.xml"/><Relationship Id="rId3" Type="http://schemas.openxmlformats.org/officeDocument/2006/relationships/image" Target="../media/image4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4.xml"/><Relationship Id="rId3" Type="http://schemas.openxmlformats.org/officeDocument/2006/relationships/image" Target="../media/image44.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5.xml"/><Relationship Id="rId3" Type="http://schemas.openxmlformats.org/officeDocument/2006/relationships/image" Target="../media/image45.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6.xml"/><Relationship Id="rId3" Type="http://schemas.openxmlformats.org/officeDocument/2006/relationships/image" Target="../media/image46.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7.xml"/><Relationship Id="rId3" Type="http://schemas.openxmlformats.org/officeDocument/2006/relationships/image" Target="../media/image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8.xml"/><Relationship Id="rId3" Type="http://schemas.openxmlformats.org/officeDocument/2006/relationships/image" Target="../media/image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9.xml"/><Relationship Id="rId3"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6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1" Type="http://schemas.openxmlformats.org/officeDocument/2006/relationships/slideLayout" Target="../slideLayouts/slideLayout69.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3.xml"/><Relationship Id="rId3"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3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5.xml"/><Relationship Id="rId3" Type="http://schemas.openxmlformats.org/officeDocument/2006/relationships/image" Target="../media/image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6.xml"/><Relationship Id="rId3" Type="http://schemas.openxmlformats.org/officeDocument/2006/relationships/image" Target="../media/image5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7.xml"/><Relationship Id="rId3"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jpeg"/><Relationship Id="rId9" Type="http://schemas.openxmlformats.org/officeDocument/2006/relationships/image" Target="../media/image64.jpeg"/><Relationship Id="rId1" Type="http://schemas.openxmlformats.org/officeDocument/2006/relationships/slideLayout" Target="../slideLayouts/slideLayout3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1" Type="http://schemas.openxmlformats.org/officeDocument/2006/relationships/slideLayout" Target="../slideLayouts/slideLayout38.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0.xml"/><Relationship Id="rId3" Type="http://schemas.openxmlformats.org/officeDocument/2006/relationships/image" Target="../media/image67.jpeg"/></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2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42.xml"/><Relationship Id="rId3" Type="http://schemas.openxmlformats.org/officeDocument/2006/relationships/image" Target="../media/image6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43.xml"/><Relationship Id="rId3" Type="http://schemas.openxmlformats.org/officeDocument/2006/relationships/image" Target="../media/image6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45.xml"/><Relationship Id="rId3" Type="http://schemas.openxmlformats.org/officeDocument/2006/relationships/image" Target="../media/image6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6.xml"/><Relationship Id="rId3" Type="http://schemas.openxmlformats.org/officeDocument/2006/relationships/image" Target="../media/image7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7.xml"/><Relationship Id="rId3" Type="http://schemas.openxmlformats.org/officeDocument/2006/relationships/image" Target="../media/image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8.xml"/><Relationship Id="rId3"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6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MI logo - planet - universe - DNA"/>
          <p:cNvPicPr>
            <a:picLocks noChangeAspect="1" noChangeArrowheads="1"/>
          </p:cNvPicPr>
          <p:nvPr/>
        </p:nvPicPr>
        <p:blipFill>
          <a:blip r:embed="rId3" cstate="screen"/>
          <a:srcRect/>
          <a:stretch>
            <a:fillRect/>
          </a:stretch>
        </p:blipFill>
        <p:spPr bwMode="auto">
          <a:xfrm>
            <a:off x="642910" y="500041"/>
            <a:ext cx="7858180" cy="5848169"/>
          </a:xfrm>
          <a:prstGeom prst="rect">
            <a:avLst/>
          </a:prstGeom>
          <a:noFill/>
          <a:ln w="9525">
            <a:solidFill>
              <a:schemeClr val="bg1"/>
            </a:solidFill>
            <a:miter lim="800000"/>
            <a:headEnd/>
            <a:tailEnd/>
          </a:ln>
        </p:spPr>
      </p:pic>
      <p:sp>
        <p:nvSpPr>
          <p:cNvPr id="4" name="TextBox 3"/>
          <p:cNvSpPr txBox="1"/>
          <p:nvPr/>
        </p:nvSpPr>
        <p:spPr>
          <a:xfrm>
            <a:off x="838200" y="3324761"/>
            <a:ext cx="6629400" cy="707886"/>
          </a:xfrm>
          <a:prstGeom prst="rect">
            <a:avLst/>
          </a:prstGeom>
          <a:noFill/>
        </p:spPr>
        <p:txBody>
          <a:bodyPr wrap="square" rtlCol="0">
            <a:spAutoFit/>
          </a:bodyPr>
          <a:lstStyle/>
          <a:p>
            <a:pPr lvl="0"/>
            <a:r>
              <a:rPr lang="zh-TW" altLang="en-US" sz="4000" b="1" dirty="0" smtClean="0">
                <a:effectLst>
                  <a:outerShdw blurRad="38100" dist="38100" dir="2700000" algn="tl">
                    <a:srgbClr val="000000">
                      <a:alpha val="43137"/>
                    </a:srgbClr>
                  </a:outerShdw>
                </a:effectLst>
                <a:latin typeface="Calibri" pitchFamily="34" charset="0"/>
              </a:rPr>
              <a:t>创造与福音</a:t>
            </a:r>
            <a:r>
              <a:rPr lang="en-US" altLang="zh-TW" sz="4000" b="1" dirty="0" smtClean="0">
                <a:effectLst>
                  <a:outerShdw blurRad="38100" dist="38100" dir="2700000" algn="tl">
                    <a:srgbClr val="000000">
                      <a:alpha val="43137"/>
                    </a:srgbClr>
                  </a:outerShdw>
                </a:effectLst>
                <a:latin typeface="Calibri" pitchFamily="34" charset="0"/>
              </a:rPr>
              <a:t>︰</a:t>
            </a:r>
            <a:r>
              <a:rPr lang="zh-TW" altLang="en-US" sz="4000" b="1" dirty="0" smtClean="0">
                <a:effectLst>
                  <a:outerShdw blurRad="38100" dist="38100" dir="2700000" algn="tl">
                    <a:srgbClr val="000000">
                      <a:alpha val="43137"/>
                    </a:srgbClr>
                  </a:outerShdw>
                </a:effectLst>
                <a:latin typeface="Calibri" pitchFamily="34" charset="0"/>
              </a:rPr>
              <a:t>关键的大图画</a:t>
            </a:r>
            <a:endParaRPr lang="en-AU" sz="4000" b="1" dirty="0">
              <a:effectLst>
                <a:outerShdw blurRad="38100" dist="38100" dir="2700000" algn="tl">
                  <a:srgbClr val="000000">
                    <a:alpha val="43137"/>
                  </a:srgbClr>
                </a:outerShdw>
              </a:effectLst>
              <a:latin typeface="Calibri" pitchFamily="34" charset="0"/>
            </a:endParaRPr>
          </a:p>
        </p:txBody>
      </p:sp>
      <p:sp>
        <p:nvSpPr>
          <p:cNvPr id="5" name="TextBox 4"/>
          <p:cNvSpPr txBox="1"/>
          <p:nvPr/>
        </p:nvSpPr>
        <p:spPr>
          <a:xfrm>
            <a:off x="1066800" y="4648200"/>
            <a:ext cx="5562600" cy="1200329"/>
          </a:xfrm>
          <a:prstGeom prst="rect">
            <a:avLst/>
          </a:prstGeom>
          <a:noFill/>
        </p:spPr>
        <p:txBody>
          <a:bodyPr wrap="square" rtlCol="0">
            <a:spAutoFit/>
          </a:bodyPr>
          <a:lstStyle/>
          <a:p>
            <a:pPr>
              <a:spcBef>
                <a:spcPct val="50000"/>
              </a:spcBef>
            </a:pPr>
            <a:r>
              <a:rPr lang="en-US" sz="3600" dirty="0" smtClean="0">
                <a:solidFill>
                  <a:srgbClr val="FFFFFF"/>
                </a:solidFill>
                <a:latin typeface="Calibri" pitchFamily="34" charset="0"/>
                <a:cs typeface="Calibri" pitchFamily="34" charset="0"/>
              </a:rPr>
              <a:t>Dr Don Batten </a:t>
            </a:r>
            <a:r>
              <a:rPr lang="zh-TW" altLang="en-US" dirty="0" smtClean="0">
                <a:solidFill>
                  <a:srgbClr val="FFFFFF"/>
                </a:solidFill>
                <a:latin typeface="Calibri" pitchFamily="34" charset="0"/>
                <a:cs typeface="Calibri" pitchFamily="34" charset="0"/>
              </a:rPr>
              <a:t>唐</a:t>
            </a:r>
            <a:r>
              <a:rPr lang="en-US" altLang="zh-TW" dirty="0" smtClean="0">
                <a:solidFill>
                  <a:srgbClr val="FFFFFF"/>
                </a:solidFill>
                <a:latin typeface="Calibri" pitchFamily="34" charset="0"/>
                <a:cs typeface="Calibri" pitchFamily="34" charset="0"/>
              </a:rPr>
              <a:t>‧</a:t>
            </a:r>
            <a:r>
              <a:rPr lang="zh-TW" altLang="en-US" dirty="0" smtClean="0">
                <a:solidFill>
                  <a:srgbClr val="FFFFFF"/>
                </a:solidFill>
                <a:latin typeface="Calibri" pitchFamily="34" charset="0"/>
                <a:cs typeface="Calibri" pitchFamily="34" charset="0"/>
              </a:rPr>
              <a:t>巴滕博士</a:t>
            </a:r>
            <a:r>
              <a:rPr lang="en-US" sz="3600" dirty="0" err="1" smtClean="0">
                <a:solidFill>
                  <a:srgbClr val="FFFFFF"/>
                </a:solidFill>
                <a:latin typeface="Calibri" pitchFamily="34" charset="0"/>
                <a:cs typeface="Calibri" pitchFamily="34" charset="0"/>
              </a:rPr>
              <a:t>B.Sc.Agr</a:t>
            </a:r>
            <a:r>
              <a:rPr lang="en-US" sz="3600" dirty="0" smtClean="0">
                <a:solidFill>
                  <a:srgbClr val="FFFFFF"/>
                </a:solidFill>
                <a:latin typeface="Calibri" pitchFamily="34" charset="0"/>
                <a:cs typeface="Calibri" pitchFamily="34" charset="0"/>
              </a:rPr>
              <a:t>. (</a:t>
            </a:r>
            <a:r>
              <a:rPr lang="en-US" sz="3600" dirty="0" err="1" smtClean="0">
                <a:solidFill>
                  <a:srgbClr val="FFFFFF"/>
                </a:solidFill>
                <a:latin typeface="Calibri" pitchFamily="34" charset="0"/>
                <a:cs typeface="Calibri" pitchFamily="34" charset="0"/>
              </a:rPr>
              <a:t>Hons</a:t>
            </a:r>
            <a:r>
              <a:rPr lang="en-US" sz="3600" dirty="0" smtClean="0">
                <a:solidFill>
                  <a:srgbClr val="FFFFFF"/>
                </a:solidFill>
                <a:latin typeface="Calibri" pitchFamily="34" charset="0"/>
                <a:cs typeface="Calibri" pitchFamily="34" charset="0"/>
              </a:rPr>
              <a:t> I) PhD</a:t>
            </a:r>
            <a:endParaRPr lang="en-GB" sz="3600" dirty="0">
              <a:solidFill>
                <a:srgbClr val="FFFFFF"/>
              </a:solidFill>
              <a:latin typeface="Calibri" pitchFamily="34" charset="0"/>
              <a:cs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39552" y="583021"/>
            <a:ext cx="8352928" cy="1202510"/>
          </a:xfrm>
          <a:noFill/>
          <a:ln cap="flat">
            <a:noFill/>
          </a:ln>
        </p:spPr>
        <p:txBody>
          <a:bodyPr wrap="square" lIns="90000" tIns="46800" rIns="90000" bIns="46800">
            <a:spAutoFit/>
          </a:bodyPr>
          <a:lstStyle/>
          <a:p>
            <a:r>
              <a:rPr lang="zh-TW" altLang="en-US" sz="3600" dirty="0" smtClean="0">
                <a:solidFill>
                  <a:schemeClr val="tx1"/>
                </a:solidFill>
                <a:latin typeface="Calibri" pitchFamily="34" charset="0"/>
                <a:cs typeface="Times New Roman" pitchFamily="18" charset="0"/>
              </a:rPr>
              <a:t>英格兰如何变成非基督教国家</a:t>
            </a:r>
            <a:r>
              <a:rPr lang="en-US" altLang="zh-TW" sz="3600" dirty="0" smtClean="0">
                <a:solidFill>
                  <a:schemeClr val="tx1"/>
                </a:solidFill>
                <a:latin typeface="Calibri" pitchFamily="34" charset="0"/>
                <a:cs typeface="Times New Roman" pitchFamily="18" charset="0"/>
              </a:rPr>
              <a:t>?</a:t>
            </a:r>
            <a:br>
              <a:rPr lang="en-US" altLang="zh-TW" sz="3600" dirty="0" smtClean="0">
                <a:solidFill>
                  <a:schemeClr val="tx1"/>
                </a:solidFill>
                <a:latin typeface="Calibri" pitchFamily="34" charset="0"/>
                <a:cs typeface="Times New Roman" pitchFamily="18" charset="0"/>
              </a:rPr>
            </a:br>
            <a:r>
              <a:rPr lang="en-US" altLang="zh-TW" sz="3600" dirty="0" smtClean="0">
                <a:solidFill>
                  <a:schemeClr val="tx1"/>
                </a:solidFill>
                <a:latin typeface="Calibri" pitchFamily="34" charset="0"/>
                <a:cs typeface="Times New Roman" pitchFamily="18" charset="0"/>
              </a:rPr>
              <a:t>What changed England into a pagan nation?</a:t>
            </a:r>
            <a:endParaRPr lang="en-US" sz="3600" dirty="0">
              <a:solidFill>
                <a:schemeClr val="tx1"/>
              </a:solidFill>
              <a:latin typeface="Calibri" pitchFamily="34" charset="0"/>
              <a:cs typeface="Times New Roman" pitchFamily="18" charset="0"/>
            </a:endParaRPr>
          </a:p>
        </p:txBody>
      </p:sp>
      <p:sp>
        <p:nvSpPr>
          <p:cNvPr id="24579" name="Text Box 3"/>
          <p:cNvSpPr txBox="1">
            <a:spLocks noChangeArrowheads="1"/>
          </p:cNvSpPr>
          <p:nvPr/>
        </p:nvSpPr>
        <p:spPr bwMode="auto">
          <a:xfrm>
            <a:off x="685800" y="1905000"/>
            <a:ext cx="8001000" cy="2802948"/>
          </a:xfrm>
          <a:prstGeom prst="rect">
            <a:avLst/>
          </a:prstGeom>
          <a:noFill/>
          <a:ln w="12700">
            <a:noFill/>
            <a:miter lim="800000"/>
            <a:headEnd/>
            <a:tailEnd/>
          </a:ln>
          <a:effectLst/>
        </p:spPr>
        <p:txBody>
          <a:bodyPr wrap="square" lIns="90000" tIns="46800" rIns="90000" bIns="46800">
            <a:spAutoFit/>
          </a:bodyPr>
          <a:lstStyle/>
          <a:p>
            <a:pPr algn="l">
              <a:spcBef>
                <a:spcPct val="50000"/>
              </a:spcBef>
            </a:pPr>
            <a:r>
              <a:rPr lang="zh-TW" altLang="en-US" dirty="0">
                <a:latin typeface="Calibri" pitchFamily="34" charset="0"/>
                <a:cs typeface="Times New Roman" pitchFamily="18" charset="0"/>
              </a:rPr>
              <a:t>「</a:t>
            </a:r>
            <a:r>
              <a:rPr lang="en-US" altLang="zh-TW" dirty="0" smtClean="0">
                <a:latin typeface="Calibri" pitchFamily="34" charset="0"/>
                <a:cs typeface="Times New Roman" pitchFamily="18" charset="0"/>
              </a:rPr>
              <a:t>……</a:t>
            </a:r>
            <a:r>
              <a:rPr lang="zh-TW" altLang="en-US" dirty="0" smtClean="0">
                <a:latin typeface="Calibri" pitchFamily="34" charset="0"/>
                <a:cs typeface="Times New Roman" pitchFamily="18" charset="0"/>
              </a:rPr>
              <a:t>我相信在英格兰，地质学和进化论把我们由基督教国家变成非基督教国家。」</a:t>
            </a:r>
            <a:endParaRPr lang="en-GB" altLang="zh-HK" dirty="0">
              <a:latin typeface="Calibri" pitchFamily="34" charset="0"/>
              <a:cs typeface="Times New Roman" pitchFamily="18" charset="0"/>
            </a:endParaRPr>
          </a:p>
          <a:p>
            <a:pPr algn="l">
              <a:spcBef>
                <a:spcPct val="50000"/>
              </a:spcBef>
            </a:pPr>
            <a:r>
              <a:rPr lang="en-GB" dirty="0" smtClean="0">
                <a:latin typeface="Calibri" pitchFamily="34" charset="0"/>
                <a:cs typeface="Times New Roman" pitchFamily="18" charset="0"/>
              </a:rPr>
              <a:t>“… </a:t>
            </a:r>
            <a:r>
              <a:rPr lang="en-GB" dirty="0">
                <a:latin typeface="Calibri" pitchFamily="34" charset="0"/>
                <a:cs typeface="Times New Roman" pitchFamily="18" charset="0"/>
              </a:rPr>
              <a:t>I myself have little doubt that in England it was geology and the theory of evolution that changed us from a Christian to a pagan nation</a:t>
            </a:r>
            <a:r>
              <a:rPr lang="en-GB" dirty="0" smtClean="0">
                <a:latin typeface="Calibri" pitchFamily="34" charset="0"/>
                <a:cs typeface="Times New Roman" pitchFamily="18" charset="0"/>
              </a:rPr>
              <a:t>.”</a:t>
            </a:r>
          </a:p>
        </p:txBody>
      </p:sp>
      <p:sp>
        <p:nvSpPr>
          <p:cNvPr id="24580" name="Text Box 4"/>
          <p:cNvSpPr txBox="1">
            <a:spLocks noChangeArrowheads="1"/>
          </p:cNvSpPr>
          <p:nvPr/>
        </p:nvSpPr>
        <p:spPr bwMode="auto">
          <a:xfrm>
            <a:off x="685800" y="4892967"/>
            <a:ext cx="8305800" cy="1200329"/>
          </a:xfrm>
          <a:prstGeom prst="rect">
            <a:avLst/>
          </a:prstGeom>
          <a:noFill/>
          <a:ln w="9525">
            <a:noFill/>
            <a:miter lim="800000"/>
            <a:headEnd/>
            <a:tailEnd/>
          </a:ln>
          <a:effectLst/>
        </p:spPr>
        <p:txBody>
          <a:bodyPr wrap="square">
            <a:spAutoFit/>
          </a:bodyPr>
          <a:lstStyle/>
          <a:p>
            <a:pPr>
              <a:spcBef>
                <a:spcPct val="50000"/>
              </a:spcBef>
            </a:pPr>
            <a:r>
              <a:rPr lang="en-GB" sz="2400" dirty="0">
                <a:solidFill>
                  <a:srgbClr val="FFFFFF"/>
                </a:solidFill>
                <a:latin typeface="Calibri" pitchFamily="34" charset="0"/>
                <a:cs typeface="Calibri" pitchFamily="34" charset="0"/>
              </a:rPr>
              <a:t> </a:t>
            </a:r>
            <a:r>
              <a:rPr lang="en-GB" sz="2400" dirty="0" smtClean="0">
                <a:solidFill>
                  <a:srgbClr val="FFFFFF"/>
                </a:solidFill>
                <a:latin typeface="Calibri" pitchFamily="34" charset="0"/>
                <a:cs typeface="Calibri" pitchFamily="34" charset="0"/>
              </a:rPr>
              <a:t>—</a:t>
            </a:r>
            <a:r>
              <a:rPr lang="zh-TW" altLang="en-US" sz="2400" dirty="0">
                <a:solidFill>
                  <a:srgbClr val="FFFFFF"/>
                </a:solidFill>
                <a:latin typeface="Calibri" pitchFamily="34" charset="0"/>
                <a:cs typeface="Calibri" pitchFamily="34" charset="0"/>
              </a:rPr>
              <a:t>舍伍德</a:t>
            </a:r>
            <a:r>
              <a:rPr lang="en-US" altLang="zh-TW" sz="2400" dirty="0">
                <a:solidFill>
                  <a:srgbClr val="FFFFFF"/>
                </a:solidFill>
                <a:latin typeface="Calibri" pitchFamily="34" charset="0"/>
                <a:cs typeface="Calibri" pitchFamily="34" charset="0"/>
              </a:rPr>
              <a:t>‧</a:t>
            </a:r>
            <a:r>
              <a:rPr lang="zh-TW" altLang="en-US" sz="2400" dirty="0">
                <a:solidFill>
                  <a:srgbClr val="FFFFFF"/>
                </a:solidFill>
                <a:latin typeface="Calibri" pitchFamily="34" charset="0"/>
                <a:cs typeface="Calibri" pitchFamily="34" charset="0"/>
              </a:rPr>
              <a:t>泰勒</a:t>
            </a:r>
            <a:r>
              <a:rPr lang="en-US" altLang="zh-TW" sz="2400" b="1" dirty="0" smtClean="0">
                <a:solidFill>
                  <a:srgbClr val="FFFFFF"/>
                </a:solidFill>
                <a:latin typeface="Calibri" pitchFamily="34" charset="0"/>
                <a:cs typeface="Calibri" pitchFamily="34" charset="0"/>
              </a:rPr>
              <a:t>(</a:t>
            </a:r>
            <a:r>
              <a:rPr lang="en-GB" altLang="zh-HK" sz="2400" b="1" dirty="0">
                <a:solidFill>
                  <a:srgbClr val="FFFFFF"/>
                </a:solidFill>
                <a:latin typeface="Calibri" pitchFamily="34" charset="0"/>
                <a:cs typeface="Calibri" pitchFamily="34" charset="0"/>
              </a:rPr>
              <a:t>F. Sherwood </a:t>
            </a:r>
            <a:r>
              <a:rPr lang="en-GB" altLang="zh-HK" sz="2400" b="1" dirty="0" smtClean="0">
                <a:solidFill>
                  <a:srgbClr val="FFFFFF"/>
                </a:solidFill>
                <a:latin typeface="Calibri" pitchFamily="34" charset="0"/>
                <a:cs typeface="Calibri" pitchFamily="34" charset="0"/>
              </a:rPr>
              <a:t>Taylor</a:t>
            </a:r>
            <a:r>
              <a:rPr lang="en-US" altLang="zh-TW" sz="2400" b="1" dirty="0" smtClean="0">
                <a:solidFill>
                  <a:srgbClr val="FFFFFF"/>
                </a:solidFill>
                <a:latin typeface="Calibri" pitchFamily="34" charset="0"/>
                <a:cs typeface="Calibri" pitchFamily="34" charset="0"/>
              </a:rPr>
              <a:t>)</a:t>
            </a:r>
            <a:r>
              <a:rPr lang="en-GB" sz="2400" dirty="0" smtClean="0">
                <a:solidFill>
                  <a:srgbClr val="FFFFFF"/>
                </a:solidFill>
                <a:latin typeface="Calibri" pitchFamily="34" charset="0"/>
                <a:cs typeface="Calibri" pitchFamily="34" charset="0"/>
              </a:rPr>
              <a:t>, </a:t>
            </a:r>
            <a:r>
              <a:rPr lang="zh-TW" altLang="en-US" sz="2400" dirty="0" smtClean="0">
                <a:solidFill>
                  <a:srgbClr val="FFFFFF"/>
                </a:solidFill>
                <a:latin typeface="Calibri" pitchFamily="34" charset="0"/>
                <a:cs typeface="Calibri" pitchFamily="34" charset="0"/>
              </a:rPr>
              <a:t>「</a:t>
            </a:r>
            <a:r>
              <a:rPr lang="en-GB" sz="2400" dirty="0" smtClean="0">
                <a:solidFill>
                  <a:srgbClr val="FFFFFF"/>
                </a:solidFill>
                <a:latin typeface="Calibri" pitchFamily="34" charset="0"/>
                <a:cs typeface="Calibri" pitchFamily="34" charset="0"/>
              </a:rPr>
              <a:t>Geology </a:t>
            </a:r>
            <a:r>
              <a:rPr lang="en-GB" sz="2400" dirty="0">
                <a:solidFill>
                  <a:srgbClr val="FFFFFF"/>
                </a:solidFill>
                <a:latin typeface="Calibri" pitchFamily="34" charset="0"/>
                <a:cs typeface="Calibri" pitchFamily="34" charset="0"/>
              </a:rPr>
              <a:t>changes the </a:t>
            </a:r>
            <a:r>
              <a:rPr lang="en-GB" sz="2400" dirty="0" smtClean="0">
                <a:solidFill>
                  <a:srgbClr val="FFFFFF"/>
                </a:solidFill>
                <a:latin typeface="Calibri" pitchFamily="34" charset="0"/>
                <a:cs typeface="Calibri" pitchFamily="34" charset="0"/>
              </a:rPr>
              <a:t>outlook</a:t>
            </a:r>
            <a:r>
              <a:rPr lang="zh-TW" altLang="en-US" sz="2400" dirty="0" smtClean="0">
                <a:solidFill>
                  <a:srgbClr val="FFFFFF"/>
                </a:solidFill>
                <a:latin typeface="Calibri" pitchFamily="34" charset="0"/>
                <a:cs typeface="Calibri" pitchFamily="34" charset="0"/>
              </a:rPr>
              <a:t>」</a:t>
            </a:r>
            <a:r>
              <a:rPr lang="zh-TW" altLang="en-US" sz="2400" dirty="0">
                <a:solidFill>
                  <a:srgbClr val="FFFFFF"/>
                </a:solidFill>
                <a:latin typeface="Calibri" pitchFamily="34" charset="0"/>
                <a:cs typeface="Calibri" pitchFamily="34" charset="0"/>
              </a:rPr>
              <a:t>，</a:t>
            </a:r>
            <a:r>
              <a:rPr lang="en-GB" sz="2400" dirty="0" smtClean="0">
                <a:solidFill>
                  <a:srgbClr val="FFFFFF"/>
                </a:solidFill>
                <a:latin typeface="Calibri" pitchFamily="34" charset="0"/>
                <a:cs typeface="Calibri" pitchFamily="34" charset="0"/>
              </a:rPr>
              <a:t>  </a:t>
            </a:r>
            <a:r>
              <a:rPr lang="en-US" altLang="zh-TW" sz="2400" dirty="0" smtClean="0">
                <a:solidFill>
                  <a:srgbClr val="FFFFFF"/>
                </a:solidFill>
                <a:latin typeface="Calibri" pitchFamily="34" charset="0"/>
                <a:cs typeface="Calibri" pitchFamily="34" charset="0"/>
              </a:rPr>
              <a:t>《</a:t>
            </a:r>
            <a:r>
              <a:rPr lang="en-GB" sz="2400" dirty="0" smtClean="0">
                <a:solidFill>
                  <a:srgbClr val="FFFFFF"/>
                </a:solidFill>
                <a:latin typeface="Calibri" pitchFamily="34" charset="0"/>
                <a:cs typeface="Calibri" pitchFamily="34" charset="0"/>
              </a:rPr>
              <a:t>Ideas </a:t>
            </a:r>
            <a:r>
              <a:rPr lang="en-GB" sz="2400" dirty="0">
                <a:solidFill>
                  <a:srgbClr val="FFFFFF"/>
                </a:solidFill>
                <a:latin typeface="Calibri" pitchFamily="34" charset="0"/>
                <a:cs typeface="Calibri" pitchFamily="34" charset="0"/>
              </a:rPr>
              <a:t>and Beliefs of the </a:t>
            </a:r>
            <a:r>
              <a:rPr lang="en-GB" sz="2400" dirty="0" smtClean="0">
                <a:solidFill>
                  <a:srgbClr val="FFFFFF"/>
                </a:solidFill>
                <a:latin typeface="Calibri" pitchFamily="34" charset="0"/>
                <a:cs typeface="Calibri" pitchFamily="34" charset="0"/>
              </a:rPr>
              <a:t>Victorians</a:t>
            </a:r>
            <a:r>
              <a:rPr lang="en-US" altLang="zh-TW" sz="2400" dirty="0" smtClean="0">
                <a:solidFill>
                  <a:srgbClr val="FFFFFF"/>
                </a:solidFill>
                <a:latin typeface="Calibri" pitchFamily="34" charset="0"/>
                <a:cs typeface="Calibri" pitchFamily="34" charset="0"/>
              </a:rPr>
              <a:t>》</a:t>
            </a:r>
            <a:r>
              <a:rPr lang="en-GB" sz="2400" i="1" dirty="0" smtClean="0">
                <a:solidFill>
                  <a:srgbClr val="FFFFFF"/>
                </a:solidFill>
                <a:latin typeface="Calibri" pitchFamily="34" charset="0"/>
                <a:cs typeface="Calibri" pitchFamily="34" charset="0"/>
              </a:rPr>
              <a:t>,</a:t>
            </a:r>
            <a:r>
              <a:rPr lang="en-GB" sz="2400" dirty="0" smtClean="0">
                <a:solidFill>
                  <a:srgbClr val="FFFFFF"/>
                </a:solidFill>
                <a:latin typeface="Calibri" pitchFamily="34" charset="0"/>
                <a:cs typeface="Calibri" pitchFamily="34" charset="0"/>
              </a:rPr>
              <a:t> </a:t>
            </a:r>
            <a:r>
              <a:rPr lang="en-GB" sz="2400" dirty="0">
                <a:solidFill>
                  <a:srgbClr val="FFFFFF"/>
                </a:solidFill>
                <a:latin typeface="Calibri" pitchFamily="34" charset="0"/>
                <a:cs typeface="Calibri" pitchFamily="34" charset="0"/>
              </a:rPr>
              <a:t>Sylvan Press </a:t>
            </a:r>
            <a:r>
              <a:rPr lang="en-GB" sz="2400" dirty="0" smtClean="0">
                <a:solidFill>
                  <a:srgbClr val="FFFFFF"/>
                </a:solidFill>
                <a:latin typeface="Calibri" pitchFamily="34" charset="0"/>
                <a:cs typeface="Calibri" pitchFamily="34" charset="0"/>
              </a:rPr>
              <a:t>Ltd</a:t>
            </a:r>
            <a:r>
              <a:rPr lang="zh-TW" altLang="en-US" sz="2400" dirty="0" smtClean="0">
                <a:solidFill>
                  <a:srgbClr val="FFFFFF"/>
                </a:solidFill>
                <a:latin typeface="Calibri" pitchFamily="34" charset="0"/>
                <a:cs typeface="Calibri" pitchFamily="34" charset="0"/>
              </a:rPr>
              <a:t>出版</a:t>
            </a:r>
            <a:r>
              <a:rPr lang="en-GB" sz="2400" dirty="0" smtClean="0">
                <a:solidFill>
                  <a:srgbClr val="FFFFFF"/>
                </a:solidFill>
                <a:latin typeface="Calibri" pitchFamily="34" charset="0"/>
                <a:cs typeface="Calibri" pitchFamily="34" charset="0"/>
              </a:rPr>
              <a:t>, </a:t>
            </a:r>
            <a:r>
              <a:rPr lang="zh-TW" altLang="en-US" sz="2400" dirty="0" smtClean="0">
                <a:solidFill>
                  <a:srgbClr val="FFFFFF"/>
                </a:solidFill>
                <a:latin typeface="Calibri" pitchFamily="34" charset="0"/>
                <a:cs typeface="Calibri" pitchFamily="34" charset="0"/>
              </a:rPr>
              <a:t>伦敦</a:t>
            </a:r>
            <a:r>
              <a:rPr lang="en-GB" sz="2400" dirty="0" smtClean="0">
                <a:solidFill>
                  <a:srgbClr val="FFFFFF"/>
                </a:solidFill>
                <a:latin typeface="Calibri" pitchFamily="34" charset="0"/>
                <a:cs typeface="Calibri" pitchFamily="34" charset="0"/>
              </a:rPr>
              <a:t>, 195</a:t>
            </a:r>
            <a:r>
              <a:rPr lang="zh-TW" altLang="en-US" sz="2400" dirty="0" smtClean="0">
                <a:solidFill>
                  <a:srgbClr val="FFFFFF"/>
                </a:solidFill>
                <a:latin typeface="Calibri" pitchFamily="34" charset="0"/>
                <a:cs typeface="Calibri" pitchFamily="34" charset="0"/>
              </a:rPr>
              <a:t>页</a:t>
            </a:r>
            <a:r>
              <a:rPr lang="en-GB" sz="2400" dirty="0" smtClean="0">
                <a:solidFill>
                  <a:srgbClr val="FFFFFF"/>
                </a:solidFill>
                <a:latin typeface="Calibri" pitchFamily="34" charset="0"/>
                <a:cs typeface="Calibri" pitchFamily="34" charset="0"/>
              </a:rPr>
              <a:t> </a:t>
            </a:r>
            <a:r>
              <a:rPr lang="en-US" altLang="zh-TW" sz="2400" dirty="0" smtClean="0">
                <a:solidFill>
                  <a:srgbClr val="FFFFFF"/>
                </a:solidFill>
                <a:latin typeface="Calibri" pitchFamily="34" charset="0"/>
                <a:cs typeface="Calibri" pitchFamily="34" charset="0"/>
              </a:rPr>
              <a:t>,</a:t>
            </a:r>
            <a:r>
              <a:rPr lang="en-GB" sz="2400" dirty="0" smtClean="0">
                <a:solidFill>
                  <a:srgbClr val="FFFFFF"/>
                </a:solidFill>
                <a:latin typeface="Calibri" pitchFamily="34" charset="0"/>
                <a:cs typeface="Calibri" pitchFamily="34" charset="0"/>
              </a:rPr>
              <a:t>1949</a:t>
            </a:r>
            <a:r>
              <a:rPr lang="zh-TW" altLang="en-US" sz="2400" dirty="0" smtClean="0">
                <a:solidFill>
                  <a:srgbClr val="FFFFFF"/>
                </a:solidFill>
                <a:latin typeface="Calibri" pitchFamily="34" charset="0"/>
                <a:cs typeface="Calibri" pitchFamily="34" charset="0"/>
              </a:rPr>
              <a:t>年</a:t>
            </a:r>
            <a:r>
              <a:rPr lang="en-GB" sz="2400" dirty="0" smtClean="0">
                <a:solidFill>
                  <a:srgbClr val="FFFFFF"/>
                </a:solidFill>
                <a:latin typeface="Calibri" pitchFamily="34" charset="0"/>
                <a:cs typeface="Calibri" pitchFamily="34" charset="0"/>
              </a:rPr>
              <a:t> (</a:t>
            </a:r>
            <a:r>
              <a:rPr lang="zh-TW" altLang="en-US" sz="2400" dirty="0" smtClean="0">
                <a:solidFill>
                  <a:srgbClr val="FFFFFF"/>
                </a:solidFill>
                <a:latin typeface="Calibri" pitchFamily="34" charset="0"/>
                <a:cs typeface="Calibri" pitchFamily="34" charset="0"/>
              </a:rPr>
              <a:t>英国广播公司电台专题节目系列</a:t>
            </a:r>
            <a:r>
              <a:rPr lang="en-GB" sz="2400" dirty="0" smtClean="0">
                <a:solidFill>
                  <a:srgbClr val="FFFFFF"/>
                </a:solidFill>
                <a:latin typeface="Calibri" pitchFamily="34" charset="0"/>
                <a:cs typeface="Calibri" pitchFamily="34" charset="0"/>
              </a:rPr>
              <a:t>)</a:t>
            </a:r>
            <a:endParaRPr lang="en-US" sz="2400" dirty="0">
              <a:solidFill>
                <a:srgbClr val="FFFFFF"/>
              </a:solidFill>
              <a:latin typeface="Calibri" pitchFamily="34" charset="0"/>
              <a:cs typeface="Calibri"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additive="base">
                                        <p:cTn id="7" dur="500" fill="hold"/>
                                        <p:tgtEl>
                                          <p:spTgt spid="24579"/>
                                        </p:tgtEl>
                                        <p:attrNameLst>
                                          <p:attrName>ppt_x</p:attrName>
                                        </p:attrNameLst>
                                      </p:cBhvr>
                                      <p:tavLst>
                                        <p:tav tm="0">
                                          <p:val>
                                            <p:strVal val="1+#ppt_w/2"/>
                                          </p:val>
                                        </p:tav>
                                        <p:tav tm="100000">
                                          <p:val>
                                            <p:strVal val="#ppt_x"/>
                                          </p:val>
                                        </p:tav>
                                      </p:tavLst>
                                    </p:anim>
                                    <p:anim calcmode="lin" valueType="num">
                                      <p:cBhvr additive="base">
                                        <p:cTn id="8" dur="500" fill="hold"/>
                                        <p:tgtEl>
                                          <p:spTgt spid="245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26"/>
          <p:cNvSpPr txBox="1">
            <a:spLocks noChangeArrowheads="1"/>
          </p:cNvSpPr>
          <p:nvPr/>
        </p:nvSpPr>
        <p:spPr bwMode="auto">
          <a:xfrm>
            <a:off x="533401" y="18871"/>
            <a:ext cx="8077200" cy="120032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altLang="zh-TW" sz="3600" b="0" i="0" u="none" strike="noStrike" kern="1200" spc="0" normalizeH="0" noProof="0" dirty="0" smtClean="0">
                <a:ln>
                  <a:noFill/>
                </a:ln>
                <a:solidFill>
                  <a:schemeClr val="tx1"/>
                </a:solidFill>
                <a:effectLst/>
                <a:uLnTx/>
                <a:uFillTx/>
                <a:latin typeface="Calibri" pitchFamily="34" charset="0"/>
                <a:ea typeface="+mj-ea"/>
                <a:cs typeface="+mj-cs"/>
              </a:rPr>
              <a:t>Origin of different kinds of life?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200" spc="0" normalizeH="0" noProof="0" dirty="0" smtClean="0">
                <a:ln>
                  <a:noFill/>
                </a:ln>
                <a:solidFill>
                  <a:schemeClr val="tx1"/>
                </a:solidFill>
                <a:effectLst/>
                <a:uLnTx/>
                <a:uFillTx/>
                <a:latin typeface="Calibri" pitchFamily="34" charset="0"/>
                <a:ea typeface="+mj-ea"/>
                <a:cs typeface="+mj-cs"/>
              </a:rPr>
              <a:t>不同种类的生物起源</a:t>
            </a:r>
            <a:r>
              <a:rPr kumimoji="0" lang="en-US" sz="3600" b="0" i="0" u="none" strike="noStrike" kern="1200" spc="0" normalizeH="0" noProof="0" dirty="0" smtClean="0">
                <a:ln>
                  <a:noFill/>
                </a:ln>
                <a:solidFill>
                  <a:schemeClr val="tx1"/>
                </a:solidFill>
                <a:effectLst/>
                <a:uLnTx/>
                <a:uFillTx/>
                <a:latin typeface="Calibri" pitchFamily="34" charset="0"/>
                <a:ea typeface="+mj-ea"/>
                <a:cs typeface="+mj-cs"/>
              </a:rPr>
              <a:t>?</a:t>
            </a:r>
            <a:endParaRPr kumimoji="0" lang="en-AU" altLang="ja-JP" sz="3600" b="0" i="0" u="none" strike="noStrike" kern="1200" spc="0" normalizeH="0" noProof="0" dirty="0" smtClean="0">
              <a:ln>
                <a:noFill/>
              </a:ln>
              <a:solidFill>
                <a:schemeClr val="tx1"/>
              </a:solidFill>
              <a:effectLst/>
              <a:uLnTx/>
              <a:uFillTx/>
              <a:latin typeface="Calibri" pitchFamily="34" charset="0"/>
              <a:ea typeface="ＭＳ Ｐゴシック" pitchFamily="34" charset="-128"/>
              <a:cs typeface="+mj-cs"/>
            </a:endParaRPr>
          </a:p>
        </p:txBody>
      </p:sp>
      <p:sp>
        <p:nvSpPr>
          <p:cNvPr id="9" name="Text Box 1032"/>
          <p:cNvSpPr txBox="1">
            <a:spLocks noChangeArrowheads="1"/>
          </p:cNvSpPr>
          <p:nvPr/>
        </p:nvSpPr>
        <p:spPr bwMode="auto">
          <a:xfrm>
            <a:off x="1500871" y="1190604"/>
            <a:ext cx="1980028" cy="523218"/>
          </a:xfrm>
          <a:prstGeom prst="rect">
            <a:avLst/>
          </a:prstGeom>
          <a:noFill/>
          <a:ln w="12700">
            <a:noFill/>
            <a:miter lim="800000"/>
            <a:headEnd/>
            <a:tailEnd/>
          </a:ln>
        </p:spPr>
        <p:txBody>
          <a:bodyPr wrap="none" lIns="91439" tIns="45719" rIns="91439" bIns="45719">
            <a:spAutoFit/>
          </a:bodyPr>
          <a:lstStyle/>
          <a:p>
            <a:pPr defTabSz="914400" eaLnBrk="0" hangingPunct="0"/>
            <a:r>
              <a:rPr lang="zh-TW" altLang="en-US" sz="2800" dirty="0" smtClean="0">
                <a:solidFill>
                  <a:srgbClr val="FFFF00"/>
                </a:solidFill>
                <a:latin typeface="Arial" pitchFamily="34" charset="0"/>
                <a:ea typeface="ＭＳ Ｐゴシック" pitchFamily="34" charset="-128"/>
              </a:rPr>
              <a:t>神创造果树</a:t>
            </a:r>
            <a:endParaRPr lang="en-AU" altLang="ja-JP" sz="2800" dirty="0">
              <a:solidFill>
                <a:srgbClr val="FFFF00"/>
              </a:solidFill>
              <a:latin typeface="Arial" pitchFamily="34" charset="0"/>
              <a:ea typeface="ＭＳ Ｐゴシック" pitchFamily="34" charset="-128"/>
            </a:endParaRPr>
          </a:p>
        </p:txBody>
      </p:sp>
      <p:sp>
        <p:nvSpPr>
          <p:cNvPr id="16" name="AutoShape 1036"/>
          <p:cNvSpPr>
            <a:spLocks noChangeArrowheads="1"/>
          </p:cNvSpPr>
          <p:nvPr/>
        </p:nvSpPr>
        <p:spPr bwMode="auto">
          <a:xfrm rot="16200000">
            <a:off x="5769776" y="1960566"/>
            <a:ext cx="852488" cy="196215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7694720 60000 65536"/>
              <a:gd name="T13" fmla="*/ 11796480 60000 65536"/>
              <a:gd name="T14" fmla="*/ 11796480 60000 65536"/>
              <a:gd name="T15" fmla="*/ 5898240 60000 65536"/>
              <a:gd name="T16" fmla="*/ 0 60000 65536"/>
              <a:gd name="T17" fmla="*/ 0 60000 65536"/>
              <a:gd name="T18" fmla="*/ 0 w 21600"/>
              <a:gd name="T19" fmla="*/ 18695 h 21600"/>
              <a:gd name="T20" fmla="*/ 16773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647" y="0"/>
                </a:moveTo>
                <a:lnTo>
                  <a:pt x="9693" y="7874"/>
                </a:lnTo>
                <a:lnTo>
                  <a:pt x="14520" y="7874"/>
                </a:lnTo>
                <a:lnTo>
                  <a:pt x="14520" y="18699"/>
                </a:lnTo>
                <a:lnTo>
                  <a:pt x="0" y="18699"/>
                </a:lnTo>
                <a:lnTo>
                  <a:pt x="0" y="21600"/>
                </a:lnTo>
                <a:lnTo>
                  <a:pt x="16773" y="21600"/>
                </a:lnTo>
                <a:lnTo>
                  <a:pt x="16773" y="7874"/>
                </a:lnTo>
                <a:lnTo>
                  <a:pt x="21600" y="7874"/>
                </a:lnTo>
                <a:close/>
              </a:path>
            </a:pathLst>
          </a:custGeom>
          <a:solidFill>
            <a:srgbClr val="FFFF00"/>
          </a:solidFill>
          <a:ln w="12700">
            <a:solidFill>
              <a:srgbClr val="FFFF00"/>
            </a:solidFill>
            <a:miter lim="800000"/>
            <a:headEnd/>
            <a:tailEnd/>
          </a:ln>
        </p:spPr>
        <p:txBody>
          <a:bodyPr wrap="square" anchor="ctr">
            <a:spAutoFit/>
          </a:bodyPr>
          <a:lstStyle/>
          <a:p>
            <a:pPr algn="ctr" defTabSz="914400" eaLnBrk="0" hangingPunct="0"/>
            <a:endParaRPr lang="en-US" sz="2800">
              <a:solidFill>
                <a:srgbClr val="FFFF00"/>
              </a:solidFill>
              <a:latin typeface="Arial" pitchFamily="34" charset="0"/>
            </a:endParaRPr>
          </a:p>
        </p:txBody>
      </p:sp>
      <p:sp>
        <p:nvSpPr>
          <p:cNvPr id="17" name="Text Box 1037"/>
          <p:cNvSpPr txBox="1">
            <a:spLocks noChangeArrowheads="1"/>
          </p:cNvSpPr>
          <p:nvPr/>
        </p:nvSpPr>
        <p:spPr bwMode="auto">
          <a:xfrm>
            <a:off x="6233355" y="5710537"/>
            <a:ext cx="2197652" cy="461663"/>
          </a:xfrm>
          <a:prstGeom prst="rect">
            <a:avLst/>
          </a:prstGeom>
          <a:noFill/>
          <a:ln w="12700">
            <a:noFill/>
            <a:miter lim="800000"/>
            <a:headEnd/>
            <a:tailEnd/>
          </a:ln>
        </p:spPr>
        <p:txBody>
          <a:bodyPr wrap="none" lIns="91439" tIns="45719" rIns="91439" bIns="45719">
            <a:spAutoFit/>
          </a:bodyPr>
          <a:lstStyle/>
          <a:p>
            <a:pPr defTabSz="914400" eaLnBrk="0" hangingPunct="0"/>
            <a:r>
              <a:rPr lang="zh-TW" altLang="en-US" sz="2400" dirty="0" smtClean="0">
                <a:solidFill>
                  <a:srgbClr val="FFFFCC"/>
                </a:solidFill>
                <a:latin typeface="Arial" pitchFamily="34" charset="0"/>
              </a:rPr>
              <a:t>创世记</a:t>
            </a:r>
            <a:r>
              <a:rPr lang="en-US" sz="2400" dirty="0" smtClean="0">
                <a:solidFill>
                  <a:srgbClr val="FFFFCC"/>
                </a:solidFill>
                <a:latin typeface="Arial" pitchFamily="34" charset="0"/>
              </a:rPr>
              <a:t> </a:t>
            </a:r>
            <a:r>
              <a:rPr lang="en-US" sz="2400" dirty="0">
                <a:solidFill>
                  <a:srgbClr val="FFFFCC"/>
                </a:solidFill>
                <a:latin typeface="Arial" pitchFamily="34" charset="0"/>
              </a:rPr>
              <a:t>1:11,12</a:t>
            </a:r>
            <a:endParaRPr lang="en-AU" altLang="ja-JP" sz="2400" dirty="0">
              <a:solidFill>
                <a:srgbClr val="FFFFCC"/>
              </a:solidFill>
              <a:latin typeface="Arial" pitchFamily="34" charset="0"/>
              <a:ea typeface="ＭＳ Ｐゴシック" pitchFamily="34" charset="-128"/>
            </a:endParaRPr>
          </a:p>
        </p:txBody>
      </p:sp>
      <p:pic>
        <p:nvPicPr>
          <p:cNvPr id="18" name="Picture 4" descr="mango tree"/>
          <p:cNvPicPr>
            <a:picLocks noChangeAspect="1" noChangeArrowheads="1"/>
          </p:cNvPicPr>
          <p:nvPr/>
        </p:nvPicPr>
        <p:blipFill>
          <a:blip r:embed="rId3" cstate="print"/>
          <a:srcRect/>
          <a:stretch>
            <a:fillRect/>
          </a:stretch>
        </p:blipFill>
        <p:spPr bwMode="auto">
          <a:xfrm>
            <a:off x="714352" y="1708157"/>
            <a:ext cx="4360809" cy="3016251"/>
          </a:xfrm>
          <a:prstGeom prst="rect">
            <a:avLst/>
          </a:prstGeom>
          <a:noFill/>
          <a:ln w="9525">
            <a:noFill/>
            <a:miter lim="800000"/>
            <a:headEnd/>
            <a:tailEnd/>
          </a:ln>
        </p:spPr>
      </p:pic>
      <p:grpSp>
        <p:nvGrpSpPr>
          <p:cNvPr id="2" name="Group 20"/>
          <p:cNvGrpSpPr/>
          <p:nvPr/>
        </p:nvGrpSpPr>
        <p:grpSpPr>
          <a:xfrm>
            <a:off x="1643042" y="4795850"/>
            <a:ext cx="4480392" cy="1434244"/>
            <a:chOff x="1643042" y="4643450"/>
            <a:chExt cx="4480392" cy="1434244"/>
          </a:xfrm>
        </p:grpSpPr>
        <p:grpSp>
          <p:nvGrpSpPr>
            <p:cNvPr id="3" name="Group 9"/>
            <p:cNvGrpSpPr/>
            <p:nvPr/>
          </p:nvGrpSpPr>
          <p:grpSpPr>
            <a:xfrm>
              <a:off x="1643042" y="4643450"/>
              <a:ext cx="2749550" cy="1366170"/>
              <a:chOff x="1643042" y="4643446"/>
              <a:chExt cx="2749550" cy="1366168"/>
            </a:xfrm>
          </p:grpSpPr>
          <p:sp>
            <p:nvSpPr>
              <p:cNvPr id="12" name="Text Box 1031"/>
              <p:cNvSpPr txBox="1">
                <a:spLocks noChangeArrowheads="1"/>
              </p:cNvSpPr>
              <p:nvPr/>
            </p:nvSpPr>
            <p:spPr bwMode="auto">
              <a:xfrm>
                <a:off x="2022593" y="5486395"/>
                <a:ext cx="1620957" cy="523219"/>
              </a:xfrm>
              <a:prstGeom prst="rect">
                <a:avLst/>
              </a:prstGeom>
              <a:noFill/>
              <a:ln w="12700">
                <a:noFill/>
                <a:miter lim="800000"/>
                <a:headEnd/>
                <a:tailEnd/>
              </a:ln>
            </p:spPr>
            <p:txBody>
              <a:bodyPr wrap="none">
                <a:spAutoFit/>
              </a:bodyPr>
              <a:lstStyle/>
              <a:p>
                <a:pPr defTabSz="914400" eaLnBrk="0" hangingPunct="0"/>
                <a:r>
                  <a:rPr lang="zh-TW" altLang="en-US" sz="2800" dirty="0" smtClean="0">
                    <a:solidFill>
                      <a:srgbClr val="FFFF00"/>
                    </a:solidFill>
                    <a:latin typeface="Arial" pitchFamily="34" charset="0"/>
                    <a:ea typeface="ＭＳ Ｐゴシック" pitchFamily="34" charset="-128"/>
                  </a:rPr>
                  <a:t>长出果实</a:t>
                </a:r>
                <a:endParaRPr lang="en-AU" altLang="ja-JP" sz="2800" dirty="0">
                  <a:solidFill>
                    <a:srgbClr val="FFFF00"/>
                  </a:solidFill>
                  <a:latin typeface="Arial" pitchFamily="34" charset="0"/>
                  <a:ea typeface="ＭＳ Ｐゴシック" pitchFamily="34" charset="-128"/>
                </a:endParaRPr>
              </a:p>
            </p:txBody>
          </p:sp>
          <p:sp>
            <p:nvSpPr>
              <p:cNvPr id="13" name="AutoShape 1033"/>
              <p:cNvSpPr>
                <a:spLocks noChangeArrowheads="1"/>
              </p:cNvSpPr>
              <p:nvPr/>
            </p:nvSpPr>
            <p:spPr bwMode="auto">
              <a:xfrm rot="5400000">
                <a:off x="2521723" y="3764765"/>
                <a:ext cx="992188" cy="274955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7694720 60000 65536"/>
                  <a:gd name="T13" fmla="*/ 11796480 60000 65536"/>
                  <a:gd name="T14" fmla="*/ 11796480 60000 65536"/>
                  <a:gd name="T15" fmla="*/ 5898240 60000 65536"/>
                  <a:gd name="T16" fmla="*/ 0 60000 65536"/>
                  <a:gd name="T17" fmla="*/ 0 60000 65536"/>
                  <a:gd name="T18" fmla="*/ 0 w 21600"/>
                  <a:gd name="T19" fmla="*/ 17526 h 21600"/>
                  <a:gd name="T20" fmla="*/ 17038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5856"/>
                    </a:lnTo>
                    <a:lnTo>
                      <a:pt x="13819" y="5856"/>
                    </a:lnTo>
                    <a:lnTo>
                      <a:pt x="13819" y="17519"/>
                    </a:lnTo>
                    <a:lnTo>
                      <a:pt x="0" y="17519"/>
                    </a:lnTo>
                    <a:lnTo>
                      <a:pt x="0" y="21600"/>
                    </a:lnTo>
                    <a:lnTo>
                      <a:pt x="17038" y="21600"/>
                    </a:lnTo>
                    <a:lnTo>
                      <a:pt x="17038" y="5856"/>
                    </a:lnTo>
                    <a:lnTo>
                      <a:pt x="21600" y="5856"/>
                    </a:lnTo>
                    <a:close/>
                  </a:path>
                </a:pathLst>
              </a:custGeom>
              <a:solidFill>
                <a:srgbClr val="FFFF00"/>
              </a:solidFill>
              <a:ln w="12700">
                <a:solidFill>
                  <a:srgbClr val="FFFF00"/>
                </a:solidFill>
                <a:miter lim="800000"/>
                <a:headEnd/>
                <a:tailEnd/>
              </a:ln>
            </p:spPr>
            <p:txBody>
              <a:bodyPr anchor="ctr">
                <a:spAutoFit/>
              </a:bodyPr>
              <a:lstStyle/>
              <a:p>
                <a:pPr algn="ctr" defTabSz="914400" eaLnBrk="0" hangingPunct="0"/>
                <a:endParaRPr lang="en-US" sz="2800">
                  <a:solidFill>
                    <a:srgbClr val="FFFF00"/>
                  </a:solidFill>
                  <a:latin typeface="Arial" pitchFamily="34" charset="0"/>
                </a:endParaRPr>
              </a:p>
            </p:txBody>
          </p:sp>
        </p:grpSp>
        <p:pic>
          <p:nvPicPr>
            <p:cNvPr id="20" name="Picture 2"/>
            <p:cNvPicPr>
              <a:picLocks noChangeAspect="1" noChangeArrowheads="1"/>
            </p:cNvPicPr>
            <p:nvPr/>
          </p:nvPicPr>
          <p:blipFill>
            <a:blip r:embed="rId4" cstate="print">
              <a:clrChange>
                <a:clrFrom>
                  <a:srgbClr val="007F7F"/>
                </a:clrFrom>
                <a:clrTo>
                  <a:srgbClr val="007F7F">
                    <a:alpha val="0"/>
                  </a:srgbClr>
                </a:clrTo>
              </a:clrChange>
            </a:blip>
            <a:srcRect/>
            <a:stretch>
              <a:fillRect/>
            </a:stretch>
          </p:blipFill>
          <p:spPr bwMode="auto">
            <a:xfrm>
              <a:off x="4427984" y="4725144"/>
              <a:ext cx="1695450" cy="1352550"/>
            </a:xfrm>
            <a:prstGeom prst="rect">
              <a:avLst/>
            </a:prstGeom>
            <a:noFill/>
            <a:ln w="9525">
              <a:noFill/>
              <a:miter lim="800000"/>
              <a:headEnd/>
              <a:tailEnd/>
            </a:ln>
          </p:spPr>
        </p:pic>
      </p:grpSp>
      <p:grpSp>
        <p:nvGrpSpPr>
          <p:cNvPr id="4" name="Group 22"/>
          <p:cNvGrpSpPr/>
          <p:nvPr/>
        </p:nvGrpSpPr>
        <p:grpSpPr>
          <a:xfrm>
            <a:off x="5940152" y="3437384"/>
            <a:ext cx="2590800" cy="1890211"/>
            <a:chOff x="5940152" y="3284984"/>
            <a:chExt cx="2590800" cy="1890211"/>
          </a:xfrm>
        </p:grpSpPr>
        <p:sp>
          <p:nvSpPr>
            <p:cNvPr id="15" name="Text Box 1030"/>
            <p:cNvSpPr txBox="1">
              <a:spLocks noChangeArrowheads="1"/>
            </p:cNvSpPr>
            <p:nvPr/>
          </p:nvSpPr>
          <p:spPr bwMode="auto">
            <a:xfrm>
              <a:off x="5940152" y="4221088"/>
              <a:ext cx="2590800" cy="954107"/>
            </a:xfrm>
            <a:prstGeom prst="rect">
              <a:avLst/>
            </a:prstGeom>
            <a:noFill/>
            <a:ln w="12700">
              <a:noFill/>
              <a:miter lim="800000"/>
              <a:headEnd/>
              <a:tailEnd/>
            </a:ln>
          </p:spPr>
          <p:txBody>
            <a:bodyPr>
              <a:spAutoFit/>
            </a:bodyPr>
            <a:lstStyle/>
            <a:p>
              <a:pPr defTabSz="914400" eaLnBrk="0" hangingPunct="0"/>
              <a:r>
                <a:rPr lang="en-US" sz="2800" dirty="0">
                  <a:solidFill>
                    <a:srgbClr val="FFFF00"/>
                  </a:solidFill>
                  <a:latin typeface="Arial" pitchFamily="34" charset="0"/>
                </a:rPr>
                <a:t>… </a:t>
              </a:r>
              <a:r>
                <a:rPr lang="zh-TW" altLang="en-US" sz="2800" dirty="0" smtClean="0">
                  <a:solidFill>
                    <a:srgbClr val="FFFF00"/>
                  </a:solidFill>
                  <a:latin typeface="Arial" pitchFamily="34" charset="0"/>
                </a:rPr>
                <a:t>果实含有所属品种的种子</a:t>
              </a:r>
              <a:endParaRPr lang="en-AU" altLang="ja-JP" sz="2800" dirty="0">
                <a:solidFill>
                  <a:srgbClr val="FFFF00"/>
                </a:solidFill>
                <a:latin typeface="Arial" pitchFamily="34" charset="0"/>
                <a:ea typeface="ＭＳ Ｐゴシック" pitchFamily="34" charset="-128"/>
              </a:endParaRPr>
            </a:p>
          </p:txBody>
        </p:sp>
        <p:pic>
          <p:nvPicPr>
            <p:cNvPr id="22" name="Picture 1029" descr="mango seed"/>
            <p:cNvPicPr>
              <a:picLocks noChangeAspect="1" noChangeArrowheads="1"/>
            </p:cNvPicPr>
            <p:nvPr/>
          </p:nvPicPr>
          <p:blipFill>
            <a:blip r:embed="rId5" cstate="print">
              <a:clrChange>
                <a:clrFrom>
                  <a:srgbClr val="F8F8F8"/>
                </a:clrFrom>
                <a:clrTo>
                  <a:srgbClr val="F8F8F8">
                    <a:alpha val="0"/>
                  </a:srgbClr>
                </a:clrTo>
              </a:clrChange>
              <a:lum bright="-12000"/>
            </a:blip>
            <a:srcRect/>
            <a:stretch>
              <a:fillRect/>
            </a:stretch>
          </p:blipFill>
          <p:spPr bwMode="auto">
            <a:xfrm>
              <a:off x="6372200" y="3284984"/>
              <a:ext cx="1447800" cy="962025"/>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i="0" dirty="0" smtClean="0">
                <a:solidFill>
                  <a:schemeClr val="bg1"/>
                </a:solidFill>
              </a:rPr>
              <a:t>Once we were worms</a:t>
            </a:r>
            <a:endParaRPr lang="en-AU" altLang="ja-JP" i="0" dirty="0" smtClean="0">
              <a:solidFill>
                <a:schemeClr val="bg1"/>
              </a:solidFill>
              <a:ea typeface="ＭＳ Ｐゴシック" pitchFamily="34" charset="-128"/>
            </a:endParaRPr>
          </a:p>
        </p:txBody>
      </p:sp>
      <p:sp>
        <p:nvSpPr>
          <p:cNvPr id="30723" name="Text Box 6"/>
          <p:cNvSpPr txBox="1">
            <a:spLocks noChangeArrowheads="1"/>
          </p:cNvSpPr>
          <p:nvPr/>
        </p:nvSpPr>
        <p:spPr bwMode="auto">
          <a:xfrm>
            <a:off x="5286380" y="703262"/>
            <a:ext cx="3400420" cy="3108541"/>
          </a:xfrm>
          <a:prstGeom prst="rect">
            <a:avLst/>
          </a:prstGeom>
          <a:noFill/>
          <a:ln w="12700">
            <a:noFill/>
            <a:miter lim="800000"/>
            <a:headEnd/>
            <a:tailEnd/>
          </a:ln>
        </p:spPr>
        <p:txBody>
          <a:bodyPr wrap="square" lIns="91439" tIns="45719" rIns="91439" bIns="45719">
            <a:spAutoFit/>
          </a:bodyPr>
          <a:lstStyle/>
          <a:p>
            <a:pPr algn="l">
              <a:spcBef>
                <a:spcPct val="50000"/>
              </a:spcBef>
            </a:pPr>
            <a:r>
              <a:rPr lang="en-AU" sz="2800" dirty="0" smtClean="0">
                <a:latin typeface="Arial" pitchFamily="34" charset="0"/>
              </a:rPr>
              <a:t>—</a:t>
            </a:r>
            <a:r>
              <a:rPr lang="zh-TW" altLang="en-US" sz="2800" dirty="0" smtClean="0">
                <a:latin typeface="Arial" pitchFamily="34" charset="0"/>
              </a:rPr>
              <a:t>古生物学家</a:t>
            </a:r>
            <a:r>
              <a:rPr lang="en-US" altLang="zh-TW" sz="2800" dirty="0" smtClean="0">
                <a:latin typeface="Arial" pitchFamily="34" charset="0"/>
              </a:rPr>
              <a:t/>
            </a:r>
            <a:br>
              <a:rPr lang="en-US" altLang="zh-TW" sz="2800" dirty="0" smtClean="0">
                <a:latin typeface="Arial" pitchFamily="34" charset="0"/>
              </a:rPr>
            </a:br>
            <a:r>
              <a:rPr lang="zh-TW" altLang="en-US" sz="2800" dirty="0" smtClean="0">
                <a:latin typeface="Arial" pitchFamily="34" charset="0"/>
              </a:rPr>
              <a:t>西蒙</a:t>
            </a:r>
            <a:r>
              <a:rPr lang="en-US" altLang="zh-TW" sz="2800" dirty="0" smtClean="0">
                <a:latin typeface="Arial" pitchFamily="34" charset="0"/>
              </a:rPr>
              <a:t>‧</a:t>
            </a:r>
            <a:r>
              <a:rPr lang="zh-TW" altLang="en-US" sz="2800" dirty="0" smtClean="0">
                <a:latin typeface="Arial" pitchFamily="34" charset="0"/>
              </a:rPr>
              <a:t>康韦</a:t>
            </a:r>
            <a:r>
              <a:rPr lang="en-US" altLang="zh-TW" sz="2800" dirty="0" smtClean="0">
                <a:latin typeface="Arial" pitchFamily="34" charset="0"/>
              </a:rPr>
              <a:t>‧</a:t>
            </a:r>
            <a:r>
              <a:rPr lang="zh-TW" altLang="en-US" sz="2800" dirty="0" smtClean="0">
                <a:latin typeface="Arial" pitchFamily="34" charset="0"/>
              </a:rPr>
              <a:t>莫里斯</a:t>
            </a:r>
            <a:r>
              <a:rPr lang="en-US" altLang="zh-TW" sz="2800" dirty="0" smtClean="0">
                <a:latin typeface="Arial" pitchFamily="34" charset="0"/>
              </a:rPr>
              <a:t>(</a:t>
            </a:r>
            <a:r>
              <a:rPr lang="en-AU" sz="2800" dirty="0" smtClean="0">
                <a:latin typeface="Arial" pitchFamily="34" charset="0"/>
              </a:rPr>
              <a:t>Simon </a:t>
            </a:r>
            <a:r>
              <a:rPr lang="en-AU" sz="2800" dirty="0">
                <a:latin typeface="Arial" pitchFamily="34" charset="0"/>
              </a:rPr>
              <a:t>Conway </a:t>
            </a:r>
            <a:r>
              <a:rPr lang="en-AU" sz="2800" dirty="0" smtClean="0">
                <a:latin typeface="Arial" pitchFamily="34" charset="0"/>
              </a:rPr>
              <a:t>Morris</a:t>
            </a:r>
            <a:r>
              <a:rPr lang="en-US" altLang="zh-TW" sz="2800" dirty="0" smtClean="0">
                <a:latin typeface="Arial" pitchFamily="34" charset="0"/>
              </a:rPr>
              <a:t>),</a:t>
            </a:r>
            <a:r>
              <a:rPr lang="en-AU" altLang="zh-TW" sz="2800" dirty="0">
                <a:latin typeface="Arial" pitchFamily="34" charset="0"/>
              </a:rPr>
              <a:t/>
            </a:r>
            <a:br>
              <a:rPr lang="en-AU" altLang="zh-TW" sz="2800" dirty="0">
                <a:latin typeface="Arial" pitchFamily="34" charset="0"/>
              </a:rPr>
            </a:br>
            <a:r>
              <a:rPr lang="en-AU" sz="2800" dirty="0" smtClean="0">
                <a:latin typeface="Arial" pitchFamily="34" charset="0"/>
              </a:rPr>
              <a:t> </a:t>
            </a:r>
            <a:r>
              <a:rPr lang="en-US" altLang="zh-TW" sz="2800" dirty="0">
                <a:latin typeface="Arial" pitchFamily="34" charset="0"/>
              </a:rPr>
              <a:t>《</a:t>
            </a:r>
            <a:r>
              <a:rPr lang="en-AU" sz="2800" dirty="0" smtClean="0">
                <a:latin typeface="Arial" pitchFamily="34" charset="0"/>
              </a:rPr>
              <a:t>New Scientist</a:t>
            </a:r>
            <a:r>
              <a:rPr lang="en-US" altLang="zh-TW" sz="2800" dirty="0" smtClean="0">
                <a:latin typeface="Arial" pitchFamily="34" charset="0"/>
              </a:rPr>
              <a:t>》</a:t>
            </a:r>
            <a:r>
              <a:rPr lang="en-AU" sz="2800" b="1" dirty="0" smtClean="0">
                <a:latin typeface="Arial" pitchFamily="34" charset="0"/>
              </a:rPr>
              <a:t>179</a:t>
            </a:r>
            <a:r>
              <a:rPr lang="en-AU" sz="2800" dirty="0" smtClean="0">
                <a:latin typeface="Arial" pitchFamily="34" charset="0"/>
              </a:rPr>
              <a:t>(2406</a:t>
            </a:r>
            <a:r>
              <a:rPr lang="en-AU" sz="2800" dirty="0">
                <a:latin typeface="Arial" pitchFamily="34" charset="0"/>
              </a:rPr>
              <a:t>):34ff, </a:t>
            </a:r>
            <a:r>
              <a:rPr lang="en-AU" sz="2800" dirty="0" smtClean="0">
                <a:latin typeface="Arial" pitchFamily="34" charset="0"/>
              </a:rPr>
              <a:t>2003</a:t>
            </a:r>
            <a:r>
              <a:rPr lang="zh-TW" altLang="en-US" sz="2800" dirty="0" smtClean="0">
                <a:latin typeface="Arial" pitchFamily="34" charset="0"/>
              </a:rPr>
              <a:t>年</a:t>
            </a:r>
            <a:r>
              <a:rPr lang="en-US" altLang="zh-TW" sz="2800" dirty="0" smtClean="0">
                <a:latin typeface="Arial" pitchFamily="34" charset="0"/>
              </a:rPr>
              <a:t>8</a:t>
            </a:r>
            <a:r>
              <a:rPr lang="zh-TW" altLang="en-US" sz="2800" dirty="0" smtClean="0">
                <a:latin typeface="Arial" pitchFamily="34" charset="0"/>
              </a:rPr>
              <a:t>月</a:t>
            </a:r>
            <a:r>
              <a:rPr lang="en-US" altLang="zh-TW" sz="2800" dirty="0" smtClean="0">
                <a:latin typeface="Arial" pitchFamily="34" charset="0"/>
              </a:rPr>
              <a:t>2</a:t>
            </a:r>
            <a:r>
              <a:rPr lang="zh-TW" altLang="en-US" sz="2800" dirty="0" smtClean="0">
                <a:latin typeface="Arial" pitchFamily="34" charset="0"/>
              </a:rPr>
              <a:t>日</a:t>
            </a:r>
            <a:endParaRPr lang="en-US" sz="2800" dirty="0">
              <a:latin typeface="Arial" pitchFamily="34" charset="0"/>
            </a:endParaRPr>
          </a:p>
        </p:txBody>
      </p:sp>
      <p:pic>
        <p:nvPicPr>
          <p:cNvPr id="30724" name="Picture 7" descr="Picture5R"/>
          <p:cNvPicPr>
            <a:picLocks noChangeAspect="1" noChangeArrowheads="1"/>
          </p:cNvPicPr>
          <p:nvPr/>
        </p:nvPicPr>
        <p:blipFill>
          <a:blip r:embed="rId3" cstate="print"/>
          <a:srcRect/>
          <a:stretch>
            <a:fillRect/>
          </a:stretch>
        </p:blipFill>
        <p:spPr bwMode="auto">
          <a:xfrm>
            <a:off x="642911" y="428604"/>
            <a:ext cx="4475190" cy="599653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26" descr="Amoeba-horse-jc-edit"/>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7651" name="Text Box 7"/>
          <p:cNvSpPr txBox="1">
            <a:spLocks noChangeArrowheads="1"/>
          </p:cNvSpPr>
          <p:nvPr/>
        </p:nvSpPr>
        <p:spPr bwMode="auto">
          <a:xfrm>
            <a:off x="2698750" y="2420938"/>
            <a:ext cx="3313113" cy="1169987"/>
          </a:xfrm>
          <a:prstGeom prst="rect">
            <a:avLst/>
          </a:prstGeom>
          <a:noFill/>
          <a:ln>
            <a:noFill/>
          </a:ln>
          <a:extLst/>
        </p:spPr>
        <p:txBody>
          <a:bodyPr>
            <a:spAutoFit/>
          </a:bodyPr>
          <a:lstStyle/>
          <a:p>
            <a:pPr algn="ctr">
              <a:spcBef>
                <a:spcPct val="50000"/>
              </a:spcBef>
              <a:defRPr/>
            </a:pPr>
            <a:r>
              <a:rPr lang="zh-TW" altLang="en-US" sz="2800" b="1" dirty="0" smtClean="0">
                <a:solidFill>
                  <a:srgbClr val="FFFFFF"/>
                </a:solidFill>
                <a:effectLst>
                  <a:outerShdw blurRad="38100" dist="38100" dir="2700000" algn="tl">
                    <a:srgbClr val="C0C0C0"/>
                  </a:outerShdw>
                </a:effectLst>
                <a:latin typeface="SimSun" pitchFamily="2" charset="-122"/>
                <a:ea typeface="SimSun" pitchFamily="2" charset="-122"/>
              </a:rPr>
              <a:t>单细胞细菌的</a:t>
            </a:r>
            <a:endParaRPr lang="en-US" altLang="zh-TW" sz="2800" b="1" dirty="0">
              <a:solidFill>
                <a:srgbClr val="FFFFFF"/>
              </a:solidFill>
              <a:effectLst>
                <a:outerShdw blurRad="38100" dist="38100" dir="2700000" algn="tl">
                  <a:srgbClr val="C0C0C0"/>
                </a:outerShdw>
              </a:effectLst>
              <a:latin typeface="SimSun" pitchFamily="2" charset="-122"/>
              <a:ea typeface="SimSun" pitchFamily="2" charset="-122"/>
            </a:endParaRPr>
          </a:p>
          <a:p>
            <a:pPr algn="ctr">
              <a:spcBef>
                <a:spcPct val="50000"/>
              </a:spcBef>
              <a:defRPr/>
            </a:pPr>
            <a:r>
              <a:rPr lang="zh-TW" altLang="en-US" sz="2800" b="1" dirty="0" smtClean="0">
                <a:solidFill>
                  <a:srgbClr val="FFFFFF"/>
                </a:solidFill>
                <a:effectLst>
                  <a:outerShdw blurRad="38100" dist="38100" dir="2700000" algn="tl">
                    <a:srgbClr val="C0C0C0"/>
                  </a:outerShdw>
                </a:effectLst>
                <a:latin typeface="SimSun" pitchFamily="2" charset="-122"/>
                <a:ea typeface="SimSun" pitchFamily="2" charset="-122"/>
              </a:rPr>
              <a:t>遗传因子</a:t>
            </a:r>
            <a:endParaRPr lang="en-US" sz="2800" b="1" dirty="0">
              <a:solidFill>
                <a:srgbClr val="FFFFFF"/>
              </a:solidFill>
              <a:effectLst>
                <a:outerShdw blurRad="38100" dist="38100" dir="2700000" algn="tl">
                  <a:srgbClr val="C0C0C0"/>
                </a:outerShdw>
              </a:effectLst>
              <a:latin typeface="SimSun" pitchFamily="2" charset="-122"/>
              <a:ea typeface="SimSun" pitchFamily="2" charset="-122"/>
            </a:endParaRPr>
          </a:p>
        </p:txBody>
      </p:sp>
      <p:sp>
        <p:nvSpPr>
          <p:cNvPr id="27652" name="Text Box 8"/>
          <p:cNvSpPr txBox="1">
            <a:spLocks noChangeArrowheads="1"/>
          </p:cNvSpPr>
          <p:nvPr/>
        </p:nvSpPr>
        <p:spPr bwMode="auto">
          <a:xfrm>
            <a:off x="2986088" y="4924425"/>
            <a:ext cx="3098800" cy="1168400"/>
          </a:xfrm>
          <a:prstGeom prst="rect">
            <a:avLst/>
          </a:prstGeom>
          <a:noFill/>
          <a:ln>
            <a:noFill/>
          </a:ln>
          <a:extLst/>
        </p:spPr>
        <p:txBody>
          <a:bodyPr>
            <a:spAutoFit/>
          </a:bodyPr>
          <a:lstStyle/>
          <a:p>
            <a:pPr algn="ctr">
              <a:spcBef>
                <a:spcPct val="50000"/>
              </a:spcBef>
              <a:defRPr/>
            </a:pPr>
            <a:r>
              <a:rPr lang="zh-TW" altLang="en-US" sz="2800" b="1" dirty="0" smtClean="0">
                <a:solidFill>
                  <a:srgbClr val="FFFFFF"/>
                </a:solidFill>
                <a:effectLst>
                  <a:outerShdw blurRad="38100" dist="38100" dir="2700000" algn="tl">
                    <a:srgbClr val="C0C0C0"/>
                  </a:outerShdw>
                </a:effectLst>
                <a:latin typeface="SimSun" pitchFamily="2" charset="-122"/>
                <a:ea typeface="SimSun" pitchFamily="2" charset="-122"/>
              </a:rPr>
              <a:t>马匹的遗传因子</a:t>
            </a:r>
            <a:endParaRPr lang="en-US" altLang="zh-TW" sz="2800" b="1" dirty="0">
              <a:solidFill>
                <a:srgbClr val="FFFFFF"/>
              </a:solidFill>
              <a:effectLst>
                <a:outerShdw blurRad="38100" dist="38100" dir="2700000" algn="tl">
                  <a:srgbClr val="C0C0C0"/>
                </a:outerShdw>
              </a:effectLst>
              <a:latin typeface="SimSun" pitchFamily="2" charset="-122"/>
              <a:ea typeface="SimSun" pitchFamily="2" charset="-122"/>
            </a:endParaRPr>
          </a:p>
          <a:p>
            <a:pPr algn="ctr">
              <a:spcBef>
                <a:spcPct val="50000"/>
              </a:spcBef>
              <a:defRPr/>
            </a:pPr>
            <a:r>
              <a:rPr lang="en-US" altLang="zh-TW" sz="2800" b="1" dirty="0" smtClean="0">
                <a:solidFill>
                  <a:srgbClr val="FFFFFF"/>
                </a:solidFill>
                <a:effectLst>
                  <a:outerShdw blurRad="38100" dist="38100" dir="2700000" algn="tl">
                    <a:srgbClr val="C0C0C0"/>
                  </a:outerShdw>
                </a:effectLst>
                <a:latin typeface="SimSun" pitchFamily="2" charset="-122"/>
                <a:ea typeface="SimSun" pitchFamily="2" charset="-122"/>
              </a:rPr>
              <a:t>(</a:t>
            </a:r>
            <a:r>
              <a:rPr lang="zh-TW" altLang="en-US" sz="2800" b="1" dirty="0" smtClean="0">
                <a:solidFill>
                  <a:srgbClr val="FFFFFF"/>
                </a:solidFill>
                <a:effectLst>
                  <a:outerShdw blurRad="38100" dist="38100" dir="2700000" algn="tl">
                    <a:srgbClr val="C0C0C0"/>
                  </a:outerShdw>
                </a:effectLst>
                <a:latin typeface="SimSun" pitchFamily="2" charset="-122"/>
                <a:ea typeface="SimSun" pitchFamily="2" charset="-122"/>
              </a:rPr>
              <a:t>许多本书</a:t>
            </a:r>
            <a:r>
              <a:rPr lang="en-US" altLang="zh-TW" sz="2800" b="1" dirty="0" smtClean="0">
                <a:solidFill>
                  <a:srgbClr val="FFFFFF"/>
                </a:solidFill>
                <a:effectLst>
                  <a:outerShdw blurRad="38100" dist="38100" dir="2700000" algn="tl">
                    <a:srgbClr val="C0C0C0"/>
                  </a:outerShdw>
                </a:effectLst>
                <a:latin typeface="SimSun" pitchFamily="2" charset="-122"/>
                <a:ea typeface="SimSun" pitchFamily="2" charset="-122"/>
              </a:rPr>
              <a:t>)</a:t>
            </a:r>
            <a:endParaRPr lang="en-US" sz="2800" b="1" dirty="0">
              <a:solidFill>
                <a:srgbClr val="FFFFFF"/>
              </a:solidFill>
              <a:effectLst>
                <a:outerShdw blurRad="38100" dist="38100" dir="2700000" algn="tl">
                  <a:srgbClr val="C0C0C0"/>
                </a:outerShdw>
              </a:effectLst>
              <a:latin typeface="SimSun" pitchFamily="2" charset="-122"/>
              <a:ea typeface="SimSun" pitchFamily="2" charset="-122"/>
            </a:endParaRPr>
          </a:p>
        </p:txBody>
      </p:sp>
      <p:sp>
        <p:nvSpPr>
          <p:cNvPr id="27653" name="Rectangle 17"/>
          <p:cNvSpPr>
            <a:spLocks noGrp="1" noChangeArrowheads="1"/>
          </p:cNvSpPr>
          <p:nvPr>
            <p:ph type="ctrTitle"/>
          </p:nvPr>
        </p:nvSpPr>
        <p:spPr>
          <a:xfrm>
            <a:off x="0" y="-273050"/>
            <a:ext cx="9144000" cy="1470025"/>
          </a:xfrm>
        </p:spPr>
        <p:txBody>
          <a:bodyPr/>
          <a:lstStyle/>
          <a:p>
            <a:pPr eaLnBrk="1" hangingPunct="1">
              <a:defRPr/>
            </a:pPr>
            <a:r>
              <a:rPr lang="zh-TW" altLang="en-US" sz="3600" b="1" dirty="0" smtClean="0">
                <a:solidFill>
                  <a:schemeClr val="bg1"/>
                </a:solidFill>
                <a:effectLst>
                  <a:outerShdw blurRad="38100" dist="38100" dir="2700000" algn="tl">
                    <a:srgbClr val="C0C0C0"/>
                  </a:outerShdw>
                </a:effectLst>
                <a:ea typeface="PMingLiU" pitchFamily="18" charset="-120"/>
              </a:rPr>
              <a:t>资料具体地识别生物</a:t>
            </a:r>
            <a:endParaRPr lang="en-US" sz="2800" b="1" dirty="0" smtClean="0">
              <a:solidFill>
                <a:schemeClr val="bg1"/>
              </a:solidFill>
              <a:effectLst>
                <a:outerShdw blurRad="38100" dist="38100" dir="2700000" algn="tl">
                  <a:srgbClr val="C0C0C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846138"/>
            <a:ext cx="8229600" cy="1143000"/>
          </a:xfrm>
        </p:spPr>
        <p:txBody>
          <a:bodyPr/>
          <a:lstStyle/>
          <a:p>
            <a:r>
              <a:rPr lang="en-AU" dirty="0" smtClean="0"/>
              <a:t>1,000 books</a:t>
            </a:r>
            <a:endParaRPr lang="en-AU" dirty="0"/>
          </a:p>
        </p:txBody>
      </p:sp>
      <p:pic>
        <p:nvPicPr>
          <p:cNvPr id="2" name="Picture 1" descr="1000 books.jpg"/>
          <p:cNvPicPr>
            <a:picLocks noChangeAspect="1"/>
          </p:cNvPicPr>
          <p:nvPr/>
        </p:nvPicPr>
        <p:blipFill>
          <a:blip r:embed="rId3" cstate="print"/>
          <a:stretch>
            <a:fillRect/>
          </a:stretch>
        </p:blipFill>
        <p:spPr>
          <a:xfrm>
            <a:off x="714348" y="571481"/>
            <a:ext cx="7766424" cy="5643601"/>
          </a:xfrm>
          <a:prstGeom prst="rect">
            <a:avLst/>
          </a:prstGeom>
          <a:effectLst>
            <a:outerShdw blurRad="76200" dist="38100" dir="2700000" sx="101000" sy="101000" algn="tl" rotWithShape="0">
              <a:prstClr val="black">
                <a:alpha val="40000"/>
              </a:prstClr>
            </a:outerShdw>
          </a:effectLst>
        </p:spPr>
      </p:pic>
      <p:sp>
        <p:nvSpPr>
          <p:cNvPr id="4" name="TextBox 3"/>
          <p:cNvSpPr txBox="1"/>
          <p:nvPr/>
        </p:nvSpPr>
        <p:spPr>
          <a:xfrm rot="19444417">
            <a:off x="526069" y="2726143"/>
            <a:ext cx="7563704"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zh-TW" altLang="en-US" sz="3600" b="1" dirty="0" smtClean="0">
                <a:effectLst>
                  <a:outerShdw blurRad="38100" dist="38100" dir="2700000" algn="tl">
                    <a:srgbClr val="000000">
                      <a:alpha val="43137"/>
                    </a:srgbClr>
                  </a:outerShdw>
                </a:effectLst>
                <a:latin typeface="SimSun" pitchFamily="2" charset="-122"/>
                <a:ea typeface="SimSun" pitchFamily="2" charset="-122"/>
              </a:rPr>
              <a:t>人类的遗传因子所包含的资料，约有</a:t>
            </a:r>
            <a:r>
              <a:rPr lang="en-US" altLang="zh-TW" sz="3600" b="1" dirty="0" smtClean="0">
                <a:effectLst>
                  <a:outerShdw blurRad="38100" dist="38100" dir="2700000" algn="tl">
                    <a:srgbClr val="000000">
                      <a:alpha val="43137"/>
                    </a:srgbClr>
                  </a:outerShdw>
                </a:effectLst>
                <a:latin typeface="SimSun" pitchFamily="2" charset="-122"/>
                <a:ea typeface="SimSun" pitchFamily="2" charset="-122"/>
              </a:rPr>
              <a:t>1,000</a:t>
            </a:r>
            <a:r>
              <a:rPr lang="zh-TW" altLang="en-US" sz="3600" b="1" dirty="0" smtClean="0">
                <a:effectLst>
                  <a:outerShdw blurRad="38100" dist="38100" dir="2700000" algn="tl">
                    <a:srgbClr val="000000">
                      <a:alpha val="43137"/>
                    </a:srgbClr>
                  </a:outerShdw>
                </a:effectLst>
                <a:latin typeface="SimSun" pitchFamily="2" charset="-122"/>
                <a:ea typeface="SimSun" pitchFamily="2" charset="-122"/>
              </a:rPr>
              <a:t>本书的内容。</a:t>
            </a:r>
            <a:endParaRPr lang="en-US" altLang="zh-TW" sz="3600" b="1" dirty="0" smtClean="0">
              <a:effectLst>
                <a:outerShdw blurRad="38100" dist="38100" dir="2700000" algn="tl">
                  <a:srgbClr val="000000">
                    <a:alpha val="43137"/>
                  </a:srgbClr>
                </a:outerShdw>
              </a:effectLst>
              <a:latin typeface="SimSun" pitchFamily="2" charset="-122"/>
              <a:ea typeface="SimSun" pitchFamily="2" charset="-122"/>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2.5"/>
                                          </p:val>
                                        </p:tav>
                                        <p:tav tm="100000">
                                          <p:val>
                                            <p:strVal val="#ppt_w"/>
                                          </p:val>
                                        </p:tav>
                                      </p:tavLst>
                                    </p:anim>
                                    <p:anim calcmode="lin" valueType="num">
                                      <p:cBhvr>
                                        <p:cTn id="8" dur="500" fill="hold"/>
                                        <p:tgtEl>
                                          <p:spTgt spid="4"/>
                                        </p:tgtEl>
                                        <p:attrNameLst>
                                          <p:attrName>ppt_h</p:attrName>
                                        </p:attrNameLst>
                                      </p:cBhvr>
                                      <p:tavLst>
                                        <p:tav tm="0">
                                          <p:val>
                                            <p:strVal val="#ppt_h*0.01"/>
                                          </p:val>
                                        </p:tav>
                                        <p:tav tm="100000">
                                          <p:val>
                                            <p:strVal val="#ppt_h"/>
                                          </p:val>
                                        </p:tav>
                                      </p:tavLst>
                                    </p:anim>
                                    <p:anim calcmode="lin" valueType="num">
                                      <p:cBhvr>
                                        <p:cTn id="9" dur="500" fill="hold"/>
                                        <p:tgtEl>
                                          <p:spTgt spid="4"/>
                                        </p:tgtEl>
                                        <p:attrNameLst>
                                          <p:attrName>ppt_x</p:attrName>
                                        </p:attrNameLst>
                                      </p:cBhvr>
                                      <p:tavLst>
                                        <p:tav tm="0">
                                          <p:val>
                                            <p:strVal val="#ppt_x"/>
                                          </p:val>
                                        </p:tav>
                                        <p:tav tm="100000">
                                          <p:val>
                                            <p:strVal val="#ppt_x"/>
                                          </p:val>
                                        </p:tav>
                                      </p:tavLst>
                                    </p:anim>
                                    <p:anim calcmode="lin" valueType="num">
                                      <p:cBhvr>
                                        <p:cTn id="10" dur="500" fill="hold"/>
                                        <p:tgtEl>
                                          <p:spTgt spid="4"/>
                                        </p:tgtEl>
                                        <p:attrNameLst>
                                          <p:attrName>ppt_y</p:attrName>
                                        </p:attrNameLst>
                                      </p:cBhvr>
                                      <p:tavLst>
                                        <p:tav tm="0">
                                          <p:val>
                                            <p:strVal val="#ppt_h+1"/>
                                          </p:val>
                                        </p:tav>
                                        <p:tav tm="100000">
                                          <p:val>
                                            <p:strVal val="#ppt_y"/>
                                          </p:val>
                                        </p:tav>
                                      </p:tavLst>
                                    </p:anim>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68706" name="Picture 2" descr="TN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968707" name="Rectangle 3"/>
          <p:cNvSpPr>
            <a:spLocks noGrp="1" noChangeArrowheads="1"/>
          </p:cNvSpPr>
          <p:nvPr>
            <p:ph type="title" idx="4294967295"/>
          </p:nvPr>
        </p:nvSpPr>
        <p:spPr>
          <a:xfrm>
            <a:off x="5105400" y="533400"/>
            <a:ext cx="3733800" cy="762000"/>
          </a:xfrm>
        </p:spPr>
        <p:txBody>
          <a:bodyPr/>
          <a:lstStyle/>
          <a:p>
            <a:pPr algn="ctr"/>
            <a:r>
              <a:rPr lang="zh-TW" altLang="en-US" dirty="0" smtClean="0">
                <a:ea typeface="MS PGothic" pitchFamily="34" charset="-128"/>
              </a:rPr>
              <a:t>变种「裸鸡」</a:t>
            </a:r>
            <a:endParaRPr lang="en-AU" altLang="ja-JP" dirty="0">
              <a:ea typeface="MS PGothic" pitchFamily="34" charset="-128"/>
            </a:endParaRPr>
          </a:p>
        </p:txBody>
      </p:sp>
      <p:pic>
        <p:nvPicPr>
          <p:cNvPr id="103426" name="Picture 2" descr="Creation Magazine Volume 15 Issue 1 Cover"/>
          <p:cNvPicPr>
            <a:picLocks noChangeAspect="1" noChangeArrowheads="1"/>
          </p:cNvPicPr>
          <p:nvPr/>
        </p:nvPicPr>
        <p:blipFill>
          <a:blip r:embed="rId4" cstate="print"/>
          <a:srcRect/>
          <a:stretch>
            <a:fillRect/>
          </a:stretch>
        </p:blipFill>
        <p:spPr bwMode="auto">
          <a:xfrm>
            <a:off x="161925" y="4895849"/>
            <a:ext cx="1362075" cy="1809751"/>
          </a:xfrm>
          <a:prstGeom prst="rect">
            <a:avLst/>
          </a:prstGeom>
          <a:noFill/>
        </p:spPr>
      </p:pic>
      <p:sp>
        <p:nvSpPr>
          <p:cNvPr id="5" name="TextBox 4"/>
          <p:cNvSpPr txBox="1"/>
          <p:nvPr/>
        </p:nvSpPr>
        <p:spPr>
          <a:xfrm>
            <a:off x="76200" y="4419600"/>
            <a:ext cx="1041311" cy="523220"/>
          </a:xfrm>
          <a:prstGeom prst="rect">
            <a:avLst/>
          </a:prstGeom>
          <a:noFill/>
        </p:spPr>
        <p:txBody>
          <a:bodyPr wrap="none" rtlCol="0">
            <a:spAutoFit/>
          </a:bodyPr>
          <a:lstStyle/>
          <a:p>
            <a:pPr algn="l"/>
            <a:r>
              <a:rPr lang="en-AU" sz="2800" dirty="0" smtClean="0">
                <a:latin typeface="Calibri" pitchFamily="34" charset="0"/>
              </a:rPr>
              <a:t>From:</a:t>
            </a:r>
            <a:endParaRPr lang="en-AU" sz="2800" dirty="0">
              <a:latin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2050" name="Picture 2" descr="http://static.ddmcdn.com/gif/rare-diseases-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itle 13"/>
          <p:cNvSpPr txBox="1">
            <a:spLocks/>
          </p:cNvSpPr>
          <p:nvPr/>
        </p:nvSpPr>
        <p:spPr bwMode="auto">
          <a:xfrm>
            <a:off x="1179997" y="304800"/>
            <a:ext cx="6668603" cy="78581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4400" b="1" i="0" u="none" strike="noStrike" kern="1200" cap="small" spc="0" normalizeH="0" baseline="0" noProof="0" dirty="0" smtClean="0">
                <a:ln w="3175">
                  <a:solidFill>
                    <a:schemeClr val="bg1"/>
                  </a:solidFill>
                </a:ln>
                <a:solidFill>
                  <a:srgbClr val="002060"/>
                </a:solidFill>
                <a:effectLst>
                  <a:outerShdw blurRad="38100" dist="38100" dir="2700000" algn="tl">
                    <a:schemeClr val="bg1">
                      <a:alpha val="43000"/>
                    </a:schemeClr>
                  </a:outerShdw>
                </a:effectLst>
                <a:uLnTx/>
                <a:uFillTx/>
                <a:latin typeface="+mj-lt"/>
                <a:ea typeface="+mn-ea"/>
                <a:cs typeface="+mn-cs"/>
              </a:rPr>
              <a:t>基因突变带来疾病</a:t>
            </a:r>
            <a:r>
              <a:rPr kumimoji="0" lang="en-US" sz="4400" b="1" i="0" u="none" strike="noStrike" kern="1200" cap="small" spc="0" normalizeH="0" baseline="0" noProof="0" dirty="0" smtClean="0">
                <a:ln w="3175">
                  <a:solidFill>
                    <a:schemeClr val="bg1"/>
                  </a:solidFill>
                </a:ln>
                <a:solidFill>
                  <a:srgbClr val="002060"/>
                </a:solidFill>
                <a:effectLst>
                  <a:outerShdw blurRad="38100" dist="38100" dir="2700000" algn="tl">
                    <a:schemeClr val="bg1">
                      <a:alpha val="43000"/>
                    </a:schemeClr>
                  </a:outerShdw>
                </a:effectLst>
                <a:uLnTx/>
                <a:uFillTx/>
                <a:latin typeface="+mj-lt"/>
                <a:ea typeface="+mn-ea"/>
                <a:cs typeface="+mn-cs"/>
              </a:rPr>
              <a:t>!</a:t>
            </a:r>
          </a:p>
        </p:txBody>
      </p:sp>
      <p:sp>
        <p:nvSpPr>
          <p:cNvPr id="6" name="TextBox 5"/>
          <p:cNvSpPr txBox="1"/>
          <p:nvPr/>
        </p:nvSpPr>
        <p:spPr>
          <a:xfrm>
            <a:off x="990600" y="2209800"/>
            <a:ext cx="7010400"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buFont typeface="Arial" pitchFamily="34" charset="0"/>
              <a:buChar char="•"/>
            </a:pPr>
            <a:r>
              <a:rPr lang="en-AU" dirty="0" smtClean="0">
                <a:effectLst>
                  <a:outerShdw blurRad="38100" dist="38100" dir="2700000" algn="tl">
                    <a:srgbClr val="000000">
                      <a:alpha val="43137"/>
                    </a:srgbClr>
                  </a:outerShdw>
                </a:effectLst>
              </a:rPr>
              <a:t> </a:t>
            </a:r>
            <a:r>
              <a:rPr lang="zh-TW" altLang="en-US" dirty="0">
                <a:effectLst>
                  <a:outerShdw blurRad="38100" dist="38100" dir="2700000" algn="tl">
                    <a:srgbClr val="000000">
                      <a:alpha val="43137"/>
                    </a:srgbClr>
                  </a:outerShdw>
                </a:effectLst>
              </a:rPr>
              <a:t>逾</a:t>
            </a:r>
            <a:r>
              <a:rPr lang="en-AU" dirty="0" smtClean="0">
                <a:effectLst>
                  <a:outerShdw blurRad="38100" dist="38100" dir="2700000" algn="tl">
                    <a:srgbClr val="000000">
                      <a:alpha val="43137"/>
                    </a:srgbClr>
                  </a:outerShdw>
                </a:effectLst>
                <a:latin typeface="+mn-lt"/>
              </a:rPr>
              <a:t> 1,000</a:t>
            </a:r>
            <a:r>
              <a:rPr lang="zh-TW" altLang="en-US" dirty="0" smtClean="0">
                <a:effectLst>
                  <a:outerShdw blurRad="38100" dist="38100" dir="2700000" algn="tl">
                    <a:srgbClr val="000000">
                      <a:alpha val="43137"/>
                    </a:srgbClr>
                  </a:outerShdw>
                </a:effectLst>
                <a:latin typeface="+mn-lt"/>
              </a:rPr>
              <a:t>种遗传病</a:t>
            </a:r>
            <a:r>
              <a:rPr lang="zh-TW" altLang="en-US" dirty="0" smtClean="0">
                <a:effectLst>
                  <a:outerShdw blurRad="38100" dist="38100" dir="2700000" algn="tl">
                    <a:srgbClr val="000000">
                      <a:alpha val="43137"/>
                    </a:srgbClr>
                  </a:outerShdw>
                </a:effectLst>
              </a:rPr>
              <a:t>，例如</a:t>
            </a:r>
            <a:r>
              <a:rPr lang="en-US" altLang="zh-TW" dirty="0" smtClean="0">
                <a:effectLst>
                  <a:outerShdw blurRad="38100" dist="38100" dir="2700000" algn="tl">
                    <a:srgbClr val="000000">
                      <a:alpha val="43137"/>
                    </a:srgbClr>
                  </a:outerShdw>
                </a:effectLst>
              </a:rPr>
              <a:t>︰</a:t>
            </a:r>
            <a:endParaRPr lang="en-AU" dirty="0" smtClean="0">
              <a:effectLst>
                <a:outerShdw blurRad="38100" dist="38100" dir="2700000" algn="tl">
                  <a:srgbClr val="000000">
                    <a:alpha val="43137"/>
                  </a:srgbClr>
                </a:outerShdw>
              </a:effectLst>
              <a:latin typeface="+mn-lt"/>
            </a:endParaRPr>
          </a:p>
          <a:p>
            <a:pPr algn="l"/>
            <a:endParaRPr lang="en-AU" dirty="0" smtClean="0">
              <a:effectLst>
                <a:outerShdw blurRad="38100" dist="38100" dir="2700000" algn="tl">
                  <a:srgbClr val="000000">
                    <a:alpha val="43137"/>
                  </a:srgbClr>
                </a:outerShdw>
              </a:effectLst>
              <a:latin typeface="+mn-lt"/>
            </a:endParaRPr>
          </a:p>
          <a:p>
            <a:pPr algn="l">
              <a:buFont typeface="Arial" pitchFamily="34" charset="0"/>
              <a:buChar char="•"/>
            </a:pPr>
            <a:r>
              <a:rPr lang="en-AU" dirty="0" smtClean="0">
                <a:effectLst>
                  <a:outerShdw blurRad="38100" dist="38100" dir="2700000" algn="tl">
                    <a:srgbClr val="000000">
                      <a:alpha val="43137"/>
                    </a:srgbClr>
                  </a:outerShdw>
                </a:effectLst>
                <a:latin typeface="+mn-lt"/>
              </a:rPr>
              <a:t> </a:t>
            </a:r>
            <a:r>
              <a:rPr lang="zh-TW" altLang="en-US" dirty="0" smtClean="0">
                <a:effectLst>
                  <a:outerShdw blurRad="38100" dist="38100" dir="2700000" algn="tl">
                    <a:srgbClr val="000000">
                      <a:alpha val="43137"/>
                    </a:srgbClr>
                  </a:outerShdw>
                </a:effectLst>
              </a:rPr>
              <a:t>血友病</a:t>
            </a:r>
            <a:r>
              <a:rPr lang="en-AU" altLang="zh-TW" dirty="0" smtClean="0">
                <a:effectLst>
                  <a:outerShdw blurRad="38100" dist="38100" dir="2700000" algn="tl">
                    <a:srgbClr val="000000">
                      <a:alpha val="43137"/>
                    </a:srgbClr>
                  </a:outerShdw>
                </a:effectLst>
              </a:rPr>
              <a:t>	</a:t>
            </a:r>
            <a:r>
              <a:rPr lang="en-AU" altLang="zh-TW" dirty="0" err="1" smtClean="0">
                <a:effectLst>
                  <a:outerShdw blurRad="38100" dist="38100" dir="2700000" algn="tl">
                    <a:srgbClr val="000000">
                      <a:alpha val="43137"/>
                    </a:srgbClr>
                  </a:outerShdw>
                </a:effectLst>
              </a:rPr>
              <a:t>hemophilia</a:t>
            </a:r>
            <a:endParaRPr lang="en-US" altLang="zh-TW" dirty="0" smtClean="0">
              <a:effectLst>
                <a:outerShdw blurRad="38100" dist="38100" dir="2700000" algn="tl">
                  <a:srgbClr val="000000">
                    <a:alpha val="43137"/>
                  </a:srgbClr>
                </a:outerShdw>
              </a:effectLst>
            </a:endParaRPr>
          </a:p>
          <a:p>
            <a:pPr algn="l">
              <a:buFont typeface="Arial" pitchFamily="34" charset="0"/>
              <a:buChar char="•"/>
            </a:pPr>
            <a:r>
              <a:rPr lang="en-AU" dirty="0" smtClean="0">
                <a:effectLst>
                  <a:outerShdw blurRad="38100" dist="38100" dir="2700000" algn="tl">
                    <a:srgbClr val="000000">
                      <a:alpha val="43137"/>
                    </a:srgbClr>
                  </a:outerShdw>
                </a:effectLst>
                <a:latin typeface="+mn-lt"/>
              </a:rPr>
              <a:t> </a:t>
            </a:r>
            <a:r>
              <a:rPr lang="zh-TW" altLang="en-US" dirty="0" smtClean="0">
                <a:effectLst>
                  <a:outerShdw blurRad="38100" dist="38100" dir="2700000" algn="tl">
                    <a:srgbClr val="000000">
                      <a:alpha val="43137"/>
                    </a:srgbClr>
                  </a:outerShdw>
                </a:effectLst>
                <a:latin typeface="+mn-lt"/>
              </a:rPr>
              <a:t>囊肿性</a:t>
            </a:r>
            <a:r>
              <a:rPr lang="zh-TW" altLang="en-US" dirty="0" smtClean="0">
                <a:effectLst>
                  <a:outerShdw blurRad="38100" dist="38100" dir="2700000" algn="tl">
                    <a:srgbClr val="000000">
                      <a:alpha val="43137"/>
                    </a:srgbClr>
                  </a:outerShdw>
                </a:effectLst>
              </a:rPr>
              <a:t>纤维化    </a:t>
            </a:r>
            <a:r>
              <a:rPr lang="en-AU" altLang="zh-TW" dirty="0" err="1" smtClean="0">
                <a:effectLst>
                  <a:outerShdw blurRad="38100" dist="38100" dir="2700000" algn="tl">
                    <a:srgbClr val="000000">
                      <a:alpha val="43137"/>
                    </a:srgbClr>
                  </a:outerShdw>
                </a:effectLst>
              </a:rPr>
              <a:t>systic</a:t>
            </a:r>
            <a:r>
              <a:rPr lang="en-AU" altLang="zh-TW" dirty="0" smtClean="0">
                <a:effectLst>
                  <a:outerShdw blurRad="38100" dist="38100" dir="2700000" algn="tl">
                    <a:srgbClr val="000000">
                      <a:alpha val="43137"/>
                    </a:srgbClr>
                  </a:outerShdw>
                </a:effectLst>
              </a:rPr>
              <a:t> fibrosis</a:t>
            </a:r>
            <a:endParaRPr lang="en-US" altLang="zh-TW" dirty="0" smtClean="0">
              <a:effectLst>
                <a:outerShdw blurRad="38100" dist="38100" dir="2700000" algn="tl">
                  <a:srgbClr val="000000">
                    <a:alpha val="43137"/>
                  </a:srgbClr>
                </a:outerShdw>
              </a:effectLst>
            </a:endParaRPr>
          </a:p>
          <a:p>
            <a:pPr algn="l">
              <a:buFont typeface="Arial" pitchFamily="34" charset="0"/>
              <a:buChar char="•"/>
            </a:pPr>
            <a:r>
              <a:rPr lang="en-AU" dirty="0" smtClean="0">
                <a:effectLst>
                  <a:outerShdw blurRad="38100" dist="38100" dir="2700000" algn="tl">
                    <a:srgbClr val="000000">
                      <a:alpha val="43137"/>
                    </a:srgbClr>
                  </a:outerShdw>
                </a:effectLst>
                <a:latin typeface="+mn-lt"/>
              </a:rPr>
              <a:t> </a:t>
            </a:r>
            <a:r>
              <a:rPr lang="zh-TW" altLang="en-US" dirty="0" smtClean="0">
                <a:effectLst>
                  <a:outerShdw blurRad="38100" dist="38100" dir="2700000" algn="tl">
                    <a:srgbClr val="000000">
                      <a:alpha val="43137"/>
                    </a:srgbClr>
                  </a:outerShdw>
                </a:effectLst>
                <a:latin typeface="+mn-lt"/>
              </a:rPr>
              <a:t>血色素沉着病</a:t>
            </a:r>
            <a:r>
              <a:rPr lang="en-AU" altLang="zh-TW" dirty="0" smtClean="0">
                <a:effectLst>
                  <a:outerShdw blurRad="38100" dist="38100" dir="2700000" algn="tl">
                    <a:srgbClr val="000000">
                      <a:alpha val="43137"/>
                    </a:srgbClr>
                  </a:outerShdw>
                </a:effectLst>
                <a:latin typeface="+mn-lt"/>
              </a:rPr>
              <a:t>	   </a:t>
            </a:r>
            <a:r>
              <a:rPr lang="en-AU" altLang="zh-TW" dirty="0" err="1" smtClean="0">
                <a:effectLst>
                  <a:outerShdw blurRad="38100" dist="38100" dir="2700000" algn="tl">
                    <a:srgbClr val="000000">
                      <a:alpha val="43137"/>
                    </a:srgbClr>
                  </a:outerShdw>
                </a:effectLst>
                <a:latin typeface="+mn-lt"/>
              </a:rPr>
              <a:t>hemochromatosis</a:t>
            </a:r>
            <a:endParaRPr lang="en-US" altLang="zh-TW" dirty="0" smtClean="0">
              <a:effectLst>
                <a:outerShdw blurRad="38100" dist="38100" dir="2700000" algn="tl">
                  <a:srgbClr val="000000">
                    <a:alpha val="43137"/>
                  </a:srgbClr>
                </a:outerShdw>
              </a:effectLst>
              <a:latin typeface="+mn-lt"/>
            </a:endParaRPr>
          </a:p>
          <a:p>
            <a:pPr algn="l">
              <a:buFont typeface="Arial" pitchFamily="34" charset="0"/>
              <a:buChar char="•"/>
            </a:pPr>
            <a:r>
              <a:rPr lang="en-AU" dirty="0" smtClean="0">
                <a:effectLst>
                  <a:outerShdw blurRad="38100" dist="38100" dir="2700000" algn="tl">
                    <a:srgbClr val="000000">
                      <a:alpha val="43137"/>
                    </a:srgbClr>
                  </a:outerShdw>
                </a:effectLst>
                <a:latin typeface="+mn-lt"/>
              </a:rPr>
              <a:t> </a:t>
            </a:r>
            <a:r>
              <a:rPr lang="zh-TW" altLang="en-US" dirty="0" smtClean="0">
                <a:effectLst>
                  <a:outerShdw blurRad="38100" dist="38100" dir="2700000" algn="tl">
                    <a:srgbClr val="000000">
                      <a:alpha val="43137"/>
                    </a:srgbClr>
                  </a:outerShdw>
                </a:effectLst>
                <a:latin typeface="+mn-lt"/>
              </a:rPr>
              <a:t>镰刀形细胞贫血症    </a:t>
            </a:r>
            <a:r>
              <a:rPr lang="en-AU" altLang="zh-TW" dirty="0" smtClean="0">
                <a:effectLst>
                  <a:outerShdw blurRad="38100" dist="38100" dir="2700000" algn="tl">
                    <a:srgbClr val="000000">
                      <a:alpha val="43137"/>
                    </a:srgbClr>
                  </a:outerShdw>
                </a:effectLst>
                <a:latin typeface="+mn-lt"/>
              </a:rPr>
              <a:t>sickle cell </a:t>
            </a:r>
            <a:r>
              <a:rPr lang="en-AU" altLang="zh-TW" dirty="0" err="1" smtClean="0">
                <a:effectLst>
                  <a:outerShdw blurRad="38100" dist="38100" dir="2700000" algn="tl">
                    <a:srgbClr val="000000">
                      <a:alpha val="43137"/>
                    </a:srgbClr>
                  </a:outerShdw>
                </a:effectLst>
                <a:latin typeface="+mn-lt"/>
              </a:rPr>
              <a:t>anemia</a:t>
            </a:r>
            <a:endParaRPr lang="en-AU" dirty="0">
              <a:effectLst>
                <a:outerShdw blurRad="38100" dist="38100" dir="2700000" algn="tl">
                  <a:srgbClr val="000000">
                    <a:alpha val="43137"/>
                  </a:srgbClr>
                </a:outerShdw>
              </a:effectLst>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928662" y="1928802"/>
            <a:ext cx="7772400" cy="1470025"/>
          </a:xfrm>
        </p:spPr>
        <p:txBody>
          <a:bodyPr/>
          <a:lstStyle/>
          <a:p>
            <a:r>
              <a:rPr lang="en-US" dirty="0" err="1" smtClean="0"/>
              <a:t>Kinesin</a:t>
            </a:r>
            <a:r>
              <a:rPr lang="en-US" dirty="0" smtClean="0"/>
              <a:t> animation</a:t>
            </a:r>
            <a:endParaRPr lang="en-AU" dirty="0"/>
          </a:p>
        </p:txBody>
      </p:sp>
      <p:pic>
        <p:nvPicPr>
          <p:cNvPr id="5" name="Kinesin 640x480.mpg">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7" cstate="print"/>
          <a:stretch>
            <a:fillRect/>
          </a:stretch>
        </p:blipFill>
        <p:spPr>
          <a:xfrm>
            <a:off x="1524000" y="1143000"/>
            <a:ext cx="6096000" cy="4572000"/>
          </a:xfrm>
          <a:prstGeom prst="rect">
            <a:avLst/>
          </a:prstGeom>
        </p:spPr>
      </p:pic>
      <p:sp>
        <p:nvSpPr>
          <p:cNvPr id="8" name="Rectangle 7"/>
          <p:cNvSpPr/>
          <p:nvPr/>
        </p:nvSpPr>
        <p:spPr>
          <a:xfrm>
            <a:off x="785786" y="5786454"/>
            <a:ext cx="7645042" cy="523220"/>
          </a:xfrm>
          <a:prstGeom prst="rect">
            <a:avLst/>
          </a:prstGeom>
        </p:spPr>
        <p:txBody>
          <a:bodyPr wrap="none">
            <a:spAutoFit/>
          </a:bodyPr>
          <a:lstStyle/>
          <a:p>
            <a:pPr algn="l" eaLnBrk="1" fontAlgn="auto" hangingPunct="1">
              <a:spcBef>
                <a:spcPts val="0"/>
              </a:spcBef>
              <a:spcAft>
                <a:spcPts val="0"/>
              </a:spcAft>
            </a:pPr>
            <a:r>
              <a:rPr lang="zh-TW" altLang="en-US" sz="2800" dirty="0" smtClean="0">
                <a:latin typeface="Calibri"/>
                <a:cs typeface="Arial" charset="0"/>
              </a:rPr>
              <a:t>驱动蛋白如同细胞装卸工人</a:t>
            </a:r>
            <a:r>
              <a:rPr lang="en-US" sz="2800" dirty="0" smtClean="0">
                <a:latin typeface="Calibri"/>
                <a:cs typeface="Arial" charset="0"/>
              </a:rPr>
              <a:t>/</a:t>
            </a:r>
            <a:r>
              <a:rPr lang="zh-TW" altLang="en-US" sz="2800" dirty="0" smtClean="0">
                <a:latin typeface="Calibri"/>
                <a:cs typeface="Arial" charset="0"/>
              </a:rPr>
              <a:t>码头工人</a:t>
            </a:r>
            <a:r>
              <a:rPr lang="en-US" sz="2800" dirty="0" smtClean="0">
                <a:latin typeface="Calibri"/>
                <a:cs typeface="Arial" charset="0"/>
              </a:rPr>
              <a:t>/</a:t>
            </a:r>
            <a:r>
              <a:rPr lang="zh-TW" altLang="en-US" sz="2800" dirty="0" smtClean="0">
                <a:latin typeface="Calibri"/>
                <a:cs typeface="Arial" charset="0"/>
              </a:rPr>
              <a:t>海岸工人</a:t>
            </a:r>
            <a:endParaRPr lang="en-AU" sz="2800" dirty="0">
              <a:latin typeface="Calibri"/>
              <a:cs typeface="Arial" charset="0"/>
            </a:endParaRPr>
          </a:p>
        </p:txBody>
      </p:sp>
      <p:pic>
        <p:nvPicPr>
          <p:cNvPr id="107522" name="Picture 2" descr="Creation Magazine Volume 30 Issue 1 Cover"/>
          <p:cNvPicPr>
            <a:picLocks noChangeAspect="1" noChangeArrowheads="1"/>
          </p:cNvPicPr>
          <p:nvPr/>
        </p:nvPicPr>
        <p:blipFill>
          <a:blip r:embed="rId8" cstate="print"/>
          <a:srcRect r="2180" b="1651"/>
          <a:stretch>
            <a:fillRect/>
          </a:stretch>
        </p:blipFill>
        <p:spPr bwMode="auto">
          <a:xfrm>
            <a:off x="191618" y="533400"/>
            <a:ext cx="1332382" cy="1751768"/>
          </a:xfrm>
          <a:prstGeom prst="rect">
            <a:avLst/>
          </a:prstGeom>
          <a:noFill/>
        </p:spPr>
      </p:pic>
      <p:pic>
        <p:nvPicPr>
          <p:cNvPr id="6" name="Kinesin 640x480.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cstate="print"/>
          <a:stretch>
            <a:fillRect/>
          </a:stretch>
        </p:blipFill>
        <p:spPr>
          <a:xfrm>
            <a:off x="1524000" y="381000"/>
            <a:ext cx="7315200" cy="534924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repeatCount="indefinite" fill="remove" display="0">
                  <p:stCondLst>
                    <p:cond delay="indefinite"/>
                  </p:stCondLst>
                  <p:endCondLst>
                    <p:cond evt="onNext" delay="0">
                      <p:tgtEl>
                        <p:sldTgt/>
                      </p:tgtEl>
                    </p:cond>
                    <p:cond evt="onPrev" delay="0">
                      <p:tgtEl>
                        <p:sldTgt/>
                      </p:tgtEl>
                    </p:cond>
                  </p:endCondLst>
                </p:cTn>
                <p:tgtEl>
                  <p:spTgt spid="5"/>
                </p:tgtEl>
              </p:cMediaNode>
            </p:video>
            <p:video>
              <p:cMediaNode vol="80000">
                <p:cTn id="8"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descr="PoochDiagram1_1a.jpg"/>
          <p:cNvPicPr>
            <a:picLocks noChangeAspect="1"/>
          </p:cNvPicPr>
          <p:nvPr/>
        </p:nvPicPr>
        <p:blipFill>
          <a:blip r:embed="rId3" cstate="print"/>
          <a:stretch>
            <a:fillRect/>
          </a:stretch>
        </p:blipFill>
        <p:spPr>
          <a:xfrm>
            <a:off x="341523" y="0"/>
            <a:ext cx="8460954" cy="6858000"/>
          </a:xfrm>
          <a:prstGeom prst="rect">
            <a:avLst/>
          </a:prstGeom>
        </p:spPr>
      </p:pic>
      <p:sp>
        <p:nvSpPr>
          <p:cNvPr id="4" name="TextBox 3"/>
          <p:cNvSpPr txBox="1"/>
          <p:nvPr/>
        </p:nvSpPr>
        <p:spPr>
          <a:xfrm>
            <a:off x="4067944" y="620688"/>
            <a:ext cx="432048" cy="646331"/>
          </a:xfrm>
          <a:prstGeom prst="rect">
            <a:avLst/>
          </a:prstGeom>
          <a:noFill/>
        </p:spPr>
        <p:txBody>
          <a:bodyPr wrap="square" rtlCol="0">
            <a:spAutoFit/>
          </a:bodyPr>
          <a:lstStyle/>
          <a:p>
            <a:pPr algn="l" eaLnBrk="1" fontAlgn="auto" hangingPunct="1">
              <a:spcBef>
                <a:spcPts val="0"/>
              </a:spcBef>
              <a:spcAft>
                <a:spcPts val="0"/>
              </a:spcAft>
            </a:pPr>
            <a:r>
              <a:rPr lang="en-AU" sz="3600" dirty="0" smtClean="0">
                <a:solidFill>
                  <a:prstClr val="black"/>
                </a:solidFill>
                <a:latin typeface="Calibri"/>
              </a:rPr>
              <a:t>X</a:t>
            </a:r>
            <a:endParaRPr lang="en-AU" sz="1800" dirty="0">
              <a:solidFill>
                <a:prstClr val="black"/>
              </a:solidFill>
              <a:latin typeface="Calibri"/>
            </a:endParaRPr>
          </a:p>
        </p:txBody>
      </p:sp>
      <p:pic>
        <p:nvPicPr>
          <p:cNvPr id="1026" name="Picture 2"/>
          <p:cNvPicPr>
            <a:picLocks noChangeAspect="1" noChangeArrowheads="1"/>
          </p:cNvPicPr>
          <p:nvPr/>
        </p:nvPicPr>
        <p:blipFill>
          <a:blip r:embed="rId4" cstate="print"/>
          <a:srcRect/>
          <a:stretch>
            <a:fillRect/>
          </a:stretch>
        </p:blipFill>
        <p:spPr bwMode="auto">
          <a:xfrm>
            <a:off x="755576" y="3429000"/>
            <a:ext cx="1504950" cy="3133725"/>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4454252" y="3356992"/>
            <a:ext cx="1485900" cy="3219450"/>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483768" y="3429000"/>
            <a:ext cx="1485900" cy="3219450"/>
          </a:xfrm>
          <a:prstGeom prst="rect">
            <a:avLst/>
          </a:prstGeom>
          <a:noFill/>
          <a:ln w="9525">
            <a:noFill/>
            <a:miter lim="800000"/>
            <a:headEnd/>
            <a:tailEnd/>
          </a:ln>
        </p:spPr>
      </p:pic>
      <p:sp>
        <p:nvSpPr>
          <p:cNvPr id="5" name="Down Arrow 4"/>
          <p:cNvSpPr/>
          <p:nvPr/>
        </p:nvSpPr>
        <p:spPr>
          <a:xfrm>
            <a:off x="4016668" y="2996952"/>
            <a:ext cx="360040" cy="72008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AU" sz="1800">
              <a:solidFill>
                <a:prstClr val="white"/>
              </a:solidFill>
            </a:endParaRPr>
          </a:p>
        </p:txBody>
      </p:sp>
      <p:pic>
        <p:nvPicPr>
          <p:cNvPr id="1030" name="Picture 6"/>
          <p:cNvPicPr>
            <a:picLocks noChangeAspect="1" noChangeArrowheads="1"/>
          </p:cNvPicPr>
          <p:nvPr/>
        </p:nvPicPr>
        <p:blipFill>
          <a:blip r:embed="rId6" cstate="print"/>
          <a:srcRect/>
          <a:stretch>
            <a:fillRect/>
          </a:stretch>
        </p:blipFill>
        <p:spPr bwMode="auto">
          <a:xfrm>
            <a:off x="6156176" y="2996952"/>
            <a:ext cx="2257425" cy="3638550"/>
          </a:xfrm>
          <a:prstGeom prst="rect">
            <a:avLst/>
          </a:prstGeom>
          <a:noFill/>
          <a:ln w="9525">
            <a:noFill/>
            <a:miter lim="800000"/>
            <a:headEnd/>
            <a:tailEnd/>
          </a:ln>
        </p:spPr>
      </p:pic>
      <p:pic>
        <p:nvPicPr>
          <p:cNvPr id="9" name="Picture 1"/>
          <p:cNvPicPr>
            <a:picLocks noChangeAspect="1" noChangeArrowheads="1"/>
          </p:cNvPicPr>
          <p:nvPr/>
        </p:nvPicPr>
        <p:blipFill>
          <a:blip r:embed="rId7" cstate="screen"/>
          <a:srcRect/>
          <a:stretch>
            <a:fillRect/>
          </a:stretch>
        </p:blipFill>
        <p:spPr bwMode="auto">
          <a:xfrm>
            <a:off x="6779497" y="44624"/>
            <a:ext cx="1976999" cy="2592289"/>
          </a:xfrm>
          <a:prstGeom prst="rect">
            <a:avLst/>
          </a:prstGeom>
          <a:noFill/>
          <a:ln w="12700" cap="flat">
            <a:noFill/>
            <a:miter lim="800000"/>
            <a:headEnd/>
            <a:tailEnd/>
          </a:ln>
        </p:spPr>
      </p:pic>
      <p:sp>
        <p:nvSpPr>
          <p:cNvPr id="10" name="TextBox 9"/>
          <p:cNvSpPr txBox="1"/>
          <p:nvPr/>
        </p:nvSpPr>
        <p:spPr>
          <a:xfrm>
            <a:off x="5868144" y="116632"/>
            <a:ext cx="1107996" cy="461665"/>
          </a:xfrm>
          <a:prstGeom prst="rect">
            <a:avLst/>
          </a:prstGeom>
          <a:noFill/>
        </p:spPr>
        <p:txBody>
          <a:bodyPr wrap="none" rtlCol="0">
            <a:spAutoFit/>
          </a:bodyPr>
          <a:lstStyle/>
          <a:p>
            <a:pPr algn="l" eaLnBrk="1" fontAlgn="auto" hangingPunct="1">
              <a:spcBef>
                <a:spcPts val="0"/>
              </a:spcBef>
              <a:spcAft>
                <a:spcPts val="0"/>
              </a:spcAft>
            </a:pPr>
            <a:r>
              <a:rPr lang="zh-CN" altLang="en-US" sz="2400" dirty="0" smtClean="0">
                <a:solidFill>
                  <a:prstClr val="black"/>
                </a:solidFill>
                <a:latin typeface="Calibri"/>
              </a:rPr>
              <a:t>来自：</a:t>
            </a:r>
            <a:endParaRPr lang="en-AU" sz="2400" dirty="0">
              <a:solidFill>
                <a:prstClr val="black"/>
              </a:solidFill>
              <a:latin typeface="Calibri"/>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4" presetClass="entr" presetSubtype="0" accel="10000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500" fill="hold"/>
                                        <p:tgtEl>
                                          <p:spTgt spid="1026"/>
                                        </p:tgtEl>
                                        <p:attrNameLst>
                                          <p:attrName>ppt_w</p:attrName>
                                        </p:attrNameLst>
                                      </p:cBhvr>
                                      <p:tavLst>
                                        <p:tav tm="0">
                                          <p:val>
                                            <p:strVal val="#ppt_w*0.05"/>
                                          </p:val>
                                        </p:tav>
                                        <p:tav tm="100000">
                                          <p:val>
                                            <p:strVal val="#ppt_w"/>
                                          </p:val>
                                        </p:tav>
                                      </p:tavLst>
                                    </p:anim>
                                    <p:anim calcmode="lin" valueType="num">
                                      <p:cBhvr>
                                        <p:cTn id="19" dur="500" fill="hold"/>
                                        <p:tgtEl>
                                          <p:spTgt spid="1026"/>
                                        </p:tgtEl>
                                        <p:attrNameLst>
                                          <p:attrName>ppt_h</p:attrName>
                                        </p:attrNameLst>
                                      </p:cBhvr>
                                      <p:tavLst>
                                        <p:tav tm="0">
                                          <p:val>
                                            <p:strVal val="#ppt_h"/>
                                          </p:val>
                                        </p:tav>
                                        <p:tav tm="100000">
                                          <p:val>
                                            <p:strVal val="#ppt_h"/>
                                          </p:val>
                                        </p:tav>
                                      </p:tavLst>
                                    </p:anim>
                                    <p:anim calcmode="lin" valueType="num">
                                      <p:cBhvr>
                                        <p:cTn id="20" dur="500" fill="hold"/>
                                        <p:tgtEl>
                                          <p:spTgt spid="1026"/>
                                        </p:tgtEl>
                                        <p:attrNameLst>
                                          <p:attrName>ppt_x</p:attrName>
                                        </p:attrNameLst>
                                      </p:cBhvr>
                                      <p:tavLst>
                                        <p:tav tm="0">
                                          <p:val>
                                            <p:strVal val="#ppt_x-.2"/>
                                          </p:val>
                                        </p:tav>
                                        <p:tav tm="100000">
                                          <p:val>
                                            <p:strVal val="#ppt_x"/>
                                          </p:val>
                                        </p:tav>
                                      </p:tavLst>
                                    </p:anim>
                                    <p:anim calcmode="lin" valueType="num">
                                      <p:cBhvr>
                                        <p:cTn id="21" dur="500" fill="hold"/>
                                        <p:tgtEl>
                                          <p:spTgt spid="1026"/>
                                        </p:tgtEl>
                                        <p:attrNameLst>
                                          <p:attrName>ppt_y</p:attrName>
                                        </p:attrNameLst>
                                      </p:cBhvr>
                                      <p:tavLst>
                                        <p:tav tm="0">
                                          <p:val>
                                            <p:strVal val="#ppt_y"/>
                                          </p:val>
                                        </p:tav>
                                        <p:tav tm="100000">
                                          <p:val>
                                            <p:strVal val="#ppt_y"/>
                                          </p:val>
                                        </p:tav>
                                      </p:tavLst>
                                    </p:anim>
                                    <p:animEffect transition="in" filter="fade">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54" presetClass="entr" presetSubtype="0" accel="100000"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anim calcmode="lin" valueType="num">
                                      <p:cBhvr>
                                        <p:cTn id="27" dur="500" fill="hold"/>
                                        <p:tgtEl>
                                          <p:spTgt spid="1027"/>
                                        </p:tgtEl>
                                        <p:attrNameLst>
                                          <p:attrName>ppt_w</p:attrName>
                                        </p:attrNameLst>
                                      </p:cBhvr>
                                      <p:tavLst>
                                        <p:tav tm="0">
                                          <p:val>
                                            <p:strVal val="#ppt_w*0.05"/>
                                          </p:val>
                                        </p:tav>
                                        <p:tav tm="100000">
                                          <p:val>
                                            <p:strVal val="#ppt_w"/>
                                          </p:val>
                                        </p:tav>
                                      </p:tavLst>
                                    </p:anim>
                                    <p:anim calcmode="lin" valueType="num">
                                      <p:cBhvr>
                                        <p:cTn id="28" dur="500" fill="hold"/>
                                        <p:tgtEl>
                                          <p:spTgt spid="1027"/>
                                        </p:tgtEl>
                                        <p:attrNameLst>
                                          <p:attrName>ppt_h</p:attrName>
                                        </p:attrNameLst>
                                      </p:cBhvr>
                                      <p:tavLst>
                                        <p:tav tm="0">
                                          <p:val>
                                            <p:strVal val="#ppt_h"/>
                                          </p:val>
                                        </p:tav>
                                        <p:tav tm="100000">
                                          <p:val>
                                            <p:strVal val="#ppt_h"/>
                                          </p:val>
                                        </p:tav>
                                      </p:tavLst>
                                    </p:anim>
                                    <p:anim calcmode="lin" valueType="num">
                                      <p:cBhvr>
                                        <p:cTn id="29" dur="500" fill="hold"/>
                                        <p:tgtEl>
                                          <p:spTgt spid="1027"/>
                                        </p:tgtEl>
                                        <p:attrNameLst>
                                          <p:attrName>ppt_x</p:attrName>
                                        </p:attrNameLst>
                                      </p:cBhvr>
                                      <p:tavLst>
                                        <p:tav tm="0">
                                          <p:val>
                                            <p:strVal val="#ppt_x-.2"/>
                                          </p:val>
                                        </p:tav>
                                        <p:tav tm="100000">
                                          <p:val>
                                            <p:strVal val="#ppt_x"/>
                                          </p:val>
                                        </p:tav>
                                      </p:tavLst>
                                    </p:anim>
                                    <p:anim calcmode="lin" valueType="num">
                                      <p:cBhvr>
                                        <p:cTn id="30" dur="500" fill="hold"/>
                                        <p:tgtEl>
                                          <p:spTgt spid="1027"/>
                                        </p:tgtEl>
                                        <p:attrNameLst>
                                          <p:attrName>ppt_y</p:attrName>
                                        </p:attrNameLst>
                                      </p:cBhvr>
                                      <p:tavLst>
                                        <p:tav tm="0">
                                          <p:val>
                                            <p:strVal val="#ppt_y"/>
                                          </p:val>
                                        </p:tav>
                                        <p:tav tm="100000">
                                          <p:val>
                                            <p:strVal val="#ppt_y"/>
                                          </p:val>
                                        </p:tav>
                                      </p:tavLst>
                                    </p:anim>
                                    <p:animEffect transition="in" filter="fade">
                                      <p:cBhvr>
                                        <p:cTn id="31" dur="500"/>
                                        <p:tgtEl>
                                          <p:spTgt spid="1027"/>
                                        </p:tgtEl>
                                      </p:cBhvr>
                                    </p:animEffect>
                                  </p:childTnLst>
                                </p:cTn>
                              </p:par>
                            </p:childTnLst>
                          </p:cTn>
                        </p:par>
                        <p:par>
                          <p:cTn id="32" fill="hold">
                            <p:stCondLst>
                              <p:cond delay="500"/>
                            </p:stCondLst>
                            <p:childTnLst>
                              <p:par>
                                <p:cTn id="33" presetID="54" presetClass="entr" presetSubtype="0" accel="100000" fill="hold" nodeType="after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p:cTn id="35" dur="500" fill="hold"/>
                                        <p:tgtEl>
                                          <p:spTgt spid="1028"/>
                                        </p:tgtEl>
                                        <p:attrNameLst>
                                          <p:attrName>ppt_w</p:attrName>
                                        </p:attrNameLst>
                                      </p:cBhvr>
                                      <p:tavLst>
                                        <p:tav tm="0">
                                          <p:val>
                                            <p:strVal val="#ppt_w*0.05"/>
                                          </p:val>
                                        </p:tav>
                                        <p:tav tm="100000">
                                          <p:val>
                                            <p:strVal val="#ppt_w"/>
                                          </p:val>
                                        </p:tav>
                                      </p:tavLst>
                                    </p:anim>
                                    <p:anim calcmode="lin" valueType="num">
                                      <p:cBhvr>
                                        <p:cTn id="36" dur="500" fill="hold"/>
                                        <p:tgtEl>
                                          <p:spTgt spid="1028"/>
                                        </p:tgtEl>
                                        <p:attrNameLst>
                                          <p:attrName>ppt_h</p:attrName>
                                        </p:attrNameLst>
                                      </p:cBhvr>
                                      <p:tavLst>
                                        <p:tav tm="0">
                                          <p:val>
                                            <p:strVal val="#ppt_h"/>
                                          </p:val>
                                        </p:tav>
                                        <p:tav tm="100000">
                                          <p:val>
                                            <p:strVal val="#ppt_h"/>
                                          </p:val>
                                        </p:tav>
                                      </p:tavLst>
                                    </p:anim>
                                    <p:anim calcmode="lin" valueType="num">
                                      <p:cBhvr>
                                        <p:cTn id="37" dur="500" fill="hold"/>
                                        <p:tgtEl>
                                          <p:spTgt spid="1028"/>
                                        </p:tgtEl>
                                        <p:attrNameLst>
                                          <p:attrName>ppt_x</p:attrName>
                                        </p:attrNameLst>
                                      </p:cBhvr>
                                      <p:tavLst>
                                        <p:tav tm="0">
                                          <p:val>
                                            <p:strVal val="#ppt_x-.2"/>
                                          </p:val>
                                        </p:tav>
                                        <p:tav tm="100000">
                                          <p:val>
                                            <p:strVal val="#ppt_x"/>
                                          </p:val>
                                        </p:tav>
                                      </p:tavLst>
                                    </p:anim>
                                    <p:anim calcmode="lin" valueType="num">
                                      <p:cBhvr>
                                        <p:cTn id="38" dur="500" fill="hold"/>
                                        <p:tgtEl>
                                          <p:spTgt spid="1028"/>
                                        </p:tgtEl>
                                        <p:attrNameLst>
                                          <p:attrName>ppt_y</p:attrName>
                                        </p:attrNameLst>
                                      </p:cBhvr>
                                      <p:tavLst>
                                        <p:tav tm="0">
                                          <p:val>
                                            <p:strVal val="#ppt_y"/>
                                          </p:val>
                                        </p:tav>
                                        <p:tav tm="100000">
                                          <p:val>
                                            <p:strVal val="#ppt_y"/>
                                          </p:val>
                                        </p:tav>
                                      </p:tavLst>
                                    </p:anim>
                                    <p:animEffect transition="in" filter="fade">
                                      <p:cBhvr>
                                        <p:cTn id="39" dur="500"/>
                                        <p:tgtEl>
                                          <p:spTgt spid="1028"/>
                                        </p:tgtEl>
                                      </p:cBhvr>
                                    </p:animEffect>
                                  </p:childTnLst>
                                </p:cTn>
                              </p:par>
                            </p:childTnLst>
                          </p:cTn>
                        </p:par>
                      </p:childTnLst>
                    </p:cTn>
                  </p:par>
                  <p:par>
                    <p:cTn id="40" fill="hold">
                      <p:stCondLst>
                        <p:cond delay="indefinite"/>
                      </p:stCondLst>
                      <p:childTnLst>
                        <p:par>
                          <p:cTn id="41" fill="hold">
                            <p:stCondLst>
                              <p:cond delay="0"/>
                            </p:stCondLst>
                            <p:childTnLst>
                              <p:par>
                                <p:cTn id="42" presetID="54" presetClass="entr" presetSubtype="0" accel="100000" fill="hold" nodeType="clickEffect">
                                  <p:stCondLst>
                                    <p:cond delay="0"/>
                                  </p:stCondLst>
                                  <p:childTnLst>
                                    <p:set>
                                      <p:cBhvr>
                                        <p:cTn id="43" dur="1" fill="hold">
                                          <p:stCondLst>
                                            <p:cond delay="0"/>
                                          </p:stCondLst>
                                        </p:cTn>
                                        <p:tgtEl>
                                          <p:spTgt spid="1030"/>
                                        </p:tgtEl>
                                        <p:attrNameLst>
                                          <p:attrName>style.visibility</p:attrName>
                                        </p:attrNameLst>
                                      </p:cBhvr>
                                      <p:to>
                                        <p:strVal val="visible"/>
                                      </p:to>
                                    </p:set>
                                    <p:anim calcmode="lin" valueType="num">
                                      <p:cBhvr>
                                        <p:cTn id="44" dur="500" fill="hold"/>
                                        <p:tgtEl>
                                          <p:spTgt spid="1030"/>
                                        </p:tgtEl>
                                        <p:attrNameLst>
                                          <p:attrName>ppt_w</p:attrName>
                                        </p:attrNameLst>
                                      </p:cBhvr>
                                      <p:tavLst>
                                        <p:tav tm="0">
                                          <p:val>
                                            <p:strVal val="#ppt_w*0.05"/>
                                          </p:val>
                                        </p:tav>
                                        <p:tav tm="100000">
                                          <p:val>
                                            <p:strVal val="#ppt_w"/>
                                          </p:val>
                                        </p:tav>
                                      </p:tavLst>
                                    </p:anim>
                                    <p:anim calcmode="lin" valueType="num">
                                      <p:cBhvr>
                                        <p:cTn id="45" dur="500" fill="hold"/>
                                        <p:tgtEl>
                                          <p:spTgt spid="1030"/>
                                        </p:tgtEl>
                                        <p:attrNameLst>
                                          <p:attrName>ppt_h</p:attrName>
                                        </p:attrNameLst>
                                      </p:cBhvr>
                                      <p:tavLst>
                                        <p:tav tm="0">
                                          <p:val>
                                            <p:strVal val="#ppt_h"/>
                                          </p:val>
                                        </p:tav>
                                        <p:tav tm="100000">
                                          <p:val>
                                            <p:strVal val="#ppt_h"/>
                                          </p:val>
                                        </p:tav>
                                      </p:tavLst>
                                    </p:anim>
                                    <p:anim calcmode="lin" valueType="num">
                                      <p:cBhvr>
                                        <p:cTn id="46" dur="500" fill="hold"/>
                                        <p:tgtEl>
                                          <p:spTgt spid="1030"/>
                                        </p:tgtEl>
                                        <p:attrNameLst>
                                          <p:attrName>ppt_x</p:attrName>
                                        </p:attrNameLst>
                                      </p:cBhvr>
                                      <p:tavLst>
                                        <p:tav tm="0">
                                          <p:val>
                                            <p:strVal val="#ppt_x-.2"/>
                                          </p:val>
                                        </p:tav>
                                        <p:tav tm="100000">
                                          <p:val>
                                            <p:strVal val="#ppt_x"/>
                                          </p:val>
                                        </p:tav>
                                      </p:tavLst>
                                    </p:anim>
                                    <p:anim calcmode="lin" valueType="num">
                                      <p:cBhvr>
                                        <p:cTn id="47" dur="500" fill="hold"/>
                                        <p:tgtEl>
                                          <p:spTgt spid="1030"/>
                                        </p:tgtEl>
                                        <p:attrNameLst>
                                          <p:attrName>ppt_y</p:attrName>
                                        </p:attrNameLst>
                                      </p:cBhvr>
                                      <p:tavLst>
                                        <p:tav tm="0">
                                          <p:val>
                                            <p:strVal val="#ppt_y"/>
                                          </p:val>
                                        </p:tav>
                                        <p:tav tm="100000">
                                          <p:val>
                                            <p:strVal val="#ppt_y"/>
                                          </p:val>
                                        </p:tav>
                                      </p:tavLst>
                                    </p:anim>
                                    <p:animEffect transition="in" filter="fade">
                                      <p:cBhvr>
                                        <p:cTn id="4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PoochDiagram2_1c.jpg"/>
          <p:cNvPicPr>
            <a:picLocks noChangeAspect="1"/>
          </p:cNvPicPr>
          <p:nvPr/>
        </p:nvPicPr>
        <p:blipFill>
          <a:blip r:embed="rId3" cstate="print"/>
          <a:stretch>
            <a:fillRect/>
          </a:stretch>
        </p:blipFill>
        <p:spPr>
          <a:xfrm>
            <a:off x="617838" y="0"/>
            <a:ext cx="7908324" cy="6858000"/>
          </a:xfrm>
          <a:prstGeom prst="rect">
            <a:avLst/>
          </a:prstGeom>
        </p:spPr>
      </p:pic>
      <p:pic>
        <p:nvPicPr>
          <p:cNvPr id="6" name="Picture 5" descr="PoochDiagram2_SKull.png"/>
          <p:cNvPicPr>
            <a:picLocks noChangeAspect="1"/>
          </p:cNvPicPr>
          <p:nvPr/>
        </p:nvPicPr>
        <p:blipFill>
          <a:blip r:embed="rId4" cstate="print"/>
          <a:stretch>
            <a:fillRect/>
          </a:stretch>
        </p:blipFill>
        <p:spPr>
          <a:xfrm>
            <a:off x="776308" y="1625428"/>
            <a:ext cx="1421390" cy="1244600"/>
          </a:xfrm>
          <a:prstGeom prst="rect">
            <a:avLst/>
          </a:prstGeom>
        </p:spPr>
      </p:pic>
      <p:pic>
        <p:nvPicPr>
          <p:cNvPr id="7" name="Picture 6" descr="PoochDiagram2_SKull.png"/>
          <p:cNvPicPr>
            <a:picLocks noChangeAspect="1"/>
          </p:cNvPicPr>
          <p:nvPr/>
        </p:nvPicPr>
        <p:blipFill>
          <a:blip r:embed="rId4" cstate="print"/>
          <a:stretch>
            <a:fillRect/>
          </a:stretch>
        </p:blipFill>
        <p:spPr>
          <a:xfrm>
            <a:off x="2284836" y="1616882"/>
            <a:ext cx="1421390" cy="1244600"/>
          </a:xfrm>
          <a:prstGeom prst="rect">
            <a:avLst/>
          </a:prstGeom>
        </p:spPr>
      </p:pic>
      <p:pic>
        <p:nvPicPr>
          <p:cNvPr id="8" name="Picture 7" descr="PoochDiagram2_SKull.png"/>
          <p:cNvPicPr>
            <a:picLocks noChangeAspect="1"/>
          </p:cNvPicPr>
          <p:nvPr/>
        </p:nvPicPr>
        <p:blipFill>
          <a:blip r:embed="rId4" cstate="print"/>
          <a:stretch>
            <a:fillRect/>
          </a:stretch>
        </p:blipFill>
        <p:spPr>
          <a:xfrm>
            <a:off x="3805550" y="1616882"/>
            <a:ext cx="1421390" cy="1244600"/>
          </a:xfrm>
          <a:prstGeom prst="rect">
            <a:avLst/>
          </a:prstGeom>
        </p:spPr>
      </p:pic>
      <p:sp>
        <p:nvSpPr>
          <p:cNvPr id="9" name="TextBox 8"/>
          <p:cNvSpPr txBox="1"/>
          <p:nvPr/>
        </p:nvSpPr>
        <p:spPr>
          <a:xfrm>
            <a:off x="6541854" y="838453"/>
            <a:ext cx="432048" cy="646331"/>
          </a:xfrm>
          <a:prstGeom prst="rect">
            <a:avLst/>
          </a:prstGeom>
          <a:noFill/>
        </p:spPr>
        <p:txBody>
          <a:bodyPr wrap="square" rtlCol="0">
            <a:spAutoFit/>
          </a:bodyPr>
          <a:lstStyle/>
          <a:p>
            <a:pPr algn="l" eaLnBrk="1" fontAlgn="auto" hangingPunct="1">
              <a:spcBef>
                <a:spcPts val="0"/>
              </a:spcBef>
              <a:spcAft>
                <a:spcPts val="0"/>
              </a:spcAft>
            </a:pPr>
            <a:r>
              <a:rPr lang="en-AU" sz="3600" dirty="0" smtClean="0">
                <a:solidFill>
                  <a:prstClr val="black"/>
                </a:solidFill>
                <a:latin typeface="Calibri"/>
              </a:rPr>
              <a:t>X</a:t>
            </a:r>
            <a:endParaRPr lang="en-AU" sz="1800" dirty="0">
              <a:solidFill>
                <a:prstClr val="black"/>
              </a:solidFill>
              <a:latin typeface="Calibri"/>
            </a:endParaRPr>
          </a:p>
        </p:txBody>
      </p:sp>
      <p:pic>
        <p:nvPicPr>
          <p:cNvPr id="11" name="Picture 10" descr="PoochDiagram2_1_Hearts.png"/>
          <p:cNvPicPr>
            <a:picLocks noChangeAspect="1"/>
          </p:cNvPicPr>
          <p:nvPr/>
        </p:nvPicPr>
        <p:blipFill>
          <a:blip r:embed="rId5" cstate="print"/>
          <a:stretch>
            <a:fillRect/>
          </a:stretch>
        </p:blipFill>
        <p:spPr>
          <a:xfrm>
            <a:off x="6324601" y="510821"/>
            <a:ext cx="304800" cy="265289"/>
          </a:xfrm>
          <a:prstGeom prst="rect">
            <a:avLst/>
          </a:prstGeom>
        </p:spPr>
      </p:pic>
      <p:pic>
        <p:nvPicPr>
          <p:cNvPr id="12" name="Picture 11" descr="PoochDiagram2_1_Hearts.png"/>
          <p:cNvPicPr>
            <a:picLocks noChangeAspect="1"/>
          </p:cNvPicPr>
          <p:nvPr/>
        </p:nvPicPr>
        <p:blipFill>
          <a:blip r:embed="rId6" cstate="print"/>
          <a:stretch>
            <a:fillRect/>
          </a:stretch>
        </p:blipFill>
        <p:spPr>
          <a:xfrm>
            <a:off x="6781801" y="795866"/>
            <a:ext cx="152399" cy="132644"/>
          </a:xfrm>
          <a:prstGeom prst="rect">
            <a:avLst/>
          </a:prstGeom>
        </p:spPr>
      </p:pic>
      <p:pic>
        <p:nvPicPr>
          <p:cNvPr id="13" name="Picture 12" descr="PoochDiagram2_1_Hearts.png"/>
          <p:cNvPicPr>
            <a:picLocks noChangeAspect="1"/>
          </p:cNvPicPr>
          <p:nvPr/>
        </p:nvPicPr>
        <p:blipFill>
          <a:blip r:embed="rId7" cstate="print"/>
          <a:stretch>
            <a:fillRect/>
          </a:stretch>
        </p:blipFill>
        <p:spPr>
          <a:xfrm>
            <a:off x="6629401" y="245532"/>
            <a:ext cx="457200" cy="397934"/>
          </a:xfrm>
          <a:prstGeom prst="rect">
            <a:avLst/>
          </a:prstGeom>
        </p:spPr>
      </p:pic>
      <p:pic>
        <p:nvPicPr>
          <p:cNvPr id="14" name="Picture 2"/>
          <p:cNvPicPr>
            <a:picLocks noChangeAspect="1" noChangeArrowheads="1"/>
          </p:cNvPicPr>
          <p:nvPr/>
        </p:nvPicPr>
        <p:blipFill>
          <a:blip r:embed="rId8" cstate="print"/>
          <a:srcRect t="46720" r="25"/>
          <a:stretch>
            <a:fillRect/>
          </a:stretch>
        </p:blipFill>
        <p:spPr bwMode="auto">
          <a:xfrm>
            <a:off x="609600" y="3195672"/>
            <a:ext cx="7922840" cy="3664074"/>
          </a:xfrm>
          <a:prstGeom prst="rect">
            <a:avLst/>
          </a:prstGeom>
          <a:noFill/>
          <a:ln w="9525">
            <a:noFill/>
            <a:miter lim="800000"/>
            <a:headEnd/>
            <a:tailEnd/>
          </a:ln>
        </p:spPr>
      </p:pic>
      <p:sp>
        <p:nvSpPr>
          <p:cNvPr id="10" name="Down Arrow 9"/>
          <p:cNvSpPr/>
          <p:nvPr/>
        </p:nvSpPr>
        <p:spPr>
          <a:xfrm>
            <a:off x="6516216" y="2492896"/>
            <a:ext cx="360040" cy="72008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AU" sz="1800">
              <a:solidFill>
                <a:prstClr val="white"/>
              </a:solidFill>
            </a:endParaRPr>
          </a:p>
        </p:txBody>
      </p:sp>
      <p:pic>
        <p:nvPicPr>
          <p:cNvPr id="15" name="Picture 3"/>
          <p:cNvPicPr>
            <a:picLocks noChangeAspect="1" noChangeArrowheads="1"/>
          </p:cNvPicPr>
          <p:nvPr/>
        </p:nvPicPr>
        <p:blipFill>
          <a:blip r:embed="rId9" cstate="print"/>
          <a:srcRect/>
          <a:stretch>
            <a:fillRect/>
          </a:stretch>
        </p:blipFill>
        <p:spPr bwMode="auto">
          <a:xfrm>
            <a:off x="5182248" y="3602100"/>
            <a:ext cx="1447800" cy="2571750"/>
          </a:xfrm>
          <a:prstGeom prst="rect">
            <a:avLst/>
          </a:prstGeom>
          <a:noFill/>
          <a:ln w="9525">
            <a:noFill/>
            <a:miter lim="800000"/>
            <a:headEnd/>
            <a:tailEnd/>
          </a:ln>
        </p:spPr>
      </p:pic>
      <p:pic>
        <p:nvPicPr>
          <p:cNvPr id="16" name="Picture 4"/>
          <p:cNvPicPr>
            <a:picLocks noChangeAspect="1" noChangeArrowheads="1"/>
          </p:cNvPicPr>
          <p:nvPr/>
        </p:nvPicPr>
        <p:blipFill>
          <a:blip r:embed="rId10" cstate="print"/>
          <a:srcRect/>
          <a:stretch>
            <a:fillRect/>
          </a:stretch>
        </p:blipFill>
        <p:spPr bwMode="auto">
          <a:xfrm>
            <a:off x="3609368" y="3624687"/>
            <a:ext cx="1619250" cy="2790825"/>
          </a:xfrm>
          <a:prstGeom prst="rect">
            <a:avLst/>
          </a:prstGeom>
          <a:noFill/>
          <a:ln w="9525">
            <a:noFill/>
            <a:miter lim="800000"/>
            <a:headEnd/>
            <a:tailEnd/>
          </a:ln>
        </p:spPr>
      </p:pic>
      <p:pic>
        <p:nvPicPr>
          <p:cNvPr id="17" name="Picture 5"/>
          <p:cNvPicPr>
            <a:picLocks noChangeAspect="1" noChangeArrowheads="1"/>
          </p:cNvPicPr>
          <p:nvPr/>
        </p:nvPicPr>
        <p:blipFill>
          <a:blip r:embed="rId11" cstate="print"/>
          <a:srcRect/>
          <a:stretch>
            <a:fillRect/>
          </a:stretch>
        </p:blipFill>
        <p:spPr bwMode="auto">
          <a:xfrm>
            <a:off x="2072703" y="3598070"/>
            <a:ext cx="1762125" cy="2800350"/>
          </a:xfrm>
          <a:prstGeom prst="rect">
            <a:avLst/>
          </a:prstGeom>
          <a:noFill/>
          <a:ln w="9525">
            <a:noFill/>
            <a:miter lim="800000"/>
            <a:headEnd/>
            <a:tailEnd/>
          </a:ln>
        </p:spPr>
      </p:pic>
      <p:pic>
        <p:nvPicPr>
          <p:cNvPr id="18" name="Picture 17" descr="PoochDiagram2_Snowman.png"/>
          <p:cNvPicPr>
            <a:picLocks noChangeAspect="1"/>
          </p:cNvPicPr>
          <p:nvPr/>
        </p:nvPicPr>
        <p:blipFill>
          <a:blip r:embed="rId12" cstate="print"/>
          <a:stretch>
            <a:fillRect/>
          </a:stretch>
        </p:blipFill>
        <p:spPr>
          <a:xfrm>
            <a:off x="246862" y="3886200"/>
            <a:ext cx="1936528" cy="2057400"/>
          </a:xfrm>
          <a:prstGeom prst="rect">
            <a:avLst/>
          </a:prstGeom>
        </p:spPr>
      </p:pic>
      <p:sp>
        <p:nvSpPr>
          <p:cNvPr id="19" name="TextBox 18"/>
          <p:cNvSpPr txBox="1"/>
          <p:nvPr/>
        </p:nvSpPr>
        <p:spPr>
          <a:xfrm rot="19230532">
            <a:off x="535156" y="3747542"/>
            <a:ext cx="6954625" cy="58477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l" eaLnBrk="1" fontAlgn="auto" hangingPunct="1">
              <a:spcBef>
                <a:spcPts val="0"/>
              </a:spcBef>
              <a:spcAft>
                <a:spcPts val="0"/>
              </a:spcAft>
            </a:pPr>
            <a:r>
              <a:rPr lang="zh-TW" altLang="en-US" dirty="0" smtClean="0">
                <a:solidFill>
                  <a:prstClr val="white"/>
                </a:solidFill>
              </a:rPr>
              <a:t>自然选择只能在现存的</a:t>
            </a:r>
            <a:r>
              <a:rPr lang="zh-CN" altLang="en-US" dirty="0" smtClean="0">
                <a:solidFill>
                  <a:prstClr val="white"/>
                </a:solidFill>
              </a:rPr>
              <a:t>资料</a:t>
            </a:r>
            <a:r>
              <a:rPr lang="zh-TW" altLang="en-US" dirty="0" smtClean="0">
                <a:solidFill>
                  <a:prstClr val="white"/>
                </a:solidFill>
              </a:rPr>
              <a:t>中作筛选</a:t>
            </a:r>
            <a:r>
              <a:rPr lang="en-US" altLang="zh-TW" dirty="0" smtClean="0">
                <a:solidFill>
                  <a:prstClr val="white"/>
                </a:solidFill>
              </a:rPr>
              <a:t>!</a:t>
            </a:r>
            <a:r>
              <a:rPr lang="zh-TW" altLang="en-US" dirty="0" smtClean="0">
                <a:solidFill>
                  <a:prstClr val="white"/>
                </a:solidFill>
              </a:rPr>
              <a:t> </a:t>
            </a:r>
            <a:endParaRPr lang="en-US" altLang="zh-TW" dirty="0" smtClean="0">
              <a:solidFill>
                <a:prstClr val="white"/>
              </a:solidFill>
            </a:endParaRPr>
          </a:p>
        </p:txBody>
      </p:sp>
    </p:spTree>
  </p:cSld>
  <p:clrMapOvr>
    <a:masterClrMapping/>
  </p:clrMapOvr>
  <p:transition xmlns:p14="http://schemas.microsoft.com/office/powerpoint/2010/main" advClick="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fmla="#ppt_w*sin(2.5*pi*$)">
                                          <p:val>
                                            <p:fltVal val="0"/>
                                          </p:val>
                                        </p:tav>
                                        <p:tav tm="100000">
                                          <p:val>
                                            <p:fltVal val="1"/>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9" presetClass="entr" presetSubtype="1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fmla="#ppt_w*sin(2.5*pi*$)">
                                          <p:val>
                                            <p:fltVal val="0"/>
                                          </p:val>
                                        </p:tav>
                                        <p:tav tm="100000">
                                          <p:val>
                                            <p:fltVal val="1"/>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childTnLst>
                                </p:cTn>
                              </p:par>
                            </p:childTnLst>
                          </p:cTn>
                        </p:par>
                        <p:par>
                          <p:cTn id="14" fill="hold">
                            <p:stCondLst>
                              <p:cond delay="2000"/>
                            </p:stCondLst>
                            <p:childTnLst>
                              <p:par>
                                <p:cTn id="15" presetID="19" presetClass="entr" presetSubtype="1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fmla="#ppt_w*sin(2.5*pi*$)">
                                          <p:val>
                                            <p:fltVal val="0"/>
                                          </p:val>
                                        </p:tav>
                                        <p:tav tm="100000">
                                          <p:val>
                                            <p:fltVal val="1"/>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par>
                                <p:cTn id="26" presetID="19" presetClass="entr" presetSubtype="1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fmla="#ppt_w*sin(2.5*pi*$)">
                                          <p:val>
                                            <p:fltVal val="0"/>
                                          </p:val>
                                        </p:tav>
                                        <p:tav tm="100000">
                                          <p:val>
                                            <p:fltVal val="1"/>
                                          </p:val>
                                        </p:tav>
                                      </p:tavLst>
                                    </p:anim>
                                    <p:anim calcmode="lin" valueType="num">
                                      <p:cBhvr>
                                        <p:cTn id="29" dur="500" fill="hold"/>
                                        <p:tgtEl>
                                          <p:spTgt spid="13"/>
                                        </p:tgtEl>
                                        <p:attrNameLst>
                                          <p:attrName>ppt_h</p:attrName>
                                        </p:attrNameLst>
                                      </p:cBhvr>
                                      <p:tavLst>
                                        <p:tav tm="0">
                                          <p:val>
                                            <p:strVal val="#ppt_h"/>
                                          </p:val>
                                        </p:tav>
                                        <p:tav tm="100000">
                                          <p:val>
                                            <p:strVal val="#ppt_h"/>
                                          </p:val>
                                        </p:tav>
                                      </p:tavLst>
                                    </p:anim>
                                  </p:childTnLst>
                                </p:cTn>
                              </p:par>
                              <p:par>
                                <p:cTn id="30" presetID="55"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strVal val="#ppt_w*0.70"/>
                                          </p:val>
                                        </p:tav>
                                        <p:tav tm="100000">
                                          <p:val>
                                            <p:strVal val="#ppt_w"/>
                                          </p:val>
                                        </p:tav>
                                      </p:tavLst>
                                    </p:anim>
                                    <p:anim calcmode="lin" valueType="num">
                                      <p:cBhvr>
                                        <p:cTn id="33" dur="500" fill="hold"/>
                                        <p:tgtEl>
                                          <p:spTgt spid="11"/>
                                        </p:tgtEl>
                                        <p:attrNameLst>
                                          <p:attrName>ppt_h</p:attrName>
                                        </p:attrNameLst>
                                      </p:cBhvr>
                                      <p:tavLst>
                                        <p:tav tm="0">
                                          <p:val>
                                            <p:strVal val="#ppt_h"/>
                                          </p:val>
                                        </p:tav>
                                        <p:tav tm="100000">
                                          <p:val>
                                            <p:strVal val="#ppt_h"/>
                                          </p:val>
                                        </p:tav>
                                      </p:tavLst>
                                    </p:anim>
                                    <p:animEffect transition="in" filter="fade">
                                      <p:cBhvr>
                                        <p:cTn id="34" dur="500"/>
                                        <p:tgtEl>
                                          <p:spTgt spid="11"/>
                                        </p:tgtEl>
                                      </p:cBhvr>
                                    </p:animEffect>
                                  </p:childTnLst>
                                </p:cTn>
                              </p:par>
                              <p:par>
                                <p:cTn id="35" presetID="19"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fmla="#ppt_w*sin(2.5*pi*$)">
                                          <p:val>
                                            <p:fltVal val="0"/>
                                          </p:val>
                                        </p:tav>
                                        <p:tav tm="100000">
                                          <p:val>
                                            <p:fltVal val="1"/>
                                          </p:val>
                                        </p:tav>
                                      </p:tavLst>
                                    </p:anim>
                                    <p:anim calcmode="lin" valueType="num">
                                      <p:cBhvr>
                                        <p:cTn id="38" dur="1000" fill="hold"/>
                                        <p:tgtEl>
                                          <p:spTgt spid="11"/>
                                        </p:tgtEl>
                                        <p:attrNameLst>
                                          <p:attrName>ppt_h</p:attrName>
                                        </p:attrNameLst>
                                      </p:cBhvr>
                                      <p:tavLst>
                                        <p:tav tm="0">
                                          <p:val>
                                            <p:strVal val="#ppt_h"/>
                                          </p:val>
                                        </p:tav>
                                        <p:tav tm="100000">
                                          <p:val>
                                            <p:strVal val="#ppt_h"/>
                                          </p:val>
                                        </p:tav>
                                      </p:tavLst>
                                    </p:anim>
                                  </p:childTnLst>
                                </p:cTn>
                              </p:par>
                              <p:par>
                                <p:cTn id="39" presetID="55" presetClass="entr" presetSubtype="0" fill="hold" nodeType="withEffect">
                                  <p:stCondLst>
                                    <p:cond delay="100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strVal val="#ppt_w*0.70"/>
                                          </p:val>
                                        </p:tav>
                                        <p:tav tm="100000">
                                          <p:val>
                                            <p:strVal val="#ppt_w"/>
                                          </p:val>
                                        </p:tav>
                                      </p:tavLst>
                                    </p:anim>
                                    <p:anim calcmode="lin" valueType="num">
                                      <p:cBhvr>
                                        <p:cTn id="42" dur="500" fill="hold"/>
                                        <p:tgtEl>
                                          <p:spTgt spid="12"/>
                                        </p:tgtEl>
                                        <p:attrNameLst>
                                          <p:attrName>ppt_h</p:attrName>
                                        </p:attrNameLst>
                                      </p:cBhvr>
                                      <p:tavLst>
                                        <p:tav tm="0">
                                          <p:val>
                                            <p:strVal val="#ppt_h"/>
                                          </p:val>
                                        </p:tav>
                                        <p:tav tm="100000">
                                          <p:val>
                                            <p:strVal val="#ppt_h"/>
                                          </p:val>
                                        </p:tav>
                                      </p:tavLst>
                                    </p:anim>
                                    <p:animEffect transition="in" filter="fade">
                                      <p:cBhvr>
                                        <p:cTn id="43" dur="500"/>
                                        <p:tgtEl>
                                          <p:spTgt spid="12"/>
                                        </p:tgtEl>
                                      </p:cBhvr>
                                    </p:animEffect>
                                  </p:childTnLst>
                                </p:cTn>
                              </p:par>
                              <p:par>
                                <p:cTn id="44" presetID="19" presetClass="entr" presetSubtype="1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fmla="#ppt_w*sin(2.5*pi*$)">
                                          <p:val>
                                            <p:fltVal val="0"/>
                                          </p:val>
                                        </p:tav>
                                        <p:tav tm="100000">
                                          <p:val>
                                            <p:fltVal val="1"/>
                                          </p:val>
                                        </p:tav>
                                      </p:tavLst>
                                    </p:anim>
                                    <p:anim calcmode="lin" valueType="num">
                                      <p:cBhvr>
                                        <p:cTn id="47" dur="500" fill="hold"/>
                                        <p:tgtEl>
                                          <p:spTgt spid="12"/>
                                        </p:tgtEl>
                                        <p:attrNameLst>
                                          <p:attrName>ppt_h</p:attrName>
                                        </p:attrNameLst>
                                      </p:cBhvr>
                                      <p:tavLst>
                                        <p:tav tm="0">
                                          <p:val>
                                            <p:strVal val="#ppt_h"/>
                                          </p:val>
                                        </p:tav>
                                        <p:tav tm="100000">
                                          <p:val>
                                            <p:strVal val="#ppt_h"/>
                                          </p:val>
                                        </p:tav>
                                      </p:tavLst>
                                    </p:anim>
                                  </p:childTnLst>
                                </p:cTn>
                              </p:par>
                            </p:childTnLst>
                          </p:cTn>
                        </p:par>
                        <p:par>
                          <p:cTn id="48" fill="hold">
                            <p:stCondLst>
                              <p:cond delay="1500"/>
                            </p:stCondLst>
                            <p:childTnLst>
                              <p:par>
                                <p:cTn id="49" presetID="53"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childTnLst>
                          </p:cTn>
                        </p:par>
                        <p:par>
                          <p:cTn id="54" fill="hold">
                            <p:stCondLst>
                              <p:cond delay="2000"/>
                            </p:stCondLst>
                            <p:childTnLst>
                              <p:par>
                                <p:cTn id="55" presetID="22" presetClass="entr" presetSubtype="1"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up)">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20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dissolve">
                                      <p:cBhvr>
                                        <p:cTn id="67" dur="500"/>
                                        <p:tgtEl>
                                          <p:spTgt spid="15"/>
                                        </p:tgtEl>
                                      </p:cBhvr>
                                    </p:animEffect>
                                  </p:childTnLst>
                                </p:cTn>
                              </p:par>
                            </p:childTnLst>
                          </p:cTn>
                        </p:par>
                        <p:par>
                          <p:cTn id="68" fill="hold">
                            <p:stCondLst>
                              <p:cond delay="500"/>
                            </p:stCondLst>
                            <p:childTnLst>
                              <p:par>
                                <p:cTn id="69" presetID="9"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dissolve">
                                      <p:cBhvr>
                                        <p:cTn id="71" dur="500"/>
                                        <p:tgtEl>
                                          <p:spTgt spid="16"/>
                                        </p:tgtEl>
                                      </p:cBhvr>
                                    </p:animEffect>
                                  </p:childTnLst>
                                </p:cTn>
                              </p:par>
                            </p:childTnLst>
                          </p:cTn>
                        </p:par>
                        <p:par>
                          <p:cTn id="72" fill="hold">
                            <p:stCondLst>
                              <p:cond delay="1000"/>
                            </p:stCondLst>
                            <p:childTnLst>
                              <p:par>
                                <p:cTn id="73" presetID="9" presetClass="entr" presetSubtype="0" fill="hold"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dissolve">
                                      <p:cBhvr>
                                        <p:cTn id="75" dur="500"/>
                                        <p:tgtEl>
                                          <p:spTgt spid="17"/>
                                        </p:tgtEl>
                                      </p:cBhvr>
                                    </p:animEffect>
                                  </p:childTnLst>
                                </p:cTn>
                              </p:par>
                              <p:par>
                                <p:cTn id="76" presetID="10" presetClass="entr" presetSubtype="0"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10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58" presetClass="entr" presetSubtype="0" accel="100000"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p:cTn id="83" dur="500" fill="hold"/>
                                        <p:tgtEl>
                                          <p:spTgt spid="19"/>
                                        </p:tgtEl>
                                        <p:attrNameLst>
                                          <p:attrName>ppt_w</p:attrName>
                                        </p:attrNameLst>
                                      </p:cBhvr>
                                      <p:tavLst>
                                        <p:tav tm="0">
                                          <p:val>
                                            <p:strVal val="#ppt_w*2.5"/>
                                          </p:val>
                                        </p:tav>
                                        <p:tav tm="100000">
                                          <p:val>
                                            <p:strVal val="#ppt_w"/>
                                          </p:val>
                                        </p:tav>
                                      </p:tavLst>
                                    </p:anim>
                                    <p:anim calcmode="lin" valueType="num">
                                      <p:cBhvr>
                                        <p:cTn id="84" dur="500" fill="hold"/>
                                        <p:tgtEl>
                                          <p:spTgt spid="19"/>
                                        </p:tgtEl>
                                        <p:attrNameLst>
                                          <p:attrName>ppt_h</p:attrName>
                                        </p:attrNameLst>
                                      </p:cBhvr>
                                      <p:tavLst>
                                        <p:tav tm="0">
                                          <p:val>
                                            <p:strVal val="#ppt_h*0.01"/>
                                          </p:val>
                                        </p:tav>
                                        <p:tav tm="100000">
                                          <p:val>
                                            <p:strVal val="#ppt_h"/>
                                          </p:val>
                                        </p:tav>
                                      </p:tavLst>
                                    </p:anim>
                                    <p:anim calcmode="lin" valueType="num">
                                      <p:cBhvr>
                                        <p:cTn id="85" dur="500" fill="hold"/>
                                        <p:tgtEl>
                                          <p:spTgt spid="19"/>
                                        </p:tgtEl>
                                        <p:attrNameLst>
                                          <p:attrName>ppt_x</p:attrName>
                                        </p:attrNameLst>
                                      </p:cBhvr>
                                      <p:tavLst>
                                        <p:tav tm="0">
                                          <p:val>
                                            <p:strVal val="#ppt_x"/>
                                          </p:val>
                                        </p:tav>
                                        <p:tav tm="100000">
                                          <p:val>
                                            <p:strVal val="#ppt_x"/>
                                          </p:val>
                                        </p:tav>
                                      </p:tavLst>
                                    </p:anim>
                                    <p:anim calcmode="lin" valueType="num">
                                      <p:cBhvr>
                                        <p:cTn id="86" dur="500" fill="hold"/>
                                        <p:tgtEl>
                                          <p:spTgt spid="19"/>
                                        </p:tgtEl>
                                        <p:attrNameLst>
                                          <p:attrName>ppt_y</p:attrName>
                                        </p:attrNameLst>
                                      </p:cBhvr>
                                      <p:tavLst>
                                        <p:tav tm="0">
                                          <p:val>
                                            <p:strVal val="#ppt_h+1"/>
                                          </p:val>
                                        </p:tav>
                                        <p:tav tm="100000">
                                          <p:val>
                                            <p:strVal val="#ppt_y"/>
                                          </p:val>
                                        </p:tav>
                                      </p:tavLst>
                                    </p:anim>
                                    <p:animEffect transition="in" filter="fade">
                                      <p:cBhvr>
                                        <p:cTn id="8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2142053"/>
            <a:ext cx="7924800" cy="2277547"/>
          </a:xfrm>
          <a:prstGeom prst="rect">
            <a:avLst/>
          </a:prstGeom>
          <a:noFill/>
        </p:spPr>
        <p:txBody>
          <a:bodyPr wrap="square" rtlCol="0">
            <a:spAutoFit/>
          </a:bodyPr>
          <a:lstStyle/>
          <a:p>
            <a:pPr algn="l" eaLnBrk="1" fontAlgn="auto" hangingPunct="1">
              <a:spcBef>
                <a:spcPts val="0"/>
              </a:spcBef>
              <a:spcAft>
                <a:spcPts val="1200"/>
              </a:spcAft>
              <a:defRPr/>
            </a:pPr>
            <a:r>
              <a:rPr lang="zh-TW" altLang="en-US" sz="4400" b="1" kern="0" dirty="0" smtClean="0">
                <a:latin typeface="Calibri"/>
              </a:rPr>
              <a:t>只有两个选择</a:t>
            </a:r>
            <a:r>
              <a:rPr lang="en-US" altLang="zh-TW" sz="4400" b="1" kern="0" dirty="0" smtClean="0">
                <a:latin typeface="Calibri"/>
              </a:rPr>
              <a:t>︰</a:t>
            </a:r>
            <a:endParaRPr lang="en-US" sz="4400" b="1" kern="0" dirty="0" smtClean="0">
              <a:latin typeface="Calibri"/>
            </a:endParaRPr>
          </a:p>
          <a:p>
            <a:pPr algn="l" eaLnBrk="1" fontAlgn="auto" hangingPunct="1">
              <a:spcBef>
                <a:spcPts val="0"/>
              </a:spcBef>
              <a:spcAft>
                <a:spcPts val="0"/>
              </a:spcAft>
              <a:defRPr/>
            </a:pPr>
            <a:r>
              <a:rPr lang="en-US" sz="4400" b="1" kern="0" dirty="0" smtClean="0">
                <a:latin typeface="Calibri"/>
              </a:rPr>
              <a:t>1. </a:t>
            </a:r>
            <a:r>
              <a:rPr lang="zh-TW" altLang="en-US" sz="4400" b="1" kern="0" dirty="0" smtClean="0">
                <a:latin typeface="Calibri"/>
              </a:rPr>
              <a:t>神创造</a:t>
            </a:r>
            <a:r>
              <a:rPr lang="en-US" sz="4400" b="1" kern="0" dirty="0" smtClean="0">
                <a:latin typeface="Calibri"/>
              </a:rPr>
              <a:t>	</a:t>
            </a:r>
          </a:p>
          <a:p>
            <a:pPr algn="l" eaLnBrk="1" fontAlgn="auto" hangingPunct="1">
              <a:spcBef>
                <a:spcPts val="0"/>
              </a:spcBef>
              <a:spcAft>
                <a:spcPts val="0"/>
              </a:spcAft>
              <a:defRPr/>
            </a:pPr>
            <a:r>
              <a:rPr lang="en-US" sz="4400" b="1" kern="0" dirty="0" smtClean="0">
                <a:latin typeface="Calibri"/>
              </a:rPr>
              <a:t>2. </a:t>
            </a:r>
            <a:r>
              <a:rPr lang="zh-TW" altLang="en-US" sz="4400" b="1" kern="0" dirty="0" smtClean="0">
                <a:latin typeface="Calibri"/>
              </a:rPr>
              <a:t>自我创造出来</a:t>
            </a:r>
            <a:r>
              <a:rPr lang="en-US" sz="4400" b="1" kern="0" dirty="0" smtClean="0">
                <a:latin typeface="Calibri"/>
              </a:rPr>
              <a:t>? </a:t>
            </a:r>
            <a:r>
              <a:rPr lang="en-US" altLang="zh-TW" sz="3600" b="1" kern="0" dirty="0" smtClean="0">
                <a:latin typeface="Calibri"/>
              </a:rPr>
              <a:t>(</a:t>
            </a:r>
            <a:r>
              <a:rPr lang="zh-TW" altLang="en-US" sz="3600" b="1" kern="0" dirty="0" smtClean="0">
                <a:latin typeface="Calibri"/>
              </a:rPr>
              <a:t>进化</a:t>
            </a:r>
            <a:r>
              <a:rPr lang="en-US" sz="3600" b="1" kern="0" dirty="0" smtClean="0">
                <a:latin typeface="Calibri"/>
              </a:rPr>
              <a:t>)</a:t>
            </a:r>
            <a:endParaRPr lang="en-US" sz="4400" b="1" kern="0" dirty="0" smtClean="0">
              <a:latin typeface="Calibri"/>
            </a:endParaRPr>
          </a:p>
        </p:txBody>
      </p:sp>
      <p:pic>
        <p:nvPicPr>
          <p:cNvPr id="6" name="Picture 5" descr="CMI_LOGO_FINAL_TRANSPARENT.png"/>
          <p:cNvPicPr>
            <a:picLocks noChangeAspect="1"/>
          </p:cNvPicPr>
          <p:nvPr/>
        </p:nvPicPr>
        <p:blipFill>
          <a:blip r:embed="rId3" cstate="print"/>
          <a:stretch>
            <a:fillRect/>
          </a:stretch>
        </p:blipFill>
        <p:spPr>
          <a:xfrm>
            <a:off x="2771800" y="5384845"/>
            <a:ext cx="3528392" cy="787355"/>
          </a:xfrm>
          <a:prstGeom prst="rect">
            <a:avLst/>
          </a:prstGeom>
        </p:spPr>
      </p:pic>
      <p:sp>
        <p:nvSpPr>
          <p:cNvPr id="8" name="Title 7"/>
          <p:cNvSpPr>
            <a:spLocks noGrp="1"/>
          </p:cNvSpPr>
          <p:nvPr>
            <p:ph type="title"/>
          </p:nvPr>
        </p:nvSpPr>
        <p:spPr>
          <a:xfrm>
            <a:off x="533400" y="457200"/>
            <a:ext cx="8229600" cy="1143000"/>
          </a:xfrm>
        </p:spPr>
        <p:txBody>
          <a:bodyPr/>
          <a:lstStyle/>
          <a:p>
            <a:pPr lvl="0"/>
            <a:r>
              <a:rPr lang="zh-TW" altLang="en-US" b="1" dirty="0" smtClean="0">
                <a:solidFill>
                  <a:schemeClr val="tx2">
                    <a:lumMod val="90000"/>
                  </a:schemeClr>
                </a:solidFill>
                <a:effectLst>
                  <a:outerShdw blurRad="38100" dist="38100" dir="2700000" algn="tl">
                    <a:srgbClr val="000000">
                      <a:alpha val="43137"/>
                    </a:srgbClr>
                  </a:outerShdw>
                </a:effectLst>
                <a:latin typeface="Calibri" pitchFamily="34" charset="0"/>
                <a:cs typeface="Calibri" pitchFamily="34" charset="0"/>
              </a:rPr>
              <a:t>万物从哪里来</a:t>
            </a:r>
            <a:r>
              <a:rPr lang="en-US" altLang="zh-TW" b="1" dirty="0" smtClean="0">
                <a:solidFill>
                  <a:schemeClr val="tx2">
                    <a:lumMod val="90000"/>
                  </a:schemeClr>
                </a:solidFill>
                <a:effectLst>
                  <a:outerShdw blurRad="38100" dist="38100" dir="2700000" algn="tl">
                    <a:srgbClr val="000000">
                      <a:alpha val="43137"/>
                    </a:srgbClr>
                  </a:outerShdw>
                </a:effectLst>
                <a:latin typeface="Calibri" pitchFamily="34" charset="0"/>
                <a:cs typeface="Calibri" pitchFamily="34" charset="0"/>
              </a:rPr>
              <a:t>?</a:t>
            </a:r>
            <a:br>
              <a:rPr lang="en-US" altLang="zh-TW" b="1" dirty="0" smtClean="0">
                <a:solidFill>
                  <a:schemeClr val="tx2">
                    <a:lumMod val="90000"/>
                  </a:schemeClr>
                </a:solidFill>
                <a:effectLst>
                  <a:outerShdw blurRad="38100" dist="38100" dir="2700000" algn="tl">
                    <a:srgbClr val="000000">
                      <a:alpha val="43137"/>
                    </a:srgbClr>
                  </a:outerShdw>
                </a:effectLst>
                <a:latin typeface="Calibri" pitchFamily="34" charset="0"/>
                <a:cs typeface="Calibri" pitchFamily="34" charset="0"/>
              </a:rPr>
            </a:br>
            <a:r>
              <a:rPr lang="en-US" altLang="zh-TW" b="1" dirty="0" smtClean="0">
                <a:solidFill>
                  <a:schemeClr val="tx2">
                    <a:lumMod val="90000"/>
                  </a:schemeClr>
                </a:solidFill>
                <a:effectLst>
                  <a:outerShdw blurRad="38100" dist="38100" dir="2700000" algn="tl">
                    <a:srgbClr val="000000">
                      <a:alpha val="43137"/>
                    </a:srgbClr>
                  </a:outerShdw>
                </a:effectLst>
                <a:latin typeface="Calibri" pitchFamily="34" charset="0"/>
                <a:cs typeface="Calibri" pitchFamily="34" charset="0"/>
              </a:rPr>
              <a:t>Where did everything come from?</a:t>
            </a:r>
            <a:endParaRPr lang="en-AU" dirty="0">
              <a:latin typeface="Calibri" pitchFamily="34" charset="0"/>
              <a:cs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strVal val="#ppt_w*2.5"/>
                                          </p:val>
                                        </p:tav>
                                        <p:tav tm="100000">
                                          <p:val>
                                            <p:strVal val="#ppt_w"/>
                                          </p:val>
                                        </p:tav>
                                      </p:tavLst>
                                    </p:anim>
                                    <p:anim calcmode="lin" valueType="num">
                                      <p:cBhvr>
                                        <p:cTn id="8" dur="500" fill="hold"/>
                                        <p:tgtEl>
                                          <p:spTgt spid="5">
                                            <p:txEl>
                                              <p:pRg st="0" end="0"/>
                                            </p:txEl>
                                          </p:spTgt>
                                        </p:tgtEl>
                                        <p:attrNameLst>
                                          <p:attrName>ppt_h</p:attrName>
                                        </p:attrNameLst>
                                      </p:cBhvr>
                                      <p:tavLst>
                                        <p:tav tm="0">
                                          <p:val>
                                            <p:strVal val="#ppt_h*0.01"/>
                                          </p:val>
                                        </p:tav>
                                        <p:tav tm="100000">
                                          <p:val>
                                            <p:strVal val="#ppt_h"/>
                                          </p:val>
                                        </p:tav>
                                      </p:tavLst>
                                    </p:anim>
                                    <p:anim calcmode="lin" valueType="num">
                                      <p:cBhvr>
                                        <p:cTn id="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0" dur="500" fill="hold"/>
                                        <p:tgtEl>
                                          <p:spTgt spid="5">
                                            <p:txEl>
                                              <p:pRg st="0" end="0"/>
                                            </p:txEl>
                                          </p:spTgt>
                                        </p:tgtEl>
                                        <p:attrNameLst>
                                          <p:attrName>ppt_y</p:attrName>
                                        </p:attrNameLst>
                                      </p:cBhvr>
                                      <p:tavLst>
                                        <p:tav tm="0">
                                          <p:val>
                                            <p:strVal val="#ppt_h+1"/>
                                          </p:val>
                                        </p:tav>
                                        <p:tav tm="100000">
                                          <p:val>
                                            <p:strVal val="#ppt_y"/>
                                          </p:val>
                                        </p:tav>
                                      </p:tavLst>
                                    </p:anim>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p:cTn id="16" dur="500" fill="hold"/>
                                        <p:tgtEl>
                                          <p:spTgt spid="5">
                                            <p:txEl>
                                              <p:pRg st="1" end="1"/>
                                            </p:txEl>
                                          </p:spTgt>
                                        </p:tgtEl>
                                        <p:attrNameLst>
                                          <p:attrName>ppt_w</p:attrName>
                                        </p:attrNameLst>
                                      </p:cBhvr>
                                      <p:tavLst>
                                        <p:tav tm="0">
                                          <p:val>
                                            <p:strVal val="#ppt_w*2.5"/>
                                          </p:val>
                                        </p:tav>
                                        <p:tav tm="100000">
                                          <p:val>
                                            <p:strVal val="#ppt_w"/>
                                          </p:val>
                                        </p:tav>
                                      </p:tavLst>
                                    </p:anim>
                                    <p:anim calcmode="lin" valueType="num">
                                      <p:cBhvr>
                                        <p:cTn id="17" dur="500" fill="hold"/>
                                        <p:tgtEl>
                                          <p:spTgt spid="5">
                                            <p:txEl>
                                              <p:pRg st="1" end="1"/>
                                            </p:txEl>
                                          </p:spTgt>
                                        </p:tgtEl>
                                        <p:attrNameLst>
                                          <p:attrName>ppt_h</p:attrName>
                                        </p:attrNameLst>
                                      </p:cBhvr>
                                      <p:tavLst>
                                        <p:tav tm="0">
                                          <p:val>
                                            <p:strVal val="#ppt_h*0.01"/>
                                          </p:val>
                                        </p:tav>
                                        <p:tav tm="100000">
                                          <p:val>
                                            <p:strVal val="#ppt_h"/>
                                          </p:val>
                                        </p:tav>
                                      </p:tavLst>
                                    </p:anim>
                                    <p:anim calcmode="lin" valueType="num">
                                      <p:cBhvr>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1" end="1"/>
                                            </p:txEl>
                                          </p:spTgt>
                                        </p:tgtEl>
                                        <p:attrNameLst>
                                          <p:attrName>ppt_y</p:attrName>
                                        </p:attrNameLst>
                                      </p:cBhvr>
                                      <p:tavLst>
                                        <p:tav tm="0">
                                          <p:val>
                                            <p:strVal val="#ppt_h+1"/>
                                          </p:val>
                                        </p:tav>
                                        <p:tav tm="100000">
                                          <p:val>
                                            <p:strVal val="#ppt_y"/>
                                          </p:val>
                                        </p:tav>
                                      </p:tavLst>
                                    </p:anim>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8" presetClass="entr" presetSubtype="0" accel="10000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p:cTn id="25" dur="500" fill="hold"/>
                                        <p:tgtEl>
                                          <p:spTgt spid="5">
                                            <p:txEl>
                                              <p:pRg st="2" end="2"/>
                                            </p:txEl>
                                          </p:spTgt>
                                        </p:tgtEl>
                                        <p:attrNameLst>
                                          <p:attrName>ppt_w</p:attrName>
                                        </p:attrNameLst>
                                      </p:cBhvr>
                                      <p:tavLst>
                                        <p:tav tm="0">
                                          <p:val>
                                            <p:strVal val="#ppt_w*2.5"/>
                                          </p:val>
                                        </p:tav>
                                        <p:tav tm="100000">
                                          <p:val>
                                            <p:strVal val="#ppt_w"/>
                                          </p:val>
                                        </p:tav>
                                      </p:tavLst>
                                    </p:anim>
                                    <p:anim calcmode="lin" valueType="num">
                                      <p:cBhvr>
                                        <p:cTn id="26" dur="500" fill="hold"/>
                                        <p:tgtEl>
                                          <p:spTgt spid="5">
                                            <p:txEl>
                                              <p:pRg st="2" end="2"/>
                                            </p:txEl>
                                          </p:spTgt>
                                        </p:tgtEl>
                                        <p:attrNameLst>
                                          <p:attrName>ppt_h</p:attrName>
                                        </p:attrNameLst>
                                      </p:cBhvr>
                                      <p:tavLst>
                                        <p:tav tm="0">
                                          <p:val>
                                            <p:strVal val="#ppt_h*0.01"/>
                                          </p:val>
                                        </p:tav>
                                        <p:tav tm="100000">
                                          <p:val>
                                            <p:strVal val="#ppt_h"/>
                                          </p:val>
                                        </p:tav>
                                      </p:tavLst>
                                    </p:anim>
                                    <p:anim calcmode="lin" valueType="num">
                                      <p:cBhvr>
                                        <p:cTn id="2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5">
                                            <p:txEl>
                                              <p:pRg st="2" end="2"/>
                                            </p:txEl>
                                          </p:spTgt>
                                        </p:tgtEl>
                                        <p:attrNameLst>
                                          <p:attrName>ppt_y</p:attrName>
                                        </p:attrNameLst>
                                      </p:cBhvr>
                                      <p:tavLst>
                                        <p:tav tm="0">
                                          <p:val>
                                            <p:strVal val="#ppt_h+1"/>
                                          </p:val>
                                        </p:tav>
                                        <p:tav tm="100000">
                                          <p:val>
                                            <p:strVal val="#ppt_y"/>
                                          </p:val>
                                        </p:tav>
                                      </p:tavLst>
                                    </p:anim>
                                    <p:animEffect transition="in" filter="fade">
                                      <p:cBhvr>
                                        <p:cTn id="2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624631"/>
            <a:ext cx="7772400" cy="4770537"/>
          </a:xfrm>
        </p:spPr>
        <p:txBody>
          <a:bodyPr wrap="square">
            <a:spAutoFit/>
          </a:bodyPr>
          <a:lstStyle/>
          <a:p>
            <a:r>
              <a:rPr lang="zh-TW" altLang="en-US" sz="3600" b="1" i="1" dirty="0" smtClean="0">
                <a:solidFill>
                  <a:srgbClr val="FFFF00"/>
                </a:solidFill>
                <a:latin typeface="Calibri" pitchFamily="34" charset="0"/>
              </a:rPr>
              <a:t>基因突变和自然选择都不能</a:t>
            </a:r>
            <a:r>
              <a:rPr lang="en-US" altLang="zh-TW" sz="3600" b="1" i="1" dirty="0">
                <a:solidFill>
                  <a:srgbClr val="FFFF00"/>
                </a:solidFill>
                <a:latin typeface="Calibri" pitchFamily="34" charset="0"/>
              </a:rPr>
              <a:t/>
            </a:r>
            <a:br>
              <a:rPr lang="en-US" altLang="zh-TW" sz="3600" b="1" i="1" dirty="0">
                <a:solidFill>
                  <a:srgbClr val="FFFF00"/>
                </a:solidFill>
                <a:latin typeface="Calibri" pitchFamily="34" charset="0"/>
              </a:rPr>
            </a:br>
            <a:r>
              <a:rPr lang="zh-TW" altLang="en-US" sz="3600" b="1" i="1" dirty="0" smtClean="0">
                <a:solidFill>
                  <a:schemeClr val="tx1"/>
                </a:solidFill>
                <a:latin typeface="Calibri" pitchFamily="34" charset="0"/>
              </a:rPr>
              <a:t>创造出</a:t>
            </a:r>
            <a:r>
              <a:rPr lang="zh-TW" altLang="en-US" sz="3600" b="1" i="1" dirty="0" smtClean="0">
                <a:solidFill>
                  <a:srgbClr val="FFFF00"/>
                </a:solidFill>
                <a:latin typeface="Calibri" pitchFamily="34" charset="0"/>
              </a:rPr>
              <a:t>需</a:t>
            </a:r>
            <a:r>
              <a:rPr lang="zh-TW" altLang="en-US" sz="3600" b="1" i="1" dirty="0">
                <a:solidFill>
                  <a:srgbClr val="FFFF00"/>
                </a:solidFill>
                <a:latin typeface="Calibri" pitchFamily="34" charset="0"/>
              </a:rPr>
              <a:t>用</a:t>
            </a:r>
            <a:r>
              <a:rPr lang="zh-TW" altLang="en-US" sz="3600" b="1" i="1" dirty="0" smtClean="0">
                <a:solidFill>
                  <a:srgbClr val="FFFF00"/>
                </a:solidFill>
                <a:latin typeface="Calibri" pitchFamily="34" charset="0"/>
              </a:rPr>
              <a:t>的</a:t>
            </a:r>
            <a:r>
              <a:rPr lang="zh-TW" altLang="en-US" sz="3600" b="1" i="1" dirty="0" smtClean="0">
                <a:solidFill>
                  <a:schemeClr val="tx1"/>
                </a:solidFill>
                <a:latin typeface="Calibri" pitchFamily="34" charset="0"/>
              </a:rPr>
              <a:t>资料</a:t>
            </a:r>
            <a:r>
              <a:rPr lang="en-US" altLang="zh-TW" sz="3600" b="1" i="1" dirty="0" smtClean="0">
                <a:solidFill>
                  <a:schemeClr val="tx1"/>
                </a:solidFill>
                <a:latin typeface="Calibri" pitchFamily="34" charset="0"/>
              </a:rPr>
              <a:t>!</a:t>
            </a:r>
            <a:r>
              <a:rPr lang="zh-TW" altLang="en-US" sz="3600" b="1" i="1" dirty="0" smtClean="0">
                <a:solidFill>
                  <a:schemeClr val="tx1"/>
                </a:solidFill>
                <a:latin typeface="Calibri" pitchFamily="34" charset="0"/>
              </a:rPr>
              <a:t> </a:t>
            </a:r>
            <a:r>
              <a:rPr lang="en-US" altLang="zh-HK" sz="3600" b="1" i="1" dirty="0">
                <a:solidFill>
                  <a:srgbClr val="FFFF00"/>
                </a:solidFill>
                <a:latin typeface="Calibri" pitchFamily="34" charset="0"/>
              </a:rPr>
              <a:t/>
            </a:r>
            <a:br>
              <a:rPr lang="en-US" altLang="zh-HK" sz="3600" b="1" i="1" dirty="0">
                <a:solidFill>
                  <a:srgbClr val="FFFF00"/>
                </a:solidFill>
                <a:latin typeface="Calibri" pitchFamily="34" charset="0"/>
              </a:rPr>
            </a:br>
            <a:r>
              <a:rPr lang="en-US" sz="2800" dirty="0" smtClean="0">
                <a:solidFill>
                  <a:srgbClr val="FFFF00"/>
                </a:solidFill>
                <a:latin typeface="Calibri" pitchFamily="34" charset="0"/>
              </a:rPr>
              <a:t>Neither mutations nor natural selection </a:t>
            </a:r>
            <a:r>
              <a:rPr lang="en-US" sz="2800" b="1" i="1" dirty="0" smtClean="0">
                <a:solidFill>
                  <a:schemeClr val="tx1"/>
                </a:solidFill>
                <a:latin typeface="Calibri" pitchFamily="34" charset="0"/>
              </a:rPr>
              <a:t>create</a:t>
            </a:r>
            <a:r>
              <a:rPr lang="en-US" sz="2800" dirty="0" smtClean="0">
                <a:solidFill>
                  <a:schemeClr val="tx1"/>
                </a:solidFill>
                <a:latin typeface="Calibri" pitchFamily="34" charset="0"/>
              </a:rPr>
              <a:t> </a:t>
            </a:r>
            <a:r>
              <a:rPr lang="en-US" sz="2800" dirty="0" smtClean="0">
                <a:solidFill>
                  <a:srgbClr val="FFFF00"/>
                </a:solidFill>
                <a:latin typeface="Calibri" pitchFamily="34" charset="0"/>
              </a:rPr>
              <a:t>the</a:t>
            </a:r>
            <a:r>
              <a:rPr lang="en-US" sz="2800" dirty="0" smtClean="0">
                <a:solidFill>
                  <a:schemeClr val="tx1"/>
                </a:solidFill>
                <a:latin typeface="Calibri" pitchFamily="34" charset="0"/>
              </a:rPr>
              <a:t> </a:t>
            </a:r>
            <a:r>
              <a:rPr lang="en-US" sz="2800" b="1" i="1" dirty="0" smtClean="0">
                <a:solidFill>
                  <a:schemeClr val="tx1"/>
                </a:solidFill>
                <a:latin typeface="Calibri" pitchFamily="34" charset="0"/>
              </a:rPr>
              <a:t>information </a:t>
            </a:r>
            <a:r>
              <a:rPr lang="en-US" sz="2800" i="1" dirty="0" smtClean="0">
                <a:solidFill>
                  <a:srgbClr val="FFFF00"/>
                </a:solidFill>
                <a:latin typeface="Calibri" pitchFamily="34" charset="0"/>
              </a:rPr>
              <a:t>needed</a:t>
            </a:r>
            <a:r>
              <a:rPr lang="en-US" sz="2800" b="1" i="1" dirty="0" smtClean="0">
                <a:solidFill>
                  <a:srgbClr val="FFFF00"/>
                </a:solidFill>
                <a:latin typeface="Calibri" pitchFamily="34" charset="0"/>
              </a:rPr>
              <a:t>!</a:t>
            </a:r>
            <a:r>
              <a:rPr lang="zh-TW" altLang="en-US" sz="2800" b="1" i="1" dirty="0" smtClean="0">
                <a:solidFill>
                  <a:srgbClr val="FFFF00"/>
                </a:solidFill>
                <a:latin typeface="Calibri" pitchFamily="34" charset="0"/>
              </a:rPr>
              <a:t> </a:t>
            </a:r>
            <a:r>
              <a:rPr lang="en-US" altLang="zh-TW" sz="3600" b="1" i="1" dirty="0" smtClean="0">
                <a:solidFill>
                  <a:srgbClr val="FFFF00"/>
                </a:solidFill>
                <a:latin typeface="Calibri" pitchFamily="34" charset="0"/>
              </a:rPr>
              <a:t/>
            </a:r>
            <a:br>
              <a:rPr lang="en-US" altLang="zh-TW" sz="3600" b="1" i="1" dirty="0" smtClean="0">
                <a:solidFill>
                  <a:srgbClr val="FFFF00"/>
                </a:solidFill>
                <a:latin typeface="Calibri" pitchFamily="34" charset="0"/>
              </a:rPr>
            </a:br>
            <a:r>
              <a:rPr lang="en-US" sz="4000" b="1" i="1" dirty="0">
                <a:solidFill>
                  <a:srgbClr val="FFFF00"/>
                </a:solidFill>
                <a:latin typeface="Calibri" pitchFamily="34" charset="0"/>
              </a:rPr>
              <a:t/>
            </a:r>
            <a:br>
              <a:rPr lang="en-US" sz="4000" b="1" i="1" dirty="0">
                <a:solidFill>
                  <a:srgbClr val="FFFF00"/>
                </a:solidFill>
                <a:latin typeface="Calibri" pitchFamily="34" charset="0"/>
              </a:rPr>
            </a:br>
            <a:r>
              <a:rPr lang="en-US" sz="4000" b="1" i="1" dirty="0" smtClean="0">
                <a:solidFill>
                  <a:srgbClr val="FFFF00"/>
                </a:solidFill>
                <a:latin typeface="Calibri" pitchFamily="34" charset="0"/>
              </a:rPr>
              <a:t/>
            </a:r>
            <a:br>
              <a:rPr lang="en-US" sz="4000" b="1" i="1" dirty="0" smtClean="0">
                <a:solidFill>
                  <a:srgbClr val="FFFF00"/>
                </a:solidFill>
                <a:latin typeface="Calibri" pitchFamily="34" charset="0"/>
              </a:rPr>
            </a:br>
            <a:r>
              <a:rPr lang="zh-TW" altLang="en-US" sz="4000" dirty="0" smtClean="0">
                <a:solidFill>
                  <a:srgbClr val="FFFF00"/>
                </a:solidFill>
                <a:latin typeface="Calibri" pitchFamily="34" charset="0"/>
              </a:rPr>
              <a:t>进化是个不可能的过程</a:t>
            </a:r>
            <a:r>
              <a:rPr lang="en-US" altLang="zh-TW" sz="4000" dirty="0" smtClean="0">
                <a:solidFill>
                  <a:srgbClr val="FFFF00"/>
                </a:solidFill>
                <a:latin typeface="Calibri" pitchFamily="34" charset="0"/>
              </a:rPr>
              <a:t>!</a:t>
            </a:r>
            <a:br>
              <a:rPr lang="en-US" altLang="zh-TW" sz="4000" dirty="0" smtClean="0">
                <a:solidFill>
                  <a:srgbClr val="FFFF00"/>
                </a:solidFill>
                <a:latin typeface="Calibri" pitchFamily="34" charset="0"/>
              </a:rPr>
            </a:br>
            <a:r>
              <a:rPr lang="en-US" sz="2800" dirty="0" smtClean="0">
                <a:solidFill>
                  <a:srgbClr val="FFFF00"/>
                </a:solidFill>
                <a:latin typeface="Calibri" pitchFamily="34" charset="0"/>
              </a:rPr>
              <a:t>Evolution is an impossible process!</a:t>
            </a:r>
            <a:br>
              <a:rPr lang="en-US" sz="2800" dirty="0" smtClean="0">
                <a:solidFill>
                  <a:srgbClr val="FFFF00"/>
                </a:solidFill>
                <a:latin typeface="Calibri" pitchFamily="34" charset="0"/>
              </a:rPr>
            </a:br>
            <a:endParaRPr lang="en-AU" sz="2800" dirty="0">
              <a:solidFill>
                <a:srgbClr val="FFFF00"/>
              </a:solidFill>
              <a:latin typeface="Calibri" pitchFamily="34" charset="0"/>
            </a:endParaRPr>
          </a:p>
        </p:txBody>
      </p:sp>
      <p:sp>
        <p:nvSpPr>
          <p:cNvPr id="4" name="Down Arrow 3"/>
          <p:cNvSpPr/>
          <p:nvPr/>
        </p:nvSpPr>
        <p:spPr bwMode="auto">
          <a:xfrm>
            <a:off x="4114800" y="2895600"/>
            <a:ext cx="685800" cy="685800"/>
          </a:xfrm>
          <a:prstGeom prst="downArrow">
            <a:avLst/>
          </a:prstGeom>
          <a:solidFill>
            <a:srgbClr val="FFC000"/>
          </a:solidFill>
          <a:ln w="222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spAutoFit/>
          </a:bodyPr>
          <a:lstStyle/>
          <a:p>
            <a:endParaRPr lang="en-AU" smtClean="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lstStyle/>
          <a:p>
            <a:pPr algn="l"/>
            <a:r>
              <a:rPr lang="en-AU" sz="3600" i="1" dirty="0" smtClean="0">
                <a:latin typeface="Calibri" pitchFamily="34" charset="0"/>
              </a:rPr>
              <a:t>Experimental</a:t>
            </a:r>
            <a:r>
              <a:rPr lang="en-AU" sz="3600" dirty="0" smtClean="0">
                <a:latin typeface="Calibri" pitchFamily="34" charset="0"/>
              </a:rPr>
              <a:t> evidence?</a:t>
            </a:r>
            <a:endParaRPr lang="en-AU" sz="3600" dirty="0">
              <a:latin typeface="Calibri" pitchFamily="34" charset="0"/>
            </a:endParaRPr>
          </a:p>
        </p:txBody>
      </p:sp>
      <p:sp>
        <p:nvSpPr>
          <p:cNvPr id="5" name="TextBox 4"/>
          <p:cNvSpPr txBox="1"/>
          <p:nvPr/>
        </p:nvSpPr>
        <p:spPr>
          <a:xfrm>
            <a:off x="381000" y="1219200"/>
            <a:ext cx="4495800" cy="138499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AU" sz="2800" spc="-150" dirty="0" smtClean="0">
                <a:solidFill>
                  <a:srgbClr val="FFFFFF"/>
                </a:solidFill>
                <a:latin typeface="Calibri" pitchFamily="34" charset="0"/>
              </a:rPr>
              <a:t>Experiments showing organisms changed into fundamentally different kinds?</a:t>
            </a:r>
            <a:endParaRPr lang="en-AU" sz="2800" spc="-150" dirty="0">
              <a:solidFill>
                <a:srgbClr val="FFFFFF"/>
              </a:solidFill>
              <a:latin typeface="Calibri" pitchFamily="34" charset="0"/>
            </a:endParaRPr>
          </a:p>
        </p:txBody>
      </p:sp>
      <p:sp>
        <p:nvSpPr>
          <p:cNvPr id="6" name="TextBox 5"/>
          <p:cNvSpPr txBox="1"/>
          <p:nvPr/>
        </p:nvSpPr>
        <p:spPr>
          <a:xfrm>
            <a:off x="5105400" y="1219200"/>
            <a:ext cx="3505200" cy="138499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AU" sz="2800" dirty="0" smtClean="0">
                <a:solidFill>
                  <a:srgbClr val="FFFFFF"/>
                </a:solidFill>
                <a:latin typeface="Calibri" pitchFamily="34" charset="0"/>
              </a:rPr>
              <a:t>Experiments showing organisms with no significant change?</a:t>
            </a:r>
            <a:endParaRPr lang="en-AU" sz="2800" dirty="0">
              <a:solidFill>
                <a:srgbClr val="FFFFFF"/>
              </a:solidFill>
              <a:latin typeface="Calibri" pitchFamily="34" charset="0"/>
            </a:endParaRPr>
          </a:p>
        </p:txBody>
      </p:sp>
      <p:sp>
        <p:nvSpPr>
          <p:cNvPr id="2050" name="AutoShape 2" descr="data:image/jpeg;base64,/9j/4AAQSkZJRgABAQAAAQABAAD/2wCEAAkGBwgHBgkIBwgKCgkLDRYPDQwMDRsUFRAWIB0iIiAdHx8kKDQsJCYxJx8fLT0tMTU3Ojo6Iys/RD84QzQ5OjcBCgoKDQwNGg8PGjclHyU3Nzc3Nzc3Nzc3Nzc3Nzc3Nzc3Nzc3Nzc3Nzc3Nzc3Nzc3Nzc3Nzc3Nzc3Nzc3Nzc3N//AABEIAJsAyAMBIgACEQEDEQH/xAAbAAACAwEBAQAAAAAAAAAAAAAAAQIDBAUGB//EADcQAAIBAwIEBAIIBgMBAAAAAAECAAMEERIhBTFBURMiYXGBkQYUIzJCobHwFVJiweHxQ5LRJP/EABoBAQADAQEBAAAAAAAAAAAAAAABAgMEBQb/xAAhEQACAgEFAAMBAAAAAAAAAAAAAQIRAwQSITFBEyIyBf/aAAwDAQACEQMRAD8A7xEBJQliBxQhACOKEAcIRZgCzkyUjjeSgBCEIBIYkTCKAOOKLMAcIRZgEoRQgDhFCAOEIjAHmEUIAswJkYQBiPMjFqxAJwkC4XJPIc5jq8RpioigNpbfVpPKVlOMey8ISn+Ub8yLsqLqdgB6nEwXF21BHq5DqFzgHl2Hz6zhPd3N9V8Ssxx0QfdE582qhjVtnTh0eTI2eifiNuuQjF2HYYEtFR3Y+GysB1Rhg/GeftmqJUDKP+s6gr+EyMUI9QufnvvOWGu3HVPQKJs8R9egYyPvbcpYrPpyELDudhOa9ZrmqzU9qoCgqcDHPc9ukuprcVdPiOqBx+I88dcf4nQtUn0c8tJXJp+spzA1ei7/AOJNXZv+Nl9yIE0yFalUqNvgaUDbddyRLC9NqpFQvjvpC/ln+83WRHO8bFCWeCGz4VZD6EYh4FQDOzY7GWWSJV45FcAI9LctD5+cRBB823vtLKSK7Whwi3gJNkDhCEWQEDCEAIRQgEYRGLeASlFy4pUalRhkgbDMuEpuqRrUiuMkDOJErrgtCt3Jgr13uLWk1ZmCVCcLTwuPTPWcOvdI9TQpNTHRNgJfxtjaU3FPIcLgEdAdpx7e3q/UlrUqhGWww74x/meHnnK6bPrP5ujx5IOcujsjxDQK5A14zvjOOQltOhglADqA325TNYU6hpaWBycebtvO7QtnFbVpzldzk4zOWnk/RfVQjp57YelSU6a0wvceZ2OMH/yaBWFJPDNQ1PEbToUdu35x1LjwtNNrOjTbVueZnTtOGJdFqtRxhQDTfcaM8zgfvedGPGn0cE8ldnGY29FA6utHGWOOZPaRt3d2dGUIrLgVGfGfbtOndrb0bfxKqKrjKYB/MbTiUqxNYlVXSPujlqP7/SXb+Mzr5EbSxtSGpVgSeatmbre/oVlxVTQR+LofnOYt5rr+EyUgdJ89Rc6c7ATRZ2aVT4FRmRslsAkBlHMbS0c9+GM8Ko6vh0mIHiqp6ahiPw6i7B1Yd8ZE49/9jR5uoXbnkA9sSNNa9OwWqlYM/Mr90zphks53j2nXqVKlLnTJGd9LS2ndax0PpOPa1ryqgfOoZI3Yj3lvi3KNrakxPfTkETb7UZ3FHW+zPNPiDItTpNyLZ9eU59LigyRVoZPvpP5zTT4jaONw6/DP6QpZI+FfoTNAgfe295DwzkjbaWC5telyoPvj9Yjc0etSkw9GG8ssz9QeOL6KmUrjUCMxRPcW7DTQLE/yqc/l0k3UA7duXabxlZhOG0jCEJYoRzCIRwBR4gIbwDhcS4Y9y9SnzSoPJg7qf/Ji4faXVMGl9XNRQRuF8pPv0nqSARgqGB5gx1lolR4FN6Y5v5zv/iebn0fySPZ0n9SWnhtSs5NjbablSyjAJ8vMZxILcVGrVWpvp8OoVAHUdiOU6lDGSMfdydXrmc3h9MGvd0znS+DjPWFp4/HtiUnq55MryT5Lm/8AqQHGmoBllnQ4W9fQ6qxAAyOnTBEwJS1HAyrpuJrt38+WDI+fNjkJwwThOjqk1KNhxdVW2qUmJeqWGX7n3mHh1ugFVnOnQMj1wP8AP5TVf/aNRVD5EBxk559ZO3TFkgK5J1Ny3GTjn8DJf2k2Vuo0ctLfxaygnzMSx9P3tNtgtWmztliQp3A54ODNNpQBu6jEYwspZ/q10HP3Q4J9jsZXGuCJMuqLQ4iBRr1CpA1FlG7Tz/F7xrem34SSCAdhjtPXVbOnUUaKY1d+/rPM/SSyFKm1y4ySCtEOmdL4xnOcD09Z04ou0mYSkqZXwjj9OkWs6+g5qbt1B9O89D5SFdGyjciOs+TvmyrKhJBGMn72/Xf/AH7z3/0b4rTvbKnRLedASBnfHWelB+HDkj6dk4PMZ95B6NJudNP+skI5tRhZV9Xpfyn5mSFGlyKE47sZOPMikLZNapRCiKFU88DnIQyISaF2EIRQQRz6iEWBHiAEMwzGcQBZlF1VdXSlRp6ncbnOyDbc/PlLC5O1MqzYO45CNEC5cqA7DzGUbvhF0q5ZXa0noUyKjanJySRzmWzt2S/rOPunIbf1zNlY1dIFHGpmCkk/dHU/KOiuimOefU5ldqtUXUqTv0T0ixB1HUDnIET02CnTnJzufX/Utz2j37yzxxfLRRZJJVZmvKtKlaK5Uq3JQOktsKjJTORnZVwDtjH65POYuJr4te3pY3LE7e01WbCpbU2ChQeg5TmWmhurw6XqZbb9LAGDaxsw5E7/ADmPiiswDKMMfLn0m/btAgEYbGOxlpaSDjS4KR1M1K2buGVRVtEGsGoqhW33BlPGLFLmlURgCDyz/eYGtwjCpbs1Kqv3WVsCH8UuHK07tdLZ/CuQ46e3uJzvC4OjZTUuUeD+kddHNMU0Vq6VdIeoAQydm58vXvOV9Gb57TjdAqTh2CED16D5dJ6Dj/BrviN1XNK3ZAXVcN19c8sSfBfov/C+JUro3AcpuqKuWyRgidML6M5pHumpM1QCkpbVy0jOZWwKsVbYjmJmRbhqyVfEakFOy0vKfmDNBwclmYknJ1Gbxv05nQCOIDtv8YSxUeI4oQAMIQgEMj0+cMw2jyO8AOcjUXWCmSuRzEeBHAMbPc0TksayjbljE1K2vOk8uxzHsfw/Gc+9alat4jOyawRsOZlPz0X/AF2bVw7Bg3LbAMsOJntbujXTNEkhdjtjf4y/IkxIl2HKMGLOYfL4SxUw1if4tRHTwz7DeXWHlt/D5FSRjPrM9auqcSQAuQUOtQucDofzltqPCr3CkZy2tfUGU9NPKNnLmYEr3lZrIBv77THe8UtrWkalVmCjbYZ3/WWsolZvzgZ6THe31oiEVqgIx1nluJ/SaqylbapUX10gA+/MzzF9d16wJqVKjBhjBbkO0zeRdGixtM9pbfSXh1a4+qVLlqWWwHfIT59PflO0lWhZMtMsmXOzA5DH0PWfHPMj6tIJHLUMidrgXGr7h7rRauptHYF7d91PqNtj7SqtdGjin2fVW1HBAyvbliZatsztkPWX02P95bZ1/rNBKxoijqXIp6s6fSXhh+xN1yjnfDM9Ciybg1G98CagSRuoJ9IiR3jBzyggI4jD2x8IAE46r8TCGD+zFAIiPEWYZPbEAlIw3hBI/Q4lVWklZCrjIkm25CUrXJJARtXqOUhg410n1G/U06zUkIAXmRk9J3UqhkDHSxPIoc5nK4xTesqnsNhzGe8w0+Ifw6p4KnNLTkqxAwZS6L1uR3610lFc1cL2yTj542mccTt3ps/iJpUkHzAg/IzyF1x1mqsyJSTOQcAqcY79JkS+VSxairlxhlyAD64HOQ8peOF1ydS44ux4jTuFrqQhxjSNIHYYO86V7xei9Wo1vUoa1pDrz6jY4nj2rdxgAb4POFBVqF69QkMT5Se0y32bLHR6FPpBceE41AEgBQF5Drj1nFvLtrmtrrAn0ZiTKSwDrpaVNux3zM5SbLKCXIyQBnGewmdw7n0l4GdukTcthvykxREjAmadZ2KBkxjDRcGs3u72mOmsA9Tz6CdC9saSVqdtTuUZar4NR1xp956D6O2PC+G6qoujdXIOAKS6EBz/ADHn8p0qkYPk9rRPh0FBxgKOcGqOpBKKE6tnAxOVW4s9PUKYSnUGCqFcj85ifi9248SsGRDv5Tgf6l7MWeh8dG3p4cenONqrFfIGbHQTxzcTuDv4pUfyqAB+kit/VqLiqXcDfzOf7RYPZisu4YHI7gy0HPTE8lYXr5plXwu4IDEz0fD671qZLYJG2QJIo2RR533+UUEEc+keqRx/VCAHLqTDIhE2wzDBz+K3htaDuuF9WbHy2njrnilSqdOKQ07lkBBJ75zOx9J6lR6a6KnhnJyo5ke88U1QGocLkZ5nczObN8cLPd8Pu3vLNNZ1Y2Yg53HtOJx+vW+tHluu3tMnDbzwV1JqQg7MG2+IlfErjxK2xDE7nEpJ8GsYVIx5JbUefeNGy2OkgOokqSksswOgsrDSoxvLqTFrXGSQgwBjkCeUjdJ4ezdukVq4NB1K5xvntFEFBaTpnJOB0lD51EjlLqOApLjMUUbGTsTJIV3bynSuwfkZXoYnbPOXJSPb4TWHZlIpqfb3LVNIAPJRy+M6lmzUwCBq/pI2mZaP9OJoSm4GTsO809MmXO5Y5fAPtsJW9Qk4zq6BiJOjQqBtRHl7t1myhaM+RjY/yy5mc7Lu6qAMDqOs0W1vWqk/ZMRyzp5Tt23DNK4Ytg9J1Lezp0kAQYHOTQObwuwWno1UmDdSQZ6CiioMKMRU1AHKWAY5QRY4QikkEcDtDMMxQCW0g+4jxAjaAeQ4/Qqu2kJqUk9d55Q29SnUPlOxn0Didv4zHcgDnicu64aieZcnaZyjZ04p0eWpMrP51Ix0TaD0zqLBWwewnoE4bq20qD7RVOG1ATg5/ITPazeU0cDoBjnLLfAqaceYEGbK1nmoRjGOuZK1s3D7DJO0jYV3Iq4gut8qNzKKNFwreGd25idivauSgA6SS8KXVr1EGTtsrvOCKJ3DYB7yxaDEYxt0Ino6XDQBvSDA9czR/D028uMSVAq8h52naPgHT5pqp2FQjeeioWCEgnM1/VgfKoAHWXUTJyPOU+GE7HczfR4V9mQy/nOsloFO00rSI95eijZyaHDh+IsfSdCnbBVAwMTQKcmq4k0RZBFx0lgEeIwIIEBiShkQgBCEIBDEICBgDiMBAwCtqYO5lLUVPOaGlZ6yGSmZzRXOyj3g9sHp4aTB+0IlkqizZzX4eo35xJaKemPhOlEQM8pNDczCLQAy1LRe00kCTUbRRFsoW2AlgogbS6KTRBXoPaWKpxGJMSQIDEcRjEEDijhACPMUIBKEQ5xwAhCEA//Z"/>
          <p:cNvSpPr>
            <a:spLocks noChangeAspect="1" noChangeArrowheads="1"/>
          </p:cNvSpPr>
          <p:nvPr/>
        </p:nvSpPr>
        <p:spPr bwMode="auto">
          <a:xfrm>
            <a:off x="155575" y="-708025"/>
            <a:ext cx="1905000" cy="1476375"/>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2052" name="AutoShape 4" descr="data:image/jpeg;base64,/9j/4AAQSkZJRgABAQAAAQABAAD/2wCEAAkGBwgHBgkIBwgKCgkLDRYPDQwMDRsUFRAWIB0iIiAdHx8kKDQsJCYxJx8fLT0tMTU3Ojo6Iys/RD84QzQ5OjcBCgoKDQwNGg8PGjclHyU3Nzc3Nzc3Nzc3Nzc3Nzc3Nzc3Nzc3Nzc3Nzc3Nzc3Nzc3Nzc3Nzc3Nzc3Nzc3Nzc3N//AABEIAJsAyAMBIgACEQEDEQH/xAAbAAACAwEBAQAAAAAAAAAAAAAAAQIDBAUGB//EADcQAAIBAwIEBAIIBgMBAAAAAAECAAMEERIhBTFBURMiYXGBkQYUIzJCobHwFVJiweHxQ5LRJP/EABoBAQADAQEBAAAAAAAAAAAAAAABAgMEBQb/xAAhEQACAgEFAAMBAAAAAAAAAAAAAQIRAwQSITFBEyIyBf/aAAwDAQACEQMRAD8A7xEBJQliBxQhACOKEAcIRZgCzkyUjjeSgBCEIBIYkTCKAOOKLMAcIRZgEoRQgDhFCAOEIjAHmEUIAswJkYQBiPMjFqxAJwkC4XJPIc5jq8RpioigNpbfVpPKVlOMey8ISn+Ub8yLsqLqdgB6nEwXF21BHq5DqFzgHl2Hz6zhPd3N9V8Ssxx0QfdE582qhjVtnTh0eTI2eifiNuuQjF2HYYEtFR3Y+GysB1Rhg/GeftmqJUDKP+s6gr+EyMUI9QufnvvOWGu3HVPQKJs8R9egYyPvbcpYrPpyELDudhOa9ZrmqzU9qoCgqcDHPc9ukuprcVdPiOqBx+I88dcf4nQtUn0c8tJXJp+spzA1ei7/AOJNXZv+Nl9yIE0yFalUqNvgaUDbddyRLC9NqpFQvjvpC/ln+83WRHO8bFCWeCGz4VZD6EYh4FQDOzY7GWWSJV45FcAI9LctD5+cRBB823vtLKSK7Whwi3gJNkDhCEWQEDCEAIRQgEYRGLeASlFy4pUalRhkgbDMuEpuqRrUiuMkDOJErrgtCt3Jgr13uLWk1ZmCVCcLTwuPTPWcOvdI9TQpNTHRNgJfxtjaU3FPIcLgEdAdpx7e3q/UlrUqhGWww74x/meHnnK6bPrP5ujx5IOcujsjxDQK5A14zvjOOQltOhglADqA325TNYU6hpaWBycebtvO7QtnFbVpzldzk4zOWnk/RfVQjp57YelSU6a0wvceZ2OMH/yaBWFJPDNQ1PEbToUdu35x1LjwtNNrOjTbVueZnTtOGJdFqtRxhQDTfcaM8zgfvedGPGn0cE8ldnGY29FA6utHGWOOZPaRt3d2dGUIrLgVGfGfbtOndrb0bfxKqKrjKYB/MbTiUqxNYlVXSPujlqP7/SXb+Mzr5EbSxtSGpVgSeatmbre/oVlxVTQR+LofnOYt5rr+EyUgdJ89Rc6c7ATRZ2aVT4FRmRslsAkBlHMbS0c9+GM8Ko6vh0mIHiqp6ahiPw6i7B1Yd8ZE49/9jR5uoXbnkA9sSNNa9OwWqlYM/Mr90zphks53j2nXqVKlLnTJGd9LS2ndax0PpOPa1ryqgfOoZI3Yj3lvi3KNrakxPfTkETb7UZ3FHW+zPNPiDItTpNyLZ9eU59LigyRVoZPvpP5zTT4jaONw6/DP6QpZI+FfoTNAgfe295DwzkjbaWC5telyoPvj9Yjc0etSkw9GG8ssz9QeOL6KmUrjUCMxRPcW7DTQLE/yqc/l0k3UA7duXabxlZhOG0jCEJYoRzCIRwBR4gIbwDhcS4Y9y9SnzSoPJg7qf/Ji4faXVMGl9XNRQRuF8pPv0nqSARgqGB5gx1lolR4FN6Y5v5zv/iebn0fySPZ0n9SWnhtSs5NjbablSyjAJ8vMZxILcVGrVWpvp8OoVAHUdiOU6lDGSMfdydXrmc3h9MGvd0znS+DjPWFp4/HtiUnq55MryT5Lm/8AqQHGmoBllnQ4W9fQ6qxAAyOnTBEwJS1HAyrpuJrt38+WDI+fNjkJwwThOjqk1KNhxdVW2qUmJeqWGX7n3mHh1ugFVnOnQMj1wP8AP5TVf/aNRVD5EBxk559ZO3TFkgK5J1Ny3GTjn8DJf2k2Vuo0ctLfxaygnzMSx9P3tNtgtWmztliQp3A54ODNNpQBu6jEYwspZ/q10HP3Q4J9jsZXGuCJMuqLQ4iBRr1CpA1FlG7Tz/F7xrem34SSCAdhjtPXVbOnUUaKY1d+/rPM/SSyFKm1y4ySCtEOmdL4xnOcD09Z04ou0mYSkqZXwjj9OkWs6+g5qbt1B9O89D5SFdGyjciOs+TvmyrKhJBGMn72/Xf/AH7z3/0b4rTvbKnRLedASBnfHWelB+HDkj6dk4PMZ95B6NJudNP+skI5tRhZV9Xpfyn5mSFGlyKE47sZOPMikLZNapRCiKFU88DnIQyISaF2EIRQQRz6iEWBHiAEMwzGcQBZlF1VdXSlRp6ncbnOyDbc/PlLC5O1MqzYO45CNEC5cqA7DzGUbvhF0q5ZXa0noUyKjanJySRzmWzt2S/rOPunIbf1zNlY1dIFHGpmCkk/dHU/KOiuimOefU5ldqtUXUqTv0T0ixB1HUDnIET02CnTnJzufX/Utz2j37yzxxfLRRZJJVZmvKtKlaK5Uq3JQOktsKjJTORnZVwDtjH65POYuJr4te3pY3LE7e01WbCpbU2ChQeg5TmWmhurw6XqZbb9LAGDaxsw5E7/ADmPiiswDKMMfLn0m/btAgEYbGOxlpaSDjS4KR1M1K2buGVRVtEGsGoqhW33BlPGLFLmlURgCDyz/eYGtwjCpbs1Kqv3WVsCH8UuHK07tdLZ/CuQ46e3uJzvC4OjZTUuUeD+kddHNMU0Vq6VdIeoAQydm58vXvOV9Gb57TjdAqTh2CED16D5dJ6Dj/BrviN1XNK3ZAXVcN19c8sSfBfov/C+JUro3AcpuqKuWyRgidML6M5pHumpM1QCkpbVy0jOZWwKsVbYjmJmRbhqyVfEakFOy0vKfmDNBwclmYknJ1Gbxv05nQCOIDtv8YSxUeI4oQAMIQgEMj0+cMw2jyO8AOcjUXWCmSuRzEeBHAMbPc0TksayjbljE1K2vOk8uxzHsfw/Gc+9alat4jOyawRsOZlPz0X/AF2bVw7Bg3LbAMsOJntbujXTNEkhdjtjf4y/IkxIl2HKMGLOYfL4SxUw1if4tRHTwz7DeXWHlt/D5FSRjPrM9auqcSQAuQUOtQucDofzltqPCr3CkZy2tfUGU9NPKNnLmYEr3lZrIBv77THe8UtrWkalVmCjbYZ3/WWsolZvzgZ6THe31oiEVqgIx1nluJ/SaqylbapUX10gA+/MzzF9d16wJqVKjBhjBbkO0zeRdGixtM9pbfSXh1a4+qVLlqWWwHfIT59PflO0lWhZMtMsmXOzA5DH0PWfHPMj6tIJHLUMidrgXGr7h7rRauptHYF7d91PqNtj7SqtdGjin2fVW1HBAyvbliZatsztkPWX02P95bZ1/rNBKxoijqXIp6s6fSXhh+xN1yjnfDM9Ciybg1G98CagSRuoJ9IiR3jBzyggI4jD2x8IAE46r8TCGD+zFAIiPEWYZPbEAlIw3hBI/Q4lVWklZCrjIkm25CUrXJJARtXqOUhg410n1G/U06zUkIAXmRk9J3UqhkDHSxPIoc5nK4xTesqnsNhzGe8w0+Ifw6p4KnNLTkqxAwZS6L1uR3610lFc1cL2yTj542mccTt3ps/iJpUkHzAg/IzyF1x1mqsyJSTOQcAqcY79JkS+VSxairlxhlyAD64HOQ8peOF1ydS44ux4jTuFrqQhxjSNIHYYO86V7xei9Wo1vUoa1pDrz6jY4nj2rdxgAb4POFBVqF69QkMT5Se0y32bLHR6FPpBceE41AEgBQF5Drj1nFvLtrmtrrAn0ZiTKSwDrpaVNux3zM5SbLKCXIyQBnGewmdw7n0l4GdukTcthvykxREjAmadZ2KBkxjDRcGs3u72mOmsA9Tz6CdC9saSVqdtTuUZar4NR1xp956D6O2PC+G6qoujdXIOAKS6EBz/ADHn8p0qkYPk9rRPh0FBxgKOcGqOpBKKE6tnAxOVW4s9PUKYSnUGCqFcj85ifi9248SsGRDv5Tgf6l7MWeh8dG3p4cenONqrFfIGbHQTxzcTuDv4pUfyqAB+kit/VqLiqXcDfzOf7RYPZisu4YHI7gy0HPTE8lYXr5plXwu4IDEz0fD671qZLYJG2QJIo2RR533+UUEEc+keqRx/VCAHLqTDIhE2wzDBz+K3htaDuuF9WbHy2njrnilSqdOKQ07lkBBJ75zOx9J6lR6a6KnhnJyo5ke88U1QGocLkZ5nczObN8cLPd8Pu3vLNNZ1Y2Yg53HtOJx+vW+tHluu3tMnDbzwV1JqQg7MG2+IlfErjxK2xDE7nEpJ8GsYVIx5JbUefeNGy2OkgOokqSksswOgsrDSoxvLqTFrXGSQgwBjkCeUjdJ4ezdukVq4NB1K5xvntFEFBaTpnJOB0lD51EjlLqOApLjMUUbGTsTJIV3bynSuwfkZXoYnbPOXJSPb4TWHZlIpqfb3LVNIAPJRy+M6lmzUwCBq/pI2mZaP9OJoSm4GTsO809MmXO5Y5fAPtsJW9Qk4zq6BiJOjQqBtRHl7t1myhaM+RjY/yy5mc7Lu6qAMDqOs0W1vWqk/ZMRyzp5Tt23DNK4Ytg9J1Lezp0kAQYHOTQObwuwWno1UmDdSQZ6CiioMKMRU1AHKWAY5QRY4QikkEcDtDMMxQCW0g+4jxAjaAeQ4/Qqu2kJqUk9d55Q29SnUPlOxn0Didv4zHcgDnicu64aieZcnaZyjZ04p0eWpMrP51Ix0TaD0zqLBWwewnoE4bq20qD7RVOG1ATg5/ITPazeU0cDoBjnLLfAqaceYEGbK1nmoRjGOuZK1s3D7DJO0jYV3Iq4gut8qNzKKNFwreGd25idivauSgA6SS8KXVr1EGTtsrvOCKJ3DYB7yxaDEYxt0Ino6XDQBvSDA9czR/D028uMSVAq8h52naPgHT5pqp2FQjeeioWCEgnM1/VgfKoAHWXUTJyPOU+GE7HczfR4V9mQy/nOsloFO00rSI95eijZyaHDh+IsfSdCnbBVAwMTQKcmq4k0RZBFx0lgEeIwIIEBiShkQgBCEIBDEICBgDiMBAwCtqYO5lLUVPOaGlZ6yGSmZzRXOyj3g9sHp4aTB+0IlkqizZzX4eo35xJaKemPhOlEQM8pNDczCLQAy1LRe00kCTUbRRFsoW2AlgogbS6KTRBXoPaWKpxGJMSQIDEcRjEEDijhACPMUIBKEQ5xwAhCEA//Z"/>
          <p:cNvSpPr>
            <a:spLocks noChangeAspect="1" noChangeArrowheads="1"/>
          </p:cNvSpPr>
          <p:nvPr/>
        </p:nvSpPr>
        <p:spPr bwMode="auto">
          <a:xfrm>
            <a:off x="155575" y="-708025"/>
            <a:ext cx="1905000" cy="1476375"/>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2054" name="AutoShape 6" descr="data:image/jpeg;base64,/9j/4AAQSkZJRgABAQAAAQABAAD/2wCEAAkGBwgHBgkIBwgKCgkLDRYPDQwMDRsUFRAWIB0iIiAdHx8kKDQsJCYxJx8fLT0tMTU3Ojo6Iys/RD84QzQ5OjcBCgoKDQwNGg8PGjclHyU3Nzc3Nzc3Nzc3Nzc3Nzc3Nzc3Nzc3Nzc3Nzc3Nzc3Nzc3Nzc3Nzc3Nzc3Nzc3Nzc3N//AABEIAJsAyAMBIgACEQEDEQH/xAAbAAACAwEBAQAAAAAAAAAAAAAAAQIDBAUGB//EADcQAAIBAwIEBAIIBgMBAAAAAAECAAMEERIhBTFBURMiYXGBkQYUIzJCobHwFVJiweHxQ5LRJP/EABoBAQADAQEBAAAAAAAAAAAAAAABAgMEBQb/xAAhEQACAgEFAAMBAAAAAAAAAAAAAQIRAwQSITFBEyIyBf/aAAwDAQACEQMRAD8A7xEBJQliBxQhACOKEAcIRZgCzkyUjjeSgBCEIBIYkTCKAOOKLMAcIRZgEoRQgDhFCAOEIjAHmEUIAswJkYQBiPMjFqxAJwkC4XJPIc5jq8RpioigNpbfVpPKVlOMey8ISn+Ub8yLsqLqdgB6nEwXF21BHq5DqFzgHl2Hz6zhPd3N9V8Ssxx0QfdE582qhjVtnTh0eTI2eifiNuuQjF2HYYEtFR3Y+GysB1Rhg/GeftmqJUDKP+s6gr+EyMUI9QufnvvOWGu3HVPQKJs8R9egYyPvbcpYrPpyELDudhOa9ZrmqzU9qoCgqcDHPc9ukuprcVdPiOqBx+I88dcf4nQtUn0c8tJXJp+spzA1ei7/AOJNXZv+Nl9yIE0yFalUqNvgaUDbddyRLC9NqpFQvjvpC/ln+83WRHO8bFCWeCGz4VZD6EYh4FQDOzY7GWWSJV45FcAI9LctD5+cRBB823vtLKSK7Whwi3gJNkDhCEWQEDCEAIRQgEYRGLeASlFy4pUalRhkgbDMuEpuqRrUiuMkDOJErrgtCt3Jgr13uLWk1ZmCVCcLTwuPTPWcOvdI9TQpNTHRNgJfxtjaU3FPIcLgEdAdpx7e3q/UlrUqhGWww74x/meHnnK6bPrP5ujx5IOcujsjxDQK5A14zvjOOQltOhglADqA325TNYU6hpaWBycebtvO7QtnFbVpzldzk4zOWnk/RfVQjp57YelSU6a0wvceZ2OMH/yaBWFJPDNQ1PEbToUdu35x1LjwtNNrOjTbVueZnTtOGJdFqtRxhQDTfcaM8zgfvedGPGn0cE8ldnGY29FA6utHGWOOZPaRt3d2dGUIrLgVGfGfbtOndrb0bfxKqKrjKYB/MbTiUqxNYlVXSPujlqP7/SXb+Mzr5EbSxtSGpVgSeatmbre/oVlxVTQR+LofnOYt5rr+EyUgdJ89Rc6c7ATRZ2aVT4FRmRslsAkBlHMbS0c9+GM8Ko6vh0mIHiqp6ahiPw6i7B1Yd8ZE49/9jR5uoXbnkA9sSNNa9OwWqlYM/Mr90zphks53j2nXqVKlLnTJGd9LS2ndax0PpOPa1ryqgfOoZI3Yj3lvi3KNrakxPfTkETb7UZ3FHW+zPNPiDItTpNyLZ9eU59LigyRVoZPvpP5zTT4jaONw6/DP6QpZI+FfoTNAgfe295DwzkjbaWC5telyoPvj9Yjc0etSkw9GG8ssz9QeOL6KmUrjUCMxRPcW7DTQLE/yqc/l0k3UA7duXabxlZhOG0jCEJYoRzCIRwBR4gIbwDhcS4Y9y9SnzSoPJg7qf/Ji4faXVMGl9XNRQRuF8pPv0nqSARgqGB5gx1lolR4FN6Y5v5zv/iebn0fySPZ0n9SWnhtSs5NjbablSyjAJ8vMZxILcVGrVWpvp8OoVAHUdiOU6lDGSMfdydXrmc3h9MGvd0znS+DjPWFp4/HtiUnq55MryT5Lm/8AqQHGmoBllnQ4W9fQ6qxAAyOnTBEwJS1HAyrpuJrt38+WDI+fNjkJwwThOjqk1KNhxdVW2qUmJeqWGX7n3mHh1ugFVnOnQMj1wP8AP5TVf/aNRVD5EBxk559ZO3TFkgK5J1Ny3GTjn8DJf2k2Vuo0ctLfxaygnzMSx9P3tNtgtWmztliQp3A54ODNNpQBu6jEYwspZ/q10HP3Q4J9jsZXGuCJMuqLQ4iBRr1CpA1FlG7Tz/F7xrem34SSCAdhjtPXVbOnUUaKY1d+/rPM/SSyFKm1y4ySCtEOmdL4xnOcD09Z04ou0mYSkqZXwjj9OkWs6+g5qbt1B9O89D5SFdGyjciOs+TvmyrKhJBGMn72/Xf/AH7z3/0b4rTvbKnRLedASBnfHWelB+HDkj6dk4PMZ95B6NJudNP+skI5tRhZV9Xpfyn5mSFGlyKE47sZOPMikLZNapRCiKFU88DnIQyISaF2EIRQQRz6iEWBHiAEMwzGcQBZlF1VdXSlRp6ncbnOyDbc/PlLC5O1MqzYO45CNEC5cqA7DzGUbvhF0q5ZXa0noUyKjanJySRzmWzt2S/rOPunIbf1zNlY1dIFHGpmCkk/dHU/KOiuimOefU5ldqtUXUqTv0T0ixB1HUDnIET02CnTnJzufX/Utz2j37yzxxfLRRZJJVZmvKtKlaK5Uq3JQOktsKjJTORnZVwDtjH65POYuJr4te3pY3LE7e01WbCpbU2ChQeg5TmWmhurw6XqZbb9LAGDaxsw5E7/ADmPiiswDKMMfLn0m/btAgEYbGOxlpaSDjS4KR1M1K2buGVRVtEGsGoqhW33BlPGLFLmlURgCDyz/eYGtwjCpbs1Kqv3WVsCH8UuHK07tdLZ/CuQ46e3uJzvC4OjZTUuUeD+kddHNMU0Vq6VdIeoAQydm58vXvOV9Gb57TjdAqTh2CED16D5dJ6Dj/BrviN1XNK3ZAXVcN19c8sSfBfov/C+JUro3AcpuqKuWyRgidML6M5pHumpM1QCkpbVy0jOZWwKsVbYjmJmRbhqyVfEakFOy0vKfmDNBwclmYknJ1Gbxv05nQCOIDtv8YSxUeI4oQAMIQgEMj0+cMw2jyO8AOcjUXWCmSuRzEeBHAMbPc0TksayjbljE1K2vOk8uxzHsfw/Gc+9alat4jOyawRsOZlPz0X/AF2bVw7Bg3LbAMsOJntbujXTNEkhdjtjf4y/IkxIl2HKMGLOYfL4SxUw1if4tRHTwz7DeXWHlt/D5FSRjPrM9auqcSQAuQUOtQucDofzltqPCr3CkZy2tfUGU9NPKNnLmYEr3lZrIBv77THe8UtrWkalVmCjbYZ3/WWsolZvzgZ6THe31oiEVqgIx1nluJ/SaqylbapUX10gA+/MzzF9d16wJqVKjBhjBbkO0zeRdGixtM9pbfSXh1a4+qVLlqWWwHfIT59PflO0lWhZMtMsmXOzA5DH0PWfHPMj6tIJHLUMidrgXGr7h7rRauptHYF7d91PqNtj7SqtdGjin2fVW1HBAyvbliZatsztkPWX02P95bZ1/rNBKxoijqXIp6s6fSXhh+xN1yjnfDM9Ciybg1G98CagSRuoJ9IiR3jBzyggI4jD2x8IAE46r8TCGD+zFAIiPEWYZPbEAlIw3hBI/Q4lVWklZCrjIkm25CUrXJJARtXqOUhg410n1G/U06zUkIAXmRk9J3UqhkDHSxPIoc5nK4xTesqnsNhzGe8w0+Ifw6p4KnNLTkqxAwZS6L1uR3610lFc1cL2yTj542mccTt3ps/iJpUkHzAg/IzyF1x1mqsyJSTOQcAqcY79JkS+VSxairlxhlyAD64HOQ8peOF1ydS44ux4jTuFrqQhxjSNIHYYO86V7xei9Wo1vUoa1pDrz6jY4nj2rdxgAb4POFBVqF69QkMT5Se0y32bLHR6FPpBceE41AEgBQF5Drj1nFvLtrmtrrAn0ZiTKSwDrpaVNux3zM5SbLKCXIyQBnGewmdw7n0l4GdukTcthvykxREjAmadZ2KBkxjDRcGs3u72mOmsA9Tz6CdC9saSVqdtTuUZar4NR1xp956D6O2PC+G6qoujdXIOAKS6EBz/ADHn8p0qkYPk9rRPh0FBxgKOcGqOpBKKE6tnAxOVW4s9PUKYSnUGCqFcj85ifi9248SsGRDv5Tgf6l7MWeh8dG3p4cenONqrFfIGbHQTxzcTuDv4pUfyqAB+kit/VqLiqXcDfzOf7RYPZisu4YHI7gy0HPTE8lYXr5plXwu4IDEz0fD671qZLYJG2QJIo2RR533+UUEEc+keqRx/VCAHLqTDIhE2wzDBz+K3htaDuuF9WbHy2njrnilSqdOKQ07lkBBJ75zOx9J6lR6a6KnhnJyo5ke88U1QGocLkZ5nczObN8cLPd8Pu3vLNNZ1Y2Yg53HtOJx+vW+tHluu3tMnDbzwV1JqQg7MG2+IlfErjxK2xDE7nEpJ8GsYVIx5JbUefeNGy2OkgOokqSksswOgsrDSoxvLqTFrXGSQgwBjkCeUjdJ4ezdukVq4NB1K5xvntFEFBaTpnJOB0lD51EjlLqOApLjMUUbGTsTJIV3bynSuwfkZXoYnbPOXJSPb4TWHZlIpqfb3LVNIAPJRy+M6lmzUwCBq/pI2mZaP9OJoSm4GTsO809MmXO5Y5fAPtsJW9Qk4zq6BiJOjQqBtRHl7t1myhaM+RjY/yy5mc7Lu6qAMDqOs0W1vWqk/ZMRyzp5Tt23DNK4Ytg9J1Lezp0kAQYHOTQObwuwWno1UmDdSQZ6CiioMKMRU1AHKWAY5QRY4QikkEcDtDMMxQCW0g+4jxAjaAeQ4/Qqu2kJqUk9d55Q29SnUPlOxn0Didv4zHcgDnicu64aieZcnaZyjZ04p0eWpMrP51Ix0TaD0zqLBWwewnoE4bq20qD7RVOG1ATg5/ITPazeU0cDoBjnLLfAqaceYEGbK1nmoRjGOuZK1s3D7DJO0jYV3Iq4gut8qNzKKNFwreGd25idivauSgA6SS8KXVr1EGTtsrvOCKJ3DYB7yxaDEYxt0Ino6XDQBvSDA9czR/D028uMSVAq8h52naPgHT5pqp2FQjeeioWCEgnM1/VgfKoAHWXUTJyPOU+GE7HczfR4V9mQy/nOsloFO00rSI95eijZyaHDh+IsfSdCnbBVAwMTQKcmq4k0RZBFx0lgEeIwIIEBiShkQgBCEIBDEICBgDiMBAwCtqYO5lLUVPOaGlZ6yGSmZzRXOyj3g9sHp4aTB+0IlkqizZzX4eo35xJaKemPhOlEQM8pNDczCLQAy1LRe00kCTUbRRFsoW2AlgogbS6KTRBXoPaWKpxGJMSQIDEcRjEEDijhACPMUIBKEQ5xwAhCEA//Z"/>
          <p:cNvSpPr>
            <a:spLocks noChangeAspect="1" noChangeArrowheads="1"/>
          </p:cNvSpPr>
          <p:nvPr/>
        </p:nvSpPr>
        <p:spPr bwMode="auto">
          <a:xfrm>
            <a:off x="155575" y="-708025"/>
            <a:ext cx="1905000" cy="1476375"/>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2056" name="Picture 8" descr="http://upload.wikimedia.org/wikipedia/commons/4/4c/Drosophila_melanogaster_-_side_%28aka%29.jpg"/>
          <p:cNvPicPr>
            <a:picLocks noChangeAspect="1" noChangeArrowheads="1"/>
          </p:cNvPicPr>
          <p:nvPr/>
        </p:nvPicPr>
        <p:blipFill>
          <a:blip r:embed="rId3" cstate="print"/>
          <a:srcRect/>
          <a:stretch>
            <a:fillRect/>
          </a:stretch>
        </p:blipFill>
        <p:spPr bwMode="auto">
          <a:xfrm>
            <a:off x="3402761" y="4520921"/>
            <a:ext cx="2617039" cy="2032280"/>
          </a:xfrm>
          <a:prstGeom prst="rect">
            <a:avLst/>
          </a:prstGeom>
          <a:noFill/>
        </p:spPr>
      </p:pic>
      <p:sp>
        <p:nvSpPr>
          <p:cNvPr id="11" name="TextBox 10"/>
          <p:cNvSpPr txBox="1"/>
          <p:nvPr/>
        </p:nvSpPr>
        <p:spPr>
          <a:xfrm>
            <a:off x="1600200" y="4495800"/>
            <a:ext cx="1600200"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AU" sz="4000" dirty="0" smtClean="0">
                <a:solidFill>
                  <a:srgbClr val="000080"/>
                </a:solidFill>
                <a:latin typeface="Calibri" pitchFamily="34" charset="0"/>
              </a:rPr>
              <a:t>0 %</a:t>
            </a:r>
            <a:endParaRPr lang="en-AU" sz="4000" dirty="0">
              <a:solidFill>
                <a:srgbClr val="000080"/>
              </a:solidFill>
              <a:latin typeface="Calibri" pitchFamily="34" charset="0"/>
            </a:endParaRPr>
          </a:p>
        </p:txBody>
      </p:sp>
      <p:sp>
        <p:nvSpPr>
          <p:cNvPr id="12" name="TextBox 11"/>
          <p:cNvSpPr txBox="1"/>
          <p:nvPr/>
        </p:nvSpPr>
        <p:spPr>
          <a:xfrm>
            <a:off x="6248400" y="4509247"/>
            <a:ext cx="1828800"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AU" sz="4000" dirty="0" smtClean="0">
                <a:solidFill>
                  <a:srgbClr val="000080"/>
                </a:solidFill>
                <a:latin typeface="Calibri" pitchFamily="34" charset="0"/>
              </a:rPr>
              <a:t>100 %</a:t>
            </a:r>
            <a:endParaRPr lang="en-AU" sz="4000" dirty="0">
              <a:solidFill>
                <a:srgbClr val="000080"/>
              </a:solidFill>
              <a:latin typeface="Calibri"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2.5"/>
                                          </p:val>
                                        </p:tav>
                                        <p:tav tm="100000">
                                          <p:val>
                                            <p:strVal val="#ppt_w"/>
                                          </p:val>
                                        </p:tav>
                                      </p:tavLst>
                                    </p:anim>
                                    <p:anim calcmode="lin" valueType="num">
                                      <p:cBhvr>
                                        <p:cTn id="8" dur="500" fill="hold"/>
                                        <p:tgtEl>
                                          <p:spTgt spid="5"/>
                                        </p:tgtEl>
                                        <p:attrNameLst>
                                          <p:attrName>ppt_h</p:attrName>
                                        </p:attrNameLst>
                                      </p:cBhvr>
                                      <p:tavLst>
                                        <p:tav tm="0">
                                          <p:val>
                                            <p:strVal val="#ppt_h*0.01"/>
                                          </p:val>
                                        </p:tav>
                                        <p:tav tm="100000">
                                          <p:val>
                                            <p:strVal val="#ppt_h"/>
                                          </p:val>
                                        </p:tav>
                                      </p:tavLst>
                                    </p:anim>
                                    <p:anim calcmode="lin" valueType="num">
                                      <p:cBhvr>
                                        <p:cTn id="9" dur="500" fill="hold"/>
                                        <p:tgtEl>
                                          <p:spTgt spid="5"/>
                                        </p:tgtEl>
                                        <p:attrNameLst>
                                          <p:attrName>ppt_x</p:attrName>
                                        </p:attrNameLst>
                                      </p:cBhvr>
                                      <p:tavLst>
                                        <p:tav tm="0">
                                          <p:val>
                                            <p:strVal val="#ppt_x"/>
                                          </p:val>
                                        </p:tav>
                                        <p:tav tm="100000">
                                          <p:val>
                                            <p:strVal val="#ppt_x"/>
                                          </p:val>
                                        </p:tav>
                                      </p:tavLst>
                                    </p:anim>
                                    <p:anim calcmode="lin" valueType="num">
                                      <p:cBhvr>
                                        <p:cTn id="10" dur="500" fill="hold"/>
                                        <p:tgtEl>
                                          <p:spTgt spid="5"/>
                                        </p:tgtEl>
                                        <p:attrNameLst>
                                          <p:attrName>ppt_y</p:attrName>
                                        </p:attrNameLst>
                                      </p:cBhvr>
                                      <p:tavLst>
                                        <p:tav tm="0">
                                          <p:val>
                                            <p:strVal val="#ppt_h+1"/>
                                          </p:val>
                                        </p:tav>
                                        <p:tav tm="100000">
                                          <p:val>
                                            <p:strVal val="#ppt_y"/>
                                          </p:val>
                                        </p:tav>
                                      </p:tavLst>
                                    </p:anim>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8" presetClass="entr" presetSubtype="0" accel="10000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strVal val="#ppt_w*2.5"/>
                                          </p:val>
                                        </p:tav>
                                        <p:tav tm="100000">
                                          <p:val>
                                            <p:strVal val="#ppt_w"/>
                                          </p:val>
                                        </p:tav>
                                      </p:tavLst>
                                    </p:anim>
                                    <p:anim calcmode="lin" valueType="num">
                                      <p:cBhvr>
                                        <p:cTn id="23" dur="500" fill="hold"/>
                                        <p:tgtEl>
                                          <p:spTgt spid="6"/>
                                        </p:tgtEl>
                                        <p:attrNameLst>
                                          <p:attrName>ppt_h</p:attrName>
                                        </p:attrNameLst>
                                      </p:cBhvr>
                                      <p:tavLst>
                                        <p:tav tm="0">
                                          <p:val>
                                            <p:strVal val="#ppt_h*0.01"/>
                                          </p:val>
                                        </p:tav>
                                        <p:tav tm="100000">
                                          <p:val>
                                            <p:strVal val="#ppt_h"/>
                                          </p:val>
                                        </p:tav>
                                      </p:tavLst>
                                    </p:anim>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h+1"/>
                                          </p:val>
                                        </p:tav>
                                        <p:tav tm="100000">
                                          <p:val>
                                            <p:strVal val="#ppt_y"/>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lstStyle/>
          <a:p>
            <a:pPr algn="l"/>
            <a:r>
              <a:rPr lang="en-AU" altLang="zh-TW" sz="3600" i="1" dirty="0" smtClean="0">
                <a:latin typeface="Calibri" pitchFamily="34" charset="0"/>
              </a:rPr>
              <a:t>Experimental evidence?  </a:t>
            </a:r>
            <a:r>
              <a:rPr lang="zh-TW" altLang="en-US" sz="3600" b="1" i="1" dirty="0" smtClean="0">
                <a:latin typeface="Calibri" pitchFamily="34" charset="0"/>
              </a:rPr>
              <a:t>实验</a:t>
            </a:r>
            <a:r>
              <a:rPr lang="en-AU" sz="3600" b="1" dirty="0" smtClean="0">
                <a:latin typeface="Calibri" pitchFamily="34" charset="0"/>
              </a:rPr>
              <a:t> </a:t>
            </a:r>
            <a:r>
              <a:rPr lang="zh-TW" altLang="en-US" sz="3600" b="1" dirty="0" smtClean="0">
                <a:latin typeface="Calibri" pitchFamily="34" charset="0"/>
              </a:rPr>
              <a:t>证</a:t>
            </a:r>
            <a:r>
              <a:rPr lang="zh-TW" altLang="en-US" sz="3600" dirty="0" smtClean="0">
                <a:latin typeface="Calibri" pitchFamily="34" charset="0"/>
              </a:rPr>
              <a:t>据</a:t>
            </a:r>
            <a:r>
              <a:rPr lang="en-AU" sz="3600" dirty="0" smtClean="0">
                <a:latin typeface="Calibri" pitchFamily="34" charset="0"/>
              </a:rPr>
              <a:t>?</a:t>
            </a:r>
            <a:endParaRPr lang="en-AU" sz="3600" dirty="0">
              <a:latin typeface="Calibri" pitchFamily="34" charset="0"/>
            </a:endParaRPr>
          </a:p>
        </p:txBody>
      </p:sp>
      <p:sp>
        <p:nvSpPr>
          <p:cNvPr id="5" name="TextBox 4"/>
          <p:cNvSpPr txBox="1"/>
          <p:nvPr/>
        </p:nvSpPr>
        <p:spPr>
          <a:xfrm>
            <a:off x="381000" y="2653605"/>
            <a:ext cx="4495800" cy="138499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zh-TW" altLang="en-US" sz="2800" spc="-150" dirty="0" smtClean="0">
                <a:latin typeface="Calibri" pitchFamily="34" charset="0"/>
              </a:rPr>
              <a:t>实验显示</a:t>
            </a:r>
            <a:endParaRPr lang="en-US" altLang="zh-TW" sz="2800" spc="-150" dirty="0" smtClean="0">
              <a:latin typeface="Calibri" pitchFamily="34" charset="0"/>
            </a:endParaRPr>
          </a:p>
          <a:p>
            <a:r>
              <a:rPr lang="zh-TW" altLang="en-US" sz="2800" spc="-150" dirty="0" smtClean="0">
                <a:latin typeface="Calibri" pitchFamily="34" charset="0"/>
              </a:rPr>
              <a:t>有机生物彻底地</a:t>
            </a:r>
            <a:endParaRPr lang="en-US" altLang="zh-TW" sz="2800" spc="-150" dirty="0" smtClean="0">
              <a:latin typeface="Calibri" pitchFamily="34" charset="0"/>
            </a:endParaRPr>
          </a:p>
          <a:p>
            <a:r>
              <a:rPr lang="zh-TW" altLang="en-US" sz="2800" spc="-150" dirty="0" smtClean="0">
                <a:latin typeface="Calibri" pitchFamily="34" charset="0"/>
              </a:rPr>
              <a:t>变成另一种类</a:t>
            </a:r>
            <a:r>
              <a:rPr lang="en-US" altLang="zh-TW" sz="2800" spc="-150" dirty="0" smtClean="0">
                <a:latin typeface="Calibri" pitchFamily="34" charset="0"/>
              </a:rPr>
              <a:t>?</a:t>
            </a:r>
            <a:endParaRPr lang="en-AU" sz="2800" spc="-150" dirty="0">
              <a:latin typeface="Calibri" pitchFamily="34" charset="0"/>
            </a:endParaRPr>
          </a:p>
        </p:txBody>
      </p:sp>
      <p:sp>
        <p:nvSpPr>
          <p:cNvPr id="6" name="TextBox 5"/>
          <p:cNvSpPr txBox="1"/>
          <p:nvPr/>
        </p:nvSpPr>
        <p:spPr>
          <a:xfrm>
            <a:off x="5105400" y="2653605"/>
            <a:ext cx="3505200" cy="138499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zh-TW" altLang="en-US" sz="2800" dirty="0" smtClean="0">
                <a:latin typeface="Calibri" pitchFamily="34" charset="0"/>
              </a:rPr>
              <a:t>实验显示</a:t>
            </a:r>
            <a:endParaRPr lang="en-US" altLang="zh-TW" sz="2800" dirty="0" smtClean="0">
              <a:latin typeface="Calibri" pitchFamily="34" charset="0"/>
            </a:endParaRPr>
          </a:p>
          <a:p>
            <a:r>
              <a:rPr lang="zh-TW" altLang="en-US" sz="2800" dirty="0" smtClean="0">
                <a:latin typeface="Calibri" pitchFamily="34" charset="0"/>
              </a:rPr>
              <a:t>有机生物没有</a:t>
            </a:r>
            <a:endParaRPr lang="en-US" altLang="zh-TW" sz="2800" dirty="0" smtClean="0">
              <a:latin typeface="Calibri" pitchFamily="34" charset="0"/>
            </a:endParaRPr>
          </a:p>
          <a:p>
            <a:r>
              <a:rPr lang="zh-TW" altLang="en-US" sz="2800" dirty="0" smtClean="0">
                <a:latin typeface="Calibri" pitchFamily="34" charset="0"/>
              </a:rPr>
              <a:t>明显的改变</a:t>
            </a:r>
            <a:r>
              <a:rPr lang="en-US" altLang="zh-TW" sz="2800" dirty="0" smtClean="0">
                <a:latin typeface="Calibri" pitchFamily="34" charset="0"/>
              </a:rPr>
              <a:t>?</a:t>
            </a:r>
            <a:endParaRPr lang="en-AU" sz="2800" dirty="0">
              <a:latin typeface="Calibri" pitchFamily="34" charset="0"/>
            </a:endParaRPr>
          </a:p>
        </p:txBody>
      </p:sp>
      <p:sp>
        <p:nvSpPr>
          <p:cNvPr id="2050" name="AutoShape 2" descr="data:image/jpeg;base64,/9j/4AAQSkZJRgABAQAAAQABAAD/2wCEAAkGBwgHBgkIBwgKCgkLDRYPDQwMDRsUFRAWIB0iIiAdHx8kKDQsJCYxJx8fLT0tMTU3Ojo6Iys/RD84QzQ5OjcBCgoKDQwNGg8PGjclHyU3Nzc3Nzc3Nzc3Nzc3Nzc3Nzc3Nzc3Nzc3Nzc3Nzc3Nzc3Nzc3Nzc3Nzc3Nzc3Nzc3N//AABEIAJsAyAMBIgACEQEDEQH/xAAbAAACAwEBAQAAAAAAAAAAAAAAAQIDBAUGB//EADcQAAIBAwIEBAIIBgMBAAAAAAECAAMEERIhBTFBURMiYXGBkQYUIzJCobHwFVJiweHxQ5LRJP/EABoBAQADAQEBAAAAAAAAAAAAAAABAgMEBQb/xAAhEQACAgEFAAMBAAAAAAAAAAAAAQIRAwQSITFBEyIyBf/aAAwDAQACEQMRAD8A7xEBJQliBxQhACOKEAcIRZgCzkyUjjeSgBCEIBIYkTCKAOOKLMAcIRZgEoRQgDhFCAOEIjAHmEUIAswJkYQBiPMjFqxAJwkC4XJPIc5jq8RpioigNpbfVpPKVlOMey8ISn+Ub8yLsqLqdgB6nEwXF21BHq5DqFzgHl2Hz6zhPd3N9V8Ssxx0QfdE582qhjVtnTh0eTI2eifiNuuQjF2HYYEtFR3Y+GysB1Rhg/GeftmqJUDKP+s6gr+EyMUI9QufnvvOWGu3HVPQKJs8R9egYyPvbcpYrPpyELDudhOa9ZrmqzU9qoCgqcDHPc9ukuprcVdPiOqBx+I88dcf4nQtUn0c8tJXJp+spzA1ei7/AOJNXZv+Nl9yIE0yFalUqNvgaUDbddyRLC9NqpFQvjvpC/ln+83WRHO8bFCWeCGz4VZD6EYh4FQDOzY7GWWSJV45FcAI9LctD5+cRBB823vtLKSK7Whwi3gJNkDhCEWQEDCEAIRQgEYRGLeASlFy4pUalRhkgbDMuEpuqRrUiuMkDOJErrgtCt3Jgr13uLWk1ZmCVCcLTwuPTPWcOvdI9TQpNTHRNgJfxtjaU3FPIcLgEdAdpx7e3q/UlrUqhGWww74x/meHnnK6bPrP5ujx5IOcujsjxDQK5A14zvjOOQltOhglADqA325TNYU6hpaWBycebtvO7QtnFbVpzldzk4zOWnk/RfVQjp57YelSU6a0wvceZ2OMH/yaBWFJPDNQ1PEbToUdu35x1LjwtNNrOjTbVueZnTtOGJdFqtRxhQDTfcaM8zgfvedGPGn0cE8ldnGY29FA6utHGWOOZPaRt3d2dGUIrLgVGfGfbtOndrb0bfxKqKrjKYB/MbTiUqxNYlVXSPujlqP7/SXb+Mzr5EbSxtSGpVgSeatmbre/oVlxVTQR+LofnOYt5rr+EyUgdJ89Rc6c7ATRZ2aVT4FRmRslsAkBlHMbS0c9+GM8Ko6vh0mIHiqp6ahiPw6i7B1Yd8ZE49/9jR5uoXbnkA9sSNNa9OwWqlYM/Mr90zphks53j2nXqVKlLnTJGd9LS2ndax0PpOPa1ryqgfOoZI3Yj3lvi3KNrakxPfTkETb7UZ3FHW+zPNPiDItTpNyLZ9eU59LigyRVoZPvpP5zTT4jaONw6/DP6QpZI+FfoTNAgfe295DwzkjbaWC5telyoPvj9Yjc0etSkw9GG8ssz9QeOL6KmUrjUCMxRPcW7DTQLE/yqc/l0k3UA7duXabxlZhOG0jCEJYoRzCIRwBR4gIbwDhcS4Y9y9SnzSoPJg7qf/Ji4faXVMGl9XNRQRuF8pPv0nqSARgqGB5gx1lolR4FN6Y5v5zv/iebn0fySPZ0n9SWnhtSs5NjbablSyjAJ8vMZxILcVGrVWpvp8OoVAHUdiOU6lDGSMfdydXrmc3h9MGvd0znS+DjPWFp4/HtiUnq55MryT5Lm/8AqQHGmoBllnQ4W9fQ6qxAAyOnTBEwJS1HAyrpuJrt38+WDI+fNjkJwwThOjqk1KNhxdVW2qUmJeqWGX7n3mHh1ugFVnOnQMj1wP8AP5TVf/aNRVD5EBxk559ZO3TFkgK5J1Ny3GTjn8DJf2k2Vuo0ctLfxaygnzMSx9P3tNtgtWmztliQp3A54ODNNpQBu6jEYwspZ/q10HP3Q4J9jsZXGuCJMuqLQ4iBRr1CpA1FlG7Tz/F7xrem34SSCAdhjtPXVbOnUUaKY1d+/rPM/SSyFKm1y4ySCtEOmdL4xnOcD09Z04ou0mYSkqZXwjj9OkWs6+g5qbt1B9O89D5SFdGyjciOs+TvmyrKhJBGMn72/Xf/AH7z3/0b4rTvbKnRLedASBnfHWelB+HDkj6dk4PMZ95B6NJudNP+skI5tRhZV9Xpfyn5mSFGlyKE47sZOPMikLZNapRCiKFU88DnIQyISaF2EIRQQRz6iEWBHiAEMwzGcQBZlF1VdXSlRp6ncbnOyDbc/PlLC5O1MqzYO45CNEC5cqA7DzGUbvhF0q5ZXa0noUyKjanJySRzmWzt2S/rOPunIbf1zNlY1dIFHGpmCkk/dHU/KOiuimOefU5ldqtUXUqTv0T0ixB1HUDnIET02CnTnJzufX/Utz2j37yzxxfLRRZJJVZmvKtKlaK5Uq3JQOktsKjJTORnZVwDtjH65POYuJr4te3pY3LE7e01WbCpbU2ChQeg5TmWmhurw6XqZbb9LAGDaxsw5E7/ADmPiiswDKMMfLn0m/btAgEYbGOxlpaSDjS4KR1M1K2buGVRVtEGsGoqhW33BlPGLFLmlURgCDyz/eYGtwjCpbs1Kqv3WVsCH8UuHK07tdLZ/CuQ46e3uJzvC4OjZTUuUeD+kddHNMU0Vq6VdIeoAQydm58vXvOV9Gb57TjdAqTh2CED16D5dJ6Dj/BrviN1XNK3ZAXVcN19c8sSfBfov/C+JUro3AcpuqKuWyRgidML6M5pHumpM1QCkpbVy0jOZWwKsVbYjmJmRbhqyVfEakFOy0vKfmDNBwclmYknJ1Gbxv05nQCOIDtv8YSxUeI4oQAMIQgEMj0+cMw2jyO8AOcjUXWCmSuRzEeBHAMbPc0TksayjbljE1K2vOk8uxzHsfw/Gc+9alat4jOyawRsOZlPz0X/AF2bVw7Bg3LbAMsOJntbujXTNEkhdjtjf4y/IkxIl2HKMGLOYfL4SxUw1if4tRHTwz7DeXWHlt/D5FSRjPrM9auqcSQAuQUOtQucDofzltqPCr3CkZy2tfUGU9NPKNnLmYEr3lZrIBv77THe8UtrWkalVmCjbYZ3/WWsolZvzgZ6THe31oiEVqgIx1nluJ/SaqylbapUX10gA+/MzzF9d16wJqVKjBhjBbkO0zeRdGixtM9pbfSXh1a4+qVLlqWWwHfIT59PflO0lWhZMtMsmXOzA5DH0PWfHPMj6tIJHLUMidrgXGr7h7rRauptHYF7d91PqNtj7SqtdGjin2fVW1HBAyvbliZatsztkPWX02P95bZ1/rNBKxoijqXIp6s6fSXhh+xN1yjnfDM9Ciybg1G98CagSRuoJ9IiR3jBzyggI4jD2x8IAE46r8TCGD+zFAIiPEWYZPbEAlIw3hBI/Q4lVWklZCrjIkm25CUrXJJARtXqOUhg410n1G/U06zUkIAXmRk9J3UqhkDHSxPIoc5nK4xTesqnsNhzGe8w0+Ifw6p4KnNLTkqxAwZS6L1uR3610lFc1cL2yTj542mccTt3ps/iJpUkHzAg/IzyF1x1mqsyJSTOQcAqcY79JkS+VSxairlxhlyAD64HOQ8peOF1ydS44ux4jTuFrqQhxjSNIHYYO86V7xei9Wo1vUoa1pDrz6jY4nj2rdxgAb4POFBVqF69QkMT5Se0y32bLHR6FPpBceE41AEgBQF5Drj1nFvLtrmtrrAn0ZiTKSwDrpaVNux3zM5SbLKCXIyQBnGewmdw7n0l4GdukTcthvykxREjAmadZ2KBkxjDRcGs3u72mOmsA9Tz6CdC9saSVqdtTuUZar4NR1xp956D6O2PC+G6qoujdXIOAKS6EBz/ADHn8p0qkYPk9rRPh0FBxgKOcGqOpBKKE6tnAxOVW4s9PUKYSnUGCqFcj85ifi9248SsGRDv5Tgf6l7MWeh8dG3p4cenONqrFfIGbHQTxzcTuDv4pUfyqAB+kit/VqLiqXcDfzOf7RYPZisu4YHI7gy0HPTE8lYXr5plXwu4IDEz0fD671qZLYJG2QJIo2RR533+UUEEc+keqRx/VCAHLqTDIhE2wzDBz+K3htaDuuF9WbHy2njrnilSqdOKQ07lkBBJ75zOx9J6lR6a6KnhnJyo5ke88U1QGocLkZ5nczObN8cLPd8Pu3vLNNZ1Y2Yg53HtOJx+vW+tHluu3tMnDbzwV1JqQg7MG2+IlfErjxK2xDE7nEpJ8GsYVIx5JbUefeNGy2OkgOokqSksswOgsrDSoxvLqTFrXGSQgwBjkCeUjdJ4ezdukVq4NB1K5xvntFEFBaTpnJOB0lD51EjlLqOApLjMUUbGTsTJIV3bynSuwfkZXoYnbPOXJSPb4TWHZlIpqfb3LVNIAPJRy+M6lmzUwCBq/pI2mZaP9OJoSm4GTsO809MmXO5Y5fAPtsJW9Qk4zq6BiJOjQqBtRHl7t1myhaM+RjY/yy5mc7Lu6qAMDqOs0W1vWqk/ZMRyzp5Tt23DNK4Ytg9J1Lezp0kAQYHOTQObwuwWno1UmDdSQZ6CiioMKMRU1AHKWAY5QRY4QikkEcDtDMMxQCW0g+4jxAjaAeQ4/Qqu2kJqUk9d55Q29SnUPlOxn0Didv4zHcgDnicu64aieZcnaZyjZ04p0eWpMrP51Ix0TaD0zqLBWwewnoE4bq20qD7RVOG1ATg5/ITPazeU0cDoBjnLLfAqaceYEGbK1nmoRjGOuZK1s3D7DJO0jYV3Iq4gut8qNzKKNFwreGd25idivauSgA6SS8KXVr1EGTtsrvOCKJ3DYB7yxaDEYxt0Ino6XDQBvSDA9czR/D028uMSVAq8h52naPgHT5pqp2FQjeeioWCEgnM1/VgfKoAHWXUTJyPOU+GE7HczfR4V9mQy/nOsloFO00rSI95eijZyaHDh+IsfSdCnbBVAwMTQKcmq4k0RZBFx0lgEeIwIIEBiShkQgBCEIBDEICBgDiMBAwCtqYO5lLUVPOaGlZ6yGSmZzRXOyj3g9sHp4aTB+0IlkqizZzX4eo35xJaKemPhOlEQM8pNDczCLQAy1LRe00kCTUbRRFsoW2AlgogbS6KTRBXoPaWKpxGJMSQIDEcRjEEDijhACPMUIBKEQ5xwAhCEA//Z"/>
          <p:cNvSpPr>
            <a:spLocks noChangeAspect="1" noChangeArrowheads="1"/>
          </p:cNvSpPr>
          <p:nvPr/>
        </p:nvSpPr>
        <p:spPr bwMode="auto">
          <a:xfrm>
            <a:off x="155575" y="-708025"/>
            <a:ext cx="1905000" cy="1476375"/>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2052" name="AutoShape 4" descr="data:image/jpeg;base64,/9j/4AAQSkZJRgABAQAAAQABAAD/2wCEAAkGBwgHBgkIBwgKCgkLDRYPDQwMDRsUFRAWIB0iIiAdHx8kKDQsJCYxJx8fLT0tMTU3Ojo6Iys/RD84QzQ5OjcBCgoKDQwNGg8PGjclHyU3Nzc3Nzc3Nzc3Nzc3Nzc3Nzc3Nzc3Nzc3Nzc3Nzc3Nzc3Nzc3Nzc3Nzc3Nzc3Nzc3N//AABEIAJsAyAMBIgACEQEDEQH/xAAbAAACAwEBAQAAAAAAAAAAAAAAAQIDBAUGB//EADcQAAIBAwIEBAIIBgMBAAAAAAECAAMEERIhBTFBURMiYXGBkQYUIzJCobHwFVJiweHxQ5LRJP/EABoBAQADAQEBAAAAAAAAAAAAAAABAgMEBQb/xAAhEQACAgEFAAMBAAAAAAAAAAAAAQIRAwQSITFBEyIyBf/aAAwDAQACEQMRAD8A7xEBJQliBxQhACOKEAcIRZgCzkyUjjeSgBCEIBIYkTCKAOOKLMAcIRZgEoRQgDhFCAOEIjAHmEUIAswJkYQBiPMjFqxAJwkC4XJPIc5jq8RpioigNpbfVpPKVlOMey8ISn+Ub8yLsqLqdgB6nEwXF21BHq5DqFzgHl2Hz6zhPd3N9V8Ssxx0QfdE582qhjVtnTh0eTI2eifiNuuQjF2HYYEtFR3Y+GysB1Rhg/GeftmqJUDKP+s6gr+EyMUI9QufnvvOWGu3HVPQKJs8R9egYyPvbcpYrPpyELDudhOa9ZrmqzU9qoCgqcDHPc9ukuprcVdPiOqBx+I88dcf4nQtUn0c8tJXJp+spzA1ei7/AOJNXZv+Nl9yIE0yFalUqNvgaUDbddyRLC9NqpFQvjvpC/ln+83WRHO8bFCWeCGz4VZD6EYh4FQDOzY7GWWSJV45FcAI9LctD5+cRBB823vtLKSK7Whwi3gJNkDhCEWQEDCEAIRQgEYRGLeASlFy4pUalRhkgbDMuEpuqRrUiuMkDOJErrgtCt3Jgr13uLWk1ZmCVCcLTwuPTPWcOvdI9TQpNTHRNgJfxtjaU3FPIcLgEdAdpx7e3q/UlrUqhGWww74x/meHnnK6bPrP5ujx5IOcujsjxDQK5A14zvjOOQltOhglADqA325TNYU6hpaWBycebtvO7QtnFbVpzldzk4zOWnk/RfVQjp57YelSU6a0wvceZ2OMH/yaBWFJPDNQ1PEbToUdu35x1LjwtNNrOjTbVueZnTtOGJdFqtRxhQDTfcaM8zgfvedGPGn0cE8ldnGY29FA6utHGWOOZPaRt3d2dGUIrLgVGfGfbtOndrb0bfxKqKrjKYB/MbTiUqxNYlVXSPujlqP7/SXb+Mzr5EbSxtSGpVgSeatmbre/oVlxVTQR+LofnOYt5rr+EyUgdJ89Rc6c7ATRZ2aVT4FRmRslsAkBlHMbS0c9+GM8Ko6vh0mIHiqp6ahiPw6i7B1Yd8ZE49/9jR5uoXbnkA9sSNNa9OwWqlYM/Mr90zphks53j2nXqVKlLnTJGd9LS2ndax0PpOPa1ryqgfOoZI3Yj3lvi3KNrakxPfTkETb7UZ3FHW+zPNPiDItTpNyLZ9eU59LigyRVoZPvpP5zTT4jaONw6/DP6QpZI+FfoTNAgfe295DwzkjbaWC5telyoPvj9Yjc0etSkw9GG8ssz9QeOL6KmUrjUCMxRPcW7DTQLE/yqc/l0k3UA7duXabxlZhOG0jCEJYoRzCIRwBR4gIbwDhcS4Y9y9SnzSoPJg7qf/Ji4faXVMGl9XNRQRuF8pPv0nqSARgqGB5gx1lolR4FN6Y5v5zv/iebn0fySPZ0n9SWnhtSs5NjbablSyjAJ8vMZxILcVGrVWpvp8OoVAHUdiOU6lDGSMfdydXrmc3h9MGvd0znS+DjPWFp4/HtiUnq55MryT5Lm/8AqQHGmoBllnQ4W9fQ6qxAAyOnTBEwJS1HAyrpuJrt38+WDI+fNjkJwwThOjqk1KNhxdVW2qUmJeqWGX7n3mHh1ugFVnOnQMj1wP8AP5TVf/aNRVD5EBxk559ZO3TFkgK5J1Ny3GTjn8DJf2k2Vuo0ctLfxaygnzMSx9P3tNtgtWmztliQp3A54ODNNpQBu6jEYwspZ/q10HP3Q4J9jsZXGuCJMuqLQ4iBRr1CpA1FlG7Tz/F7xrem34SSCAdhjtPXVbOnUUaKY1d+/rPM/SSyFKm1y4ySCtEOmdL4xnOcD09Z04ou0mYSkqZXwjj9OkWs6+g5qbt1B9O89D5SFdGyjciOs+TvmyrKhJBGMn72/Xf/AH7z3/0b4rTvbKnRLedASBnfHWelB+HDkj6dk4PMZ95B6NJudNP+skI5tRhZV9Xpfyn5mSFGlyKE47sZOPMikLZNapRCiKFU88DnIQyISaF2EIRQQRz6iEWBHiAEMwzGcQBZlF1VdXSlRp6ncbnOyDbc/PlLC5O1MqzYO45CNEC5cqA7DzGUbvhF0q5ZXa0noUyKjanJySRzmWzt2S/rOPunIbf1zNlY1dIFHGpmCkk/dHU/KOiuimOefU5ldqtUXUqTv0T0ixB1HUDnIET02CnTnJzufX/Utz2j37yzxxfLRRZJJVZmvKtKlaK5Uq3JQOktsKjJTORnZVwDtjH65POYuJr4te3pY3LE7e01WbCpbU2ChQeg5TmWmhurw6XqZbb9LAGDaxsw5E7/ADmPiiswDKMMfLn0m/btAgEYbGOxlpaSDjS4KR1M1K2buGVRVtEGsGoqhW33BlPGLFLmlURgCDyz/eYGtwjCpbs1Kqv3WVsCH8UuHK07tdLZ/CuQ46e3uJzvC4OjZTUuUeD+kddHNMU0Vq6VdIeoAQydm58vXvOV9Gb57TjdAqTh2CED16D5dJ6Dj/BrviN1XNK3ZAXVcN19c8sSfBfov/C+JUro3AcpuqKuWyRgidML6M5pHumpM1QCkpbVy0jOZWwKsVbYjmJmRbhqyVfEakFOy0vKfmDNBwclmYknJ1Gbxv05nQCOIDtv8YSxUeI4oQAMIQgEMj0+cMw2jyO8AOcjUXWCmSuRzEeBHAMbPc0TksayjbljE1K2vOk8uxzHsfw/Gc+9alat4jOyawRsOZlPz0X/AF2bVw7Bg3LbAMsOJntbujXTNEkhdjtjf4y/IkxIl2HKMGLOYfL4SxUw1if4tRHTwz7DeXWHlt/D5FSRjPrM9auqcSQAuQUOtQucDofzltqPCr3CkZy2tfUGU9NPKNnLmYEr3lZrIBv77THe8UtrWkalVmCjbYZ3/WWsolZvzgZ6THe31oiEVqgIx1nluJ/SaqylbapUX10gA+/MzzF9d16wJqVKjBhjBbkO0zeRdGixtM9pbfSXh1a4+qVLlqWWwHfIT59PflO0lWhZMtMsmXOzA5DH0PWfHPMj6tIJHLUMidrgXGr7h7rRauptHYF7d91PqNtj7SqtdGjin2fVW1HBAyvbliZatsztkPWX02P95bZ1/rNBKxoijqXIp6s6fSXhh+xN1yjnfDM9Ciybg1G98CagSRuoJ9IiR3jBzyggI4jD2x8IAE46r8TCGD+zFAIiPEWYZPbEAlIw3hBI/Q4lVWklZCrjIkm25CUrXJJARtXqOUhg410n1G/U06zUkIAXmRk9J3UqhkDHSxPIoc5nK4xTesqnsNhzGe8w0+Ifw6p4KnNLTkqxAwZS6L1uR3610lFc1cL2yTj542mccTt3ps/iJpUkHzAg/IzyF1x1mqsyJSTOQcAqcY79JkS+VSxairlxhlyAD64HOQ8peOF1ydS44ux4jTuFrqQhxjSNIHYYO86V7xei9Wo1vUoa1pDrz6jY4nj2rdxgAb4POFBVqF69QkMT5Se0y32bLHR6FPpBceE41AEgBQF5Drj1nFvLtrmtrrAn0ZiTKSwDrpaVNux3zM5SbLKCXIyQBnGewmdw7n0l4GdukTcthvykxREjAmadZ2KBkxjDRcGs3u72mOmsA9Tz6CdC9saSVqdtTuUZar4NR1xp956D6O2PC+G6qoujdXIOAKS6EBz/ADHn8p0qkYPk9rRPh0FBxgKOcGqOpBKKE6tnAxOVW4s9PUKYSnUGCqFcj85ifi9248SsGRDv5Tgf6l7MWeh8dG3p4cenONqrFfIGbHQTxzcTuDv4pUfyqAB+kit/VqLiqXcDfzOf7RYPZisu4YHI7gy0HPTE8lYXr5plXwu4IDEz0fD671qZLYJG2QJIo2RR533+UUEEc+keqRx/VCAHLqTDIhE2wzDBz+K3htaDuuF9WbHy2njrnilSqdOKQ07lkBBJ75zOx9J6lR6a6KnhnJyo5ke88U1QGocLkZ5nczObN8cLPd8Pu3vLNNZ1Y2Yg53HtOJx+vW+tHluu3tMnDbzwV1JqQg7MG2+IlfErjxK2xDE7nEpJ8GsYVIx5JbUefeNGy2OkgOokqSksswOgsrDSoxvLqTFrXGSQgwBjkCeUjdJ4ezdukVq4NB1K5xvntFEFBaTpnJOB0lD51EjlLqOApLjMUUbGTsTJIV3bynSuwfkZXoYnbPOXJSPb4TWHZlIpqfb3LVNIAPJRy+M6lmzUwCBq/pI2mZaP9OJoSm4GTsO809MmXO5Y5fAPtsJW9Qk4zq6BiJOjQqBtRHl7t1myhaM+RjY/yy5mc7Lu6qAMDqOs0W1vWqk/ZMRyzp5Tt23DNK4Ytg9J1Lezp0kAQYHOTQObwuwWno1UmDdSQZ6CiioMKMRU1AHKWAY5QRY4QikkEcDtDMMxQCW0g+4jxAjaAeQ4/Qqu2kJqUk9d55Q29SnUPlOxn0Didv4zHcgDnicu64aieZcnaZyjZ04p0eWpMrP51Ix0TaD0zqLBWwewnoE4bq20qD7RVOG1ATg5/ITPazeU0cDoBjnLLfAqaceYEGbK1nmoRjGOuZK1s3D7DJO0jYV3Iq4gut8qNzKKNFwreGd25idivauSgA6SS8KXVr1EGTtsrvOCKJ3DYB7yxaDEYxt0Ino6XDQBvSDA9czR/D028uMSVAq8h52naPgHT5pqp2FQjeeioWCEgnM1/VgfKoAHWXUTJyPOU+GE7HczfR4V9mQy/nOsloFO00rSI95eijZyaHDh+IsfSdCnbBVAwMTQKcmq4k0RZBFx0lgEeIwIIEBiShkQgBCEIBDEICBgDiMBAwCtqYO5lLUVPOaGlZ6yGSmZzRXOyj3g9sHp4aTB+0IlkqizZzX4eo35xJaKemPhOlEQM8pNDczCLQAy1LRe00kCTUbRRFsoW2AlgogbS6KTRBXoPaWKpxGJMSQIDEcRjEEDijhACPMUIBKEQ5xwAhCEA//Z"/>
          <p:cNvSpPr>
            <a:spLocks noChangeAspect="1" noChangeArrowheads="1"/>
          </p:cNvSpPr>
          <p:nvPr/>
        </p:nvSpPr>
        <p:spPr bwMode="auto">
          <a:xfrm>
            <a:off x="155575" y="-708025"/>
            <a:ext cx="1905000" cy="1476375"/>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2054" name="AutoShape 6" descr="data:image/jpeg;base64,/9j/4AAQSkZJRgABAQAAAQABAAD/2wCEAAkGBwgHBgkIBwgKCgkLDRYPDQwMDRsUFRAWIB0iIiAdHx8kKDQsJCYxJx8fLT0tMTU3Ojo6Iys/RD84QzQ5OjcBCgoKDQwNGg8PGjclHyU3Nzc3Nzc3Nzc3Nzc3Nzc3Nzc3Nzc3Nzc3Nzc3Nzc3Nzc3Nzc3Nzc3Nzc3Nzc3Nzc3N//AABEIAJsAyAMBIgACEQEDEQH/xAAbAAACAwEBAQAAAAAAAAAAAAAAAQIDBAUGB//EADcQAAIBAwIEBAIIBgMBAAAAAAECAAMEERIhBTFBURMiYXGBkQYUIzJCobHwFVJiweHxQ5LRJP/EABoBAQADAQEBAAAAAAAAAAAAAAABAgMEBQb/xAAhEQACAgEFAAMBAAAAAAAAAAAAAQIRAwQSITFBEyIyBf/aAAwDAQACEQMRAD8A7xEBJQliBxQhACOKEAcIRZgCzkyUjjeSgBCEIBIYkTCKAOOKLMAcIRZgEoRQgDhFCAOEIjAHmEUIAswJkYQBiPMjFqxAJwkC4XJPIc5jq8RpioigNpbfVpPKVlOMey8ISn+Ub8yLsqLqdgB6nEwXF21BHq5DqFzgHl2Hz6zhPd3N9V8Ssxx0QfdE582qhjVtnTh0eTI2eifiNuuQjF2HYYEtFR3Y+GysB1Rhg/GeftmqJUDKP+s6gr+EyMUI9QufnvvOWGu3HVPQKJs8R9egYyPvbcpYrPpyELDudhOa9ZrmqzU9qoCgqcDHPc9ukuprcVdPiOqBx+I88dcf4nQtUn0c8tJXJp+spzA1ei7/AOJNXZv+Nl9yIE0yFalUqNvgaUDbddyRLC9NqpFQvjvpC/ln+83WRHO8bFCWeCGz4VZD6EYh4FQDOzY7GWWSJV45FcAI9LctD5+cRBB823vtLKSK7Whwi3gJNkDhCEWQEDCEAIRQgEYRGLeASlFy4pUalRhkgbDMuEpuqRrUiuMkDOJErrgtCt3Jgr13uLWk1ZmCVCcLTwuPTPWcOvdI9TQpNTHRNgJfxtjaU3FPIcLgEdAdpx7e3q/UlrUqhGWww74x/meHnnK6bPrP5ujx5IOcujsjxDQK5A14zvjOOQltOhglADqA325TNYU6hpaWBycebtvO7QtnFbVpzldzk4zOWnk/RfVQjp57YelSU6a0wvceZ2OMH/yaBWFJPDNQ1PEbToUdu35x1LjwtNNrOjTbVueZnTtOGJdFqtRxhQDTfcaM8zgfvedGPGn0cE8ldnGY29FA6utHGWOOZPaRt3d2dGUIrLgVGfGfbtOndrb0bfxKqKrjKYB/MbTiUqxNYlVXSPujlqP7/SXb+Mzr5EbSxtSGpVgSeatmbre/oVlxVTQR+LofnOYt5rr+EyUgdJ89Rc6c7ATRZ2aVT4FRmRslsAkBlHMbS0c9+GM8Ko6vh0mIHiqp6ahiPw6i7B1Yd8ZE49/9jR5uoXbnkA9sSNNa9OwWqlYM/Mr90zphks53j2nXqVKlLnTJGd9LS2ndax0PpOPa1ryqgfOoZI3Yj3lvi3KNrakxPfTkETb7UZ3FHW+zPNPiDItTpNyLZ9eU59LigyRVoZPvpP5zTT4jaONw6/DP6QpZI+FfoTNAgfe295DwzkjbaWC5telyoPvj9Yjc0etSkw9GG8ssz9QeOL6KmUrjUCMxRPcW7DTQLE/yqc/l0k3UA7duXabxlZhOG0jCEJYoRzCIRwBR4gIbwDhcS4Y9y9SnzSoPJg7qf/Ji4faXVMGl9XNRQRuF8pPv0nqSARgqGB5gx1lolR4FN6Y5v5zv/iebn0fySPZ0n9SWnhtSs5NjbablSyjAJ8vMZxILcVGrVWpvp8OoVAHUdiOU6lDGSMfdydXrmc3h9MGvd0znS+DjPWFp4/HtiUnq55MryT5Lm/8AqQHGmoBllnQ4W9fQ6qxAAyOnTBEwJS1HAyrpuJrt38+WDI+fNjkJwwThOjqk1KNhxdVW2qUmJeqWGX7n3mHh1ugFVnOnQMj1wP8AP5TVf/aNRVD5EBxk559ZO3TFkgK5J1Ny3GTjn8DJf2k2Vuo0ctLfxaygnzMSx9P3tNtgtWmztliQp3A54ODNNpQBu6jEYwspZ/q10HP3Q4J9jsZXGuCJMuqLQ4iBRr1CpA1FlG7Tz/F7xrem34SSCAdhjtPXVbOnUUaKY1d+/rPM/SSyFKm1y4ySCtEOmdL4xnOcD09Z04ou0mYSkqZXwjj9OkWs6+g5qbt1B9O89D5SFdGyjciOs+TvmyrKhJBGMn72/Xf/AH7z3/0b4rTvbKnRLedASBnfHWelB+HDkj6dk4PMZ95B6NJudNP+skI5tRhZV9Xpfyn5mSFGlyKE47sZOPMikLZNapRCiKFU88DnIQyISaF2EIRQQRz6iEWBHiAEMwzGcQBZlF1VdXSlRp6ncbnOyDbc/PlLC5O1MqzYO45CNEC5cqA7DzGUbvhF0q5ZXa0noUyKjanJySRzmWzt2S/rOPunIbf1zNlY1dIFHGpmCkk/dHU/KOiuimOefU5ldqtUXUqTv0T0ixB1HUDnIET02CnTnJzufX/Utz2j37yzxxfLRRZJJVZmvKtKlaK5Uq3JQOktsKjJTORnZVwDtjH65POYuJr4te3pY3LE7e01WbCpbU2ChQeg5TmWmhurw6XqZbb9LAGDaxsw5E7/ADmPiiswDKMMfLn0m/btAgEYbGOxlpaSDjS4KR1M1K2buGVRVtEGsGoqhW33BlPGLFLmlURgCDyz/eYGtwjCpbs1Kqv3WVsCH8UuHK07tdLZ/CuQ46e3uJzvC4OjZTUuUeD+kddHNMU0Vq6VdIeoAQydm58vXvOV9Gb57TjdAqTh2CED16D5dJ6Dj/BrviN1XNK3ZAXVcN19c8sSfBfov/C+JUro3AcpuqKuWyRgidML6M5pHumpM1QCkpbVy0jOZWwKsVbYjmJmRbhqyVfEakFOy0vKfmDNBwclmYknJ1Gbxv05nQCOIDtv8YSxUeI4oQAMIQgEMj0+cMw2jyO8AOcjUXWCmSuRzEeBHAMbPc0TksayjbljE1K2vOk8uxzHsfw/Gc+9alat4jOyawRsOZlPz0X/AF2bVw7Bg3LbAMsOJntbujXTNEkhdjtjf4y/IkxIl2HKMGLOYfL4SxUw1if4tRHTwz7DeXWHlt/D5FSRjPrM9auqcSQAuQUOtQucDofzltqPCr3CkZy2tfUGU9NPKNnLmYEr3lZrIBv77THe8UtrWkalVmCjbYZ3/WWsolZvzgZ6THe31oiEVqgIx1nluJ/SaqylbapUX10gA+/MzzF9d16wJqVKjBhjBbkO0zeRdGixtM9pbfSXh1a4+qVLlqWWwHfIT59PflO0lWhZMtMsmXOzA5DH0PWfHPMj6tIJHLUMidrgXGr7h7rRauptHYF7d91PqNtj7SqtdGjin2fVW1HBAyvbliZatsztkPWX02P95bZ1/rNBKxoijqXIp6s6fSXhh+xN1yjnfDM9Ciybg1G98CagSRuoJ9IiR3jBzyggI4jD2x8IAE46r8TCGD+zFAIiPEWYZPbEAlIw3hBI/Q4lVWklZCrjIkm25CUrXJJARtXqOUhg410n1G/U06zUkIAXmRk9J3UqhkDHSxPIoc5nK4xTesqnsNhzGe8w0+Ifw6p4KnNLTkqxAwZS6L1uR3610lFc1cL2yTj542mccTt3ps/iJpUkHzAg/IzyF1x1mqsyJSTOQcAqcY79JkS+VSxairlxhlyAD64HOQ8peOF1ydS44ux4jTuFrqQhxjSNIHYYO86V7xei9Wo1vUoa1pDrz6jY4nj2rdxgAb4POFBVqF69QkMT5Se0y32bLHR6FPpBceE41AEgBQF5Drj1nFvLtrmtrrAn0ZiTKSwDrpaVNux3zM5SbLKCXIyQBnGewmdw7n0l4GdukTcthvykxREjAmadZ2KBkxjDRcGs3u72mOmsA9Tz6CdC9saSVqdtTuUZar4NR1xp956D6O2PC+G6qoujdXIOAKS6EBz/ADHn8p0qkYPk9rRPh0FBxgKOcGqOpBKKE6tnAxOVW4s9PUKYSnUGCqFcj85ifi9248SsGRDv5Tgf6l7MWeh8dG3p4cenONqrFfIGbHQTxzcTuDv4pUfyqAB+kit/VqLiqXcDfzOf7RYPZisu4YHI7gy0HPTE8lYXr5plXwu4IDEz0fD671qZLYJG2QJIo2RR533+UUEEc+keqRx/VCAHLqTDIhE2wzDBz+K3htaDuuF9WbHy2njrnilSqdOKQ07lkBBJ75zOx9J6lR6a6KnhnJyo5ke88U1QGocLkZ5nczObN8cLPd8Pu3vLNNZ1Y2Yg53HtOJx+vW+tHluu3tMnDbzwV1JqQg7MG2+IlfErjxK2xDE7nEpJ8GsYVIx5JbUefeNGy2OkgOokqSksswOgsrDSoxvLqTFrXGSQgwBjkCeUjdJ4ezdukVq4NB1K5xvntFEFBaTpnJOB0lD51EjlLqOApLjMUUbGTsTJIV3bynSuwfkZXoYnbPOXJSPb4TWHZlIpqfb3LVNIAPJRy+M6lmzUwCBq/pI2mZaP9OJoSm4GTsO809MmXO5Y5fAPtsJW9Qk4zq6BiJOjQqBtRHl7t1myhaM+RjY/yy5mc7Lu6qAMDqOs0W1vWqk/ZMRyzp5Tt23DNK4Ytg9J1Lezp0kAQYHOTQObwuwWno1UmDdSQZ6CiioMKMRU1AHKWAY5QRY4QikkEcDtDMMxQCW0g+4jxAjaAeQ4/Qqu2kJqUk9d55Q29SnUPlOxn0Didv4zHcgDnicu64aieZcnaZyjZ04p0eWpMrP51Ix0TaD0zqLBWwewnoE4bq20qD7RVOG1ATg5/ITPazeU0cDoBjnLLfAqaceYEGbK1nmoRjGOuZK1s3D7DJO0jYV3Iq4gut8qNzKKNFwreGd25idivauSgA6SS8KXVr1EGTtsrvOCKJ3DYB7yxaDEYxt0Ino6XDQBvSDA9czR/D028uMSVAq8h52naPgHT5pqp2FQjeeioWCEgnM1/VgfKoAHWXUTJyPOU+GE7HczfR4V9mQy/nOsloFO00rSI95eijZyaHDh+IsfSdCnbBVAwMTQKcmq4k0RZBFx0lgEeIwIIEBiShkQgBCEIBDEICBgDiMBAwCtqYO5lLUVPOaGlZ6yGSmZzRXOyj3g9sHp4aTB+0IlkqizZzX4eo35xJaKemPhOlEQM8pNDczCLQAy1LRe00kCTUbRRFsoW2AlgogbS6KTRBXoPaWKpxGJMSQIDEcRjEEDijhACPMUIBKEQ5xwAhCEA//Z"/>
          <p:cNvSpPr>
            <a:spLocks noChangeAspect="1" noChangeArrowheads="1"/>
          </p:cNvSpPr>
          <p:nvPr/>
        </p:nvSpPr>
        <p:spPr bwMode="auto">
          <a:xfrm>
            <a:off x="155575" y="-708025"/>
            <a:ext cx="1905000" cy="1476375"/>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2056" name="Picture 8" descr="http://upload.wikimedia.org/wikipedia/commons/4/4c/Drosophila_melanogaster_-_side_%28aka%29.jpg"/>
          <p:cNvPicPr>
            <a:picLocks noChangeAspect="1" noChangeArrowheads="1"/>
          </p:cNvPicPr>
          <p:nvPr/>
        </p:nvPicPr>
        <p:blipFill>
          <a:blip r:embed="rId3" cstate="print"/>
          <a:srcRect/>
          <a:stretch>
            <a:fillRect/>
          </a:stretch>
        </p:blipFill>
        <p:spPr bwMode="auto">
          <a:xfrm>
            <a:off x="3402761" y="4520921"/>
            <a:ext cx="2617039" cy="2032280"/>
          </a:xfrm>
          <a:prstGeom prst="rect">
            <a:avLst/>
          </a:prstGeom>
          <a:noFill/>
        </p:spPr>
      </p:pic>
      <p:sp>
        <p:nvSpPr>
          <p:cNvPr id="11" name="TextBox 10"/>
          <p:cNvSpPr txBox="1"/>
          <p:nvPr/>
        </p:nvSpPr>
        <p:spPr>
          <a:xfrm>
            <a:off x="1600200" y="4495800"/>
            <a:ext cx="1600200"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AU" sz="4000" dirty="0" smtClean="0">
                <a:latin typeface="Calibri" pitchFamily="34" charset="0"/>
              </a:rPr>
              <a:t>0 %</a:t>
            </a:r>
            <a:endParaRPr lang="en-AU" sz="4000" dirty="0">
              <a:latin typeface="Calibri" pitchFamily="34" charset="0"/>
            </a:endParaRPr>
          </a:p>
        </p:txBody>
      </p:sp>
      <p:sp>
        <p:nvSpPr>
          <p:cNvPr id="12" name="TextBox 11"/>
          <p:cNvSpPr txBox="1"/>
          <p:nvPr/>
        </p:nvSpPr>
        <p:spPr>
          <a:xfrm>
            <a:off x="6248400" y="4509247"/>
            <a:ext cx="1828800"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AU" sz="4000" dirty="0" smtClean="0">
                <a:latin typeface="Calibri" pitchFamily="34" charset="0"/>
              </a:rPr>
              <a:t>100 %</a:t>
            </a:r>
            <a:endParaRPr lang="en-AU" sz="4000" dirty="0">
              <a:latin typeface="Calibri" pitchFamily="34" charset="0"/>
            </a:endParaRPr>
          </a:p>
        </p:txBody>
      </p:sp>
      <p:sp>
        <p:nvSpPr>
          <p:cNvPr id="13" name="TextBox 12"/>
          <p:cNvSpPr txBox="1"/>
          <p:nvPr/>
        </p:nvSpPr>
        <p:spPr>
          <a:xfrm>
            <a:off x="381000" y="1066800"/>
            <a:ext cx="4495800" cy="138499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AU" sz="2800" spc="-150" dirty="0" smtClean="0">
                <a:solidFill>
                  <a:srgbClr val="FFFFFF"/>
                </a:solidFill>
                <a:latin typeface="Calibri" pitchFamily="34" charset="0"/>
              </a:rPr>
              <a:t>Experiments showing organisms changed into fundamentally different kinds?</a:t>
            </a:r>
            <a:endParaRPr lang="en-AU" sz="2800" spc="-150" dirty="0">
              <a:solidFill>
                <a:srgbClr val="FFFFFF"/>
              </a:solidFill>
              <a:latin typeface="Calibri" pitchFamily="34" charset="0"/>
            </a:endParaRPr>
          </a:p>
        </p:txBody>
      </p:sp>
      <p:sp>
        <p:nvSpPr>
          <p:cNvPr id="14" name="TextBox 13"/>
          <p:cNvSpPr txBox="1"/>
          <p:nvPr/>
        </p:nvSpPr>
        <p:spPr>
          <a:xfrm>
            <a:off x="5105400" y="1066800"/>
            <a:ext cx="3505200" cy="138499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AU" sz="2800" dirty="0" smtClean="0">
                <a:solidFill>
                  <a:srgbClr val="FFFFFF"/>
                </a:solidFill>
                <a:latin typeface="Calibri" pitchFamily="34" charset="0"/>
              </a:rPr>
              <a:t>Experiments showing organisms with no significant change?</a:t>
            </a:r>
            <a:endParaRPr lang="en-AU" sz="2800" dirty="0">
              <a:solidFill>
                <a:srgbClr val="FFFFFF"/>
              </a:solidFill>
              <a:latin typeface="Calibri"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ppt_w*2.5"/>
                                          </p:val>
                                        </p:tav>
                                        <p:tav tm="100000">
                                          <p:val>
                                            <p:strVal val="#ppt_w"/>
                                          </p:val>
                                        </p:tav>
                                      </p:tavLst>
                                    </p:anim>
                                    <p:anim calcmode="lin" valueType="num">
                                      <p:cBhvr>
                                        <p:cTn id="8" dur="500" fill="hold"/>
                                        <p:tgtEl>
                                          <p:spTgt spid="13"/>
                                        </p:tgtEl>
                                        <p:attrNameLst>
                                          <p:attrName>ppt_h</p:attrName>
                                        </p:attrNameLst>
                                      </p:cBhvr>
                                      <p:tavLst>
                                        <p:tav tm="0">
                                          <p:val>
                                            <p:strVal val="#ppt_h*0.01"/>
                                          </p:val>
                                        </p:tav>
                                        <p:tav tm="100000">
                                          <p:val>
                                            <p:strVal val="#ppt_h"/>
                                          </p:val>
                                        </p:tav>
                                      </p:tavLst>
                                    </p:anim>
                                    <p:anim calcmode="lin" valueType="num">
                                      <p:cBhvr>
                                        <p:cTn id="9" dur="500" fill="hold"/>
                                        <p:tgtEl>
                                          <p:spTgt spid="13"/>
                                        </p:tgtEl>
                                        <p:attrNameLst>
                                          <p:attrName>ppt_x</p:attrName>
                                        </p:attrNameLst>
                                      </p:cBhvr>
                                      <p:tavLst>
                                        <p:tav tm="0">
                                          <p:val>
                                            <p:strVal val="#ppt_x"/>
                                          </p:val>
                                        </p:tav>
                                        <p:tav tm="100000">
                                          <p:val>
                                            <p:strVal val="#ppt_x"/>
                                          </p:val>
                                        </p:tav>
                                      </p:tavLst>
                                    </p:anim>
                                    <p:anim calcmode="lin" valueType="num">
                                      <p:cBhvr>
                                        <p:cTn id="10" dur="500" fill="hold"/>
                                        <p:tgtEl>
                                          <p:spTgt spid="13"/>
                                        </p:tgtEl>
                                        <p:attrNameLst>
                                          <p:attrName>ppt_y</p:attrName>
                                        </p:attrNameLst>
                                      </p:cBhvr>
                                      <p:tavLst>
                                        <p:tav tm="0">
                                          <p:val>
                                            <p:strVal val="#ppt_h+1"/>
                                          </p:val>
                                        </p:tav>
                                        <p:tav tm="100000">
                                          <p:val>
                                            <p:strVal val="#ppt_y"/>
                                          </p:val>
                                        </p:tav>
                                      </p:tavLst>
                                    </p:anim>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2.5"/>
                                          </p:val>
                                        </p:tav>
                                        <p:tav tm="100000">
                                          <p:val>
                                            <p:strVal val="#ppt_w"/>
                                          </p:val>
                                        </p:tav>
                                      </p:tavLst>
                                    </p:anim>
                                    <p:anim calcmode="lin" valueType="num">
                                      <p:cBhvr>
                                        <p:cTn id="17" dur="500" fill="hold"/>
                                        <p:tgtEl>
                                          <p:spTgt spid="5"/>
                                        </p:tgtEl>
                                        <p:attrNameLst>
                                          <p:attrName>ppt_h</p:attrName>
                                        </p:attrNameLst>
                                      </p:cBhvr>
                                      <p:tavLst>
                                        <p:tav tm="0">
                                          <p:val>
                                            <p:strVal val="#ppt_h*0.01"/>
                                          </p:val>
                                        </p:tav>
                                        <p:tav tm="100000">
                                          <p:val>
                                            <p:strVal val="#ppt_h"/>
                                          </p:val>
                                        </p:tav>
                                      </p:tavLst>
                                    </p:anim>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h+1"/>
                                          </p:val>
                                        </p:tav>
                                        <p:tav tm="100000">
                                          <p:val>
                                            <p:strVal val="#ppt_y"/>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8" presetClass="entr" presetSubtype="0" accel="10000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2.5"/>
                                          </p:val>
                                        </p:tav>
                                        <p:tav tm="100000">
                                          <p:val>
                                            <p:strVal val="#ppt_w"/>
                                          </p:val>
                                        </p:tav>
                                      </p:tavLst>
                                    </p:anim>
                                    <p:anim calcmode="lin" valueType="num">
                                      <p:cBhvr>
                                        <p:cTn id="32" dur="500" fill="hold"/>
                                        <p:tgtEl>
                                          <p:spTgt spid="14"/>
                                        </p:tgtEl>
                                        <p:attrNameLst>
                                          <p:attrName>ppt_h</p:attrName>
                                        </p:attrNameLst>
                                      </p:cBhvr>
                                      <p:tavLst>
                                        <p:tav tm="0">
                                          <p:val>
                                            <p:strVal val="#ppt_h*0.01"/>
                                          </p:val>
                                        </p:tav>
                                        <p:tav tm="100000">
                                          <p:val>
                                            <p:strVal val="#ppt_h"/>
                                          </p:val>
                                        </p:tav>
                                      </p:tavLst>
                                    </p:anim>
                                    <p:anim calcmode="lin" valueType="num">
                                      <p:cBhvr>
                                        <p:cTn id="33" dur="500" fill="hold"/>
                                        <p:tgtEl>
                                          <p:spTgt spid="14"/>
                                        </p:tgtEl>
                                        <p:attrNameLst>
                                          <p:attrName>ppt_x</p:attrName>
                                        </p:attrNameLst>
                                      </p:cBhvr>
                                      <p:tavLst>
                                        <p:tav tm="0">
                                          <p:val>
                                            <p:strVal val="#ppt_x"/>
                                          </p:val>
                                        </p:tav>
                                        <p:tav tm="100000">
                                          <p:val>
                                            <p:strVal val="#ppt_x"/>
                                          </p:val>
                                        </p:tav>
                                      </p:tavLst>
                                    </p:anim>
                                    <p:anim calcmode="lin" valueType="num">
                                      <p:cBhvr>
                                        <p:cTn id="34" dur="500" fill="hold"/>
                                        <p:tgtEl>
                                          <p:spTgt spid="14"/>
                                        </p:tgtEl>
                                        <p:attrNameLst>
                                          <p:attrName>ppt_y</p:attrName>
                                        </p:attrNameLst>
                                      </p:cBhvr>
                                      <p:tavLst>
                                        <p:tav tm="0">
                                          <p:val>
                                            <p:strVal val="#ppt_h+1"/>
                                          </p:val>
                                        </p:tav>
                                        <p:tav tm="100000">
                                          <p:val>
                                            <p:strVal val="#ppt_y"/>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8" presetClass="entr" presetSubtype="0" accel="10000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strVal val="#ppt_w*2.5"/>
                                          </p:val>
                                        </p:tav>
                                        <p:tav tm="100000">
                                          <p:val>
                                            <p:strVal val="#ppt_w"/>
                                          </p:val>
                                        </p:tav>
                                      </p:tavLst>
                                    </p:anim>
                                    <p:anim calcmode="lin" valueType="num">
                                      <p:cBhvr>
                                        <p:cTn id="41" dur="500" fill="hold"/>
                                        <p:tgtEl>
                                          <p:spTgt spid="6"/>
                                        </p:tgtEl>
                                        <p:attrNameLst>
                                          <p:attrName>ppt_h</p:attrName>
                                        </p:attrNameLst>
                                      </p:cBhvr>
                                      <p:tavLst>
                                        <p:tav tm="0">
                                          <p:val>
                                            <p:strVal val="#ppt_h*0.01"/>
                                          </p:val>
                                        </p:tav>
                                        <p:tav tm="100000">
                                          <p:val>
                                            <p:strVal val="#ppt_h"/>
                                          </p:val>
                                        </p:tav>
                                      </p:tavLst>
                                    </p:anim>
                                    <p:anim calcmode="lin" valueType="num">
                                      <p:cBhvr>
                                        <p:cTn id="42" dur="500" fill="hold"/>
                                        <p:tgtEl>
                                          <p:spTgt spid="6"/>
                                        </p:tgtEl>
                                        <p:attrNameLst>
                                          <p:attrName>ppt_x</p:attrName>
                                        </p:attrNameLst>
                                      </p:cBhvr>
                                      <p:tavLst>
                                        <p:tav tm="0">
                                          <p:val>
                                            <p:strVal val="#ppt_x"/>
                                          </p:val>
                                        </p:tav>
                                        <p:tav tm="100000">
                                          <p:val>
                                            <p:strVal val="#ppt_x"/>
                                          </p:val>
                                        </p:tav>
                                      </p:tavLst>
                                    </p:anim>
                                    <p:anim calcmode="lin" valueType="num">
                                      <p:cBhvr>
                                        <p:cTn id="43" dur="500" fill="hold"/>
                                        <p:tgtEl>
                                          <p:spTgt spid="6"/>
                                        </p:tgtEl>
                                        <p:attrNameLst>
                                          <p:attrName>ppt_y</p:attrName>
                                        </p:attrNameLst>
                                      </p:cBhvr>
                                      <p:tavLst>
                                        <p:tav tm="0">
                                          <p:val>
                                            <p:strVal val="#ppt_h+1"/>
                                          </p:val>
                                        </p:tav>
                                        <p:tav tm="100000">
                                          <p:val>
                                            <p:strVal val="#ppt_y"/>
                                          </p:val>
                                        </p:tav>
                                      </p:tavLst>
                                    </p:anim>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variation-kind"/>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3971" name="Rectangle 3"/>
          <p:cNvSpPr>
            <a:spLocks noGrp="1" noChangeArrowheads="1"/>
          </p:cNvSpPr>
          <p:nvPr>
            <p:ph type="ctrTitle"/>
          </p:nvPr>
        </p:nvSpPr>
        <p:spPr>
          <a:xfrm>
            <a:off x="1912938" y="6400091"/>
            <a:ext cx="7231062" cy="507831"/>
          </a:xfrm>
          <a:noFill/>
        </p:spPr>
        <p:txBody>
          <a:bodyPr>
            <a:spAutoFit/>
          </a:bodyPr>
          <a:lstStyle/>
          <a:p>
            <a:pPr eaLnBrk="1" hangingPunct="1"/>
            <a:r>
              <a:rPr lang="zh-TW" altLang="en-US" sz="2700" dirty="0" smtClean="0">
                <a:solidFill>
                  <a:schemeClr val="bg1"/>
                </a:solidFill>
                <a:latin typeface="Arial Black" pitchFamily="34" charset="0"/>
              </a:rPr>
              <a:t>不同种</a:t>
            </a:r>
            <a:r>
              <a:rPr lang="zh-CN" altLang="en-US" sz="2700" dirty="0" smtClean="0">
                <a:solidFill>
                  <a:schemeClr val="bg1"/>
                </a:solidFill>
                <a:latin typeface="Arial Black" pitchFamily="34" charset="0"/>
              </a:rPr>
              <a:t>类</a:t>
            </a:r>
            <a:r>
              <a:rPr lang="zh-TW" altLang="en-US" sz="2700" dirty="0" smtClean="0">
                <a:solidFill>
                  <a:schemeClr val="bg1"/>
                </a:solidFill>
                <a:latin typeface="Arial Black" pitchFamily="34" charset="0"/>
              </a:rPr>
              <a:t>之间存着变异</a:t>
            </a:r>
            <a:endParaRPr lang="en-US" sz="2700" dirty="0" smtClean="0">
              <a:solidFill>
                <a:schemeClr val="bg1"/>
              </a:solidFill>
              <a:latin typeface="Arial Blac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Dino tree Sereno 1999 orig.GIF"/>
          <p:cNvPicPr>
            <a:picLocks noChangeAspect="1"/>
          </p:cNvPicPr>
          <p:nvPr/>
        </p:nvPicPr>
        <p:blipFill>
          <a:blip r:embed="rId3" cstate="print"/>
          <a:stretch>
            <a:fillRect/>
          </a:stretch>
        </p:blipFill>
        <p:spPr>
          <a:xfrm>
            <a:off x="-32" y="-24"/>
            <a:ext cx="9144000" cy="5911453"/>
          </a:xfrm>
          <a:prstGeom prst="rect">
            <a:avLst/>
          </a:prstGeom>
          <a:scene3d>
            <a:camera prst="orthographicFront">
              <a:rot lat="0" lon="0" rev="21576000"/>
            </a:camera>
            <a:lightRig rig="threePt" dir="t"/>
          </a:scene3d>
        </p:spPr>
      </p:pic>
      <p:sp>
        <p:nvSpPr>
          <p:cNvPr id="5" name="TextBox 4"/>
          <p:cNvSpPr txBox="1"/>
          <p:nvPr/>
        </p:nvSpPr>
        <p:spPr>
          <a:xfrm>
            <a:off x="714348" y="6000768"/>
            <a:ext cx="7858180" cy="646331"/>
          </a:xfrm>
          <a:prstGeom prst="rect">
            <a:avLst/>
          </a:prstGeom>
          <a:noFill/>
        </p:spPr>
        <p:txBody>
          <a:bodyPr wrap="square" rtlCol="0">
            <a:spAutoFit/>
          </a:bodyPr>
          <a:lstStyle/>
          <a:p>
            <a:pPr algn="l" eaLnBrk="1" fontAlgn="auto" hangingPunct="1">
              <a:spcBef>
                <a:spcPts val="0"/>
              </a:spcBef>
              <a:spcAft>
                <a:spcPts val="0"/>
              </a:spcAft>
            </a:pPr>
            <a:r>
              <a:rPr lang="zh-HK" altLang="en-US" sz="1800" dirty="0" smtClean="0">
                <a:solidFill>
                  <a:prstClr val="black"/>
                </a:solidFill>
                <a:latin typeface="Calibri"/>
              </a:rPr>
              <a:t>保罗</a:t>
            </a:r>
            <a:r>
              <a:rPr lang="en-US" altLang="zh-HK" sz="1800" dirty="0" smtClean="0">
                <a:solidFill>
                  <a:prstClr val="black"/>
                </a:solidFill>
                <a:latin typeface="Calibri"/>
              </a:rPr>
              <a:t>‧</a:t>
            </a:r>
            <a:r>
              <a:rPr lang="zh-HK" altLang="en-US" sz="1800" dirty="0" smtClean="0">
                <a:solidFill>
                  <a:prstClr val="black"/>
                </a:solidFill>
                <a:latin typeface="Calibri"/>
              </a:rPr>
              <a:t>塞里诺</a:t>
            </a:r>
            <a:r>
              <a:rPr lang="en-US" altLang="zh-HK" sz="1800" dirty="0" smtClean="0">
                <a:solidFill>
                  <a:prstClr val="black"/>
                </a:solidFill>
                <a:latin typeface="Calibri"/>
              </a:rPr>
              <a:t>(</a:t>
            </a:r>
            <a:r>
              <a:rPr lang="en-US" sz="1800" dirty="0" err="1">
                <a:solidFill>
                  <a:prstClr val="black"/>
                </a:solidFill>
                <a:latin typeface="Calibri"/>
              </a:rPr>
              <a:t>Sereno</a:t>
            </a:r>
            <a:r>
              <a:rPr lang="en-US" sz="1800" dirty="0">
                <a:solidFill>
                  <a:prstClr val="black"/>
                </a:solidFill>
                <a:latin typeface="Calibri"/>
              </a:rPr>
              <a:t>, Paul C.), 「The evolution of dinosaurs」《Science》284:2137-2147, 1999</a:t>
            </a:r>
            <a:r>
              <a:rPr lang="zh-HK" altLang="en-US" sz="1800" dirty="0">
                <a:solidFill>
                  <a:prstClr val="black"/>
                </a:solidFill>
                <a:latin typeface="Calibri"/>
              </a:rPr>
              <a:t>年</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Dino family tree imagination (</a:t>
            </a:r>
            <a:r>
              <a:rPr lang="en-US" dirty="0" err="1" smtClean="0"/>
              <a:t>colour</a:t>
            </a:r>
            <a:r>
              <a:rPr lang="en-US" dirty="0" smtClean="0"/>
              <a:t>)</a:t>
            </a:r>
            <a:endParaRPr lang="en-US" dirty="0"/>
          </a:p>
        </p:txBody>
      </p:sp>
      <p:pic>
        <p:nvPicPr>
          <p:cNvPr id="6" name="Picture 5" descr="Dino tree Sereno 1999.gif"/>
          <p:cNvPicPr>
            <a:picLocks noChangeAspect="1"/>
          </p:cNvPicPr>
          <p:nvPr/>
        </p:nvPicPr>
        <p:blipFill>
          <a:blip r:embed="rId3" cstate="screen"/>
          <a:stretch>
            <a:fillRect/>
          </a:stretch>
        </p:blipFill>
        <p:spPr>
          <a:xfrm>
            <a:off x="0" y="-24"/>
            <a:ext cx="9144000" cy="5911453"/>
          </a:xfrm>
          <a:prstGeom prst="rect">
            <a:avLst/>
          </a:prstGeom>
        </p:spPr>
      </p:pic>
      <p:sp>
        <p:nvSpPr>
          <p:cNvPr id="5" name="TextBox 4"/>
          <p:cNvSpPr txBox="1"/>
          <p:nvPr/>
        </p:nvSpPr>
        <p:spPr>
          <a:xfrm>
            <a:off x="714348" y="6000768"/>
            <a:ext cx="7858180" cy="646331"/>
          </a:xfrm>
          <a:prstGeom prst="rect">
            <a:avLst/>
          </a:prstGeom>
          <a:noFill/>
        </p:spPr>
        <p:txBody>
          <a:bodyPr wrap="square" rtlCol="0">
            <a:spAutoFit/>
          </a:bodyPr>
          <a:lstStyle/>
          <a:p>
            <a:pPr algn="l" eaLnBrk="1" fontAlgn="auto" hangingPunct="1">
              <a:spcBef>
                <a:spcPts val="0"/>
              </a:spcBef>
              <a:spcAft>
                <a:spcPts val="0"/>
              </a:spcAft>
            </a:pPr>
            <a:r>
              <a:rPr lang="zh-HK" altLang="en-US" sz="1800" dirty="0" smtClean="0">
                <a:solidFill>
                  <a:prstClr val="black"/>
                </a:solidFill>
                <a:latin typeface="Calibri"/>
              </a:rPr>
              <a:t>保罗</a:t>
            </a:r>
            <a:r>
              <a:rPr lang="en-US" altLang="zh-HK" sz="1800" dirty="0" smtClean="0">
                <a:solidFill>
                  <a:prstClr val="black"/>
                </a:solidFill>
                <a:latin typeface="Calibri"/>
              </a:rPr>
              <a:t>‧</a:t>
            </a:r>
            <a:r>
              <a:rPr lang="zh-HK" altLang="en-US" sz="1800" dirty="0" smtClean="0">
                <a:solidFill>
                  <a:prstClr val="black"/>
                </a:solidFill>
                <a:latin typeface="Calibri"/>
              </a:rPr>
              <a:t>塞里诺</a:t>
            </a:r>
            <a:r>
              <a:rPr lang="en-US" altLang="zh-HK" sz="1800" dirty="0" smtClean="0">
                <a:solidFill>
                  <a:prstClr val="black"/>
                </a:solidFill>
                <a:latin typeface="Calibri"/>
              </a:rPr>
              <a:t>(</a:t>
            </a:r>
            <a:r>
              <a:rPr lang="en-US" sz="1800" dirty="0" err="1">
                <a:solidFill>
                  <a:prstClr val="black"/>
                </a:solidFill>
                <a:latin typeface="Calibri"/>
              </a:rPr>
              <a:t>Sereno</a:t>
            </a:r>
            <a:r>
              <a:rPr lang="en-US" sz="1800" dirty="0">
                <a:solidFill>
                  <a:prstClr val="black"/>
                </a:solidFill>
                <a:latin typeface="Calibri"/>
              </a:rPr>
              <a:t>, Paul C.), 「The evolution of dinosaurs」《Science》284:2137-2147, 1999</a:t>
            </a:r>
            <a:r>
              <a:rPr lang="zh-HK" altLang="en-US" sz="1800" dirty="0">
                <a:solidFill>
                  <a:prstClr val="black"/>
                </a:solidFill>
                <a:latin typeface="Calibri"/>
              </a:rPr>
              <a:t>年</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Dino family tree imagination erased</a:t>
            </a:r>
            <a:endParaRPr lang="en-US" dirty="0"/>
          </a:p>
        </p:txBody>
      </p:sp>
      <p:pic>
        <p:nvPicPr>
          <p:cNvPr id="7" name="Picture 6" descr="Dino tree Sereno 1999 blanked.gif"/>
          <p:cNvPicPr>
            <a:picLocks noChangeAspect="1"/>
          </p:cNvPicPr>
          <p:nvPr/>
        </p:nvPicPr>
        <p:blipFill>
          <a:blip r:embed="rId3" cstate="print"/>
          <a:stretch>
            <a:fillRect/>
          </a:stretch>
        </p:blipFill>
        <p:spPr>
          <a:xfrm>
            <a:off x="0" y="-24"/>
            <a:ext cx="9144000" cy="5911453"/>
          </a:xfrm>
          <a:prstGeom prst="rect">
            <a:avLst/>
          </a:prstGeom>
        </p:spPr>
      </p:pic>
      <p:sp>
        <p:nvSpPr>
          <p:cNvPr id="6" name="TextBox 4"/>
          <p:cNvSpPr txBox="1"/>
          <p:nvPr/>
        </p:nvSpPr>
        <p:spPr>
          <a:xfrm>
            <a:off x="714348" y="6000768"/>
            <a:ext cx="7858180" cy="646331"/>
          </a:xfrm>
          <a:prstGeom prst="rect">
            <a:avLst/>
          </a:prstGeom>
          <a:noFill/>
        </p:spPr>
        <p:txBody>
          <a:bodyPr wrap="square" rtlCol="0">
            <a:spAutoFit/>
          </a:bodyPr>
          <a:lstStyle/>
          <a:p>
            <a:pPr algn="l" eaLnBrk="1" fontAlgn="auto" hangingPunct="1">
              <a:spcBef>
                <a:spcPts val="0"/>
              </a:spcBef>
              <a:spcAft>
                <a:spcPts val="0"/>
              </a:spcAft>
            </a:pPr>
            <a:r>
              <a:rPr lang="zh-HK" altLang="en-US" sz="1800" dirty="0" smtClean="0">
                <a:solidFill>
                  <a:prstClr val="black"/>
                </a:solidFill>
                <a:latin typeface="Calibri"/>
              </a:rPr>
              <a:t>保罗</a:t>
            </a:r>
            <a:r>
              <a:rPr lang="en-US" altLang="zh-HK" sz="1800" dirty="0" smtClean="0">
                <a:solidFill>
                  <a:prstClr val="black"/>
                </a:solidFill>
                <a:latin typeface="Calibri"/>
              </a:rPr>
              <a:t>‧</a:t>
            </a:r>
            <a:r>
              <a:rPr lang="zh-HK" altLang="en-US" sz="1800" dirty="0" smtClean="0">
                <a:solidFill>
                  <a:prstClr val="black"/>
                </a:solidFill>
                <a:latin typeface="Calibri"/>
              </a:rPr>
              <a:t>塞里诺</a:t>
            </a:r>
            <a:r>
              <a:rPr lang="en-US" altLang="zh-HK" sz="1800" dirty="0" smtClean="0">
                <a:solidFill>
                  <a:prstClr val="black"/>
                </a:solidFill>
                <a:latin typeface="Calibri"/>
              </a:rPr>
              <a:t>(</a:t>
            </a:r>
            <a:r>
              <a:rPr lang="en-US" sz="1800" dirty="0" err="1">
                <a:solidFill>
                  <a:prstClr val="black"/>
                </a:solidFill>
                <a:latin typeface="Calibri"/>
              </a:rPr>
              <a:t>Sereno</a:t>
            </a:r>
            <a:r>
              <a:rPr lang="en-US" sz="1800" dirty="0">
                <a:solidFill>
                  <a:prstClr val="black"/>
                </a:solidFill>
                <a:latin typeface="Calibri"/>
              </a:rPr>
              <a:t>, Paul C.), 「The evolution of dinosaurs」《Science》284:2137-2147, 1999</a:t>
            </a:r>
            <a:r>
              <a:rPr lang="zh-HK" altLang="en-US" sz="1800" dirty="0">
                <a:solidFill>
                  <a:prstClr val="black"/>
                </a:solidFill>
                <a:latin typeface="Calibri"/>
              </a:rPr>
              <a:t>年</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685800" y="1752600"/>
            <a:ext cx="7848600" cy="1905000"/>
          </a:xfrm>
        </p:spPr>
        <p:txBody>
          <a:bodyPr rtlCol="0">
            <a:noAutofit/>
          </a:bodyPr>
          <a:lstStyle/>
          <a:p>
            <a:pPr marL="0" indent="0" eaLnBrk="1" fontAlgn="auto" hangingPunct="1">
              <a:spcBef>
                <a:spcPts val="0"/>
              </a:spcBef>
              <a:spcAft>
                <a:spcPts val="0"/>
              </a:spcAft>
              <a:buFont typeface="Arial"/>
              <a:buNone/>
              <a:defRPr/>
            </a:pPr>
            <a:r>
              <a:rPr lang="en-AU" altLang="ja-JP" sz="3600" dirty="0" smtClean="0">
                <a:solidFill>
                  <a:srgbClr val="FFFFFF"/>
                </a:solidFill>
                <a:effectLst>
                  <a:outerShdw blurRad="50800" dist="50800" dir="5400000" algn="ctr" rotWithShape="0">
                    <a:srgbClr val="000000"/>
                  </a:outerShdw>
                </a:effectLst>
                <a:latin typeface="Cambria" pitchFamily="18" charset="0"/>
              </a:rPr>
              <a:t>So God created man in His own image; in the image of God He created him; male and female He created them.</a:t>
            </a:r>
          </a:p>
          <a:p>
            <a:pPr eaLnBrk="1" fontAlgn="auto" hangingPunct="1">
              <a:spcAft>
                <a:spcPts val="0"/>
              </a:spcAft>
              <a:buFont typeface="Arial"/>
              <a:buNone/>
              <a:defRPr/>
            </a:pPr>
            <a:endParaRPr lang="en-US" dirty="0">
              <a:solidFill>
                <a:srgbClr val="FFFFFF"/>
              </a:solidFill>
              <a:latin typeface="+mj-lt"/>
            </a:endParaRPr>
          </a:p>
        </p:txBody>
      </p:sp>
      <p:sp>
        <p:nvSpPr>
          <p:cNvPr id="32771" name="TextBox 2"/>
          <p:cNvSpPr txBox="1">
            <a:spLocks noChangeArrowheads="1"/>
          </p:cNvSpPr>
          <p:nvPr/>
        </p:nvSpPr>
        <p:spPr bwMode="auto">
          <a:xfrm>
            <a:off x="0" y="1143000"/>
            <a:ext cx="3429000" cy="707886"/>
          </a:xfrm>
          <a:prstGeom prst="rect">
            <a:avLst/>
          </a:prstGeom>
          <a:noFill/>
          <a:ln w="9525">
            <a:noFill/>
            <a:miter lim="800000"/>
            <a:headEnd/>
            <a:tailEnd/>
          </a:ln>
        </p:spPr>
        <p:txBody>
          <a:bodyPr wrap="square">
            <a:spAutoFit/>
          </a:bodyPr>
          <a:lstStyle/>
          <a:p>
            <a:pPr algn="r" defTabSz="457200">
              <a:defRPr/>
            </a:pPr>
            <a:r>
              <a:rPr lang="en-US" altLang="ja-JP" sz="4000" dirty="0" smtClean="0">
                <a:solidFill>
                  <a:srgbClr val="FEBF00"/>
                </a:solidFill>
                <a:latin typeface="Calibri"/>
              </a:rPr>
              <a:t>Genesis 1:27</a:t>
            </a:r>
            <a:endParaRPr lang="en-US" sz="4000" dirty="0">
              <a:solidFill>
                <a:srgbClr val="FEBF00"/>
              </a:solidFill>
              <a:latin typeface="Calibri"/>
            </a:endParaRPr>
          </a:p>
        </p:txBody>
      </p:sp>
      <p:sp>
        <p:nvSpPr>
          <p:cNvPr id="4" name="Rectangle 3"/>
          <p:cNvSpPr>
            <a:spLocks noChangeArrowheads="1"/>
          </p:cNvSpPr>
          <p:nvPr/>
        </p:nvSpPr>
        <p:spPr bwMode="auto">
          <a:xfrm>
            <a:off x="614362" y="393590"/>
            <a:ext cx="7920038" cy="646331"/>
          </a:xfrm>
          <a:prstGeom prst="rect">
            <a:avLst/>
          </a:prstGeom>
          <a:noFill/>
          <a:ln w="9525">
            <a:noFill/>
            <a:miter lim="800000"/>
            <a:headEnd/>
            <a:tailEnd/>
          </a:ln>
          <a:effectLst/>
        </p:spPr>
        <p:txBody>
          <a:bodyPr anchor="ctr">
            <a:spAutoFit/>
          </a:bodyPr>
          <a:lstStyle/>
          <a:p>
            <a:pPr algn="l"/>
            <a:r>
              <a:rPr kumimoji="1" lang="en-GB" sz="3600" dirty="0">
                <a:solidFill>
                  <a:srgbClr val="FFFFFF"/>
                </a:solidFill>
                <a:effectLst>
                  <a:outerShdw blurRad="38100" dist="38100" dir="2700000" algn="tl">
                    <a:srgbClr val="000000"/>
                  </a:outerShdw>
                </a:effectLst>
                <a:latin typeface="Calibri" pitchFamily="34" charset="0"/>
                <a:ea typeface="MS PGothic" pitchFamily="34" charset="-128"/>
              </a:rPr>
              <a:t>God made us special!</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685800" y="1981200"/>
            <a:ext cx="7848600" cy="1371600"/>
          </a:xfrm>
        </p:spPr>
        <p:txBody>
          <a:bodyPr rtlCol="0">
            <a:noAutofit/>
          </a:bodyPr>
          <a:lstStyle/>
          <a:p>
            <a:pPr marL="0" indent="0" eaLnBrk="1" fontAlgn="auto" hangingPunct="1">
              <a:spcBef>
                <a:spcPts val="0"/>
              </a:spcBef>
              <a:spcAft>
                <a:spcPts val="0"/>
              </a:spcAft>
              <a:buFont typeface="Arial"/>
              <a:buNone/>
              <a:defRPr/>
            </a:pPr>
            <a:r>
              <a:rPr lang="zh-TW" altLang="en-US" sz="3600" dirty="0" smtClean="0">
                <a:solidFill>
                  <a:srgbClr val="FFFFFF"/>
                </a:solidFill>
                <a:effectLst>
                  <a:outerShdw blurRad="50800" dist="50800" dir="5400000" algn="ctr" rotWithShape="0">
                    <a:srgbClr val="000000"/>
                  </a:outerShdw>
                </a:effectLst>
                <a:latin typeface="Cambria" pitchFamily="18" charset="0"/>
              </a:rPr>
              <a:t>神就照着自己的形像造人，乃是照着祂的形像造男造女。</a:t>
            </a:r>
            <a:endParaRPr lang="en-US" dirty="0">
              <a:solidFill>
                <a:srgbClr val="FFFFFF"/>
              </a:solidFill>
              <a:latin typeface="+mj-lt"/>
            </a:endParaRPr>
          </a:p>
        </p:txBody>
      </p:sp>
      <p:sp>
        <p:nvSpPr>
          <p:cNvPr id="32771" name="TextBox 2"/>
          <p:cNvSpPr txBox="1">
            <a:spLocks noChangeArrowheads="1"/>
          </p:cNvSpPr>
          <p:nvPr/>
        </p:nvSpPr>
        <p:spPr bwMode="auto">
          <a:xfrm>
            <a:off x="609600" y="1349514"/>
            <a:ext cx="2819400" cy="707886"/>
          </a:xfrm>
          <a:prstGeom prst="rect">
            <a:avLst/>
          </a:prstGeom>
          <a:noFill/>
          <a:ln w="9525">
            <a:noFill/>
            <a:miter lim="800000"/>
            <a:headEnd/>
            <a:tailEnd/>
          </a:ln>
        </p:spPr>
        <p:txBody>
          <a:bodyPr wrap="square">
            <a:spAutoFit/>
          </a:bodyPr>
          <a:lstStyle/>
          <a:p>
            <a:pPr algn="r" defTabSz="457200">
              <a:defRPr/>
            </a:pPr>
            <a:r>
              <a:rPr lang="zh-TW" altLang="en-US" sz="4000" dirty="0" smtClean="0">
                <a:solidFill>
                  <a:srgbClr val="FEBF00"/>
                </a:solidFill>
                <a:latin typeface="Calibri"/>
              </a:rPr>
              <a:t>创世记</a:t>
            </a:r>
            <a:r>
              <a:rPr lang="en-US" altLang="ja-JP" sz="4000" dirty="0" smtClean="0">
                <a:solidFill>
                  <a:srgbClr val="FEBF00"/>
                </a:solidFill>
                <a:latin typeface="Calibri"/>
              </a:rPr>
              <a:t> 1:27</a:t>
            </a:r>
            <a:endParaRPr lang="en-US" sz="4000" dirty="0">
              <a:solidFill>
                <a:srgbClr val="FEBF00"/>
              </a:solidFill>
              <a:latin typeface="Calibri"/>
            </a:endParaRPr>
          </a:p>
        </p:txBody>
      </p:sp>
      <p:sp>
        <p:nvSpPr>
          <p:cNvPr id="4" name="Rectangle 3"/>
          <p:cNvSpPr>
            <a:spLocks noChangeArrowheads="1"/>
          </p:cNvSpPr>
          <p:nvPr/>
        </p:nvSpPr>
        <p:spPr bwMode="auto">
          <a:xfrm>
            <a:off x="538162" y="247471"/>
            <a:ext cx="7920038" cy="1200329"/>
          </a:xfrm>
          <a:prstGeom prst="rect">
            <a:avLst/>
          </a:prstGeom>
          <a:noFill/>
          <a:ln w="9525">
            <a:noFill/>
            <a:miter lim="800000"/>
            <a:headEnd/>
            <a:tailEnd/>
          </a:ln>
          <a:effectLst/>
        </p:spPr>
        <p:txBody>
          <a:bodyPr anchor="ctr">
            <a:spAutoFit/>
          </a:bodyPr>
          <a:lstStyle/>
          <a:p>
            <a:pPr rtl="0" fontAlgn="base">
              <a:spcBef>
                <a:spcPct val="0"/>
              </a:spcBef>
              <a:spcAft>
                <a:spcPct val="0"/>
              </a:spcAft>
            </a:pPr>
            <a:r>
              <a:rPr kumimoji="1" lang="zh-TW" altLang="en-US" sz="3600" dirty="0" smtClean="0">
                <a:solidFill>
                  <a:srgbClr val="FFFFFF"/>
                </a:solidFill>
                <a:effectLst>
                  <a:outerShdw blurRad="38100" dist="38100" dir="2700000" algn="tl">
                    <a:srgbClr val="000000"/>
                  </a:outerShdw>
                </a:effectLst>
                <a:latin typeface="Calibri" pitchFamily="34" charset="0"/>
                <a:ea typeface="MS PGothic" pitchFamily="34" charset="-128"/>
              </a:rPr>
              <a:t>神创造我们是独一无二的</a:t>
            </a:r>
            <a:r>
              <a:rPr kumimoji="1" lang="en-GB" sz="3600" kern="1200" dirty="0" smtClean="0">
                <a:solidFill>
                  <a:srgbClr val="FFFFFF"/>
                </a:solidFill>
                <a:effectLst>
                  <a:outerShdw blurRad="38100" dist="38100" dir="2700000" algn="tl">
                    <a:srgbClr val="000000"/>
                  </a:outerShdw>
                </a:effectLst>
                <a:latin typeface="Calibri" pitchFamily="34" charset="0"/>
                <a:ea typeface="MS PGothic" pitchFamily="34" charset="-128"/>
              </a:rPr>
              <a:t>!</a:t>
            </a:r>
          </a:p>
          <a:p>
            <a:r>
              <a:rPr kumimoji="1" lang="en-AU" altLang="zh-TW" sz="3600" dirty="0" smtClean="0">
                <a:solidFill>
                  <a:srgbClr val="FFFFFF"/>
                </a:solidFill>
                <a:effectLst>
                  <a:outerShdw blurRad="38100" dist="38100" dir="2700000" algn="tl">
                    <a:srgbClr val="000000"/>
                  </a:outerShdw>
                </a:effectLst>
                <a:latin typeface="Calibri" pitchFamily="34" charset="0"/>
                <a:ea typeface="MS PGothic" pitchFamily="34" charset="-128"/>
              </a:rPr>
              <a:t>God made us special!</a:t>
            </a:r>
            <a:endParaRPr kumimoji="1" lang="en-GB" sz="3600" kern="1200" dirty="0">
              <a:solidFill>
                <a:srgbClr val="FFFFFF"/>
              </a:solidFill>
              <a:effectLst>
                <a:outerShdw blurRad="38100" dist="38100" dir="2700000" algn="tl">
                  <a:srgbClr val="000000"/>
                </a:outerShdw>
              </a:effectLst>
              <a:latin typeface="Calibri" pitchFamily="34" charset="0"/>
              <a:ea typeface="MS PGothic" pitchFamily="34" charset="-128"/>
            </a:endParaRPr>
          </a:p>
        </p:txBody>
      </p:sp>
      <p:sp>
        <p:nvSpPr>
          <p:cNvPr id="5" name="Rectangle 4"/>
          <p:cNvSpPr/>
          <p:nvPr/>
        </p:nvSpPr>
        <p:spPr>
          <a:xfrm>
            <a:off x="762000" y="3307140"/>
            <a:ext cx="7391400" cy="1569660"/>
          </a:xfrm>
          <a:prstGeom prst="rect">
            <a:avLst/>
          </a:prstGeom>
        </p:spPr>
        <p:txBody>
          <a:bodyPr wrap="square">
            <a:spAutoFit/>
          </a:bodyPr>
          <a:lstStyle/>
          <a:p>
            <a:pPr algn="l" defTabSz="457200" eaLnBrk="1" fontAlgn="auto" hangingPunct="1">
              <a:spcBef>
                <a:spcPts val="0"/>
              </a:spcBef>
              <a:spcAft>
                <a:spcPts val="0"/>
              </a:spcAft>
              <a:defRPr/>
            </a:pPr>
            <a:r>
              <a:rPr lang="en-AU" altLang="ja-JP" dirty="0" smtClean="0">
                <a:solidFill>
                  <a:srgbClr val="FFFFFF"/>
                </a:solidFill>
                <a:effectLst>
                  <a:outerShdw blurRad="50800" dist="50800" dir="5400000" algn="ctr" rotWithShape="0">
                    <a:srgbClr val="000000"/>
                  </a:outerShdw>
                </a:effectLst>
                <a:latin typeface="Cambria" pitchFamily="18" charset="0"/>
              </a:rPr>
              <a:t>So God created man in His own image; in the image of God He created him; male and female He created them. </a:t>
            </a:r>
            <a:r>
              <a:rPr lang="en-US" altLang="ja-JP" dirty="0" smtClean="0">
                <a:solidFill>
                  <a:srgbClr val="FEBF00"/>
                </a:solidFill>
                <a:latin typeface="Calibri"/>
              </a:rPr>
              <a:t>Genesis 1:27</a:t>
            </a:r>
            <a:endParaRPr lang="en-US" dirty="0" smtClean="0">
              <a:solidFill>
                <a:srgbClr val="FEBF00"/>
              </a:solidFill>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descr="NanaMonkee3.jpg"/>
          <p:cNvPicPr>
            <a:picLocks noChangeAspect="1"/>
          </p:cNvPicPr>
          <p:nvPr/>
        </p:nvPicPr>
        <p:blipFill>
          <a:blip r:embed="rId3" cstate="print"/>
          <a:stretch>
            <a:fillRect/>
          </a:stretch>
        </p:blipFill>
        <p:spPr>
          <a:xfrm>
            <a:off x="54864" y="0"/>
            <a:ext cx="9034272" cy="6858000"/>
          </a:xfrm>
          <a:prstGeom prst="rect">
            <a:avLst/>
          </a:prstGeom>
        </p:spPr>
      </p:pic>
      <p:sp>
        <p:nvSpPr>
          <p:cNvPr id="5" name="TextBox 4"/>
          <p:cNvSpPr txBox="1"/>
          <p:nvPr/>
        </p:nvSpPr>
        <p:spPr>
          <a:xfrm>
            <a:off x="304800" y="304800"/>
            <a:ext cx="8610600" cy="707886"/>
          </a:xfrm>
          <a:prstGeom prst="rect">
            <a:avLst/>
          </a:prstGeom>
          <a:noFill/>
        </p:spPr>
        <p:txBody>
          <a:bodyPr wrap="square" rtlCol="0">
            <a:spAutoFit/>
          </a:bodyPr>
          <a:lstStyle/>
          <a:p>
            <a:r>
              <a:rPr lang="zh-TW" altLang="en-US" sz="4000" dirty="0" smtClean="0">
                <a:effectLst>
                  <a:outerShdw blurRad="38100" dist="38100" dir="2700000" algn="tl">
                    <a:srgbClr val="000000">
                      <a:alpha val="43137"/>
                    </a:srgbClr>
                  </a:outerShdw>
                </a:effectLst>
                <a:latin typeface="Calibri" pitchFamily="34" charset="0"/>
              </a:rPr>
              <a:t>祖先</a:t>
            </a:r>
            <a:r>
              <a:rPr lang="en-US" sz="4000" dirty="0" smtClean="0">
                <a:effectLst>
                  <a:outerShdw blurRad="38100" dist="38100" dir="2700000" algn="tl">
                    <a:srgbClr val="000000">
                      <a:alpha val="43137"/>
                    </a:srgbClr>
                  </a:outerShdw>
                </a:effectLst>
                <a:latin typeface="Calibri" pitchFamily="34" charset="0"/>
              </a:rPr>
              <a:t>?</a:t>
            </a:r>
            <a:endParaRPr lang="en-AU" sz="4000" dirty="0">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1066800" y="1074003"/>
            <a:ext cx="7620000" cy="830997"/>
          </a:xfrm>
        </p:spPr>
        <p:txBody>
          <a:bodyPr wrap="square" rtlCol="0">
            <a:spAutoFit/>
          </a:bodyPr>
          <a:lstStyle/>
          <a:p>
            <a:pPr marL="324000" indent="0">
              <a:spcBef>
                <a:spcPct val="50000"/>
              </a:spcBef>
              <a:buNone/>
            </a:pPr>
            <a:r>
              <a:rPr lang="zh-TW" altLang="en-US" sz="4800" dirty="0" smtClean="0">
                <a:solidFill>
                  <a:schemeClr val="bg1"/>
                </a:solidFill>
                <a:effectLst>
                  <a:outerShdw blurRad="50800" dist="50800" dir="5400000" algn="ctr" rotWithShape="0">
                    <a:srgbClr val="000000"/>
                  </a:outerShdw>
                </a:effectLst>
                <a:latin typeface="Cambria" pitchFamily="18" charset="0"/>
              </a:rPr>
              <a:t>起初，神创造天地。</a:t>
            </a:r>
            <a:endParaRPr lang="en-US" altLang="zh-TW" sz="4800" dirty="0" smtClean="0">
              <a:solidFill>
                <a:schemeClr val="bg1"/>
              </a:solidFill>
              <a:effectLst>
                <a:outerShdw blurRad="50800" dist="50800" dir="5400000" algn="ctr" rotWithShape="0">
                  <a:srgbClr val="000000"/>
                </a:outerShdw>
              </a:effectLst>
              <a:latin typeface="Cambria" pitchFamily="18" charset="0"/>
            </a:endParaRPr>
          </a:p>
        </p:txBody>
      </p:sp>
      <p:sp>
        <p:nvSpPr>
          <p:cNvPr id="32771" name="TextBox 2"/>
          <p:cNvSpPr txBox="1">
            <a:spLocks noChangeArrowheads="1"/>
          </p:cNvSpPr>
          <p:nvPr/>
        </p:nvSpPr>
        <p:spPr bwMode="auto">
          <a:xfrm>
            <a:off x="4572000" y="2209800"/>
            <a:ext cx="3429000" cy="646331"/>
          </a:xfrm>
          <a:prstGeom prst="rect">
            <a:avLst/>
          </a:prstGeom>
          <a:noFill/>
          <a:ln w="9525">
            <a:noFill/>
            <a:miter lim="800000"/>
            <a:headEnd/>
            <a:tailEnd/>
          </a:ln>
        </p:spPr>
        <p:txBody>
          <a:bodyPr wrap="square">
            <a:spAutoFit/>
          </a:bodyPr>
          <a:lstStyle/>
          <a:p>
            <a:pPr algn="r" defTabSz="457200">
              <a:defRPr/>
            </a:pPr>
            <a:r>
              <a:rPr lang="zh-TW" altLang="en-US" sz="3600" dirty="0" smtClean="0">
                <a:effectLst>
                  <a:outerShdw blurRad="38100" dist="38100" dir="2700000" algn="tl">
                    <a:srgbClr val="000000">
                      <a:alpha val="43137"/>
                    </a:srgbClr>
                  </a:outerShdw>
                </a:effectLst>
                <a:latin typeface="Calibri"/>
              </a:rPr>
              <a:t>创世记</a:t>
            </a:r>
            <a:r>
              <a:rPr lang="en-US" altLang="ja-JP" sz="3600" dirty="0" smtClean="0">
                <a:effectLst>
                  <a:outerShdw blurRad="38100" dist="38100" dir="2700000" algn="tl">
                    <a:srgbClr val="000000">
                      <a:alpha val="43137"/>
                    </a:srgbClr>
                  </a:outerShdw>
                </a:effectLst>
                <a:latin typeface="Calibri"/>
              </a:rPr>
              <a:t> 1:1</a:t>
            </a:r>
          </a:p>
        </p:txBody>
      </p:sp>
      <p:sp>
        <p:nvSpPr>
          <p:cNvPr id="4" name="Content Placeholder 2"/>
          <p:cNvSpPr txBox="1">
            <a:spLocks/>
          </p:cNvSpPr>
          <p:nvPr/>
        </p:nvSpPr>
        <p:spPr bwMode="auto">
          <a:xfrm>
            <a:off x="762000" y="3189982"/>
            <a:ext cx="7620000" cy="107721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24000" indent="0">
              <a:spcBef>
                <a:spcPct val="50000"/>
              </a:spcBef>
              <a:buNone/>
            </a:pPr>
            <a:r>
              <a:rPr lang="en-US" dirty="0" smtClean="0">
                <a:solidFill>
                  <a:schemeClr val="bg1"/>
                </a:solidFill>
                <a:effectLst>
                  <a:outerShdw blurRad="50800" dist="50800" dir="5400000" algn="ctr" rotWithShape="0">
                    <a:srgbClr val="000000"/>
                  </a:outerShdw>
                </a:effectLst>
                <a:latin typeface="Cambria" pitchFamily="18" charset="0"/>
              </a:rPr>
              <a:t>In the beginning God created the heavens and the earth.</a:t>
            </a:r>
            <a:r>
              <a:rPr lang="zh-TW" altLang="en-US" dirty="0" smtClean="0">
                <a:solidFill>
                  <a:schemeClr val="bg1"/>
                </a:solidFill>
                <a:effectLst>
                  <a:outerShdw blurRad="50800" dist="50800" dir="5400000" algn="ctr" rotWithShape="0">
                    <a:srgbClr val="000000"/>
                  </a:outerShdw>
                </a:effectLst>
                <a:latin typeface="Cambria" pitchFamily="18" charset="0"/>
              </a:rPr>
              <a:t>    </a:t>
            </a:r>
            <a:r>
              <a:rPr lang="en-US" altLang="ja-JP" dirty="0" smtClean="0">
                <a:solidFill>
                  <a:srgbClr val="FFFF00"/>
                </a:solidFill>
                <a:effectLst>
                  <a:outerShdw blurRad="38100" dist="38100" dir="2700000" algn="tl">
                    <a:srgbClr val="000000">
                      <a:alpha val="43137"/>
                    </a:srgbClr>
                  </a:outerShdw>
                </a:effectLst>
              </a:rPr>
              <a:t>Genesis 1:1</a:t>
            </a:r>
            <a:endParaRPr lang="en-US" sz="2800" dirty="0" smtClean="0">
              <a:solidFill>
                <a:schemeClr val="bg1"/>
              </a:solidFill>
              <a:effectLst>
                <a:outerShdw blurRad="50800" dist="50800" dir="5400000" algn="ctr" rotWithShape="0">
                  <a:srgbClr val="000000"/>
                </a:outerShdw>
              </a:effectLst>
              <a:latin typeface="Cambria"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2"/>
          <p:cNvSpPr>
            <a:spLocks noGrp="1" noChangeArrowheads="1"/>
          </p:cNvSpPr>
          <p:nvPr>
            <p:ph type="title"/>
          </p:nvPr>
        </p:nvSpPr>
        <p:spPr>
          <a:xfrm>
            <a:off x="4876800" y="685800"/>
            <a:ext cx="3505200" cy="1143000"/>
          </a:xfrm>
        </p:spPr>
        <p:txBody>
          <a:bodyPr/>
          <a:lstStyle/>
          <a:p>
            <a:r>
              <a:rPr lang="en-US" sz="1600" dirty="0" err="1" smtClean="0"/>
              <a:t>Apeman</a:t>
            </a:r>
            <a:r>
              <a:rPr lang="en-US" sz="1600" dirty="0" smtClean="0"/>
              <a:t>—TIME </a:t>
            </a:r>
            <a:r>
              <a:rPr lang="en-US" sz="1600" dirty="0"/>
              <a:t>(23 July 2001</a:t>
            </a:r>
            <a:r>
              <a:rPr lang="en-US" sz="1600" dirty="0" smtClean="0"/>
              <a:t>) #</a:t>
            </a:r>
            <a:r>
              <a:rPr lang="en-US" sz="1600" dirty="0"/>
              <a:t>1</a:t>
            </a:r>
          </a:p>
        </p:txBody>
      </p:sp>
      <p:pic>
        <p:nvPicPr>
          <p:cNvPr id="1014787" name="Picture 3" descr="Ape Man"/>
          <p:cNvPicPr>
            <a:picLocks noGrp="1" noChangeAspect="1" noChangeArrowheads="1"/>
          </p:cNvPicPr>
          <p:nvPr>
            <p:ph idx="1"/>
          </p:nvPr>
        </p:nvPicPr>
        <p:blipFill>
          <a:blip r:embed="rId3" cstate="print"/>
          <a:srcRect b="11140"/>
          <a:stretch>
            <a:fillRect/>
          </a:stretch>
        </p:blipFill>
        <p:spPr>
          <a:xfrm>
            <a:off x="4724400" y="609600"/>
            <a:ext cx="3772553" cy="5332413"/>
          </a:xfrm>
          <a:noFill/>
          <a:ln/>
        </p:spPr>
      </p:pic>
      <p:sp>
        <p:nvSpPr>
          <p:cNvPr id="1014788" name="Text Box 4"/>
          <p:cNvSpPr txBox="1">
            <a:spLocks noChangeArrowheads="1"/>
          </p:cNvSpPr>
          <p:nvPr/>
        </p:nvSpPr>
        <p:spPr bwMode="auto">
          <a:xfrm>
            <a:off x="609600" y="609600"/>
            <a:ext cx="4343400" cy="1815882"/>
          </a:xfrm>
          <a:prstGeom prst="rect">
            <a:avLst/>
          </a:prstGeom>
          <a:noFill/>
          <a:ln w="9525">
            <a:noFill/>
            <a:miter lim="800000"/>
            <a:headEnd/>
            <a:tailEnd/>
          </a:ln>
          <a:effectLst/>
        </p:spPr>
        <p:txBody>
          <a:bodyPr wrap="square">
            <a:spAutoFit/>
          </a:bodyPr>
          <a:lstStyle/>
          <a:p>
            <a:pPr algn="l" eaLnBrk="1" hangingPunct="1">
              <a:spcBef>
                <a:spcPct val="50000"/>
              </a:spcBef>
            </a:pPr>
            <a:r>
              <a:rPr lang="zh-TW" altLang="en-US" sz="2800" dirty="0" smtClean="0">
                <a:solidFill>
                  <a:srgbClr val="FFFFFF"/>
                </a:solidFill>
                <a:latin typeface="Calibri" pitchFamily="34" charset="0"/>
              </a:rPr>
              <a:t>标题</a:t>
            </a:r>
            <a:r>
              <a:rPr lang="en-US" sz="2800" dirty="0" smtClean="0">
                <a:solidFill>
                  <a:srgbClr val="FFFFFF"/>
                </a:solidFill>
                <a:latin typeface="Calibri" pitchFamily="34" charset="0"/>
              </a:rPr>
              <a:t>: </a:t>
            </a:r>
            <a:r>
              <a:rPr lang="en-US" sz="2800" dirty="0">
                <a:solidFill>
                  <a:srgbClr val="FFFFFF"/>
                </a:solidFill>
                <a:latin typeface="Calibri" pitchFamily="34" charset="0"/>
              </a:rPr>
              <a:t>“Meet your newfound ancestor, a </a:t>
            </a:r>
            <a:r>
              <a:rPr lang="en-US" sz="2800" dirty="0" err="1">
                <a:solidFill>
                  <a:srgbClr val="FFFFFF"/>
                </a:solidFill>
                <a:latin typeface="Calibri" pitchFamily="34" charset="0"/>
              </a:rPr>
              <a:t>chimplike</a:t>
            </a:r>
            <a:r>
              <a:rPr lang="en-US" sz="2800" dirty="0">
                <a:solidFill>
                  <a:srgbClr val="FFFFFF"/>
                </a:solidFill>
                <a:latin typeface="Calibri" pitchFamily="34" charset="0"/>
              </a:rPr>
              <a:t> forest </a:t>
            </a:r>
            <a:r>
              <a:rPr lang="en-US" sz="2800" dirty="0" smtClean="0">
                <a:solidFill>
                  <a:srgbClr val="FFFFFF"/>
                </a:solidFill>
                <a:latin typeface="Calibri" pitchFamily="34" charset="0"/>
              </a:rPr>
              <a:t>creature ….”</a:t>
            </a:r>
            <a:r>
              <a:rPr lang="zh-TW" altLang="en-US" sz="2800" dirty="0" smtClean="0">
                <a:solidFill>
                  <a:srgbClr val="FFFFFF"/>
                </a:solidFill>
                <a:latin typeface="Calibri" pitchFamily="34" charset="0"/>
              </a:rPr>
              <a:t> </a:t>
            </a:r>
            <a:r>
              <a:rPr lang="en-US" altLang="zh-TW" sz="2800" dirty="0" smtClean="0">
                <a:solidFill>
                  <a:srgbClr val="FFFFFF"/>
                </a:solidFill>
                <a:latin typeface="Calibri" pitchFamily="34" charset="0"/>
              </a:rPr>
              <a:t>(</a:t>
            </a:r>
            <a:r>
              <a:rPr lang="zh-TW" altLang="en-US" sz="2800" dirty="0" smtClean="0">
                <a:solidFill>
                  <a:srgbClr val="FFFFFF"/>
                </a:solidFill>
                <a:latin typeface="Calibri" pitchFamily="34" charset="0"/>
              </a:rPr>
              <a:t>祖先新发现，貌似森林黑猩猩生物</a:t>
            </a:r>
            <a:r>
              <a:rPr lang="en-US" altLang="zh-TW" sz="2800" dirty="0" smtClean="0">
                <a:solidFill>
                  <a:srgbClr val="FFFFFF"/>
                </a:solidFill>
                <a:latin typeface="Calibri" pitchFamily="34" charset="0"/>
              </a:rPr>
              <a:t>)</a:t>
            </a:r>
            <a:endParaRPr lang="en-US" sz="2800" dirty="0">
              <a:solidFill>
                <a:srgbClr val="FFFFFF"/>
              </a:solidFill>
              <a:latin typeface="Calibri" pitchFamily="34" charset="0"/>
            </a:endParaRPr>
          </a:p>
        </p:txBody>
      </p:sp>
      <p:sp>
        <p:nvSpPr>
          <p:cNvPr id="1014789" name="Text Box 5"/>
          <p:cNvSpPr txBox="1">
            <a:spLocks noChangeArrowheads="1"/>
          </p:cNvSpPr>
          <p:nvPr/>
        </p:nvSpPr>
        <p:spPr bwMode="auto">
          <a:xfrm>
            <a:off x="990600" y="5486400"/>
            <a:ext cx="3505200" cy="830997"/>
          </a:xfrm>
          <a:prstGeom prst="rect">
            <a:avLst/>
          </a:prstGeom>
          <a:noFill/>
          <a:ln w="9525">
            <a:noFill/>
            <a:miter lim="800000"/>
            <a:headEnd/>
            <a:tailEnd/>
          </a:ln>
          <a:effectLst/>
        </p:spPr>
        <p:txBody>
          <a:bodyPr wrap="square">
            <a:spAutoFit/>
          </a:bodyPr>
          <a:lstStyle/>
          <a:p>
            <a:pPr algn="l" eaLnBrk="1" hangingPunct="1">
              <a:spcBef>
                <a:spcPct val="50000"/>
              </a:spcBef>
            </a:pPr>
            <a:r>
              <a:rPr lang="en-US" altLang="zh-TW" sz="2400" dirty="0" smtClean="0">
                <a:solidFill>
                  <a:srgbClr val="FFFFFF"/>
                </a:solidFill>
                <a:latin typeface="Calibri" pitchFamily="34" charset="0"/>
              </a:rPr>
              <a:t>《</a:t>
            </a:r>
            <a:r>
              <a:rPr lang="zh-TW" altLang="en-US" sz="2400" dirty="0" smtClean="0">
                <a:solidFill>
                  <a:srgbClr val="FFFFFF"/>
                </a:solidFill>
                <a:latin typeface="Calibri" pitchFamily="34" charset="0"/>
              </a:rPr>
              <a:t>时代杂志</a:t>
            </a:r>
            <a:r>
              <a:rPr lang="en-US" altLang="zh-TW" sz="2400" dirty="0" smtClean="0">
                <a:solidFill>
                  <a:srgbClr val="FFFFFF"/>
                </a:solidFill>
                <a:latin typeface="Calibri" pitchFamily="34" charset="0"/>
              </a:rPr>
              <a:t>》</a:t>
            </a:r>
            <a:r>
              <a:rPr lang="en-US" sz="2400" dirty="0" smtClean="0">
                <a:solidFill>
                  <a:srgbClr val="FFFFFF"/>
                </a:solidFill>
                <a:latin typeface="Calibri" pitchFamily="34" charset="0"/>
              </a:rPr>
              <a:t> (2001</a:t>
            </a:r>
            <a:r>
              <a:rPr lang="zh-TW" altLang="en-US" sz="2400" dirty="0" smtClean="0">
                <a:solidFill>
                  <a:srgbClr val="FFFFFF"/>
                </a:solidFill>
                <a:latin typeface="Calibri" pitchFamily="34" charset="0"/>
              </a:rPr>
              <a:t>年</a:t>
            </a:r>
            <a:r>
              <a:rPr lang="en-US" altLang="zh-TW" sz="2400" dirty="0" smtClean="0">
                <a:solidFill>
                  <a:srgbClr val="FFFFFF"/>
                </a:solidFill>
                <a:latin typeface="Calibri" pitchFamily="34" charset="0"/>
              </a:rPr>
              <a:t>7</a:t>
            </a:r>
            <a:r>
              <a:rPr lang="zh-TW" altLang="en-US" sz="2400" dirty="0" smtClean="0">
                <a:solidFill>
                  <a:srgbClr val="FFFFFF"/>
                </a:solidFill>
                <a:latin typeface="Calibri" pitchFamily="34" charset="0"/>
              </a:rPr>
              <a:t>月</a:t>
            </a:r>
            <a:r>
              <a:rPr lang="en-US" altLang="zh-TW" sz="2400" dirty="0" smtClean="0">
                <a:solidFill>
                  <a:srgbClr val="FFFFFF"/>
                </a:solidFill>
                <a:latin typeface="Calibri" pitchFamily="34" charset="0"/>
              </a:rPr>
              <a:t>23</a:t>
            </a:r>
            <a:r>
              <a:rPr lang="zh-TW" altLang="en-US" sz="2400" dirty="0" smtClean="0">
                <a:solidFill>
                  <a:srgbClr val="FFFFFF"/>
                </a:solidFill>
                <a:latin typeface="Calibri" pitchFamily="34" charset="0"/>
              </a:rPr>
              <a:t>日</a:t>
            </a:r>
            <a:r>
              <a:rPr lang="en-US" sz="2400" dirty="0" smtClean="0">
                <a:solidFill>
                  <a:srgbClr val="FFFFFF"/>
                </a:solidFill>
                <a:latin typeface="Calibri" pitchFamily="34" charset="0"/>
              </a:rPr>
              <a:t>), 54</a:t>
            </a:r>
            <a:r>
              <a:rPr lang="zh-TW" altLang="en-US" sz="2400" dirty="0" smtClean="0">
                <a:solidFill>
                  <a:srgbClr val="FFFFFF"/>
                </a:solidFill>
                <a:latin typeface="Calibri" pitchFamily="34" charset="0"/>
              </a:rPr>
              <a:t>页</a:t>
            </a:r>
            <a:endParaRPr lang="en-US" sz="2400" dirty="0">
              <a:solidFill>
                <a:srgbClr val="FFFFFF"/>
              </a:solidFill>
              <a:latin typeface="Calibri" pitchFamily="34" charset="0"/>
            </a:endParaRPr>
          </a:p>
        </p:txBody>
      </p:sp>
      <p:sp>
        <p:nvSpPr>
          <p:cNvPr id="1014791" name="Text Box 7"/>
          <p:cNvSpPr txBox="1">
            <a:spLocks noChangeArrowheads="1"/>
          </p:cNvSpPr>
          <p:nvPr/>
        </p:nvSpPr>
        <p:spPr bwMode="auto">
          <a:xfrm>
            <a:off x="4724400" y="5512713"/>
            <a:ext cx="3886200" cy="769441"/>
          </a:xfrm>
          <a:prstGeom prst="rect">
            <a:avLst/>
          </a:prstGeom>
          <a:noFill/>
          <a:ln w="9525">
            <a:noFill/>
            <a:miter lim="800000"/>
            <a:headEnd/>
            <a:tailEnd/>
          </a:ln>
          <a:effectLst/>
        </p:spPr>
        <p:txBody>
          <a:bodyPr wrap="square">
            <a:spAutoFit/>
          </a:bodyPr>
          <a:lstStyle/>
          <a:p>
            <a:pPr algn="l" eaLnBrk="1" hangingPunct="1">
              <a:spcBef>
                <a:spcPts val="0"/>
              </a:spcBef>
            </a:pPr>
            <a:r>
              <a:rPr lang="en-US" sz="2200" i="1" dirty="0" smtClean="0">
                <a:solidFill>
                  <a:srgbClr val="FFFFFF"/>
                </a:solidFill>
                <a:effectLst>
                  <a:outerShdw blurRad="38100" dist="38100" dir="2700000" algn="tl">
                    <a:srgbClr val="000000">
                      <a:alpha val="43137"/>
                    </a:srgbClr>
                  </a:outerShdw>
                </a:effectLst>
                <a:latin typeface="Calibri" pitchFamily="34" charset="0"/>
              </a:rPr>
              <a:t>“</a:t>
            </a:r>
            <a:r>
              <a:rPr lang="en-US" sz="2200" i="1" dirty="0" err="1" smtClean="0">
                <a:solidFill>
                  <a:srgbClr val="FFFFFF"/>
                </a:solidFill>
                <a:effectLst>
                  <a:outerShdw blurRad="38100" dist="38100" dir="2700000" algn="tl">
                    <a:srgbClr val="000000">
                      <a:alpha val="43137"/>
                    </a:srgbClr>
                  </a:outerShdw>
                </a:effectLst>
                <a:latin typeface="Calibri" pitchFamily="34" charset="0"/>
              </a:rPr>
              <a:t>Ardipithecus</a:t>
            </a:r>
            <a:r>
              <a:rPr lang="en-US" sz="2200" i="1" dirty="0" smtClean="0">
                <a:solidFill>
                  <a:srgbClr val="FFFFFF"/>
                </a:solidFill>
                <a:effectLst>
                  <a:outerShdw blurRad="38100" dist="38100" dir="2700000" algn="tl">
                    <a:srgbClr val="000000">
                      <a:alpha val="43137"/>
                    </a:srgbClr>
                  </a:outerShdw>
                </a:effectLst>
                <a:latin typeface="Calibri" pitchFamily="34" charset="0"/>
              </a:rPr>
              <a:t> </a:t>
            </a:r>
            <a:r>
              <a:rPr lang="en-US" sz="2200" i="1" dirty="0" err="1">
                <a:solidFill>
                  <a:srgbClr val="FFFFFF"/>
                </a:solidFill>
                <a:effectLst>
                  <a:outerShdw blurRad="38100" dist="38100" dir="2700000" algn="tl">
                    <a:srgbClr val="000000">
                      <a:alpha val="43137"/>
                    </a:srgbClr>
                  </a:outerShdw>
                </a:effectLst>
                <a:latin typeface="Calibri" pitchFamily="34" charset="0"/>
              </a:rPr>
              <a:t>ramidus</a:t>
            </a:r>
            <a:r>
              <a:rPr lang="en-US" sz="2200" i="1" dirty="0">
                <a:solidFill>
                  <a:srgbClr val="FFFFFF"/>
                </a:solidFill>
                <a:effectLst>
                  <a:outerShdw blurRad="38100" dist="38100" dir="2700000" algn="tl">
                    <a:srgbClr val="000000">
                      <a:alpha val="43137"/>
                    </a:srgbClr>
                  </a:outerShdw>
                </a:effectLst>
                <a:latin typeface="Calibri" pitchFamily="34" charset="0"/>
              </a:rPr>
              <a:t> </a:t>
            </a:r>
            <a:r>
              <a:rPr lang="en-US" sz="2200" i="1" dirty="0" err="1">
                <a:solidFill>
                  <a:srgbClr val="FFFFFF"/>
                </a:solidFill>
                <a:effectLst>
                  <a:outerShdw blurRad="38100" dist="38100" dir="2700000" algn="tl">
                    <a:srgbClr val="000000">
                      <a:alpha val="43137"/>
                    </a:srgbClr>
                  </a:outerShdw>
                </a:effectLst>
                <a:latin typeface="Calibri" pitchFamily="34" charset="0"/>
              </a:rPr>
              <a:t>kadabba</a:t>
            </a:r>
            <a:r>
              <a:rPr lang="en-US" sz="2200" dirty="0" smtClean="0">
                <a:solidFill>
                  <a:srgbClr val="FFFFFF"/>
                </a:solidFill>
                <a:effectLst>
                  <a:outerShdw blurRad="38100" dist="38100" dir="2700000" algn="tl">
                    <a:srgbClr val="000000">
                      <a:alpha val="43137"/>
                    </a:srgbClr>
                  </a:outerShdw>
                </a:effectLst>
                <a:latin typeface="Calibri" pitchFamily="34" charset="0"/>
              </a:rPr>
              <a:t>”</a:t>
            </a:r>
          </a:p>
          <a:p>
            <a:pPr algn="l" eaLnBrk="1" hangingPunct="1">
              <a:spcBef>
                <a:spcPts val="0"/>
              </a:spcBef>
            </a:pPr>
            <a:r>
              <a:rPr lang="zh-TW" altLang="en-US" sz="2200" dirty="0" smtClean="0">
                <a:solidFill>
                  <a:srgbClr val="FFFFFF"/>
                </a:solidFill>
                <a:effectLst>
                  <a:outerShdw blurRad="38100" dist="38100" dir="2700000" algn="tl">
                    <a:srgbClr val="000000">
                      <a:alpha val="43137"/>
                    </a:srgbClr>
                  </a:outerShdw>
                </a:effectLst>
                <a:latin typeface="Calibri" pitchFamily="34" charset="0"/>
              </a:rPr>
              <a:t>地猿始祖种</a:t>
            </a:r>
            <a:endParaRPr lang="en-US" sz="2200" dirty="0">
              <a:solidFill>
                <a:srgbClr val="FFFFFF"/>
              </a:solidFill>
              <a:effectLst>
                <a:outerShdw blurRad="38100" dist="38100" dir="2700000" algn="tl">
                  <a:srgbClr val="000000">
                    <a:alpha val="43137"/>
                  </a:srgbClr>
                </a:outerShdw>
              </a:effectLst>
              <a:latin typeface="Calibri" pitchFamily="34" charset="0"/>
            </a:endParaRPr>
          </a:p>
        </p:txBody>
      </p:sp>
      <p:pic>
        <p:nvPicPr>
          <p:cNvPr id="9" name="Picture 2" descr="http://www.nature.com/nature/journal/v412/n6843/images/412178aa.2.jpg"/>
          <p:cNvPicPr>
            <a:picLocks noChangeAspect="1" noChangeArrowheads="1"/>
          </p:cNvPicPr>
          <p:nvPr/>
        </p:nvPicPr>
        <p:blipFill>
          <a:blip r:embed="rId4" cstate="print"/>
          <a:srcRect l="61333" t="1473" r="18667" b="90571"/>
          <a:stretch>
            <a:fillRect/>
          </a:stretch>
        </p:blipFill>
        <p:spPr bwMode="auto">
          <a:xfrm>
            <a:off x="685800" y="2514600"/>
            <a:ext cx="1905000" cy="685800"/>
          </a:xfrm>
          <a:prstGeom prst="rect">
            <a:avLst/>
          </a:prstGeom>
          <a:noFill/>
        </p:spPr>
      </p:pic>
      <p:sp>
        <p:nvSpPr>
          <p:cNvPr id="7" name="TextBox 6"/>
          <p:cNvSpPr txBox="1"/>
          <p:nvPr/>
        </p:nvSpPr>
        <p:spPr>
          <a:xfrm rot="20099556">
            <a:off x="1004159" y="3196514"/>
            <a:ext cx="5425949"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l"/>
            <a:r>
              <a:rPr lang="zh-TW" altLang="en-US" sz="5400" dirty="0" smtClean="0">
                <a:solidFill>
                  <a:srgbClr val="00349E"/>
                </a:solidFill>
              </a:rPr>
              <a:t>全凭一根脚趾骨</a:t>
            </a:r>
            <a:r>
              <a:rPr lang="en-US" sz="5400" dirty="0" smtClean="0">
                <a:solidFill>
                  <a:srgbClr val="00349E"/>
                </a:solidFill>
              </a:rPr>
              <a:t>!</a:t>
            </a:r>
            <a:endParaRPr lang="en-AU" sz="5400" dirty="0">
              <a:solidFill>
                <a:srgbClr val="00349E"/>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2.5"/>
                                          </p:val>
                                        </p:tav>
                                        <p:tav tm="100000">
                                          <p:val>
                                            <p:strVal val="#ppt_w"/>
                                          </p:val>
                                        </p:tav>
                                      </p:tavLst>
                                    </p:anim>
                                    <p:anim calcmode="lin" valueType="num">
                                      <p:cBhvr>
                                        <p:cTn id="8" dur="500" fill="hold"/>
                                        <p:tgtEl>
                                          <p:spTgt spid="7"/>
                                        </p:tgtEl>
                                        <p:attrNameLst>
                                          <p:attrName>ppt_h</p:attrName>
                                        </p:attrNameLst>
                                      </p:cBhvr>
                                      <p:tavLst>
                                        <p:tav tm="0">
                                          <p:val>
                                            <p:strVal val="#ppt_h*0.01"/>
                                          </p:val>
                                        </p:tav>
                                        <p:tav tm="100000">
                                          <p:val>
                                            <p:strVal val="#ppt_h"/>
                                          </p:val>
                                        </p:tav>
                                      </p:tavLst>
                                    </p:anim>
                                    <p:anim calcmode="lin" valueType="num">
                                      <p:cBhvr>
                                        <p:cTn id="9" dur="500" fill="hold"/>
                                        <p:tgtEl>
                                          <p:spTgt spid="7"/>
                                        </p:tgtEl>
                                        <p:attrNameLst>
                                          <p:attrName>ppt_x</p:attrName>
                                        </p:attrNameLst>
                                      </p:cBhvr>
                                      <p:tavLst>
                                        <p:tav tm="0">
                                          <p:val>
                                            <p:strVal val="#ppt_x"/>
                                          </p:val>
                                        </p:tav>
                                        <p:tav tm="100000">
                                          <p:val>
                                            <p:strVal val="#ppt_x"/>
                                          </p:val>
                                        </p:tav>
                                      </p:tavLst>
                                    </p:anim>
                                    <p:anim calcmode="lin" valueType="num">
                                      <p:cBhvr>
                                        <p:cTn id="10" dur="500" fill="hold"/>
                                        <p:tgtEl>
                                          <p:spTgt spid="7"/>
                                        </p:tgtEl>
                                        <p:attrNameLst>
                                          <p:attrName>ppt_y</p:attrName>
                                        </p:attrNameLst>
                                      </p:cBhvr>
                                      <p:tavLst>
                                        <p:tav tm="0">
                                          <p:val>
                                            <p:strVal val="#ppt_h+1"/>
                                          </p:val>
                                        </p:tav>
                                        <p:tav tm="100000">
                                          <p:val>
                                            <p:strVal val="#ppt_y"/>
                                          </p:val>
                                        </p:tav>
                                      </p:tavLst>
                                    </p:anim>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strVal val="#ppt_w*2.5"/>
                                          </p:val>
                                        </p:tav>
                                        <p:tav tm="100000">
                                          <p:val>
                                            <p:strVal val="#ppt_w"/>
                                          </p:val>
                                        </p:tav>
                                      </p:tavLst>
                                    </p:anim>
                                    <p:anim calcmode="lin" valueType="num">
                                      <p:cBhvr>
                                        <p:cTn id="17" dur="500" fill="hold"/>
                                        <p:tgtEl>
                                          <p:spTgt spid="9"/>
                                        </p:tgtEl>
                                        <p:attrNameLst>
                                          <p:attrName>ppt_h</p:attrName>
                                        </p:attrNameLst>
                                      </p:cBhvr>
                                      <p:tavLst>
                                        <p:tav tm="0">
                                          <p:val>
                                            <p:strVal val="#ppt_h*0.01"/>
                                          </p:val>
                                        </p:tav>
                                        <p:tav tm="100000">
                                          <p:val>
                                            <p:strVal val="#ppt_h"/>
                                          </p:val>
                                        </p:tav>
                                      </p:tavLst>
                                    </p:anim>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h+1"/>
                                          </p:val>
                                        </p:tav>
                                        <p:tav tm="100000">
                                          <p:val>
                                            <p:strVal val="#ppt_y"/>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132138" y="6381750"/>
            <a:ext cx="5184775" cy="404813"/>
          </a:xfrm>
          <a:prstGeom prst="rect">
            <a:avLst/>
          </a:prstGeom>
          <a:solidFill>
            <a:schemeClr val="bg1"/>
          </a:solidFill>
          <a:ln w="12700">
            <a:noFill/>
            <a:miter lim="800000"/>
            <a:headEnd type="none" w="sm" len="sm"/>
            <a:tailEnd type="none" w="sm" len="sm"/>
          </a:ln>
        </p:spPr>
        <p:txBody>
          <a:bodyPr wrap="none" anchor="ctr"/>
          <a:lstStyle/>
          <a:p>
            <a:pPr algn="l" eaLnBrk="1" hangingPunct="1"/>
            <a:endParaRPr lang="en-US" sz="1800" smtClean="0">
              <a:solidFill>
                <a:srgbClr val="000000"/>
              </a:solidFill>
              <a:latin typeface="Arial" charset="0"/>
              <a:ea typeface="ＭＳ Ｐゴシック" pitchFamily="-112" charset="-128"/>
            </a:endParaRPr>
          </a:p>
        </p:txBody>
      </p:sp>
      <p:pic>
        <p:nvPicPr>
          <p:cNvPr id="14339"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矩形 1"/>
          <p:cNvSpPr/>
          <p:nvPr/>
        </p:nvSpPr>
        <p:spPr>
          <a:xfrm>
            <a:off x="2590800" y="609600"/>
            <a:ext cx="2286000" cy="9906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dirty="0" smtClean="0">
                <a:solidFill>
                  <a:srgbClr val="FFFF00"/>
                </a:solidFill>
              </a:rPr>
              <a:t>谁是你的</a:t>
            </a:r>
            <a:endParaRPr lang="en-US" altLang="zh-TW" dirty="0" smtClean="0">
              <a:solidFill>
                <a:srgbClr val="FFFF00"/>
              </a:solidFill>
            </a:endParaRPr>
          </a:p>
          <a:p>
            <a:pPr algn="ctr"/>
            <a:r>
              <a:rPr lang="zh-TW" altLang="en-US" dirty="0" smtClean="0">
                <a:solidFill>
                  <a:srgbClr val="FFFF00"/>
                </a:solidFill>
              </a:rPr>
              <a:t>祖先</a:t>
            </a:r>
            <a:r>
              <a:rPr lang="en-US" altLang="zh-TW" dirty="0" smtClean="0">
                <a:solidFill>
                  <a:srgbClr val="FFFF00"/>
                </a:solidFill>
              </a:rPr>
              <a:t>?</a:t>
            </a:r>
            <a:endParaRPr lang="zh-HK" altLang="en-US" dirty="0">
              <a:solidFill>
                <a:srgbClr val="FFFF00"/>
              </a:solidFill>
            </a:endParaRPr>
          </a:p>
        </p:txBody>
      </p:sp>
      <p:sp>
        <p:nvSpPr>
          <p:cNvPr id="13" name="矩形 4"/>
          <p:cNvSpPr/>
          <p:nvPr/>
        </p:nvSpPr>
        <p:spPr>
          <a:xfrm>
            <a:off x="5181600" y="726141"/>
            <a:ext cx="2286000" cy="75751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dirty="0" smtClean="0">
                <a:solidFill>
                  <a:srgbClr val="FFFF00"/>
                </a:solidFill>
              </a:rPr>
              <a:t>结果</a:t>
            </a:r>
            <a:endParaRPr lang="zh-HK" altLang="en-US" dirty="0">
              <a:solidFill>
                <a:srgbClr val="FFFF00"/>
              </a:solidFill>
            </a:endParaRPr>
          </a:p>
        </p:txBody>
      </p:sp>
      <p:sp>
        <p:nvSpPr>
          <p:cNvPr id="14" name="矩形 5"/>
          <p:cNvSpPr/>
          <p:nvPr/>
        </p:nvSpPr>
        <p:spPr>
          <a:xfrm>
            <a:off x="2103438" y="2057400"/>
            <a:ext cx="2087562" cy="9906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b="1" dirty="0" smtClean="0">
                <a:solidFill>
                  <a:schemeClr val="tx1"/>
                </a:solidFill>
              </a:rPr>
              <a:t>亚当</a:t>
            </a:r>
            <a:endParaRPr lang="zh-HK" altLang="en-US" b="1" dirty="0">
              <a:solidFill>
                <a:schemeClr val="tx1"/>
              </a:solidFill>
            </a:endParaRPr>
          </a:p>
        </p:txBody>
      </p:sp>
      <p:sp>
        <p:nvSpPr>
          <p:cNvPr id="15" name="矩形 7"/>
          <p:cNvSpPr/>
          <p:nvPr/>
        </p:nvSpPr>
        <p:spPr>
          <a:xfrm>
            <a:off x="5410200" y="2057400"/>
            <a:ext cx="1600200" cy="990600"/>
          </a:xfrm>
          <a:prstGeom prst="rect">
            <a:avLst/>
          </a:prstGeom>
          <a:solidFill>
            <a:schemeClr val="accent4">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800" b="1" dirty="0" smtClean="0">
                <a:solidFill>
                  <a:schemeClr val="bg1"/>
                </a:solidFill>
              </a:rPr>
              <a:t>由神定</a:t>
            </a:r>
            <a:endParaRPr lang="en-US" altLang="zh-TW" sz="2800" b="1" dirty="0" smtClean="0">
              <a:solidFill>
                <a:schemeClr val="bg1"/>
              </a:solidFill>
            </a:endParaRPr>
          </a:p>
          <a:p>
            <a:pPr algn="ctr"/>
            <a:r>
              <a:rPr lang="zh-TW" altLang="en-US" sz="2800" b="1" dirty="0" smtClean="0">
                <a:solidFill>
                  <a:schemeClr val="bg1"/>
                </a:solidFill>
              </a:rPr>
              <a:t>准则</a:t>
            </a:r>
            <a:endParaRPr lang="zh-HK" altLang="en-US" sz="2800" b="1" dirty="0">
              <a:solidFill>
                <a:schemeClr val="bg1"/>
              </a:solidFill>
            </a:endParaRPr>
          </a:p>
        </p:txBody>
      </p:sp>
    </p:spTree>
    <p:extLst>
      <p:ext uri="{BB962C8B-B14F-4D97-AF65-F5344CB8AC3E}">
        <p14:creationId xmlns:p14="http://schemas.microsoft.com/office/powerpoint/2010/main" val="6499839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132138" y="6381750"/>
            <a:ext cx="5184775" cy="404813"/>
          </a:xfrm>
          <a:prstGeom prst="rect">
            <a:avLst/>
          </a:prstGeom>
          <a:solidFill>
            <a:schemeClr val="bg1"/>
          </a:solidFill>
          <a:ln w="12700">
            <a:noFill/>
            <a:miter lim="800000"/>
            <a:headEnd type="none" w="sm" len="sm"/>
            <a:tailEnd type="none" w="sm" len="sm"/>
          </a:ln>
        </p:spPr>
        <p:txBody>
          <a:bodyPr wrap="none" anchor="ctr"/>
          <a:lstStyle/>
          <a:p>
            <a:pPr algn="l" eaLnBrk="1" hangingPunct="1"/>
            <a:endParaRPr lang="en-US" sz="1800" smtClean="0">
              <a:solidFill>
                <a:srgbClr val="000000"/>
              </a:solidFill>
              <a:latin typeface="Arial" charset="0"/>
              <a:ea typeface="ＭＳ Ｐゴシック" pitchFamily="-112" charset="-128"/>
            </a:endParaRPr>
          </a:p>
        </p:txBody>
      </p:sp>
      <p:pic>
        <p:nvPicPr>
          <p:cNvPr id="14339"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矩形 1"/>
          <p:cNvSpPr/>
          <p:nvPr/>
        </p:nvSpPr>
        <p:spPr>
          <a:xfrm>
            <a:off x="2590800" y="609600"/>
            <a:ext cx="2286000" cy="9906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dirty="0" smtClean="0">
                <a:solidFill>
                  <a:srgbClr val="FFFF00"/>
                </a:solidFill>
              </a:rPr>
              <a:t>谁是你的</a:t>
            </a:r>
            <a:endParaRPr lang="en-US" altLang="zh-TW" dirty="0" smtClean="0">
              <a:solidFill>
                <a:srgbClr val="FFFF00"/>
              </a:solidFill>
            </a:endParaRPr>
          </a:p>
          <a:p>
            <a:pPr algn="ctr"/>
            <a:r>
              <a:rPr lang="zh-TW" altLang="en-US" dirty="0" smtClean="0">
                <a:solidFill>
                  <a:srgbClr val="FFFF00"/>
                </a:solidFill>
              </a:rPr>
              <a:t>祖先</a:t>
            </a:r>
            <a:r>
              <a:rPr lang="en-US" altLang="zh-TW" dirty="0" smtClean="0">
                <a:solidFill>
                  <a:srgbClr val="FFFF00"/>
                </a:solidFill>
              </a:rPr>
              <a:t>?</a:t>
            </a:r>
            <a:endParaRPr lang="zh-HK" altLang="en-US" dirty="0">
              <a:solidFill>
                <a:srgbClr val="FFFF00"/>
              </a:solidFill>
            </a:endParaRPr>
          </a:p>
        </p:txBody>
      </p:sp>
      <p:sp>
        <p:nvSpPr>
          <p:cNvPr id="5" name="矩形 4"/>
          <p:cNvSpPr/>
          <p:nvPr/>
        </p:nvSpPr>
        <p:spPr>
          <a:xfrm>
            <a:off x="5181600" y="726141"/>
            <a:ext cx="2286000" cy="75751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dirty="0" smtClean="0">
                <a:solidFill>
                  <a:srgbClr val="FFFF00"/>
                </a:solidFill>
              </a:rPr>
              <a:t>结果</a:t>
            </a:r>
            <a:endParaRPr lang="zh-HK" altLang="en-US" dirty="0">
              <a:solidFill>
                <a:srgbClr val="FFFF00"/>
              </a:solidFill>
            </a:endParaRPr>
          </a:p>
        </p:txBody>
      </p:sp>
      <p:sp>
        <p:nvSpPr>
          <p:cNvPr id="6" name="矩形 5"/>
          <p:cNvSpPr/>
          <p:nvPr/>
        </p:nvSpPr>
        <p:spPr>
          <a:xfrm>
            <a:off x="2103438" y="2057400"/>
            <a:ext cx="2087562" cy="9906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b="1" dirty="0" smtClean="0">
                <a:solidFill>
                  <a:schemeClr val="tx1"/>
                </a:solidFill>
              </a:rPr>
              <a:t>亚当</a:t>
            </a:r>
            <a:endParaRPr lang="zh-HK" altLang="en-US" b="1" dirty="0">
              <a:solidFill>
                <a:schemeClr val="tx1"/>
              </a:solidFill>
            </a:endParaRPr>
          </a:p>
        </p:txBody>
      </p:sp>
      <p:sp>
        <p:nvSpPr>
          <p:cNvPr id="7" name="矩形 6"/>
          <p:cNvSpPr/>
          <p:nvPr/>
        </p:nvSpPr>
        <p:spPr>
          <a:xfrm>
            <a:off x="2012156" y="3886200"/>
            <a:ext cx="1493043" cy="8382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b="1" dirty="0" smtClean="0">
                <a:solidFill>
                  <a:schemeClr val="tx1"/>
                </a:solidFill>
              </a:rPr>
              <a:t>人猿</a:t>
            </a:r>
            <a:endParaRPr lang="zh-HK" altLang="en-US" b="1" dirty="0">
              <a:solidFill>
                <a:schemeClr val="tx1"/>
              </a:solidFill>
            </a:endParaRPr>
          </a:p>
        </p:txBody>
      </p:sp>
      <p:sp>
        <p:nvSpPr>
          <p:cNvPr id="8" name="矩形 7"/>
          <p:cNvSpPr/>
          <p:nvPr/>
        </p:nvSpPr>
        <p:spPr>
          <a:xfrm>
            <a:off x="5410200" y="2057400"/>
            <a:ext cx="1600200" cy="990600"/>
          </a:xfrm>
          <a:prstGeom prst="rect">
            <a:avLst/>
          </a:prstGeom>
          <a:solidFill>
            <a:schemeClr val="accent4">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800" b="1" dirty="0" smtClean="0">
                <a:solidFill>
                  <a:schemeClr val="bg1"/>
                </a:solidFill>
              </a:rPr>
              <a:t>由神定</a:t>
            </a:r>
            <a:endParaRPr lang="en-US" altLang="zh-TW" sz="2800" b="1" dirty="0" smtClean="0">
              <a:solidFill>
                <a:schemeClr val="bg1"/>
              </a:solidFill>
            </a:endParaRPr>
          </a:p>
          <a:p>
            <a:pPr algn="ctr"/>
            <a:r>
              <a:rPr lang="zh-TW" altLang="en-US" sz="2800" b="1" dirty="0" smtClean="0">
                <a:solidFill>
                  <a:schemeClr val="bg1"/>
                </a:solidFill>
              </a:rPr>
              <a:t>准则</a:t>
            </a:r>
            <a:endParaRPr lang="zh-HK" altLang="en-US" sz="2800" b="1" dirty="0">
              <a:solidFill>
                <a:schemeClr val="bg1"/>
              </a:solidFill>
            </a:endParaRPr>
          </a:p>
        </p:txBody>
      </p:sp>
      <p:sp>
        <p:nvSpPr>
          <p:cNvPr id="9" name="矩形 8"/>
          <p:cNvSpPr/>
          <p:nvPr/>
        </p:nvSpPr>
        <p:spPr>
          <a:xfrm>
            <a:off x="5374341" y="4381500"/>
            <a:ext cx="1600200" cy="990600"/>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800" b="1" dirty="0" smtClean="0">
                <a:solidFill>
                  <a:schemeClr val="tx1"/>
                </a:solidFill>
              </a:rPr>
              <a:t>由人定</a:t>
            </a:r>
            <a:endParaRPr lang="en-US" altLang="zh-TW" sz="2800" b="1" dirty="0" smtClean="0">
              <a:solidFill>
                <a:schemeClr val="tx1"/>
              </a:solidFill>
            </a:endParaRPr>
          </a:p>
          <a:p>
            <a:pPr algn="ctr"/>
            <a:r>
              <a:rPr lang="zh-TW" altLang="en-US" sz="2800" b="1" dirty="0" smtClean="0">
                <a:solidFill>
                  <a:schemeClr val="tx1"/>
                </a:solidFill>
              </a:rPr>
              <a:t>准则</a:t>
            </a:r>
            <a:endParaRPr lang="zh-HK" altLang="en-US" sz="2800" b="1" dirty="0">
              <a:solidFill>
                <a:schemeClr val="tx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4"/>
          <p:cNvSpPr>
            <a:spLocks noGrp="1" noChangeArrowheads="1"/>
          </p:cNvSpPr>
          <p:nvPr>
            <p:ph type="ctrTitle"/>
          </p:nvPr>
        </p:nvSpPr>
        <p:spPr/>
        <p:txBody>
          <a:bodyPr/>
          <a:lstStyle/>
          <a:p>
            <a:pPr eaLnBrk="1" hangingPunct="1"/>
            <a:r>
              <a:rPr lang="en-US" dirty="0" smtClean="0"/>
              <a:t>Geologic column</a:t>
            </a:r>
          </a:p>
        </p:txBody>
      </p:sp>
      <p:pic>
        <p:nvPicPr>
          <p:cNvPr id="81923" name="Picture 5" descr="column"/>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Cloud Callout 3"/>
          <p:cNvSpPr/>
          <p:nvPr/>
        </p:nvSpPr>
        <p:spPr>
          <a:xfrm>
            <a:off x="642910" y="571480"/>
            <a:ext cx="2071702" cy="1357322"/>
          </a:xfrm>
          <a:prstGeom prst="cloudCallout">
            <a:avLst>
              <a:gd name="adj1" fmla="val 5997"/>
              <a:gd name="adj2" fmla="val 7859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smtClean="0">
                <a:solidFill>
                  <a:schemeClr val="tx1"/>
                </a:solidFill>
              </a:rPr>
              <a:t>几百</a:t>
            </a:r>
            <a:endParaRPr lang="en-US" altLang="zh-TW" sz="2400" b="1" dirty="0">
              <a:solidFill>
                <a:schemeClr val="tx1"/>
              </a:solidFill>
            </a:endParaRPr>
          </a:p>
          <a:p>
            <a:r>
              <a:rPr lang="zh-TW" altLang="en-US" sz="2400" b="1" dirty="0" smtClean="0">
                <a:solidFill>
                  <a:schemeClr val="tx1"/>
                </a:solidFill>
              </a:rPr>
              <a:t>万年</a:t>
            </a:r>
            <a:endParaRPr lang="zh-HK" altLang="en-US" sz="2400" b="1" dirty="0">
              <a:solidFill>
                <a:schemeClr val="tx1"/>
              </a:solidFill>
            </a:endParaRPr>
          </a:p>
        </p:txBody>
      </p:sp>
      <p:sp>
        <p:nvSpPr>
          <p:cNvPr id="5" name="Cloud Callout 4"/>
          <p:cNvSpPr/>
          <p:nvPr/>
        </p:nvSpPr>
        <p:spPr>
          <a:xfrm>
            <a:off x="5786446" y="652442"/>
            <a:ext cx="2286016" cy="1571636"/>
          </a:xfrm>
          <a:prstGeom prst="cloudCallout">
            <a:avLst>
              <a:gd name="adj1" fmla="val -48470"/>
              <a:gd name="adj2" fmla="val 7116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0" fontAlgn="base" hangingPunct="0">
              <a:spcBef>
                <a:spcPct val="0"/>
              </a:spcBef>
              <a:spcAft>
                <a:spcPct val="0"/>
              </a:spcAft>
            </a:pPr>
            <a:r>
              <a:rPr lang="zh-TW" altLang="en-US" sz="2400" b="1" kern="1200" dirty="0" smtClean="0">
                <a:solidFill>
                  <a:schemeClr val="tx1"/>
                </a:solidFill>
                <a:latin typeface="Arial"/>
                <a:ea typeface="+mn-ea"/>
                <a:cs typeface="+mn-cs"/>
              </a:rPr>
              <a:t>我会把年数加进</a:t>
            </a:r>
            <a:r>
              <a:rPr lang="en-US" altLang="zh-TW" sz="2400" b="1" kern="1200" dirty="0" smtClean="0">
                <a:solidFill>
                  <a:schemeClr val="tx1"/>
                </a:solidFill>
                <a:latin typeface="Arial"/>
                <a:ea typeface="+mn-ea"/>
                <a:cs typeface="+mn-cs"/>
              </a:rPr>
              <a:t/>
            </a:r>
            <a:br>
              <a:rPr lang="en-US" altLang="zh-TW" sz="2400" b="1" kern="1200" dirty="0" smtClean="0">
                <a:solidFill>
                  <a:schemeClr val="tx1"/>
                </a:solidFill>
                <a:latin typeface="Arial"/>
                <a:ea typeface="+mn-ea"/>
                <a:cs typeface="+mn-cs"/>
              </a:rPr>
            </a:br>
            <a:r>
              <a:rPr lang="zh-TW" altLang="en-US" sz="2400" b="1" kern="1200" dirty="0" smtClean="0">
                <a:solidFill>
                  <a:schemeClr val="tx1"/>
                </a:solidFill>
                <a:latin typeface="Arial"/>
                <a:ea typeface="+mn-ea"/>
                <a:cs typeface="+mn-cs"/>
              </a:rPr>
              <a:t>圣经去</a:t>
            </a:r>
            <a:endParaRPr lang="en-AU" sz="2400" b="1" kern="1200" dirty="0">
              <a:solidFill>
                <a:schemeClr val="tx1"/>
              </a:solidFill>
              <a:latin typeface="Arial"/>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lide10.jpg"/>
          <p:cNvPicPr>
            <a:picLocks noChangeAspect="1"/>
          </p:cNvPicPr>
          <p:nvPr/>
        </p:nvPicPr>
        <p:blipFill>
          <a:blip r:embed="rId3" cstate="print"/>
          <a:stretch>
            <a:fillRect/>
          </a:stretch>
        </p:blipFill>
        <p:spPr>
          <a:xfrm>
            <a:off x="0" y="0"/>
            <a:ext cx="9144000" cy="6858000"/>
          </a:xfrm>
          <a:prstGeom prst="rect">
            <a:avLst/>
          </a:prstGeom>
        </p:spPr>
      </p:pic>
      <p:pic>
        <p:nvPicPr>
          <p:cNvPr id="19" name="Picture 18" descr="slide10_fossils.png"/>
          <p:cNvPicPr>
            <a:picLocks noChangeAspect="1"/>
          </p:cNvPicPr>
          <p:nvPr/>
        </p:nvPicPr>
        <p:blipFill>
          <a:blip r:embed="rId4" cstate="print"/>
          <a:stretch>
            <a:fillRect/>
          </a:stretch>
        </p:blipFill>
        <p:spPr>
          <a:xfrm>
            <a:off x="2514599" y="2438400"/>
            <a:ext cx="4626013" cy="3700812"/>
          </a:xfrm>
          <a:prstGeom prst="rect">
            <a:avLst/>
          </a:prstGeom>
        </p:spPr>
      </p:pic>
      <p:pic>
        <p:nvPicPr>
          <p:cNvPr id="5" name="Picture 4" descr="Slide10_arrow"/>
          <p:cNvPicPr>
            <a:picLocks noChangeAspect="1"/>
          </p:cNvPicPr>
          <p:nvPr/>
        </p:nvPicPr>
        <p:blipFill>
          <a:blip r:embed="rId5" cstate="print"/>
          <a:stretch>
            <a:fillRect/>
          </a:stretch>
        </p:blipFill>
        <p:spPr>
          <a:xfrm>
            <a:off x="6207165" y="1066800"/>
            <a:ext cx="2657861" cy="5785116"/>
          </a:xfrm>
          <a:prstGeom prst="rect">
            <a:avLst/>
          </a:prstGeom>
        </p:spPr>
      </p:pic>
      <p:sp>
        <p:nvSpPr>
          <p:cNvPr id="6" name="TextBox 5"/>
          <p:cNvSpPr txBox="1"/>
          <p:nvPr/>
        </p:nvSpPr>
        <p:spPr>
          <a:xfrm>
            <a:off x="6536914" y="4191000"/>
            <a:ext cx="2149886" cy="1077218"/>
          </a:xfrm>
          <a:prstGeom prst="rect">
            <a:avLst/>
          </a:prstGeom>
          <a:noFill/>
          <a:effectLst/>
        </p:spPr>
        <p:txBody>
          <a:bodyPr wrap="square" rtlCol="0">
            <a:spAutoFit/>
          </a:bodyPr>
          <a:lstStyle/>
          <a:p>
            <a:pPr defTabSz="457200" eaLnBrk="1" fontAlgn="auto" hangingPunct="1">
              <a:spcBef>
                <a:spcPts val="0"/>
              </a:spcBef>
              <a:spcAft>
                <a:spcPts val="0"/>
              </a:spcAft>
            </a:pPr>
            <a:r>
              <a:rPr lang="zh-TW" altLang="en-US" b="1" dirty="0" smtClean="0">
                <a:solidFill>
                  <a:schemeClr val="bg1"/>
                </a:solidFill>
                <a:effectLst>
                  <a:glow rad="152400">
                    <a:schemeClr val="tx1"/>
                  </a:glow>
                </a:effectLst>
                <a:latin typeface="Corbel"/>
              </a:rPr>
              <a:t>几百</a:t>
            </a:r>
            <a:endParaRPr lang="en-US" altLang="zh-TW" b="1" dirty="0" smtClean="0">
              <a:solidFill>
                <a:schemeClr val="bg1"/>
              </a:solidFill>
              <a:effectLst>
                <a:glow rad="152400">
                  <a:schemeClr val="tx1"/>
                </a:glow>
              </a:effectLst>
              <a:latin typeface="Corbel"/>
            </a:endParaRPr>
          </a:p>
          <a:p>
            <a:pPr defTabSz="457200" eaLnBrk="1" fontAlgn="auto" hangingPunct="1">
              <a:spcBef>
                <a:spcPts val="0"/>
              </a:spcBef>
              <a:spcAft>
                <a:spcPts val="0"/>
              </a:spcAft>
            </a:pPr>
            <a:r>
              <a:rPr lang="zh-TW" altLang="en-US" b="1" dirty="0" smtClean="0">
                <a:solidFill>
                  <a:schemeClr val="bg1"/>
                </a:solidFill>
                <a:effectLst>
                  <a:glow rad="152400">
                    <a:schemeClr val="tx1"/>
                  </a:glow>
                </a:effectLst>
                <a:latin typeface="Corbel"/>
              </a:rPr>
              <a:t>万年</a:t>
            </a:r>
            <a:r>
              <a:rPr lang="en-US" b="1" dirty="0" smtClean="0">
                <a:solidFill>
                  <a:schemeClr val="bg1"/>
                </a:solidFill>
                <a:effectLst>
                  <a:glow rad="152400">
                    <a:schemeClr val="tx1"/>
                  </a:glow>
                </a:effectLst>
                <a:latin typeface="Corbel"/>
              </a:rPr>
              <a:t>?</a:t>
            </a:r>
            <a:endParaRPr lang="en-US" b="1" dirty="0">
              <a:solidFill>
                <a:schemeClr val="bg1"/>
              </a:solidFill>
              <a:effectLst>
                <a:glow rad="152400">
                  <a:schemeClr val="tx1"/>
                </a:glow>
              </a:effectLst>
              <a:latin typeface="Corbel"/>
            </a:endParaRPr>
          </a:p>
        </p:txBody>
      </p:sp>
      <p:sp>
        <p:nvSpPr>
          <p:cNvPr id="9" name="Rounded Rectangle 8"/>
          <p:cNvSpPr/>
          <p:nvPr/>
        </p:nvSpPr>
        <p:spPr>
          <a:xfrm>
            <a:off x="0" y="1371600"/>
            <a:ext cx="3124200" cy="457200"/>
          </a:xfrm>
          <a:prstGeom prst="roundRect">
            <a:avLst/>
          </a:prstGeom>
          <a:gradFill flip="none" rotWithShape="1">
            <a:gsLst>
              <a:gs pos="0">
                <a:srgbClr val="FF0000"/>
              </a:gs>
              <a:gs pos="100000">
                <a:srgbClr val="BFB798"/>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defTabSz="457200" eaLnBrk="1" fontAlgn="auto" hangingPunct="1">
              <a:spcBef>
                <a:spcPts val="0"/>
              </a:spcBef>
              <a:spcAft>
                <a:spcPts val="0"/>
              </a:spcAft>
            </a:pPr>
            <a:r>
              <a:rPr lang="zh-CN" altLang="en-US" b="1" dirty="0" smtClean="0">
                <a:solidFill>
                  <a:schemeClr val="bg1"/>
                </a:solidFill>
                <a:effectLst>
                  <a:glow rad="101600">
                    <a:srgbClr val="FF0000">
                      <a:alpha val="75000"/>
                    </a:srgbClr>
                  </a:glow>
                </a:effectLst>
              </a:rPr>
              <a:t>疼</a:t>
            </a:r>
            <a:r>
              <a:rPr lang="zh-TW" altLang="en-US" b="1" dirty="0" smtClean="0">
                <a:solidFill>
                  <a:schemeClr val="bg1"/>
                </a:solidFill>
                <a:effectLst>
                  <a:glow rad="101600">
                    <a:srgbClr val="FF0000">
                      <a:alpha val="75000"/>
                    </a:srgbClr>
                  </a:glow>
                </a:effectLst>
              </a:rPr>
              <a:t>痛</a:t>
            </a:r>
            <a:endParaRPr lang="en-US" b="1" dirty="0">
              <a:solidFill>
                <a:schemeClr val="bg1"/>
              </a:solidFill>
              <a:effectLst>
                <a:glow rad="101600">
                  <a:srgbClr val="FF0000">
                    <a:alpha val="75000"/>
                  </a:srgbClr>
                </a:glow>
              </a:effectLst>
            </a:endParaRPr>
          </a:p>
        </p:txBody>
      </p:sp>
      <p:sp>
        <p:nvSpPr>
          <p:cNvPr id="10" name="Rounded Rectangle 9"/>
          <p:cNvSpPr/>
          <p:nvPr/>
        </p:nvSpPr>
        <p:spPr>
          <a:xfrm>
            <a:off x="0" y="1981200"/>
            <a:ext cx="3124200" cy="457200"/>
          </a:xfrm>
          <a:prstGeom prst="roundRect">
            <a:avLst/>
          </a:prstGeom>
          <a:gradFill flip="none" rotWithShape="1">
            <a:gsLst>
              <a:gs pos="0">
                <a:srgbClr val="FF0000"/>
              </a:gs>
              <a:gs pos="100000">
                <a:srgbClr val="BFB798"/>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defTabSz="457200" eaLnBrk="1" fontAlgn="auto" hangingPunct="1">
              <a:spcBef>
                <a:spcPts val="0"/>
              </a:spcBef>
              <a:spcAft>
                <a:spcPts val="0"/>
              </a:spcAft>
            </a:pPr>
            <a:r>
              <a:rPr lang="zh-TW" altLang="en-US" b="1" dirty="0" smtClean="0">
                <a:solidFill>
                  <a:schemeClr val="bg1"/>
                </a:solidFill>
                <a:effectLst>
                  <a:glow rad="101600">
                    <a:srgbClr val="FF0000">
                      <a:alpha val="75000"/>
                    </a:srgbClr>
                  </a:glow>
                </a:effectLst>
              </a:rPr>
              <a:t>死亡</a:t>
            </a:r>
            <a:endParaRPr lang="en-US" b="1" dirty="0" smtClean="0">
              <a:solidFill>
                <a:schemeClr val="bg1"/>
              </a:solidFill>
              <a:effectLst>
                <a:glow rad="101600">
                  <a:srgbClr val="FF0000">
                    <a:alpha val="75000"/>
                  </a:srgbClr>
                </a:glow>
              </a:effectLst>
            </a:endParaRPr>
          </a:p>
        </p:txBody>
      </p:sp>
      <p:sp>
        <p:nvSpPr>
          <p:cNvPr id="12" name="Rounded Rectangle 11"/>
          <p:cNvSpPr/>
          <p:nvPr/>
        </p:nvSpPr>
        <p:spPr>
          <a:xfrm>
            <a:off x="0" y="2590800"/>
            <a:ext cx="3124200" cy="457200"/>
          </a:xfrm>
          <a:prstGeom prst="roundRect">
            <a:avLst/>
          </a:prstGeom>
          <a:gradFill flip="none" rotWithShape="1">
            <a:gsLst>
              <a:gs pos="0">
                <a:srgbClr val="FF0000"/>
              </a:gs>
              <a:gs pos="100000">
                <a:srgbClr val="BFB798"/>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defTabSz="457200" eaLnBrk="1" fontAlgn="auto" hangingPunct="1">
              <a:spcBef>
                <a:spcPts val="0"/>
              </a:spcBef>
              <a:spcAft>
                <a:spcPts val="0"/>
              </a:spcAft>
            </a:pPr>
            <a:r>
              <a:rPr lang="zh-TW" altLang="en-US" b="1" dirty="0" smtClean="0">
                <a:solidFill>
                  <a:schemeClr val="bg1"/>
                </a:solidFill>
                <a:effectLst>
                  <a:glow rad="101600">
                    <a:srgbClr val="FF0000">
                      <a:alpha val="75000"/>
                    </a:srgbClr>
                  </a:glow>
                </a:effectLst>
              </a:rPr>
              <a:t>杀戮</a:t>
            </a:r>
            <a:endParaRPr lang="en-US" b="1" dirty="0" smtClean="0">
              <a:solidFill>
                <a:schemeClr val="bg1"/>
              </a:solidFill>
              <a:effectLst>
                <a:glow rad="101600">
                  <a:srgbClr val="FF0000">
                    <a:alpha val="75000"/>
                  </a:srgbClr>
                </a:glow>
              </a:effectLst>
            </a:endParaRPr>
          </a:p>
        </p:txBody>
      </p:sp>
      <p:sp>
        <p:nvSpPr>
          <p:cNvPr id="13" name="Rounded Rectangle 12"/>
          <p:cNvSpPr/>
          <p:nvPr/>
        </p:nvSpPr>
        <p:spPr>
          <a:xfrm>
            <a:off x="0" y="3200400"/>
            <a:ext cx="3124200" cy="457200"/>
          </a:xfrm>
          <a:prstGeom prst="roundRect">
            <a:avLst/>
          </a:prstGeom>
          <a:gradFill flip="none" rotWithShape="1">
            <a:gsLst>
              <a:gs pos="0">
                <a:srgbClr val="FF0000"/>
              </a:gs>
              <a:gs pos="100000">
                <a:srgbClr val="BFB798"/>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defTabSz="457200" eaLnBrk="1" fontAlgn="auto" hangingPunct="1">
              <a:spcBef>
                <a:spcPts val="0"/>
              </a:spcBef>
              <a:spcAft>
                <a:spcPts val="0"/>
              </a:spcAft>
            </a:pPr>
            <a:r>
              <a:rPr lang="zh-TW" altLang="en-US" b="1" dirty="0" smtClean="0">
                <a:solidFill>
                  <a:schemeClr val="bg1"/>
                </a:solidFill>
                <a:effectLst>
                  <a:glow rad="101600">
                    <a:srgbClr val="FF0000">
                      <a:alpha val="75000"/>
                    </a:srgbClr>
                  </a:glow>
                </a:effectLst>
              </a:rPr>
              <a:t>疾病</a:t>
            </a:r>
            <a:endParaRPr lang="en-US" b="1" dirty="0" smtClean="0">
              <a:solidFill>
                <a:schemeClr val="bg1"/>
              </a:solidFill>
              <a:effectLst>
                <a:glow rad="101600">
                  <a:srgbClr val="FF0000">
                    <a:alpha val="75000"/>
                  </a:srgbClr>
                </a:glow>
              </a:effectLst>
            </a:endParaRPr>
          </a:p>
        </p:txBody>
      </p:sp>
      <p:sp>
        <p:nvSpPr>
          <p:cNvPr id="14" name="Rounded Rectangle 13"/>
          <p:cNvSpPr/>
          <p:nvPr/>
        </p:nvSpPr>
        <p:spPr>
          <a:xfrm>
            <a:off x="0" y="3810000"/>
            <a:ext cx="3124200" cy="457200"/>
          </a:xfrm>
          <a:prstGeom prst="roundRect">
            <a:avLst/>
          </a:prstGeom>
          <a:gradFill flip="none" rotWithShape="1">
            <a:gsLst>
              <a:gs pos="0">
                <a:srgbClr val="FF0000"/>
              </a:gs>
              <a:gs pos="100000">
                <a:srgbClr val="BFB798"/>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defTabSz="457200" eaLnBrk="1" fontAlgn="auto" hangingPunct="1">
              <a:spcBef>
                <a:spcPts val="0"/>
              </a:spcBef>
              <a:spcAft>
                <a:spcPts val="0"/>
              </a:spcAft>
            </a:pPr>
            <a:r>
              <a:rPr lang="zh-TW" altLang="en-US" b="1" dirty="0" smtClean="0">
                <a:solidFill>
                  <a:schemeClr val="bg1"/>
                </a:solidFill>
                <a:effectLst>
                  <a:glow rad="101600">
                    <a:srgbClr val="FF0000">
                      <a:alpha val="75000"/>
                    </a:srgbClr>
                  </a:glow>
                </a:effectLst>
              </a:rPr>
              <a:t>荆棘</a:t>
            </a:r>
            <a:endParaRPr lang="en-US" b="1" dirty="0" smtClean="0">
              <a:solidFill>
                <a:schemeClr val="bg1"/>
              </a:solidFill>
              <a:effectLst>
                <a:glow rad="101600">
                  <a:srgbClr val="FF0000">
                    <a:alpha val="75000"/>
                  </a:srgbClr>
                </a:glow>
              </a:effectLst>
            </a:endParaRPr>
          </a:p>
        </p:txBody>
      </p:sp>
      <p:sp>
        <p:nvSpPr>
          <p:cNvPr id="15" name="Rounded Rectangle 14"/>
          <p:cNvSpPr/>
          <p:nvPr/>
        </p:nvSpPr>
        <p:spPr>
          <a:xfrm>
            <a:off x="0" y="4419600"/>
            <a:ext cx="3124200" cy="457200"/>
          </a:xfrm>
          <a:prstGeom prst="roundRect">
            <a:avLst/>
          </a:prstGeom>
          <a:gradFill flip="none" rotWithShape="1">
            <a:gsLst>
              <a:gs pos="0">
                <a:srgbClr val="FF0000"/>
              </a:gs>
              <a:gs pos="100000">
                <a:srgbClr val="BFB798"/>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defTabSz="457200" eaLnBrk="1" fontAlgn="auto" hangingPunct="1">
              <a:spcBef>
                <a:spcPts val="0"/>
              </a:spcBef>
              <a:spcAft>
                <a:spcPts val="0"/>
              </a:spcAft>
            </a:pPr>
            <a:r>
              <a:rPr lang="zh-TW" altLang="en-US" b="1" dirty="0" smtClean="0">
                <a:solidFill>
                  <a:schemeClr val="bg1"/>
                </a:solidFill>
                <a:effectLst>
                  <a:glow rad="101600">
                    <a:srgbClr val="FF0000">
                      <a:alpha val="75000"/>
                    </a:srgbClr>
                  </a:glow>
                </a:effectLst>
              </a:rPr>
              <a:t>挣扎</a:t>
            </a:r>
            <a:endParaRPr lang="en-US" b="1" dirty="0" smtClean="0">
              <a:solidFill>
                <a:schemeClr val="bg1"/>
              </a:solidFill>
              <a:effectLst>
                <a:glow rad="101600">
                  <a:srgbClr val="FF0000">
                    <a:alpha val="75000"/>
                  </a:srgbClr>
                </a:glow>
              </a:effectLst>
            </a:endParaRPr>
          </a:p>
        </p:txBody>
      </p:sp>
      <p:sp>
        <p:nvSpPr>
          <p:cNvPr id="16" name="Rounded Rectangle 15"/>
          <p:cNvSpPr/>
          <p:nvPr/>
        </p:nvSpPr>
        <p:spPr>
          <a:xfrm>
            <a:off x="0" y="5029200"/>
            <a:ext cx="3124200" cy="457200"/>
          </a:xfrm>
          <a:prstGeom prst="roundRect">
            <a:avLst/>
          </a:prstGeom>
          <a:gradFill flip="none" rotWithShape="1">
            <a:gsLst>
              <a:gs pos="0">
                <a:srgbClr val="FF0000"/>
              </a:gs>
              <a:gs pos="100000">
                <a:srgbClr val="BFB798"/>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defTabSz="457200" eaLnBrk="1" fontAlgn="auto" hangingPunct="1">
              <a:spcBef>
                <a:spcPts val="0"/>
              </a:spcBef>
              <a:spcAft>
                <a:spcPts val="0"/>
              </a:spcAft>
            </a:pPr>
            <a:r>
              <a:rPr lang="zh-TW" altLang="en-US" b="1" dirty="0" smtClean="0">
                <a:solidFill>
                  <a:schemeClr val="bg1"/>
                </a:solidFill>
                <a:effectLst>
                  <a:glow rad="101600">
                    <a:srgbClr val="FF0000">
                      <a:alpha val="75000"/>
                    </a:srgbClr>
                  </a:glow>
                </a:effectLst>
              </a:rPr>
              <a:t>苦难</a:t>
            </a:r>
            <a:endParaRPr lang="en-US" b="1" dirty="0" smtClean="0">
              <a:solidFill>
                <a:schemeClr val="bg1"/>
              </a:solidFill>
              <a:effectLst>
                <a:glow rad="101600">
                  <a:srgbClr val="FF0000">
                    <a:alpha val="75000"/>
                  </a:srgbClr>
                </a:glow>
              </a:effectLst>
            </a:endParaRPr>
          </a:p>
        </p:txBody>
      </p:sp>
      <p:sp>
        <p:nvSpPr>
          <p:cNvPr id="17" name="Rounded Rectangle 16"/>
          <p:cNvSpPr/>
          <p:nvPr/>
        </p:nvSpPr>
        <p:spPr>
          <a:xfrm>
            <a:off x="0" y="5682012"/>
            <a:ext cx="3124200" cy="457200"/>
          </a:xfrm>
          <a:prstGeom prst="roundRect">
            <a:avLst/>
          </a:prstGeom>
          <a:gradFill flip="none" rotWithShape="1">
            <a:gsLst>
              <a:gs pos="0">
                <a:srgbClr val="FF0000"/>
              </a:gs>
              <a:gs pos="100000">
                <a:srgbClr val="BFB798"/>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defTabSz="457200" eaLnBrk="1" fontAlgn="auto" hangingPunct="1">
              <a:spcBef>
                <a:spcPts val="0"/>
              </a:spcBef>
              <a:spcAft>
                <a:spcPts val="0"/>
              </a:spcAft>
            </a:pPr>
            <a:r>
              <a:rPr lang="zh-TW" altLang="en-US" b="1" dirty="0" smtClean="0">
                <a:solidFill>
                  <a:schemeClr val="bg1"/>
                </a:solidFill>
                <a:effectLst>
                  <a:glow rad="101600">
                    <a:srgbClr val="FF0000">
                      <a:alpha val="75000"/>
                    </a:srgbClr>
                  </a:glow>
                </a:effectLst>
              </a:rPr>
              <a:t>灭绝</a:t>
            </a:r>
            <a:endParaRPr lang="en-US" b="1" dirty="0" smtClean="0">
              <a:solidFill>
                <a:schemeClr val="bg1"/>
              </a:solidFill>
              <a:effectLst>
                <a:glow rad="101600">
                  <a:srgbClr val="FF0000">
                    <a:alpha val="75000"/>
                  </a:srgbClr>
                </a:glo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2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2000" fill="hold"/>
                                        <p:tgtEl>
                                          <p:spTgt spid="5"/>
                                        </p:tgtEl>
                                        <p:attrNameLst>
                                          <p:attrName>ppt_w</p:attrName>
                                        </p:attrNameLst>
                                      </p:cBhvr>
                                      <p:tavLst>
                                        <p:tav tm="0">
                                          <p:val>
                                            <p:fltVal val="0"/>
                                          </p:val>
                                        </p:tav>
                                        <p:tav tm="100000">
                                          <p:val>
                                            <p:strVal val="#ppt_w"/>
                                          </p:val>
                                        </p:tav>
                                      </p:tavLst>
                                    </p:anim>
                                    <p:anim calcmode="lin" valueType="num">
                                      <p:cBhvr>
                                        <p:cTn id="11" dur="2000" fill="hold"/>
                                        <p:tgtEl>
                                          <p:spTgt spid="5"/>
                                        </p:tgtEl>
                                        <p:attrNameLst>
                                          <p:attrName>ppt_h</p:attrName>
                                        </p:attrNameLst>
                                      </p:cBhvr>
                                      <p:tavLst>
                                        <p:tav tm="0">
                                          <p:val>
                                            <p:fltVal val="0"/>
                                          </p:val>
                                        </p:tav>
                                        <p:tav tm="100000">
                                          <p:val>
                                            <p:strVal val="#ppt_h"/>
                                          </p:val>
                                        </p:tav>
                                      </p:tavLst>
                                    </p:anim>
                                  </p:childTnLst>
                                </p:cTn>
                              </p:par>
                            </p:childTnLst>
                          </p:cTn>
                        </p:par>
                        <p:par>
                          <p:cTn id="12" fill="hold">
                            <p:stCondLst>
                              <p:cond delay="2000"/>
                            </p:stCondLst>
                            <p:childTnLst>
                              <p:par>
                                <p:cTn id="13" presetID="53"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out)">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4" accel="50000" decel="5000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accel="50000" decel="5000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accel="50000" decel="5000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par>
                          <p:cTn id="44" fill="hold">
                            <p:stCondLst>
                              <p:cond delay="2000"/>
                            </p:stCondLst>
                            <p:childTnLst>
                              <p:par>
                                <p:cTn id="45" presetID="2" presetClass="entr" presetSubtype="4" accel="50000" decel="5000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par>
                          <p:cTn id="49" fill="hold">
                            <p:stCondLst>
                              <p:cond delay="2500"/>
                            </p:stCondLst>
                            <p:childTnLst>
                              <p:par>
                                <p:cTn id="50" presetID="2" presetClass="entr" presetSubtype="4" accel="50000" decel="5000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par>
                          <p:cTn id="54" fill="hold">
                            <p:stCondLst>
                              <p:cond delay="3000"/>
                            </p:stCondLst>
                            <p:childTnLst>
                              <p:par>
                                <p:cTn id="55" presetID="2" presetClass="entr" presetSubtype="4" accel="50000" decel="50000"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par>
                          <p:cTn id="59" fill="hold">
                            <p:stCondLst>
                              <p:cond delay="3500"/>
                            </p:stCondLst>
                            <p:childTnLst>
                              <p:par>
                                <p:cTn id="60" presetID="2" presetClass="entr" presetSubtype="4" accel="50000" decel="50000"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ppt_x"/>
                                          </p:val>
                                        </p:tav>
                                        <p:tav tm="100000">
                                          <p:val>
                                            <p:strVal val="#ppt_x"/>
                                          </p:val>
                                        </p:tav>
                                      </p:tavLst>
                                    </p:anim>
                                    <p:anim calcmode="lin" valueType="num">
                                      <p:cBhvr additive="base">
                                        <p:cTn id="6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2" grpId="0" animBg="1"/>
      <p:bldP spid="13" grpId="0" animBg="1"/>
      <p:bldP spid="14" grpId="0" animBg="1"/>
      <p:bldP spid="15" grpId="0" animBg="1"/>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1219200" y="1033466"/>
            <a:ext cx="6629400" cy="1388072"/>
          </a:xfrm>
        </p:spPr>
        <p:txBody>
          <a:bodyPr rtlCol="0">
            <a:spAutoFit/>
          </a:bodyPr>
          <a:lstStyle/>
          <a:p>
            <a:pPr marL="0" lvl="0" indent="0">
              <a:spcBef>
                <a:spcPct val="0"/>
              </a:spcBef>
              <a:buNone/>
              <a:defRPr/>
            </a:pPr>
            <a:r>
              <a:rPr lang="zh-TW" altLang="en-US" sz="4100" dirty="0" smtClean="0">
                <a:solidFill>
                  <a:srgbClr val="FFFF00"/>
                </a:solidFill>
                <a:effectLst>
                  <a:outerShdw blurRad="38100" dist="38100" dir="2700000" algn="tl">
                    <a:srgbClr val="000000">
                      <a:alpha val="43137"/>
                    </a:srgbClr>
                  </a:outerShdw>
                </a:effectLst>
              </a:rPr>
              <a:t>创世记</a:t>
            </a:r>
            <a:r>
              <a:rPr lang="en-US" altLang="ja-JP" sz="4100" dirty="0" smtClean="0">
                <a:solidFill>
                  <a:srgbClr val="FFFF00"/>
                </a:solidFill>
                <a:effectLst>
                  <a:outerShdw blurRad="38100" dist="38100" dir="2700000" algn="tl">
                    <a:srgbClr val="000000">
                      <a:alpha val="43137"/>
                    </a:srgbClr>
                  </a:outerShdw>
                </a:effectLst>
              </a:rPr>
              <a:t> 1:31</a:t>
            </a:r>
            <a:endParaRPr lang="en-US" sz="4100" dirty="0" smtClean="0">
              <a:solidFill>
                <a:schemeClr val="bg1"/>
              </a:solidFill>
              <a:effectLst>
                <a:outerShdw blurRad="50800" dist="50800" dir="5400000" algn="ctr" rotWithShape="0">
                  <a:srgbClr val="000000"/>
                </a:outerShdw>
              </a:effectLst>
              <a:latin typeface="Cambria" pitchFamily="18" charset="0"/>
            </a:endParaRPr>
          </a:p>
          <a:p>
            <a:pPr marL="0" indent="0">
              <a:lnSpc>
                <a:spcPct val="120000"/>
              </a:lnSpc>
              <a:spcBef>
                <a:spcPts val="0"/>
              </a:spcBef>
              <a:buNone/>
            </a:pPr>
            <a:r>
              <a:rPr lang="zh-TW" altLang="en-US" sz="3600" dirty="0" smtClean="0">
                <a:solidFill>
                  <a:srgbClr val="FFFFFF"/>
                </a:solidFill>
                <a:latin typeface="+mj-lt"/>
              </a:rPr>
              <a:t>神看着一切所造的都甚好。</a:t>
            </a:r>
            <a:endParaRPr lang="en-US" sz="3600" dirty="0">
              <a:solidFill>
                <a:srgbClr val="FFFFFF"/>
              </a:solidFill>
              <a:latin typeface="+mj-lt"/>
            </a:endParaRPr>
          </a:p>
        </p:txBody>
      </p:sp>
      <p:sp>
        <p:nvSpPr>
          <p:cNvPr id="3" name="Content Placeholder 2"/>
          <p:cNvSpPr txBox="1">
            <a:spLocks/>
          </p:cNvSpPr>
          <p:nvPr/>
        </p:nvSpPr>
        <p:spPr bwMode="auto">
          <a:xfrm>
            <a:off x="1250576" y="2697540"/>
            <a:ext cx="6629400" cy="156966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ct val="0"/>
              </a:spcBef>
              <a:buFont typeface="Arial" pitchFamily="34" charset="0"/>
              <a:buNone/>
              <a:defRPr/>
            </a:pPr>
            <a:r>
              <a:rPr lang="en-US" altLang="ja-JP" dirty="0" smtClean="0">
                <a:solidFill>
                  <a:srgbClr val="FFFF00"/>
                </a:solidFill>
                <a:effectLst>
                  <a:outerShdw blurRad="38100" dist="38100" dir="2700000" algn="tl">
                    <a:srgbClr val="000000">
                      <a:alpha val="43137"/>
                    </a:srgbClr>
                  </a:outerShdw>
                </a:effectLst>
              </a:rPr>
              <a:t>Genesis 1:31</a:t>
            </a:r>
            <a:endParaRPr lang="en-US" dirty="0" smtClean="0">
              <a:solidFill>
                <a:schemeClr val="bg1"/>
              </a:solidFill>
              <a:effectLst>
                <a:outerShdw blurRad="50800" dist="50800" dir="5400000" algn="ctr" rotWithShape="0">
                  <a:srgbClr val="000000"/>
                </a:outerShdw>
              </a:effectLst>
              <a:latin typeface="Cambria" pitchFamily="18" charset="0"/>
            </a:endParaRPr>
          </a:p>
          <a:p>
            <a:pPr marL="0" indent="0">
              <a:spcBef>
                <a:spcPts val="0"/>
              </a:spcBef>
              <a:buFont typeface="Arial" pitchFamily="34" charset="0"/>
              <a:buNone/>
            </a:pPr>
            <a:r>
              <a:rPr lang="en-US" dirty="0" smtClean="0">
                <a:solidFill>
                  <a:schemeClr val="bg1"/>
                </a:solidFill>
                <a:effectLst>
                  <a:outerShdw blurRad="50800" dist="50800" dir="5400000" algn="ctr" rotWithShape="0">
                    <a:srgbClr val="000000"/>
                  </a:outerShdw>
                </a:effectLst>
                <a:latin typeface="Cambria" pitchFamily="18" charset="0"/>
              </a:rPr>
              <a:t>God saw all that he had made, and it was very good.</a:t>
            </a:r>
            <a:endParaRPr lang="en-US" sz="4000" dirty="0">
              <a:solidFill>
                <a:srgbClr val="FFFFFF"/>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idx="4294967295"/>
          </p:nvPr>
        </p:nvSpPr>
        <p:spPr/>
        <p:txBody>
          <a:bodyPr/>
          <a:lstStyle/>
          <a:p>
            <a:r>
              <a:rPr lang="en-GB" dirty="0"/>
              <a:t>Garden of Eden</a:t>
            </a:r>
          </a:p>
        </p:txBody>
      </p:sp>
      <p:pic>
        <p:nvPicPr>
          <p:cNvPr id="791555" name="Picture 3" descr="adam_eve_bones_01"/>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extBox 4"/>
          <p:cNvSpPr txBox="1"/>
          <p:nvPr/>
        </p:nvSpPr>
        <p:spPr>
          <a:xfrm>
            <a:off x="228600" y="228600"/>
            <a:ext cx="8001000" cy="584775"/>
          </a:xfrm>
          <a:prstGeom prst="rect">
            <a:avLst/>
          </a:prstGeom>
          <a:noFill/>
        </p:spPr>
        <p:txBody>
          <a:bodyPr wrap="square" rtlCol="0">
            <a:spAutoFit/>
          </a:bodyPr>
          <a:lstStyle/>
          <a:p>
            <a:pPr algn="l"/>
            <a:r>
              <a:rPr lang="zh-TW" altLang="en-US" dirty="0" smtClean="0">
                <a:solidFill>
                  <a:srgbClr val="002060"/>
                </a:solidFill>
                <a:effectLst>
                  <a:outerShdw blurRad="38100" dist="38100" dir="2700000" algn="tl">
                    <a:srgbClr val="000000">
                      <a:alpha val="43137"/>
                    </a:srgbClr>
                  </a:outerShdw>
                </a:effectLst>
              </a:rPr>
              <a:t>一切</a:t>
            </a:r>
            <a:r>
              <a:rPr lang="en-US" dirty="0" smtClean="0">
                <a:solidFill>
                  <a:srgbClr val="002060"/>
                </a:solidFill>
                <a:effectLst>
                  <a:outerShdw blurRad="38100" dist="38100" dir="2700000" algn="tl">
                    <a:srgbClr val="000000">
                      <a:alpha val="43137"/>
                    </a:srgbClr>
                  </a:outerShdw>
                </a:effectLst>
              </a:rPr>
              <a:t> …</a:t>
            </a:r>
            <a:r>
              <a:rPr lang="en-US" altLang="zh-TW" dirty="0" smtClean="0">
                <a:solidFill>
                  <a:srgbClr val="002060"/>
                </a:solidFill>
                <a:effectLst>
                  <a:outerShdw blurRad="38100" dist="38100" dir="2700000" algn="tl">
                    <a:srgbClr val="000000">
                      <a:alpha val="43137"/>
                    </a:srgbClr>
                  </a:outerShdw>
                </a:effectLst>
              </a:rPr>
              <a:t>…</a:t>
            </a:r>
            <a:r>
              <a:rPr lang="zh-TW" altLang="en-US" dirty="0" smtClean="0">
                <a:solidFill>
                  <a:srgbClr val="002060"/>
                </a:solidFill>
                <a:effectLst>
                  <a:outerShdw blurRad="38100" dist="38100" dir="2700000" algn="tl">
                    <a:srgbClr val="000000">
                      <a:alpha val="43137"/>
                    </a:srgbClr>
                  </a:outerShdw>
                </a:effectLst>
              </a:rPr>
              <a:t>都甚好</a:t>
            </a:r>
            <a:r>
              <a:rPr lang="en-US" dirty="0" smtClean="0">
                <a:solidFill>
                  <a:srgbClr val="002060"/>
                </a:solidFill>
                <a:effectLst>
                  <a:outerShdw blurRad="38100" dist="38100" dir="2700000" algn="tl">
                    <a:srgbClr val="000000">
                      <a:alpha val="43137"/>
                    </a:srgbClr>
                  </a:outerShdw>
                </a:effectLst>
              </a:rPr>
              <a:t>? (</a:t>
            </a:r>
            <a:r>
              <a:rPr lang="zh-TW" altLang="en-US" dirty="0" smtClean="0">
                <a:solidFill>
                  <a:srgbClr val="002060"/>
                </a:solidFill>
                <a:effectLst>
                  <a:outerShdw blurRad="38100" dist="38100" dir="2700000" algn="tl">
                    <a:srgbClr val="000000">
                      <a:alpha val="43137"/>
                    </a:srgbClr>
                  </a:outerShdw>
                </a:effectLst>
              </a:rPr>
              <a:t>创</a:t>
            </a:r>
            <a:r>
              <a:rPr lang="en-US" dirty="0" smtClean="0">
                <a:solidFill>
                  <a:srgbClr val="002060"/>
                </a:solidFill>
                <a:effectLst>
                  <a:outerShdw blurRad="38100" dist="38100" dir="2700000" algn="tl">
                    <a:srgbClr val="000000">
                      <a:alpha val="43137"/>
                    </a:srgbClr>
                  </a:outerShdw>
                </a:effectLst>
              </a:rPr>
              <a:t> 1:31)</a:t>
            </a:r>
            <a:endParaRPr lang="en-AU" dirty="0">
              <a:solidFill>
                <a:srgbClr val="002060"/>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Grp="1" noChangeArrowheads="1"/>
          </p:cNvSpPr>
          <p:nvPr>
            <p:ph type="title" idx="4294967295"/>
          </p:nvPr>
        </p:nvSpPr>
        <p:spPr/>
        <p:txBody>
          <a:bodyPr/>
          <a:lstStyle/>
          <a:p>
            <a:r>
              <a:rPr lang="en-GB" dirty="0"/>
              <a:t>Eden on bones</a:t>
            </a:r>
          </a:p>
        </p:txBody>
      </p:sp>
      <p:pic>
        <p:nvPicPr>
          <p:cNvPr id="793603" name="Picture 3" descr="adam_eve_bones_02"/>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grpSp>
        <p:nvGrpSpPr>
          <p:cNvPr id="2" name="Group 4"/>
          <p:cNvGrpSpPr>
            <a:grpSpLocks/>
          </p:cNvGrpSpPr>
          <p:nvPr/>
        </p:nvGrpSpPr>
        <p:grpSpPr bwMode="auto">
          <a:xfrm>
            <a:off x="6248400" y="3043237"/>
            <a:ext cx="2952750" cy="1223963"/>
            <a:chOff x="4059" y="1842"/>
            <a:chExt cx="1860" cy="771"/>
          </a:xfrm>
        </p:grpSpPr>
        <p:sp>
          <p:nvSpPr>
            <p:cNvPr id="793605" name="AutoShape 5"/>
            <p:cNvSpPr>
              <a:spLocks noChangeArrowheads="1"/>
            </p:cNvSpPr>
            <p:nvPr/>
          </p:nvSpPr>
          <p:spPr bwMode="auto">
            <a:xfrm>
              <a:off x="4059" y="1842"/>
              <a:ext cx="1860" cy="771"/>
            </a:xfrm>
            <a:prstGeom prst="leftArrow">
              <a:avLst>
                <a:gd name="adj1" fmla="val 50000"/>
                <a:gd name="adj2" fmla="val 60311"/>
              </a:avLst>
            </a:prstGeom>
            <a:solidFill>
              <a:srgbClr val="FF0000"/>
            </a:solidFill>
            <a:ln w="9525">
              <a:solidFill>
                <a:schemeClr val="tx1"/>
              </a:solidFill>
              <a:miter lim="800000"/>
              <a:headEnd/>
              <a:tailEnd/>
            </a:ln>
            <a:effectLst/>
          </p:spPr>
          <p:txBody>
            <a:bodyPr wrap="none" anchor="ctr"/>
            <a:lstStyle/>
            <a:p>
              <a:endParaRPr lang="en-AU"/>
            </a:p>
          </p:txBody>
        </p:sp>
        <p:sp>
          <p:nvSpPr>
            <p:cNvPr id="793606" name="Text Box 6"/>
            <p:cNvSpPr txBox="1">
              <a:spLocks noChangeArrowheads="1"/>
            </p:cNvSpPr>
            <p:nvPr/>
          </p:nvSpPr>
          <p:spPr bwMode="auto">
            <a:xfrm>
              <a:off x="4467" y="2080"/>
              <a:ext cx="1361" cy="291"/>
            </a:xfrm>
            <a:prstGeom prst="rect">
              <a:avLst/>
            </a:prstGeom>
            <a:noFill/>
            <a:ln w="9525">
              <a:noFill/>
              <a:miter lim="800000"/>
              <a:headEnd/>
              <a:tailEnd/>
            </a:ln>
            <a:effectLst/>
          </p:spPr>
          <p:txBody>
            <a:bodyPr>
              <a:spAutoFit/>
            </a:bodyPr>
            <a:lstStyle/>
            <a:p>
              <a:pPr algn="l" eaLnBrk="1" hangingPunct="1">
                <a:spcBef>
                  <a:spcPct val="50000"/>
                </a:spcBef>
              </a:pPr>
              <a:r>
                <a:rPr lang="zh-TW" altLang="en-US" sz="2400" b="1" dirty="0" smtClean="0">
                  <a:solidFill>
                    <a:srgbClr val="FFFFFF"/>
                  </a:solidFill>
                  <a:effectLst>
                    <a:outerShdw blurRad="38100" dist="38100" dir="2700000" algn="tl">
                      <a:srgbClr val="C0C0C0"/>
                    </a:outerShdw>
                  </a:effectLst>
                  <a:latin typeface="SimSun" pitchFamily="2" charset="-122"/>
                  <a:ea typeface="SimSun" pitchFamily="2" charset="-122"/>
                </a:rPr>
                <a:t>死亡 </a:t>
              </a:r>
              <a:r>
                <a:rPr lang="en-US" sz="2400" b="1" dirty="0" smtClean="0">
                  <a:solidFill>
                    <a:srgbClr val="FFFFFF"/>
                  </a:solidFill>
                  <a:latin typeface="Arial" charset="0"/>
                </a:rPr>
                <a:t>Death</a:t>
              </a:r>
              <a:endParaRPr lang="en-US" sz="2400" b="1" dirty="0">
                <a:solidFill>
                  <a:srgbClr val="FFFFFF"/>
                </a:solidFill>
                <a:latin typeface="Arial" charset="0"/>
              </a:endParaRPr>
            </a:p>
          </p:txBody>
        </p:sp>
      </p:grpSp>
      <p:grpSp>
        <p:nvGrpSpPr>
          <p:cNvPr id="3" name="Group 7"/>
          <p:cNvGrpSpPr>
            <a:grpSpLocks/>
          </p:cNvGrpSpPr>
          <p:nvPr/>
        </p:nvGrpSpPr>
        <p:grpSpPr bwMode="auto">
          <a:xfrm>
            <a:off x="6267450" y="5634038"/>
            <a:ext cx="2952750" cy="1223962"/>
            <a:chOff x="4059" y="3549"/>
            <a:chExt cx="1860" cy="771"/>
          </a:xfrm>
        </p:grpSpPr>
        <p:sp>
          <p:nvSpPr>
            <p:cNvPr id="793608" name="AutoShape 8"/>
            <p:cNvSpPr>
              <a:spLocks noChangeArrowheads="1"/>
            </p:cNvSpPr>
            <p:nvPr/>
          </p:nvSpPr>
          <p:spPr bwMode="auto">
            <a:xfrm>
              <a:off x="4059" y="3549"/>
              <a:ext cx="1860" cy="771"/>
            </a:xfrm>
            <a:prstGeom prst="leftArrow">
              <a:avLst>
                <a:gd name="adj1" fmla="val 50000"/>
                <a:gd name="adj2" fmla="val 60311"/>
              </a:avLst>
            </a:prstGeom>
            <a:solidFill>
              <a:srgbClr val="FF0000"/>
            </a:solidFill>
            <a:ln w="9525">
              <a:solidFill>
                <a:schemeClr val="tx1"/>
              </a:solidFill>
              <a:miter lim="800000"/>
              <a:headEnd/>
              <a:tailEnd/>
            </a:ln>
            <a:effectLst/>
          </p:spPr>
          <p:txBody>
            <a:bodyPr wrap="none" anchor="ctr"/>
            <a:lstStyle/>
            <a:p>
              <a:endParaRPr lang="en-AU"/>
            </a:p>
          </p:txBody>
        </p:sp>
        <p:sp>
          <p:nvSpPr>
            <p:cNvPr id="793609" name="Text Box 9"/>
            <p:cNvSpPr txBox="1">
              <a:spLocks noChangeArrowheads="1"/>
            </p:cNvSpPr>
            <p:nvPr/>
          </p:nvSpPr>
          <p:spPr bwMode="auto">
            <a:xfrm>
              <a:off x="4320" y="3793"/>
              <a:ext cx="1440" cy="291"/>
            </a:xfrm>
            <a:prstGeom prst="rect">
              <a:avLst/>
            </a:prstGeom>
            <a:noFill/>
            <a:ln w="9525">
              <a:noFill/>
              <a:miter lim="800000"/>
              <a:headEnd/>
              <a:tailEnd/>
            </a:ln>
            <a:effectLst/>
          </p:spPr>
          <p:txBody>
            <a:bodyPr wrap="square">
              <a:spAutoFit/>
            </a:bodyPr>
            <a:lstStyle/>
            <a:p>
              <a:pPr algn="l" eaLnBrk="1" hangingPunct="1">
                <a:spcBef>
                  <a:spcPct val="50000"/>
                </a:spcBef>
              </a:pPr>
              <a:r>
                <a:rPr lang="zh-TW" altLang="en-US" sz="2400" b="1" dirty="0" smtClean="0">
                  <a:solidFill>
                    <a:srgbClr val="FFFFFF"/>
                  </a:solidFill>
                  <a:effectLst>
                    <a:outerShdw blurRad="38100" dist="38100" dir="2700000" algn="tl">
                      <a:srgbClr val="C0C0C0"/>
                    </a:outerShdw>
                  </a:effectLst>
                  <a:latin typeface="SimSun" pitchFamily="2" charset="-122"/>
                  <a:ea typeface="SimSun" pitchFamily="2" charset="-122"/>
                </a:rPr>
                <a:t>疾病</a:t>
              </a:r>
              <a:r>
                <a:rPr lang="zh-TW" altLang="en-US" sz="2400" b="1" dirty="0" smtClean="0">
                  <a:solidFill>
                    <a:srgbClr val="FFFFFF"/>
                  </a:solidFill>
                  <a:latin typeface="Arial" charset="0"/>
                </a:rPr>
                <a:t> </a:t>
              </a:r>
              <a:r>
                <a:rPr lang="en-US" sz="2400" b="1" dirty="0" smtClean="0">
                  <a:solidFill>
                    <a:srgbClr val="FFFFFF"/>
                  </a:solidFill>
                  <a:latin typeface="Arial" charset="0"/>
                </a:rPr>
                <a:t>Disease</a:t>
              </a:r>
              <a:endParaRPr lang="en-US" sz="2400" b="1" dirty="0">
                <a:solidFill>
                  <a:srgbClr val="FFFFFF"/>
                </a:solidFill>
                <a:latin typeface="Arial" charset="0"/>
              </a:endParaRPr>
            </a:p>
          </p:txBody>
        </p:sp>
      </p:grpSp>
      <p:grpSp>
        <p:nvGrpSpPr>
          <p:cNvPr id="4" name="Group 10"/>
          <p:cNvGrpSpPr>
            <a:grpSpLocks/>
          </p:cNvGrpSpPr>
          <p:nvPr/>
        </p:nvGrpSpPr>
        <p:grpSpPr bwMode="auto">
          <a:xfrm>
            <a:off x="6248400" y="4292601"/>
            <a:ext cx="2952750" cy="1223963"/>
            <a:chOff x="4059" y="2704"/>
            <a:chExt cx="1860" cy="771"/>
          </a:xfrm>
        </p:grpSpPr>
        <p:sp>
          <p:nvSpPr>
            <p:cNvPr id="793611" name="AutoShape 11"/>
            <p:cNvSpPr>
              <a:spLocks noChangeArrowheads="1"/>
            </p:cNvSpPr>
            <p:nvPr/>
          </p:nvSpPr>
          <p:spPr bwMode="auto">
            <a:xfrm>
              <a:off x="4059" y="2704"/>
              <a:ext cx="1860" cy="771"/>
            </a:xfrm>
            <a:prstGeom prst="leftArrow">
              <a:avLst>
                <a:gd name="adj1" fmla="val 50000"/>
                <a:gd name="adj2" fmla="val 60311"/>
              </a:avLst>
            </a:prstGeom>
            <a:solidFill>
              <a:srgbClr val="FF0000"/>
            </a:solidFill>
            <a:ln w="9525">
              <a:solidFill>
                <a:schemeClr val="tx1"/>
              </a:solidFill>
              <a:miter lim="800000"/>
              <a:headEnd/>
              <a:tailEnd/>
            </a:ln>
            <a:effectLst/>
          </p:spPr>
          <p:txBody>
            <a:bodyPr wrap="none" anchor="ctr"/>
            <a:lstStyle/>
            <a:p>
              <a:endParaRPr lang="en-AU"/>
            </a:p>
          </p:txBody>
        </p:sp>
        <p:sp>
          <p:nvSpPr>
            <p:cNvPr id="793612" name="Text Box 12"/>
            <p:cNvSpPr txBox="1">
              <a:spLocks noChangeArrowheads="1"/>
            </p:cNvSpPr>
            <p:nvPr/>
          </p:nvSpPr>
          <p:spPr bwMode="auto">
            <a:xfrm>
              <a:off x="4272" y="2956"/>
              <a:ext cx="1632" cy="291"/>
            </a:xfrm>
            <a:prstGeom prst="rect">
              <a:avLst/>
            </a:prstGeom>
            <a:noFill/>
            <a:ln w="9525">
              <a:noFill/>
              <a:miter lim="800000"/>
              <a:headEnd/>
              <a:tailEnd/>
            </a:ln>
            <a:effectLst/>
          </p:spPr>
          <p:txBody>
            <a:bodyPr wrap="square">
              <a:spAutoFit/>
            </a:bodyPr>
            <a:lstStyle/>
            <a:p>
              <a:pPr algn="l" eaLnBrk="1" hangingPunct="1">
                <a:spcBef>
                  <a:spcPct val="50000"/>
                </a:spcBef>
              </a:pPr>
              <a:r>
                <a:rPr lang="zh-TW" altLang="en-US" sz="2400" b="1" dirty="0" smtClean="0">
                  <a:solidFill>
                    <a:srgbClr val="FFFFFF"/>
                  </a:solidFill>
                  <a:effectLst>
                    <a:outerShdw blurRad="38100" dist="38100" dir="2700000" algn="tl">
                      <a:srgbClr val="C0C0C0"/>
                    </a:outerShdw>
                  </a:effectLst>
                  <a:latin typeface="SimSun" pitchFamily="2" charset="-122"/>
                  <a:ea typeface="SimSun" pitchFamily="2" charset="-122"/>
                </a:rPr>
                <a:t>苦难</a:t>
              </a:r>
              <a:r>
                <a:rPr lang="zh-TW" altLang="en-US" sz="2400" b="1" dirty="0" smtClean="0">
                  <a:solidFill>
                    <a:srgbClr val="FFFFFF"/>
                  </a:solidFill>
                  <a:latin typeface="Arial" charset="0"/>
                </a:rPr>
                <a:t> </a:t>
              </a:r>
              <a:r>
                <a:rPr lang="en-US" sz="2400" b="1" dirty="0" smtClean="0">
                  <a:solidFill>
                    <a:srgbClr val="FFFFFF"/>
                  </a:solidFill>
                  <a:latin typeface="Arial" charset="0"/>
                </a:rPr>
                <a:t>Suffering</a:t>
              </a:r>
              <a:endParaRPr lang="en-US" sz="2400" b="1" dirty="0">
                <a:solidFill>
                  <a:srgbClr val="FFFFFF"/>
                </a:solidFill>
                <a:latin typeface="Arial" charset="0"/>
              </a:endParaRPr>
            </a:p>
          </p:txBody>
        </p:sp>
      </p:grpSp>
      <p:sp>
        <p:nvSpPr>
          <p:cNvPr id="15" name="TextBox 4"/>
          <p:cNvSpPr txBox="1"/>
          <p:nvPr/>
        </p:nvSpPr>
        <p:spPr>
          <a:xfrm>
            <a:off x="228600" y="228600"/>
            <a:ext cx="8001000" cy="584775"/>
          </a:xfrm>
          <a:prstGeom prst="rect">
            <a:avLst/>
          </a:prstGeom>
          <a:noFill/>
        </p:spPr>
        <p:txBody>
          <a:bodyPr wrap="square" rtlCol="0">
            <a:spAutoFit/>
          </a:bodyPr>
          <a:lstStyle/>
          <a:p>
            <a:pPr algn="l"/>
            <a:r>
              <a:rPr lang="zh-TW" altLang="en-US" dirty="0" smtClean="0">
                <a:solidFill>
                  <a:srgbClr val="002060"/>
                </a:solidFill>
                <a:effectLst>
                  <a:outerShdw blurRad="38100" dist="38100" dir="2700000" algn="tl">
                    <a:srgbClr val="000000">
                      <a:alpha val="43137"/>
                    </a:srgbClr>
                  </a:outerShdw>
                </a:effectLst>
              </a:rPr>
              <a:t>一切</a:t>
            </a:r>
            <a:r>
              <a:rPr lang="en-US" dirty="0" smtClean="0">
                <a:solidFill>
                  <a:srgbClr val="002060"/>
                </a:solidFill>
                <a:effectLst>
                  <a:outerShdw blurRad="38100" dist="38100" dir="2700000" algn="tl">
                    <a:srgbClr val="000000">
                      <a:alpha val="43137"/>
                    </a:srgbClr>
                  </a:outerShdw>
                </a:effectLst>
              </a:rPr>
              <a:t> …</a:t>
            </a:r>
            <a:r>
              <a:rPr lang="en-US" altLang="zh-TW" dirty="0" smtClean="0">
                <a:solidFill>
                  <a:srgbClr val="002060"/>
                </a:solidFill>
                <a:effectLst>
                  <a:outerShdw blurRad="38100" dist="38100" dir="2700000" algn="tl">
                    <a:srgbClr val="000000">
                      <a:alpha val="43137"/>
                    </a:srgbClr>
                  </a:outerShdw>
                </a:effectLst>
              </a:rPr>
              <a:t>…</a:t>
            </a:r>
            <a:r>
              <a:rPr lang="zh-TW" altLang="en-US" dirty="0" smtClean="0">
                <a:solidFill>
                  <a:srgbClr val="002060"/>
                </a:solidFill>
                <a:effectLst>
                  <a:outerShdw blurRad="38100" dist="38100" dir="2700000" algn="tl">
                    <a:srgbClr val="000000">
                      <a:alpha val="43137"/>
                    </a:srgbClr>
                  </a:outerShdw>
                </a:effectLst>
              </a:rPr>
              <a:t>都甚好</a:t>
            </a:r>
            <a:r>
              <a:rPr lang="en-US" dirty="0" smtClean="0">
                <a:solidFill>
                  <a:srgbClr val="002060"/>
                </a:solidFill>
                <a:effectLst>
                  <a:outerShdw blurRad="38100" dist="38100" dir="2700000" algn="tl">
                    <a:srgbClr val="000000">
                      <a:alpha val="43137"/>
                    </a:srgbClr>
                  </a:outerShdw>
                </a:effectLst>
              </a:rPr>
              <a:t>? (</a:t>
            </a:r>
            <a:r>
              <a:rPr lang="zh-TW" altLang="en-US" dirty="0" smtClean="0">
                <a:solidFill>
                  <a:srgbClr val="002060"/>
                </a:solidFill>
                <a:effectLst>
                  <a:outerShdw blurRad="38100" dist="38100" dir="2700000" algn="tl">
                    <a:srgbClr val="000000">
                      <a:alpha val="43137"/>
                    </a:srgbClr>
                  </a:outerShdw>
                </a:effectLst>
              </a:rPr>
              <a:t>创</a:t>
            </a:r>
            <a:r>
              <a:rPr lang="en-US" dirty="0" smtClean="0">
                <a:solidFill>
                  <a:srgbClr val="002060"/>
                </a:solidFill>
                <a:effectLst>
                  <a:outerShdw blurRad="38100" dist="38100" dir="2700000" algn="tl">
                    <a:srgbClr val="000000">
                      <a:alpha val="43137"/>
                    </a:srgbClr>
                  </a:outerShdw>
                </a:effectLst>
              </a:rPr>
              <a:t> 1:31)</a:t>
            </a:r>
            <a:endParaRPr lang="en-AU" dirty="0">
              <a:solidFill>
                <a:srgbClr val="002060"/>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9" descr="creation_days-bground.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19" name="Picture 18" descr="day6.png"/>
          <p:cNvPicPr>
            <a:picLocks noChangeAspect="1"/>
          </p:cNvPicPr>
          <p:nvPr/>
        </p:nvPicPr>
        <p:blipFill>
          <a:blip r:embed="rId4" cstate="print"/>
          <a:srcRect l="64906" t="56667" r="10001" b="11765"/>
          <a:stretch>
            <a:fillRect/>
          </a:stretch>
        </p:blipFill>
        <p:spPr bwMode="auto">
          <a:xfrm>
            <a:off x="5935663" y="3886200"/>
            <a:ext cx="2293937" cy="2165350"/>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18" name="Picture 17" descr="day5.png"/>
          <p:cNvPicPr>
            <a:picLocks noChangeAspect="1"/>
          </p:cNvPicPr>
          <p:nvPr/>
        </p:nvPicPr>
        <p:blipFill>
          <a:blip r:embed="rId5" cstate="print"/>
          <a:srcRect l="37407" t="56667" r="37500" b="11765"/>
          <a:stretch>
            <a:fillRect/>
          </a:stretch>
        </p:blipFill>
        <p:spPr bwMode="auto">
          <a:xfrm>
            <a:off x="3421063" y="3886200"/>
            <a:ext cx="2293937" cy="2165350"/>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17" name="Picture 16" descr="day4.png"/>
          <p:cNvPicPr>
            <a:picLocks noChangeAspect="1"/>
          </p:cNvPicPr>
          <p:nvPr/>
        </p:nvPicPr>
        <p:blipFill>
          <a:blip r:embed="rId6" cstate="print"/>
          <a:srcRect l="10001" t="56667" r="64999" b="11765"/>
          <a:stretch>
            <a:fillRect/>
          </a:stretch>
        </p:blipFill>
        <p:spPr bwMode="auto">
          <a:xfrm>
            <a:off x="914400" y="3886200"/>
            <a:ext cx="2286000" cy="2165350"/>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16" name="Picture 15" descr="day3.png"/>
          <p:cNvPicPr>
            <a:picLocks noChangeAspect="1"/>
          </p:cNvPicPr>
          <p:nvPr/>
        </p:nvPicPr>
        <p:blipFill>
          <a:blip r:embed="rId7" cstate="print"/>
          <a:srcRect l="64906" t="23256" r="10001" b="45715"/>
          <a:stretch>
            <a:fillRect/>
          </a:stretch>
        </p:blipFill>
        <p:spPr bwMode="auto">
          <a:xfrm>
            <a:off x="5935663" y="1595438"/>
            <a:ext cx="2293937" cy="2127250"/>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13" name="Picture 12" descr="day2.jpg"/>
          <p:cNvPicPr>
            <a:picLocks noChangeAspect="1"/>
          </p:cNvPicPr>
          <p:nvPr/>
        </p:nvPicPr>
        <p:blipFill>
          <a:blip r:embed="rId8" cstate="print"/>
          <a:srcRect l="37407" t="23256" r="37500" b="45715"/>
          <a:stretch>
            <a:fillRect/>
          </a:stretch>
        </p:blipFill>
        <p:spPr bwMode="auto">
          <a:xfrm>
            <a:off x="3421063" y="1595438"/>
            <a:ext cx="2293937" cy="2127250"/>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12" name="Picture 11" descr="day1.jpg"/>
          <p:cNvPicPr>
            <a:picLocks noChangeAspect="1"/>
          </p:cNvPicPr>
          <p:nvPr/>
        </p:nvPicPr>
        <p:blipFill>
          <a:blip r:embed="rId9" cstate="print"/>
          <a:srcRect l="10834" t="22221" r="63333" b="45715"/>
          <a:stretch>
            <a:fillRect/>
          </a:stretch>
        </p:blipFill>
        <p:spPr bwMode="auto">
          <a:xfrm>
            <a:off x="914400" y="1595438"/>
            <a:ext cx="2286000" cy="2127250"/>
          </a:xfrm>
          <a:prstGeom prst="rect">
            <a:avLst/>
          </a:prstGeom>
          <a:noFill/>
          <a:ln w="9525">
            <a:solidFill>
              <a:schemeClr val="tx1"/>
            </a:solidFill>
            <a:miter lim="800000"/>
            <a:headEnd/>
            <a:tailEnd/>
          </a:ln>
          <a:effectLst>
            <a:outerShdw dist="38100" dir="2700000" rotWithShape="0">
              <a:srgbClr val="808080">
                <a:alpha val="42999"/>
              </a:srgbClr>
            </a:outerShdw>
          </a:effectLst>
        </p:spPr>
      </p:pic>
      <p:sp>
        <p:nvSpPr>
          <p:cNvPr id="5" name="TextBox 4"/>
          <p:cNvSpPr txBox="1"/>
          <p:nvPr/>
        </p:nvSpPr>
        <p:spPr>
          <a:xfrm>
            <a:off x="685800" y="533400"/>
            <a:ext cx="7315200" cy="584775"/>
          </a:xfrm>
          <a:prstGeom prst="rect">
            <a:avLst/>
          </a:prstGeom>
          <a:noFill/>
        </p:spPr>
        <p:txBody>
          <a:bodyPr>
            <a:spAutoFit/>
          </a:bodyPr>
          <a:lstStyle/>
          <a:p>
            <a:pPr algn="l" defTabSz="457200" rtl="0" fontAlgn="base">
              <a:spcBef>
                <a:spcPct val="0"/>
              </a:spcBef>
              <a:spcAft>
                <a:spcPct val="0"/>
              </a:spcAft>
            </a:pPr>
            <a:r>
              <a:rPr lang="zh-TW" altLang="en-US" b="1" kern="1200" dirty="0" smtClean="0">
                <a:solidFill>
                  <a:prstClr val="white"/>
                </a:solidFill>
                <a:effectLst>
                  <a:outerShdw blurRad="38100" dist="38100" dir="2700000" algn="tl">
                    <a:srgbClr val="C0C0C0"/>
                  </a:outerShdw>
                </a:effectLst>
                <a:latin typeface="Calibri" pitchFamily="36" charset="0"/>
                <a:ea typeface="ＭＳ Ｐゴシック" pitchFamily="36" charset="-128"/>
                <a:cs typeface="+mn-cs"/>
              </a:rPr>
              <a:t>六日创造</a:t>
            </a:r>
            <a:endParaRPr lang="en-US" b="1" kern="1200" dirty="0">
              <a:solidFill>
                <a:prstClr val="white"/>
              </a:solidFill>
              <a:effectLst>
                <a:outerShdw blurRad="38100" dist="38100" dir="2700000" algn="tl">
                  <a:srgbClr val="C0C0C0"/>
                </a:outerShdw>
              </a:effectLst>
              <a:latin typeface="Calibri" pitchFamily="36" charset="0"/>
              <a:ea typeface="ＭＳ Ｐゴシック" pitchFamily="36" charset="-128"/>
              <a:cs typeface="+mn-cs"/>
            </a:endParaRPr>
          </a:p>
        </p:txBody>
      </p:sp>
      <p:sp>
        <p:nvSpPr>
          <p:cNvPr id="6" name="TextBox 5"/>
          <p:cNvSpPr txBox="1"/>
          <p:nvPr/>
        </p:nvSpPr>
        <p:spPr>
          <a:xfrm>
            <a:off x="914400" y="3276600"/>
            <a:ext cx="1447800" cy="446088"/>
          </a:xfrm>
          <a:prstGeom prst="rect">
            <a:avLst/>
          </a:prstGeom>
          <a:noFill/>
        </p:spPr>
        <p:txBody>
          <a:bodyPr>
            <a:spAutoFit/>
          </a:bodyPr>
          <a:lstStyle/>
          <a:p>
            <a:pPr algn="l" defTabSz="457200" rtl="0" fontAlgn="base">
              <a:spcBef>
                <a:spcPct val="0"/>
              </a:spcBef>
              <a:spcAft>
                <a:spcPct val="0"/>
              </a:spcAft>
            </a:pPr>
            <a:r>
              <a:rPr lang="zh-TW" altLang="en-US" sz="2300" b="1" dirty="0">
                <a:solidFill>
                  <a:prstClr val="white"/>
                </a:solidFill>
                <a:effectLst>
                  <a:outerShdw blurRad="38100" dist="38100" dir="2700000" algn="tl">
                    <a:srgbClr val="C0C0C0"/>
                  </a:outerShdw>
                </a:effectLst>
                <a:latin typeface="Calibri" pitchFamily="36" charset="0"/>
                <a:ea typeface="ＭＳ Ｐゴシック" pitchFamily="36" charset="-128"/>
              </a:rPr>
              <a:t>第</a:t>
            </a:r>
            <a:r>
              <a:rPr lang="en-US" sz="2300" b="1" kern="1200" dirty="0" smtClean="0">
                <a:solidFill>
                  <a:prstClr val="white"/>
                </a:solidFill>
                <a:effectLst>
                  <a:outerShdw blurRad="38100" dist="38100" dir="2700000" algn="tl">
                    <a:srgbClr val="C0C0C0"/>
                  </a:outerShdw>
                </a:effectLst>
                <a:latin typeface="Calibri" pitchFamily="36" charset="0"/>
                <a:ea typeface="ＭＳ Ｐゴシック" pitchFamily="36" charset="-128"/>
                <a:cs typeface="+mn-cs"/>
              </a:rPr>
              <a:t> 1</a:t>
            </a:r>
            <a:r>
              <a:rPr lang="zh-TW" altLang="en-US" sz="2300" b="1" kern="1200" dirty="0" smtClean="0">
                <a:solidFill>
                  <a:prstClr val="white"/>
                </a:solidFill>
                <a:effectLst>
                  <a:outerShdw blurRad="38100" dist="38100" dir="2700000" algn="tl">
                    <a:srgbClr val="C0C0C0"/>
                  </a:outerShdw>
                </a:effectLst>
                <a:latin typeface="Calibri" pitchFamily="36" charset="0"/>
                <a:ea typeface="ＭＳ Ｐゴシック" pitchFamily="36" charset="-128"/>
                <a:cs typeface="+mn-cs"/>
              </a:rPr>
              <a:t>日</a:t>
            </a:r>
            <a:endParaRPr lang="en-US" sz="2300" b="1" kern="1200" dirty="0">
              <a:solidFill>
                <a:prstClr val="white"/>
              </a:solidFill>
              <a:effectLst>
                <a:outerShdw blurRad="38100" dist="38100" dir="2700000" algn="tl">
                  <a:srgbClr val="C0C0C0"/>
                </a:outerShdw>
              </a:effectLst>
              <a:latin typeface="Calibri" pitchFamily="36" charset="0"/>
              <a:ea typeface="ＭＳ Ｐゴシック" pitchFamily="36" charset="-128"/>
              <a:cs typeface="+mn-cs"/>
            </a:endParaRPr>
          </a:p>
        </p:txBody>
      </p:sp>
      <p:sp>
        <p:nvSpPr>
          <p:cNvPr id="7" name="TextBox 6"/>
          <p:cNvSpPr txBox="1"/>
          <p:nvPr/>
        </p:nvSpPr>
        <p:spPr>
          <a:xfrm>
            <a:off x="3421063" y="3276600"/>
            <a:ext cx="1447800" cy="446088"/>
          </a:xfrm>
          <a:prstGeom prst="rect">
            <a:avLst/>
          </a:prstGeom>
          <a:noFill/>
        </p:spPr>
        <p:txBody>
          <a:bodyPr>
            <a:spAutoFit/>
          </a:bodyPr>
          <a:lstStyle/>
          <a:p>
            <a:pPr algn="l" defTabSz="457200" rtl="0" fontAlgn="base">
              <a:spcBef>
                <a:spcPct val="0"/>
              </a:spcBef>
              <a:spcAft>
                <a:spcPct val="0"/>
              </a:spcAft>
            </a:pPr>
            <a:r>
              <a:rPr lang="zh-TW" altLang="en-US" sz="2300" b="1" dirty="0">
                <a:solidFill>
                  <a:prstClr val="white"/>
                </a:solidFill>
                <a:effectLst>
                  <a:outerShdw blurRad="38100" dist="38100" dir="2700000" algn="tl">
                    <a:srgbClr val="C0C0C0"/>
                  </a:outerShdw>
                </a:effectLst>
                <a:latin typeface="Calibri" pitchFamily="36" charset="0"/>
                <a:ea typeface="ＭＳ Ｐゴシック" pitchFamily="36" charset="-128"/>
              </a:rPr>
              <a:t>第</a:t>
            </a:r>
            <a:r>
              <a:rPr lang="en-US" sz="2300" b="1" kern="1200" dirty="0" smtClean="0">
                <a:solidFill>
                  <a:prstClr val="white"/>
                </a:solidFill>
                <a:effectLst>
                  <a:outerShdw blurRad="38100" dist="38100" dir="2700000" algn="tl">
                    <a:srgbClr val="C0C0C0"/>
                  </a:outerShdw>
                </a:effectLst>
                <a:latin typeface="Calibri" pitchFamily="36" charset="0"/>
                <a:ea typeface="ＭＳ Ｐゴシック" pitchFamily="36" charset="-128"/>
                <a:cs typeface="+mn-cs"/>
              </a:rPr>
              <a:t> 2</a:t>
            </a:r>
            <a:r>
              <a:rPr lang="zh-TW" altLang="en-US" sz="2300" b="1" kern="1200" dirty="0" smtClean="0">
                <a:solidFill>
                  <a:prstClr val="white"/>
                </a:solidFill>
                <a:effectLst>
                  <a:outerShdw blurRad="38100" dist="38100" dir="2700000" algn="tl">
                    <a:srgbClr val="C0C0C0"/>
                  </a:outerShdw>
                </a:effectLst>
                <a:latin typeface="Calibri" pitchFamily="36" charset="0"/>
                <a:ea typeface="ＭＳ Ｐゴシック" pitchFamily="36" charset="-128"/>
                <a:cs typeface="+mn-cs"/>
              </a:rPr>
              <a:t>日</a:t>
            </a:r>
            <a:endParaRPr lang="en-US" sz="2300" b="1" kern="1200" dirty="0">
              <a:solidFill>
                <a:prstClr val="white"/>
              </a:solidFill>
              <a:effectLst>
                <a:outerShdw blurRad="38100" dist="38100" dir="2700000" algn="tl">
                  <a:srgbClr val="C0C0C0"/>
                </a:outerShdw>
              </a:effectLst>
              <a:latin typeface="Calibri" pitchFamily="36" charset="0"/>
              <a:ea typeface="ＭＳ Ｐゴシック" pitchFamily="36" charset="-128"/>
              <a:cs typeface="+mn-cs"/>
            </a:endParaRPr>
          </a:p>
        </p:txBody>
      </p:sp>
      <p:sp>
        <p:nvSpPr>
          <p:cNvPr id="8" name="TextBox 7"/>
          <p:cNvSpPr txBox="1"/>
          <p:nvPr/>
        </p:nvSpPr>
        <p:spPr>
          <a:xfrm>
            <a:off x="5935663" y="3276600"/>
            <a:ext cx="1447800" cy="446088"/>
          </a:xfrm>
          <a:prstGeom prst="rect">
            <a:avLst/>
          </a:prstGeom>
          <a:noFill/>
        </p:spPr>
        <p:txBody>
          <a:bodyPr>
            <a:spAutoFit/>
          </a:bodyPr>
          <a:lstStyle/>
          <a:p>
            <a:pPr algn="l" defTabSz="457200" rtl="0" fontAlgn="base">
              <a:spcBef>
                <a:spcPct val="0"/>
              </a:spcBef>
              <a:spcAft>
                <a:spcPct val="0"/>
              </a:spcAft>
            </a:pPr>
            <a:r>
              <a:rPr lang="zh-TW" altLang="en-US" sz="2300" b="1" dirty="0">
                <a:solidFill>
                  <a:prstClr val="white"/>
                </a:solidFill>
                <a:effectLst>
                  <a:outerShdw blurRad="38100" dist="38100" dir="2700000" algn="tl">
                    <a:srgbClr val="C0C0C0"/>
                  </a:outerShdw>
                </a:effectLst>
                <a:latin typeface="Calibri" pitchFamily="36" charset="0"/>
                <a:ea typeface="ＭＳ Ｐゴシック" pitchFamily="36" charset="-128"/>
              </a:rPr>
              <a:t>第</a:t>
            </a:r>
            <a:r>
              <a:rPr lang="en-US" sz="2300" b="1" kern="1200" dirty="0" smtClean="0">
                <a:solidFill>
                  <a:prstClr val="white"/>
                </a:solidFill>
                <a:effectLst>
                  <a:outerShdw blurRad="38100" dist="38100" dir="2700000" algn="tl">
                    <a:srgbClr val="C0C0C0"/>
                  </a:outerShdw>
                </a:effectLst>
                <a:latin typeface="Calibri" pitchFamily="36" charset="0"/>
                <a:ea typeface="ＭＳ Ｐゴシック" pitchFamily="36" charset="-128"/>
                <a:cs typeface="+mn-cs"/>
              </a:rPr>
              <a:t> 3</a:t>
            </a:r>
            <a:r>
              <a:rPr lang="zh-TW" altLang="en-US" sz="2300" b="1" kern="1200" dirty="0" smtClean="0">
                <a:solidFill>
                  <a:prstClr val="white"/>
                </a:solidFill>
                <a:effectLst>
                  <a:outerShdw blurRad="38100" dist="38100" dir="2700000" algn="tl">
                    <a:srgbClr val="C0C0C0"/>
                  </a:outerShdw>
                </a:effectLst>
                <a:latin typeface="Calibri" pitchFamily="36" charset="0"/>
                <a:ea typeface="ＭＳ Ｐゴシック" pitchFamily="36" charset="-128"/>
                <a:cs typeface="+mn-cs"/>
              </a:rPr>
              <a:t>日</a:t>
            </a:r>
            <a:endParaRPr lang="en-US" sz="2300" b="1" kern="1200" dirty="0">
              <a:solidFill>
                <a:prstClr val="white"/>
              </a:solidFill>
              <a:effectLst>
                <a:outerShdw blurRad="38100" dist="38100" dir="2700000" algn="tl">
                  <a:srgbClr val="C0C0C0"/>
                </a:outerShdw>
              </a:effectLst>
              <a:latin typeface="Calibri" pitchFamily="36" charset="0"/>
              <a:ea typeface="ＭＳ Ｐゴシック" pitchFamily="36" charset="-128"/>
              <a:cs typeface="+mn-cs"/>
            </a:endParaRPr>
          </a:p>
        </p:txBody>
      </p:sp>
      <p:sp>
        <p:nvSpPr>
          <p:cNvPr id="9" name="TextBox 8"/>
          <p:cNvSpPr txBox="1"/>
          <p:nvPr/>
        </p:nvSpPr>
        <p:spPr>
          <a:xfrm>
            <a:off x="914400" y="5605463"/>
            <a:ext cx="1447800" cy="446087"/>
          </a:xfrm>
          <a:prstGeom prst="rect">
            <a:avLst/>
          </a:prstGeom>
          <a:noFill/>
        </p:spPr>
        <p:txBody>
          <a:bodyPr>
            <a:spAutoFit/>
          </a:bodyPr>
          <a:lstStyle/>
          <a:p>
            <a:pPr algn="l" defTabSz="457200" rtl="0" fontAlgn="base">
              <a:spcBef>
                <a:spcPct val="0"/>
              </a:spcBef>
              <a:spcAft>
                <a:spcPct val="0"/>
              </a:spcAft>
            </a:pPr>
            <a:r>
              <a:rPr lang="zh-TW" altLang="en-US" sz="2300" b="1" dirty="0">
                <a:solidFill>
                  <a:prstClr val="white"/>
                </a:solidFill>
                <a:effectLst>
                  <a:outerShdw blurRad="38100" dist="38100" dir="2700000" algn="tl">
                    <a:srgbClr val="C0C0C0"/>
                  </a:outerShdw>
                </a:effectLst>
                <a:latin typeface="Calibri" pitchFamily="36" charset="0"/>
                <a:ea typeface="ＭＳ Ｐゴシック" pitchFamily="36" charset="-128"/>
              </a:rPr>
              <a:t>第</a:t>
            </a:r>
            <a:r>
              <a:rPr lang="en-US" sz="2300" b="1" kern="1200" dirty="0" smtClean="0">
                <a:solidFill>
                  <a:prstClr val="white"/>
                </a:solidFill>
                <a:effectLst>
                  <a:outerShdw blurRad="38100" dist="38100" dir="2700000" algn="tl">
                    <a:srgbClr val="C0C0C0"/>
                  </a:outerShdw>
                </a:effectLst>
                <a:latin typeface="Calibri" pitchFamily="36" charset="0"/>
                <a:ea typeface="ＭＳ Ｐゴシック" pitchFamily="36" charset="-128"/>
                <a:cs typeface="+mn-cs"/>
              </a:rPr>
              <a:t> 4</a:t>
            </a:r>
            <a:r>
              <a:rPr lang="zh-TW" altLang="en-US" sz="2300" b="1" kern="1200" dirty="0" smtClean="0">
                <a:solidFill>
                  <a:prstClr val="white"/>
                </a:solidFill>
                <a:effectLst>
                  <a:outerShdw blurRad="38100" dist="38100" dir="2700000" algn="tl">
                    <a:srgbClr val="C0C0C0"/>
                  </a:outerShdw>
                </a:effectLst>
                <a:latin typeface="Calibri" pitchFamily="36" charset="0"/>
                <a:ea typeface="ＭＳ Ｐゴシック" pitchFamily="36" charset="-128"/>
                <a:cs typeface="+mn-cs"/>
              </a:rPr>
              <a:t>日</a:t>
            </a:r>
            <a:endParaRPr lang="en-US" sz="2300" b="1" kern="1200" dirty="0">
              <a:solidFill>
                <a:prstClr val="white"/>
              </a:solidFill>
              <a:effectLst>
                <a:outerShdw blurRad="38100" dist="38100" dir="2700000" algn="tl">
                  <a:srgbClr val="C0C0C0"/>
                </a:outerShdw>
              </a:effectLst>
              <a:latin typeface="Calibri" pitchFamily="36" charset="0"/>
              <a:ea typeface="ＭＳ Ｐゴシック" pitchFamily="36" charset="-128"/>
              <a:cs typeface="+mn-cs"/>
            </a:endParaRPr>
          </a:p>
        </p:txBody>
      </p:sp>
      <p:sp>
        <p:nvSpPr>
          <p:cNvPr id="10" name="TextBox 9"/>
          <p:cNvSpPr txBox="1"/>
          <p:nvPr/>
        </p:nvSpPr>
        <p:spPr>
          <a:xfrm>
            <a:off x="3421063" y="5605463"/>
            <a:ext cx="1447800" cy="446087"/>
          </a:xfrm>
          <a:prstGeom prst="rect">
            <a:avLst/>
          </a:prstGeom>
          <a:noFill/>
        </p:spPr>
        <p:txBody>
          <a:bodyPr>
            <a:spAutoFit/>
          </a:bodyPr>
          <a:lstStyle/>
          <a:p>
            <a:pPr algn="l" defTabSz="457200" rtl="0" fontAlgn="base">
              <a:spcBef>
                <a:spcPct val="0"/>
              </a:spcBef>
              <a:spcAft>
                <a:spcPct val="0"/>
              </a:spcAft>
            </a:pPr>
            <a:r>
              <a:rPr lang="zh-TW" altLang="en-US" sz="2300" b="1" dirty="0">
                <a:solidFill>
                  <a:prstClr val="white"/>
                </a:solidFill>
                <a:effectLst>
                  <a:outerShdw blurRad="38100" dist="38100" dir="2700000" algn="tl">
                    <a:srgbClr val="C0C0C0"/>
                  </a:outerShdw>
                </a:effectLst>
                <a:latin typeface="Calibri" pitchFamily="36" charset="0"/>
                <a:ea typeface="ＭＳ Ｐゴシック" pitchFamily="36" charset="-128"/>
              </a:rPr>
              <a:t>第</a:t>
            </a:r>
            <a:r>
              <a:rPr lang="en-US" sz="2300" b="1" kern="1200" dirty="0" smtClean="0">
                <a:solidFill>
                  <a:prstClr val="white"/>
                </a:solidFill>
                <a:effectLst>
                  <a:outerShdw blurRad="38100" dist="38100" dir="2700000" algn="tl">
                    <a:srgbClr val="C0C0C0"/>
                  </a:outerShdw>
                </a:effectLst>
                <a:latin typeface="Calibri" pitchFamily="36" charset="0"/>
                <a:ea typeface="ＭＳ Ｐゴシック" pitchFamily="36" charset="-128"/>
                <a:cs typeface="+mn-cs"/>
              </a:rPr>
              <a:t> 5</a:t>
            </a:r>
            <a:r>
              <a:rPr lang="zh-TW" altLang="en-US" sz="2300" b="1" kern="1200" dirty="0" smtClean="0">
                <a:solidFill>
                  <a:prstClr val="white"/>
                </a:solidFill>
                <a:effectLst>
                  <a:outerShdw blurRad="38100" dist="38100" dir="2700000" algn="tl">
                    <a:srgbClr val="C0C0C0"/>
                  </a:outerShdw>
                </a:effectLst>
                <a:latin typeface="Calibri" pitchFamily="36" charset="0"/>
                <a:ea typeface="ＭＳ Ｐゴシック" pitchFamily="36" charset="-128"/>
                <a:cs typeface="+mn-cs"/>
              </a:rPr>
              <a:t>日</a:t>
            </a:r>
            <a:endParaRPr lang="en-US" sz="2300" b="1" kern="1200" dirty="0">
              <a:solidFill>
                <a:prstClr val="white"/>
              </a:solidFill>
              <a:effectLst>
                <a:outerShdw blurRad="38100" dist="38100" dir="2700000" algn="tl">
                  <a:srgbClr val="C0C0C0"/>
                </a:outerShdw>
              </a:effectLst>
              <a:latin typeface="Calibri" pitchFamily="36" charset="0"/>
              <a:ea typeface="ＭＳ Ｐゴシック" pitchFamily="36" charset="-128"/>
              <a:cs typeface="+mn-cs"/>
            </a:endParaRPr>
          </a:p>
        </p:txBody>
      </p:sp>
      <p:sp>
        <p:nvSpPr>
          <p:cNvPr id="11" name="TextBox 10"/>
          <p:cNvSpPr txBox="1"/>
          <p:nvPr/>
        </p:nvSpPr>
        <p:spPr>
          <a:xfrm>
            <a:off x="5935663" y="5605463"/>
            <a:ext cx="1447800" cy="446087"/>
          </a:xfrm>
          <a:prstGeom prst="rect">
            <a:avLst/>
          </a:prstGeom>
          <a:noFill/>
        </p:spPr>
        <p:txBody>
          <a:bodyPr>
            <a:spAutoFit/>
          </a:bodyPr>
          <a:lstStyle/>
          <a:p>
            <a:pPr algn="l" defTabSz="457200" rtl="0" fontAlgn="base">
              <a:spcBef>
                <a:spcPct val="0"/>
              </a:spcBef>
              <a:spcAft>
                <a:spcPct val="0"/>
              </a:spcAft>
            </a:pPr>
            <a:r>
              <a:rPr lang="zh-TW" altLang="en-US" sz="2300" b="1" dirty="0">
                <a:solidFill>
                  <a:prstClr val="white"/>
                </a:solidFill>
                <a:effectLst>
                  <a:outerShdw blurRad="38100" dist="38100" dir="2700000" algn="tl">
                    <a:srgbClr val="C0C0C0"/>
                  </a:outerShdw>
                </a:effectLst>
                <a:latin typeface="Calibri" pitchFamily="36" charset="0"/>
                <a:ea typeface="ＭＳ Ｐゴシック" pitchFamily="36" charset="-128"/>
              </a:rPr>
              <a:t>第</a:t>
            </a:r>
            <a:r>
              <a:rPr lang="en-US" sz="2300" b="1" kern="1200" dirty="0" smtClean="0">
                <a:solidFill>
                  <a:prstClr val="white"/>
                </a:solidFill>
                <a:effectLst>
                  <a:outerShdw blurRad="38100" dist="38100" dir="2700000" algn="tl">
                    <a:srgbClr val="C0C0C0"/>
                  </a:outerShdw>
                </a:effectLst>
                <a:latin typeface="Calibri" pitchFamily="36" charset="0"/>
                <a:ea typeface="ＭＳ Ｐゴシック" pitchFamily="36" charset="-128"/>
                <a:cs typeface="+mn-cs"/>
              </a:rPr>
              <a:t> 6</a:t>
            </a:r>
            <a:r>
              <a:rPr lang="zh-TW" altLang="en-US" sz="2300" b="1" kern="1200" dirty="0" smtClean="0">
                <a:solidFill>
                  <a:prstClr val="white"/>
                </a:solidFill>
                <a:effectLst>
                  <a:outerShdw blurRad="38100" dist="38100" dir="2700000" algn="tl">
                    <a:srgbClr val="C0C0C0"/>
                  </a:outerShdw>
                </a:effectLst>
                <a:latin typeface="Calibri" pitchFamily="36" charset="0"/>
                <a:ea typeface="ＭＳ Ｐゴシック" pitchFamily="36" charset="-128"/>
                <a:cs typeface="+mn-cs"/>
              </a:rPr>
              <a:t>日</a:t>
            </a:r>
            <a:endParaRPr lang="en-US" sz="2300" b="1" kern="1200" dirty="0">
              <a:solidFill>
                <a:prstClr val="white"/>
              </a:solidFill>
              <a:effectLst>
                <a:outerShdw blurRad="38100" dist="38100" dir="2700000" algn="tl">
                  <a:srgbClr val="C0C0C0"/>
                </a:outerShdw>
              </a:effectLst>
              <a:latin typeface="Calibri" pitchFamily="36" charset="0"/>
              <a:ea typeface="ＭＳ Ｐゴシック" pitchFamily="36" charset="-128"/>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2.jpg"/>
          <p:cNvPicPr>
            <a:picLocks noChangeAspect="1"/>
          </p:cNvPicPr>
          <p:nvPr/>
        </p:nvPicPr>
        <p:blipFill>
          <a:blip r:embed="rId3" cstate="print"/>
          <a:stretch>
            <a:fillRect/>
          </a:stretch>
        </p:blipFill>
        <p:spPr>
          <a:xfrm>
            <a:off x="0" y="0"/>
            <a:ext cx="9144000" cy="6858000"/>
          </a:xfrm>
          <a:prstGeom prst="rect">
            <a:avLst/>
          </a:prstGeom>
        </p:spPr>
      </p:pic>
      <p:pic>
        <p:nvPicPr>
          <p:cNvPr id="9" name="Picture 8" descr="globeSkull.png"/>
          <p:cNvPicPr>
            <a:picLocks noChangeAspect="1"/>
          </p:cNvPicPr>
          <p:nvPr/>
        </p:nvPicPr>
        <p:blipFill>
          <a:blip r:embed="rId4" cstate="print"/>
          <a:stretch>
            <a:fillRect/>
          </a:stretch>
        </p:blipFill>
        <p:spPr>
          <a:xfrm>
            <a:off x="3532630" y="2045862"/>
            <a:ext cx="2715770" cy="3059538"/>
          </a:xfrm>
          <a:prstGeom prst="rect">
            <a:avLst/>
          </a:prstGeom>
        </p:spPr>
      </p:pic>
      <p:sp>
        <p:nvSpPr>
          <p:cNvPr id="8" name="TextBox 7"/>
          <p:cNvSpPr txBox="1"/>
          <p:nvPr/>
        </p:nvSpPr>
        <p:spPr>
          <a:xfrm>
            <a:off x="6310346" y="2305615"/>
            <a:ext cx="2528854" cy="2246769"/>
          </a:xfrm>
          <a:prstGeom prst="rect">
            <a:avLst/>
          </a:prstGeom>
          <a:noFill/>
        </p:spPr>
        <p:txBody>
          <a:bodyPr wrap="square" rtlCol="0">
            <a:spAutoFit/>
          </a:bodyPr>
          <a:lstStyle/>
          <a:p>
            <a:pPr algn="l" defTabSz="457200" eaLnBrk="1" fontAlgn="auto" hangingPunct="1">
              <a:spcBef>
                <a:spcPts val="0"/>
              </a:spcBef>
              <a:spcAft>
                <a:spcPts val="0"/>
              </a:spcAft>
            </a:pPr>
            <a:r>
              <a:rPr lang="zh-TW" altLang="en-US" sz="3600" b="1" dirty="0" smtClean="0">
                <a:solidFill>
                  <a:schemeClr val="bg1"/>
                </a:solidFill>
                <a:effectLst>
                  <a:outerShdw blurRad="38100" dist="38100" dir="2700000" algn="tl">
                    <a:srgbClr val="000000">
                      <a:alpha val="43137"/>
                    </a:srgbClr>
                  </a:outerShdw>
                </a:effectLst>
                <a:latin typeface="SimSun" pitchFamily="2" charset="-122"/>
                <a:ea typeface="SimSun" pitchFamily="2" charset="-122"/>
              </a:rPr>
              <a:t>一同叹息 劳苦，</a:t>
            </a:r>
            <a:endParaRPr lang="en-US" altLang="zh-TW" sz="3600" b="1" dirty="0" smtClean="0">
              <a:solidFill>
                <a:schemeClr val="bg1"/>
              </a:solidFill>
              <a:effectLst>
                <a:outerShdw blurRad="38100" dist="38100" dir="2700000" algn="tl">
                  <a:srgbClr val="000000">
                    <a:alpha val="43137"/>
                  </a:srgbClr>
                </a:outerShdw>
              </a:effectLst>
              <a:latin typeface="SimSun" pitchFamily="2" charset="-122"/>
              <a:ea typeface="SimSun" pitchFamily="2" charset="-122"/>
            </a:endParaRPr>
          </a:p>
          <a:p>
            <a:pPr algn="l" defTabSz="457200" eaLnBrk="1" fontAlgn="auto" hangingPunct="1">
              <a:spcBef>
                <a:spcPts val="0"/>
              </a:spcBef>
              <a:spcAft>
                <a:spcPts val="0"/>
              </a:spcAft>
            </a:pPr>
            <a:r>
              <a:rPr lang="zh-TW" altLang="en-US" sz="3600" b="1" dirty="0" smtClean="0">
                <a:solidFill>
                  <a:schemeClr val="bg1"/>
                </a:solidFill>
                <a:effectLst>
                  <a:outerShdw blurRad="38100" dist="38100" dir="2700000" algn="tl">
                    <a:srgbClr val="000000">
                      <a:alpha val="43137"/>
                    </a:srgbClr>
                  </a:outerShdw>
                </a:effectLst>
                <a:latin typeface="SimSun" pitchFamily="2" charset="-122"/>
                <a:ea typeface="SimSun" pitchFamily="2" charset="-122"/>
              </a:rPr>
              <a:t>直到</a:t>
            </a:r>
            <a:r>
              <a:rPr lang="zh-TW" altLang="en-US" sz="3600" b="1" dirty="0">
                <a:solidFill>
                  <a:schemeClr val="bg1"/>
                </a:solidFill>
                <a:effectLst>
                  <a:outerShdw blurRad="38100" dist="38100" dir="2700000" algn="tl">
                    <a:srgbClr val="000000">
                      <a:alpha val="43137"/>
                    </a:srgbClr>
                  </a:outerShdw>
                </a:effectLst>
                <a:latin typeface="SimSun" pitchFamily="2" charset="-122"/>
                <a:ea typeface="SimSun" pitchFamily="2" charset="-122"/>
              </a:rPr>
              <a:t>如今。</a:t>
            </a:r>
            <a:endParaRPr lang="en-US" sz="3600" dirty="0" smtClean="0">
              <a:solidFill>
                <a:prstClr val="white"/>
              </a:solidFill>
              <a:latin typeface="Calibri"/>
            </a:endParaRPr>
          </a:p>
          <a:p>
            <a:pPr algn="l" defTabSz="457200" eaLnBrk="1" fontAlgn="auto" hangingPunct="1">
              <a:spcBef>
                <a:spcPts val="0"/>
              </a:spcBef>
              <a:spcAft>
                <a:spcPts val="0"/>
              </a:spcAft>
            </a:pPr>
            <a:r>
              <a:rPr lang="zh-TW" altLang="en-US" dirty="0" smtClean="0">
                <a:solidFill>
                  <a:srgbClr val="FF0000"/>
                </a:solidFill>
                <a:effectLst>
                  <a:outerShdw blurRad="38100" dist="38100" dir="2700000" algn="tl">
                    <a:srgbClr val="000000">
                      <a:alpha val="43137"/>
                    </a:srgbClr>
                  </a:outerShdw>
                </a:effectLst>
                <a:latin typeface="Calibri"/>
              </a:rPr>
              <a:t>罗马书</a:t>
            </a:r>
            <a:r>
              <a:rPr lang="en-US" dirty="0" smtClean="0">
                <a:solidFill>
                  <a:srgbClr val="FF0000"/>
                </a:solidFill>
                <a:effectLst>
                  <a:outerShdw blurRad="38100" dist="38100" dir="2700000" algn="tl">
                    <a:srgbClr val="000000">
                      <a:alpha val="43137"/>
                    </a:srgbClr>
                  </a:outerShdw>
                </a:effectLst>
                <a:latin typeface="Calibri"/>
              </a:rPr>
              <a:t> 8:22</a:t>
            </a:r>
            <a:endParaRPr lang="en-US" sz="1800" dirty="0">
              <a:solidFill>
                <a:srgbClr val="FF0000"/>
              </a:solidFill>
              <a:effectLst>
                <a:outerShdw blurRad="38100" dist="38100" dir="2700000" algn="tl">
                  <a:srgbClr val="000000">
                    <a:alpha val="43137"/>
                  </a:srgbClr>
                </a:outerShdw>
              </a:effectLst>
              <a:latin typeface="Calibri"/>
            </a:endParaRPr>
          </a:p>
        </p:txBody>
      </p:sp>
      <p:sp>
        <p:nvSpPr>
          <p:cNvPr id="10" name="Title 9"/>
          <p:cNvSpPr>
            <a:spLocks noGrp="1"/>
          </p:cNvSpPr>
          <p:nvPr>
            <p:ph type="title"/>
          </p:nvPr>
        </p:nvSpPr>
        <p:spPr>
          <a:xfrm rot="16200000">
            <a:off x="-785850" y="1714488"/>
            <a:ext cx="2286016" cy="428628"/>
          </a:xfrm>
        </p:spPr>
        <p:txBody>
          <a:bodyPr>
            <a:noAutofit/>
          </a:bodyPr>
          <a:lstStyle/>
          <a:p>
            <a:r>
              <a:rPr lang="en-AU" sz="1800" dirty="0" smtClean="0"/>
              <a:t>Romans 8:21,22</a:t>
            </a:r>
            <a:endParaRPr lang="en-AU" sz="1800" dirty="0"/>
          </a:p>
        </p:txBody>
      </p:sp>
      <p:sp>
        <p:nvSpPr>
          <p:cNvPr id="12" name="TextBox 11"/>
          <p:cNvSpPr txBox="1"/>
          <p:nvPr/>
        </p:nvSpPr>
        <p:spPr>
          <a:xfrm>
            <a:off x="704824" y="628471"/>
            <a:ext cx="7905776" cy="1200329"/>
          </a:xfrm>
          <a:prstGeom prst="rect">
            <a:avLst/>
          </a:prstGeom>
          <a:solidFill>
            <a:schemeClr val="accent1">
              <a:alpha val="93000"/>
            </a:schemeClr>
          </a:solidFill>
        </p:spPr>
        <p:txBody>
          <a:bodyPr wrap="square" rtlCol="0">
            <a:spAutoFit/>
          </a:bodyPr>
          <a:lstStyle/>
          <a:p>
            <a:pPr algn="l" eaLnBrk="1" fontAlgn="auto" hangingPunct="1">
              <a:spcBef>
                <a:spcPts val="0"/>
              </a:spcBef>
              <a:spcAft>
                <a:spcPts val="0"/>
              </a:spcAft>
            </a:pPr>
            <a:r>
              <a:rPr lang="zh-TW" altLang="en-US" sz="3600" dirty="0" smtClean="0">
                <a:effectLst>
                  <a:outerShdw blurRad="38100" dist="38100" dir="2700000" algn="tl">
                    <a:srgbClr val="000000">
                      <a:alpha val="43137"/>
                    </a:srgbClr>
                  </a:outerShdw>
                </a:effectLst>
                <a:latin typeface="Calibri"/>
              </a:rPr>
              <a:t>「但受造之物仍指望脱离</a:t>
            </a:r>
            <a:endParaRPr lang="en-US" altLang="zh-TW" sz="3600" dirty="0" smtClean="0">
              <a:effectLst>
                <a:outerShdw blurRad="38100" dist="38100" dir="2700000" algn="tl">
                  <a:srgbClr val="000000">
                    <a:alpha val="43137"/>
                  </a:srgbClr>
                </a:outerShdw>
              </a:effectLst>
              <a:latin typeface="Calibri"/>
            </a:endParaRPr>
          </a:p>
          <a:p>
            <a:pPr algn="l" eaLnBrk="1" fontAlgn="auto" hangingPunct="1">
              <a:spcBef>
                <a:spcPts val="0"/>
              </a:spcBef>
              <a:spcAft>
                <a:spcPts val="0"/>
              </a:spcAft>
            </a:pPr>
            <a:r>
              <a:rPr lang="zh-TW" altLang="en-US" sz="3600" dirty="0">
                <a:effectLst>
                  <a:outerShdw blurRad="38100" dist="38100" dir="2700000" algn="tl">
                    <a:srgbClr val="000000">
                      <a:alpha val="43137"/>
                    </a:srgbClr>
                  </a:outerShdw>
                </a:effectLst>
                <a:latin typeface="Calibri"/>
              </a:rPr>
              <a:t> </a:t>
            </a:r>
            <a:r>
              <a:rPr lang="zh-TW" altLang="en-US" sz="3600" dirty="0" smtClean="0">
                <a:effectLst>
                  <a:outerShdw blurRad="38100" dist="38100" dir="2700000" algn="tl">
                    <a:srgbClr val="000000">
                      <a:alpha val="43137"/>
                    </a:srgbClr>
                  </a:outerShdw>
                </a:effectLst>
                <a:latin typeface="Calibri"/>
              </a:rPr>
              <a:t>    败坏的辖制</a:t>
            </a:r>
            <a:r>
              <a:rPr lang="en-US" altLang="zh-TW" sz="3600" dirty="0" smtClean="0">
                <a:effectLst>
                  <a:outerShdw blurRad="38100" dist="38100" dir="2700000" algn="tl">
                    <a:srgbClr val="000000">
                      <a:alpha val="43137"/>
                    </a:srgbClr>
                  </a:outerShdw>
                </a:effectLst>
                <a:latin typeface="Calibri"/>
              </a:rPr>
              <a:t>……</a:t>
            </a:r>
            <a:r>
              <a:rPr lang="zh-TW" altLang="en-US" sz="3600" dirty="0" smtClean="0">
                <a:effectLst>
                  <a:outerShdw blurRad="38100" dist="38100" dir="2700000" algn="tl">
                    <a:srgbClr val="000000">
                      <a:alpha val="43137"/>
                    </a:srgbClr>
                  </a:outerShdw>
                </a:effectLst>
                <a:latin typeface="Calibri"/>
              </a:rPr>
              <a:t>」</a:t>
            </a:r>
            <a:r>
              <a:rPr lang="en-US" sz="3600" dirty="0" smtClean="0">
                <a:effectLst>
                  <a:outerShdw blurRad="38100" dist="38100" dir="2700000" algn="tl">
                    <a:srgbClr val="000000">
                      <a:alpha val="43137"/>
                    </a:srgbClr>
                  </a:outerShdw>
                </a:effectLst>
                <a:latin typeface="Calibri"/>
              </a:rPr>
              <a:t> 	</a:t>
            </a:r>
            <a:r>
              <a:rPr lang="zh-TW" altLang="en-US" sz="3600" dirty="0" smtClean="0">
                <a:effectLst>
                  <a:outerShdw blurRad="38100" dist="38100" dir="2700000" algn="tl">
                    <a:srgbClr val="000000">
                      <a:alpha val="43137"/>
                    </a:srgbClr>
                  </a:outerShdw>
                </a:effectLst>
                <a:latin typeface="Calibri"/>
              </a:rPr>
              <a:t>罗马书</a:t>
            </a:r>
            <a:r>
              <a:rPr lang="en-US" altLang="zh-TW" sz="3600" dirty="0" smtClean="0">
                <a:effectLst>
                  <a:outerShdw blurRad="38100" dist="38100" dir="2700000" algn="tl">
                    <a:srgbClr val="000000">
                      <a:alpha val="43137"/>
                    </a:srgbClr>
                  </a:outerShdw>
                </a:effectLst>
                <a:latin typeface="Calibri"/>
              </a:rPr>
              <a:t>8:</a:t>
            </a:r>
            <a:r>
              <a:rPr lang="en-US" sz="3600" dirty="0" smtClean="0">
                <a:effectLst>
                  <a:outerShdw blurRad="38100" dist="38100" dir="2700000" algn="tl">
                    <a:srgbClr val="000000">
                      <a:alpha val="43137"/>
                    </a:srgbClr>
                  </a:outerShdw>
                </a:effectLst>
                <a:latin typeface="Calibri"/>
              </a:rPr>
              <a:t>21</a:t>
            </a:r>
            <a:endParaRPr lang="en-AU" sz="3600" dirty="0">
              <a:effectLst>
                <a:outerShdw blurRad="38100" dist="38100" dir="2700000" algn="tl">
                  <a:srgbClr val="000000">
                    <a:alpha val="43137"/>
                  </a:srgbClr>
                </a:outerShdw>
              </a:effectLst>
              <a:latin typeface="Calibri"/>
            </a:endParaRPr>
          </a:p>
        </p:txBody>
      </p:sp>
      <p:sp>
        <p:nvSpPr>
          <p:cNvPr id="2" name="矩形 1"/>
          <p:cNvSpPr/>
          <p:nvPr/>
        </p:nvSpPr>
        <p:spPr>
          <a:xfrm>
            <a:off x="709307" y="2352503"/>
            <a:ext cx="2338694" cy="1754326"/>
          </a:xfrm>
          <a:prstGeom prst="rect">
            <a:avLst/>
          </a:prstGeom>
        </p:spPr>
        <p:txBody>
          <a:bodyPr wrap="square">
            <a:spAutoFit/>
          </a:bodyPr>
          <a:lstStyle/>
          <a:p>
            <a:r>
              <a:rPr lang="zh-TW" altLang="en-US" sz="3600" b="1" dirty="0" smtClean="0">
                <a:solidFill>
                  <a:schemeClr val="bg1"/>
                </a:solidFill>
                <a:effectLst>
                  <a:outerShdw blurRad="38100" dist="38100" dir="2700000" algn="tl">
                    <a:srgbClr val="000000">
                      <a:alpha val="43137"/>
                    </a:srgbClr>
                  </a:outerShdw>
                </a:effectLst>
                <a:latin typeface="SimSun" pitchFamily="2" charset="-122"/>
                <a:ea typeface="SimSun" pitchFamily="2" charset="-122"/>
              </a:rPr>
              <a:t>我们知道一切受造之物</a:t>
            </a:r>
            <a:endParaRPr lang="zh-HK" altLang="en-US" sz="36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82" name="Picture 2" descr="huxley_j_02"/>
          <p:cNvPicPr>
            <a:picLocks noChangeAspect="1" noChangeArrowheads="1"/>
          </p:cNvPicPr>
          <p:nvPr/>
        </p:nvPicPr>
        <p:blipFill>
          <a:blip r:embed="rId3" cstate="print"/>
          <a:srcRect/>
          <a:stretch>
            <a:fillRect/>
          </a:stretch>
        </p:blipFill>
        <p:spPr bwMode="auto">
          <a:xfrm>
            <a:off x="7054850" y="2725179"/>
            <a:ext cx="1612900" cy="2057400"/>
          </a:xfrm>
          <a:prstGeom prst="rect">
            <a:avLst/>
          </a:prstGeom>
          <a:noFill/>
          <a:ln w="9525">
            <a:solidFill>
              <a:srgbClr val="000000"/>
            </a:solidFill>
            <a:miter lim="800000"/>
            <a:headEnd/>
            <a:tailEnd/>
          </a:ln>
        </p:spPr>
      </p:pic>
      <p:sp>
        <p:nvSpPr>
          <p:cNvPr id="890883" name="Rectangle 3"/>
          <p:cNvSpPr>
            <a:spLocks noGrp="1" noChangeArrowheads="1"/>
          </p:cNvSpPr>
          <p:nvPr>
            <p:ph type="title"/>
          </p:nvPr>
        </p:nvSpPr>
        <p:spPr>
          <a:xfrm>
            <a:off x="609600" y="381000"/>
            <a:ext cx="3733800" cy="648512"/>
          </a:xfrm>
          <a:noFill/>
          <a:ln cap="flat">
            <a:noFill/>
          </a:ln>
        </p:spPr>
        <p:txBody>
          <a:bodyPr wrap="square" lIns="90000" tIns="46800" rIns="90000" bIns="46800">
            <a:spAutoFit/>
          </a:bodyPr>
          <a:lstStyle/>
          <a:p>
            <a:pPr algn="l"/>
            <a:r>
              <a:rPr lang="en-AU" altLang="zh-TW" sz="3600" dirty="0" smtClean="0">
                <a:solidFill>
                  <a:schemeClr val="tx1"/>
                </a:solidFill>
                <a:latin typeface="Calibri" pitchFamily="34" charset="0"/>
              </a:rPr>
              <a:t>Evolution?   </a:t>
            </a:r>
            <a:r>
              <a:rPr lang="zh-TW" altLang="en-US" sz="3600" b="1" dirty="0" smtClean="0">
                <a:solidFill>
                  <a:schemeClr val="tx1"/>
                </a:solidFill>
                <a:latin typeface="Calibri" pitchFamily="34" charset="0"/>
              </a:rPr>
              <a:t>进化</a:t>
            </a:r>
            <a:r>
              <a:rPr lang="en-US" sz="3600" dirty="0" smtClean="0">
                <a:solidFill>
                  <a:schemeClr val="tx1"/>
                </a:solidFill>
                <a:latin typeface="Calibri" pitchFamily="34" charset="0"/>
              </a:rPr>
              <a:t>?</a:t>
            </a:r>
            <a:endParaRPr lang="en-US" sz="3600" dirty="0">
              <a:solidFill>
                <a:schemeClr val="tx1"/>
              </a:solidFill>
              <a:latin typeface="Calibri" pitchFamily="34" charset="0"/>
            </a:endParaRPr>
          </a:p>
        </p:txBody>
      </p:sp>
      <p:sp>
        <p:nvSpPr>
          <p:cNvPr id="890884" name="Text Box 4"/>
          <p:cNvSpPr txBox="1">
            <a:spLocks noChangeArrowheads="1"/>
          </p:cNvSpPr>
          <p:nvPr/>
        </p:nvSpPr>
        <p:spPr bwMode="auto">
          <a:xfrm>
            <a:off x="3429000" y="5075180"/>
            <a:ext cx="5334000" cy="1325620"/>
          </a:xfrm>
          <a:prstGeom prst="rect">
            <a:avLst/>
          </a:prstGeom>
          <a:noFill/>
          <a:ln w="12700">
            <a:noFill/>
            <a:miter lim="800000"/>
            <a:headEnd/>
            <a:tailEnd/>
          </a:ln>
          <a:effectLst/>
        </p:spPr>
        <p:txBody>
          <a:bodyPr wrap="square" lIns="90000" tIns="46800" rIns="90000" bIns="46800">
            <a:spAutoFit/>
          </a:bodyPr>
          <a:lstStyle/>
          <a:p>
            <a:pPr algn="l">
              <a:spcBef>
                <a:spcPct val="50000"/>
              </a:spcBef>
            </a:pPr>
            <a:r>
              <a:rPr lang="zh-TW" altLang="en-US" sz="2000" b="1" dirty="0" smtClean="0">
                <a:solidFill>
                  <a:srgbClr val="FFFFFF"/>
                </a:solidFill>
                <a:latin typeface="Calibri" pitchFamily="34" charset="0"/>
                <a:ea typeface="SimSun" pitchFamily="2" charset="-122"/>
              </a:rPr>
              <a:t>联合国教科文组织首任主席</a:t>
            </a:r>
            <a:r>
              <a:rPr lang="en-US" altLang="zh-TW" sz="2000" b="1" dirty="0" smtClean="0">
                <a:solidFill>
                  <a:srgbClr val="FFFFFF"/>
                </a:solidFill>
                <a:latin typeface="Calibri" pitchFamily="34" charset="0"/>
                <a:ea typeface="SimSun" pitchFamily="2" charset="-122"/>
              </a:rPr>
              <a:t/>
            </a:r>
            <a:br>
              <a:rPr lang="en-US" altLang="zh-TW" sz="2000" b="1" dirty="0" smtClean="0">
                <a:solidFill>
                  <a:srgbClr val="FFFFFF"/>
                </a:solidFill>
                <a:latin typeface="Calibri" pitchFamily="34" charset="0"/>
                <a:ea typeface="SimSun" pitchFamily="2" charset="-122"/>
              </a:rPr>
            </a:br>
            <a:r>
              <a:rPr lang="zh-TW" altLang="en-US" sz="2000" b="1" dirty="0">
                <a:solidFill>
                  <a:srgbClr val="FFFFFF"/>
                </a:solidFill>
                <a:latin typeface="Calibri" pitchFamily="34" charset="0"/>
              </a:rPr>
              <a:t>朱利安</a:t>
            </a:r>
            <a:r>
              <a:rPr lang="en-US" altLang="zh-TW" sz="2000" b="1" dirty="0">
                <a:solidFill>
                  <a:srgbClr val="FFFFFF"/>
                </a:solidFill>
                <a:latin typeface="Calibri" pitchFamily="34" charset="0"/>
              </a:rPr>
              <a:t>‧</a:t>
            </a:r>
            <a:r>
              <a:rPr lang="zh-TW" altLang="en-US" sz="2000" b="1" dirty="0">
                <a:solidFill>
                  <a:srgbClr val="FFFFFF"/>
                </a:solidFill>
                <a:latin typeface="Calibri" pitchFamily="34" charset="0"/>
              </a:rPr>
              <a:t>赫胥黎</a:t>
            </a:r>
            <a:r>
              <a:rPr lang="zh-TW" altLang="en-US" sz="2000" b="1" dirty="0" smtClean="0">
                <a:solidFill>
                  <a:srgbClr val="FFFFFF"/>
                </a:solidFill>
                <a:latin typeface="Calibri" pitchFamily="34" charset="0"/>
              </a:rPr>
              <a:t>爵士 </a:t>
            </a:r>
            <a:r>
              <a:rPr lang="en-US" altLang="zh-TW" sz="2000" b="1" dirty="0" smtClean="0">
                <a:solidFill>
                  <a:srgbClr val="FFFFFF"/>
                </a:solidFill>
                <a:latin typeface="Calibri" pitchFamily="34" charset="0"/>
              </a:rPr>
              <a:t>(</a:t>
            </a:r>
            <a:r>
              <a:rPr lang="en-GB" altLang="zh-HK" sz="2000" b="1" dirty="0">
                <a:solidFill>
                  <a:srgbClr val="FFFFFF"/>
                </a:solidFill>
                <a:latin typeface="Calibri" pitchFamily="34" charset="0"/>
              </a:rPr>
              <a:t>Sir Julian </a:t>
            </a:r>
            <a:r>
              <a:rPr lang="en-GB" altLang="zh-HK" sz="2000" b="1" dirty="0" smtClean="0">
                <a:solidFill>
                  <a:srgbClr val="FFFFFF"/>
                </a:solidFill>
                <a:latin typeface="Calibri" pitchFamily="34" charset="0"/>
              </a:rPr>
              <a:t>Huxley</a:t>
            </a:r>
            <a:r>
              <a:rPr lang="en-US" altLang="zh-TW" sz="2000" b="1" dirty="0" smtClean="0">
                <a:solidFill>
                  <a:srgbClr val="FFFFFF"/>
                </a:solidFill>
                <a:latin typeface="Calibri" pitchFamily="34" charset="0"/>
              </a:rPr>
              <a:t>)</a:t>
            </a:r>
            <a:r>
              <a:rPr lang="zh-TW" altLang="en-US" sz="2000" b="1" dirty="0">
                <a:solidFill>
                  <a:srgbClr val="FFFFFF"/>
                </a:solidFill>
                <a:latin typeface="Calibri" pitchFamily="34" charset="0"/>
              </a:rPr>
              <a:t>，</a:t>
            </a:r>
            <a:r>
              <a:rPr lang="en-US" altLang="zh-TW" sz="2000" dirty="0" smtClean="0">
                <a:solidFill>
                  <a:srgbClr val="FFFFFF"/>
                </a:solidFill>
                <a:latin typeface="Calibri" pitchFamily="34" charset="0"/>
                <a:ea typeface="SimSun" pitchFamily="2" charset="-122"/>
              </a:rPr>
              <a:t>《E</a:t>
            </a:r>
            <a:r>
              <a:rPr lang="en-AU" altLang="zh-CN" sz="2000" dirty="0" err="1" smtClean="0">
                <a:solidFill>
                  <a:srgbClr val="FFFFFF"/>
                </a:solidFill>
                <a:latin typeface="Calibri" pitchFamily="34" charset="0"/>
                <a:ea typeface="SimSun" pitchFamily="2" charset="-122"/>
              </a:rPr>
              <a:t>ssays</a:t>
            </a:r>
            <a:r>
              <a:rPr lang="en-AU" altLang="zh-CN" sz="2000" dirty="0" smtClean="0">
                <a:solidFill>
                  <a:srgbClr val="FFFFFF"/>
                </a:solidFill>
                <a:latin typeface="Calibri" pitchFamily="34" charset="0"/>
                <a:ea typeface="SimSun" pitchFamily="2" charset="-122"/>
              </a:rPr>
              <a:t> </a:t>
            </a:r>
            <a:r>
              <a:rPr lang="en-AU" altLang="zh-CN" sz="2000" dirty="0">
                <a:solidFill>
                  <a:srgbClr val="FFFFFF"/>
                </a:solidFill>
                <a:latin typeface="Calibri" pitchFamily="34" charset="0"/>
                <a:ea typeface="SimSun" pitchFamily="2" charset="-122"/>
              </a:rPr>
              <a:t>of a </a:t>
            </a:r>
            <a:r>
              <a:rPr lang="en-AU" altLang="zh-CN" sz="2000" dirty="0" smtClean="0">
                <a:solidFill>
                  <a:srgbClr val="FFFFFF"/>
                </a:solidFill>
                <a:latin typeface="Calibri" pitchFamily="34" charset="0"/>
                <a:ea typeface="SimSun" pitchFamily="2" charset="-122"/>
              </a:rPr>
              <a:t>Humanist</a:t>
            </a:r>
            <a:r>
              <a:rPr lang="en-US" altLang="zh-TW" sz="2000" dirty="0" smtClean="0">
                <a:solidFill>
                  <a:srgbClr val="FFFFFF"/>
                </a:solidFill>
                <a:latin typeface="Calibri" pitchFamily="34" charset="0"/>
                <a:ea typeface="SimSun" pitchFamily="2" charset="-122"/>
              </a:rPr>
              <a:t>》</a:t>
            </a:r>
            <a:r>
              <a:rPr lang="en-AU" altLang="zh-CN" sz="2000" dirty="0" smtClean="0">
                <a:solidFill>
                  <a:srgbClr val="FFFFFF"/>
                </a:solidFill>
                <a:latin typeface="Calibri" pitchFamily="34" charset="0"/>
                <a:ea typeface="SimSun" pitchFamily="2" charset="-122"/>
              </a:rPr>
              <a:t> </a:t>
            </a:r>
            <a:r>
              <a:rPr lang="en-AU" altLang="zh-CN" sz="2000" dirty="0">
                <a:solidFill>
                  <a:srgbClr val="FFFFFF"/>
                </a:solidFill>
                <a:latin typeface="Calibri" pitchFamily="34" charset="0"/>
                <a:ea typeface="SimSun" pitchFamily="2" charset="-122"/>
              </a:rPr>
              <a:t>[</a:t>
            </a:r>
            <a:r>
              <a:rPr lang="en-AU" altLang="zh-CN" sz="2000" dirty="0" smtClean="0">
                <a:solidFill>
                  <a:srgbClr val="FFFFFF"/>
                </a:solidFill>
                <a:latin typeface="Calibri" pitchFamily="34" charset="0"/>
                <a:ea typeface="SimSun" pitchFamily="2" charset="-122"/>
              </a:rPr>
              <a:t>1964</a:t>
            </a:r>
            <a:r>
              <a:rPr lang="zh-TW" altLang="en-US" sz="2000" dirty="0" smtClean="0">
                <a:solidFill>
                  <a:srgbClr val="FFFFFF"/>
                </a:solidFill>
                <a:latin typeface="Calibri" pitchFamily="34" charset="0"/>
                <a:ea typeface="SimSun" pitchFamily="2" charset="-122"/>
              </a:rPr>
              <a:t>年</a:t>
            </a:r>
            <a:r>
              <a:rPr lang="en-AU" altLang="zh-CN" sz="2000" dirty="0" smtClean="0">
                <a:solidFill>
                  <a:srgbClr val="FFFFFF"/>
                </a:solidFill>
                <a:latin typeface="Calibri" pitchFamily="34" charset="0"/>
                <a:ea typeface="SimSun" pitchFamily="2" charset="-122"/>
              </a:rPr>
              <a:t>]</a:t>
            </a:r>
            <a:r>
              <a:rPr lang="zh-TW" altLang="en-US" sz="2000" dirty="0" smtClean="0">
                <a:solidFill>
                  <a:srgbClr val="FFFFFF"/>
                </a:solidFill>
                <a:latin typeface="Calibri" pitchFamily="34" charset="0"/>
                <a:ea typeface="SimSun" pitchFamily="2" charset="-122"/>
              </a:rPr>
              <a:t>，</a:t>
            </a:r>
            <a:r>
              <a:rPr lang="en-AU" altLang="zh-CN" sz="2000" dirty="0" smtClean="0">
                <a:solidFill>
                  <a:srgbClr val="FFFFFF"/>
                </a:solidFill>
                <a:latin typeface="Calibri" pitchFamily="34" charset="0"/>
                <a:ea typeface="SimSun" pitchFamily="2" charset="-122"/>
              </a:rPr>
              <a:t> </a:t>
            </a:r>
            <a:r>
              <a:rPr lang="en-AU" altLang="zh-CN" sz="2000" dirty="0">
                <a:solidFill>
                  <a:srgbClr val="FFFFFF"/>
                </a:solidFill>
                <a:latin typeface="Calibri" pitchFamily="34" charset="0"/>
                <a:ea typeface="SimSun" pitchFamily="2" charset="-122"/>
              </a:rPr>
              <a:t>Penguin </a:t>
            </a:r>
            <a:r>
              <a:rPr lang="en-AU" altLang="zh-CN" sz="2000" dirty="0" smtClean="0">
                <a:solidFill>
                  <a:srgbClr val="FFFFFF"/>
                </a:solidFill>
                <a:latin typeface="Calibri" pitchFamily="34" charset="0"/>
                <a:ea typeface="SimSun" pitchFamily="2" charset="-122"/>
              </a:rPr>
              <a:t>Books</a:t>
            </a:r>
            <a:r>
              <a:rPr lang="zh-TW" altLang="en-US" sz="2000" dirty="0" smtClean="0">
                <a:solidFill>
                  <a:srgbClr val="FFFFFF"/>
                </a:solidFill>
                <a:latin typeface="Calibri" pitchFamily="34" charset="0"/>
                <a:ea typeface="SimSun" pitchFamily="2" charset="-122"/>
              </a:rPr>
              <a:t>出版，英国，</a:t>
            </a:r>
            <a:r>
              <a:rPr lang="en-AU" altLang="zh-CN" sz="2000" dirty="0" smtClean="0">
                <a:solidFill>
                  <a:srgbClr val="FFFFFF"/>
                </a:solidFill>
                <a:latin typeface="Calibri" pitchFamily="34" charset="0"/>
                <a:ea typeface="SimSun" pitchFamily="2" charset="-122"/>
              </a:rPr>
              <a:t> </a:t>
            </a:r>
            <a:r>
              <a:rPr lang="en-AU" altLang="zh-CN" sz="2000" dirty="0">
                <a:solidFill>
                  <a:srgbClr val="FFFFFF"/>
                </a:solidFill>
                <a:latin typeface="Calibri" pitchFamily="34" charset="0"/>
                <a:ea typeface="SimSun" pitchFamily="2" charset="-122"/>
              </a:rPr>
              <a:t>1969 </a:t>
            </a:r>
            <a:r>
              <a:rPr lang="zh-TW" altLang="en-US" sz="2000" dirty="0" smtClean="0">
                <a:solidFill>
                  <a:srgbClr val="FFFFFF"/>
                </a:solidFill>
                <a:latin typeface="Calibri" pitchFamily="34" charset="0"/>
                <a:ea typeface="SimSun" pitchFamily="2" charset="-122"/>
              </a:rPr>
              <a:t>年翻印，</a:t>
            </a:r>
            <a:r>
              <a:rPr lang="en-AU" altLang="zh-CN" sz="2000" dirty="0" smtClean="0">
                <a:solidFill>
                  <a:srgbClr val="FFFFFF"/>
                </a:solidFill>
                <a:latin typeface="Calibri" pitchFamily="34" charset="0"/>
                <a:ea typeface="SimSun" pitchFamily="2" charset="-122"/>
              </a:rPr>
              <a:t>82–83</a:t>
            </a:r>
            <a:r>
              <a:rPr lang="zh-TW" altLang="en-US" sz="2000" dirty="0" smtClean="0">
                <a:solidFill>
                  <a:srgbClr val="FFFFFF"/>
                </a:solidFill>
                <a:latin typeface="Calibri" pitchFamily="34" charset="0"/>
                <a:ea typeface="SimSun" pitchFamily="2" charset="-122"/>
              </a:rPr>
              <a:t>页</a:t>
            </a:r>
            <a:r>
              <a:rPr lang="en-AU" altLang="zh-CN" sz="2000" dirty="0" smtClean="0">
                <a:solidFill>
                  <a:srgbClr val="FFFFFF"/>
                </a:solidFill>
                <a:latin typeface="Calibri" pitchFamily="34" charset="0"/>
                <a:ea typeface="SimSun" pitchFamily="2" charset="-122"/>
              </a:rPr>
              <a:t>)</a:t>
            </a:r>
            <a:r>
              <a:rPr lang="en-US" altLang="zh-CN" sz="2000" dirty="0" smtClean="0">
                <a:solidFill>
                  <a:srgbClr val="FFFFFF"/>
                </a:solidFill>
                <a:latin typeface="Calibri" pitchFamily="34" charset="0"/>
                <a:ea typeface="SimSun" pitchFamily="2" charset="-122"/>
              </a:rPr>
              <a:t> </a:t>
            </a:r>
            <a:endParaRPr lang="en-US" sz="2000" dirty="0">
              <a:solidFill>
                <a:srgbClr val="FFFFFF"/>
              </a:solidFill>
              <a:latin typeface="Calibri" pitchFamily="34" charset="0"/>
            </a:endParaRPr>
          </a:p>
        </p:txBody>
      </p:sp>
      <p:sp>
        <p:nvSpPr>
          <p:cNvPr id="6" name="Rectangle 5"/>
          <p:cNvSpPr/>
          <p:nvPr/>
        </p:nvSpPr>
        <p:spPr>
          <a:xfrm>
            <a:off x="533400" y="1219200"/>
            <a:ext cx="7315200" cy="1569660"/>
          </a:xfrm>
          <a:prstGeom prst="rect">
            <a:avLst/>
          </a:prstGeom>
        </p:spPr>
        <p:txBody>
          <a:bodyPr wrap="square">
            <a:spAutoFit/>
          </a:bodyPr>
          <a:lstStyle/>
          <a:p>
            <a:pPr algn="l">
              <a:spcBef>
                <a:spcPct val="50000"/>
              </a:spcBef>
            </a:pPr>
            <a:r>
              <a:rPr lang="en-GB" dirty="0" smtClean="0">
                <a:latin typeface="Calibri" pitchFamily="34" charset="0"/>
              </a:rPr>
              <a:t> </a:t>
            </a:r>
            <a:r>
              <a:rPr lang="zh-TW" altLang="en-US" dirty="0" smtClean="0">
                <a:latin typeface="Calibri" pitchFamily="34" charset="0"/>
              </a:rPr>
              <a:t>「在进化论的思考模式里，</a:t>
            </a:r>
            <a:r>
              <a:rPr lang="zh-TW" altLang="en-US" dirty="0">
                <a:latin typeface="Calibri" pitchFamily="34" charset="0"/>
              </a:rPr>
              <a:t>根本不</a:t>
            </a:r>
            <a:r>
              <a:rPr lang="zh-TW" altLang="en-US" dirty="0" smtClean="0">
                <a:latin typeface="Calibri" pitchFamily="34" charset="0"/>
              </a:rPr>
              <a:t>需要或者容不下超自然这个解释。地球不是被创造出来；而是进化而来。」</a:t>
            </a:r>
            <a:endParaRPr lang="en-GB" sz="2400" dirty="0">
              <a:solidFill>
                <a:srgbClr val="FFFFFF"/>
              </a:solidFill>
              <a:latin typeface="Calibri" pitchFamily="34" charset="0"/>
            </a:endParaRPr>
          </a:p>
        </p:txBody>
      </p:sp>
      <p:sp>
        <p:nvSpPr>
          <p:cNvPr id="7" name="Rectangle 5"/>
          <p:cNvSpPr/>
          <p:nvPr/>
        </p:nvSpPr>
        <p:spPr>
          <a:xfrm>
            <a:off x="533400" y="2905142"/>
            <a:ext cx="6629400" cy="2062103"/>
          </a:xfrm>
          <a:prstGeom prst="rect">
            <a:avLst/>
          </a:prstGeom>
        </p:spPr>
        <p:txBody>
          <a:bodyPr wrap="square">
            <a:spAutoFit/>
          </a:bodyPr>
          <a:lstStyle/>
          <a:p>
            <a:pPr algn="l">
              <a:spcBef>
                <a:spcPct val="50000"/>
              </a:spcBef>
            </a:pPr>
            <a:r>
              <a:rPr lang="en-GB" dirty="0" smtClean="0">
                <a:latin typeface="Calibri" pitchFamily="34" charset="0"/>
              </a:rPr>
              <a:t> “</a:t>
            </a:r>
            <a:r>
              <a:rPr lang="en-AU" altLang="zh-CN" dirty="0" smtClean="0">
                <a:latin typeface="Calibri" pitchFamily="34" charset="0"/>
                <a:ea typeface="SimSun" pitchFamily="2" charset="-122"/>
              </a:rPr>
              <a:t>In the evolutionary pattern of thought there is no longer either need or room for the supernatural. The earth was not created: it evolved.”</a:t>
            </a:r>
            <a:endParaRPr lang="en-GB" dirty="0">
              <a:solidFill>
                <a:srgbClr val="FFFFFF"/>
              </a:solidFill>
              <a:latin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07266" name="Rectangle 2"/>
          <p:cNvSpPr>
            <a:spLocks noGrp="1" noChangeArrowheads="1"/>
          </p:cNvSpPr>
          <p:nvPr>
            <p:ph type="ctrTitle"/>
          </p:nvPr>
        </p:nvSpPr>
        <p:spPr/>
        <p:txBody>
          <a:bodyPr/>
          <a:lstStyle/>
          <a:p>
            <a:r>
              <a:rPr lang="en-US" dirty="0"/>
              <a:t>Death creation</a:t>
            </a:r>
          </a:p>
        </p:txBody>
      </p:sp>
      <p:pic>
        <p:nvPicPr>
          <p:cNvPr id="907268" name="Picture 4" descr="EVOLUTION"/>
          <p:cNvPicPr>
            <a:picLocks noChangeAspect="1" noChangeArrowheads="1"/>
          </p:cNvPicPr>
          <p:nvPr/>
        </p:nvPicPr>
        <p:blipFill>
          <a:blip r:embed="rId3" cstate="print"/>
          <a:srcRect/>
          <a:stretch>
            <a:fillRect/>
          </a:stretch>
        </p:blipFill>
        <p:spPr bwMode="auto">
          <a:xfrm>
            <a:off x="1295400" y="76200"/>
            <a:ext cx="4572000" cy="3429000"/>
          </a:xfrm>
          <a:prstGeom prst="rect">
            <a:avLst/>
          </a:prstGeom>
          <a:noFill/>
          <a:ln w="9525">
            <a:noFill/>
            <a:miter lim="800000"/>
            <a:headEnd/>
            <a:tailEnd/>
          </a:ln>
        </p:spPr>
      </p:pic>
      <p:sp>
        <p:nvSpPr>
          <p:cNvPr id="907269" name="Text Box 5"/>
          <p:cNvSpPr txBox="1">
            <a:spLocks noChangeArrowheads="1"/>
          </p:cNvSpPr>
          <p:nvPr/>
        </p:nvSpPr>
        <p:spPr bwMode="auto">
          <a:xfrm>
            <a:off x="6096000" y="990600"/>
            <a:ext cx="2743200" cy="586957"/>
          </a:xfrm>
          <a:prstGeom prst="rect">
            <a:avLst/>
          </a:prstGeom>
          <a:noFill/>
          <a:ln w="12700" algn="ctr">
            <a:noFill/>
            <a:miter lim="800000"/>
            <a:headEnd/>
            <a:tailEnd/>
          </a:ln>
          <a:effectLst/>
        </p:spPr>
        <p:txBody>
          <a:bodyPr lIns="90000" tIns="46800" rIns="90000" bIns="46800">
            <a:spAutoFit/>
          </a:bodyPr>
          <a:lstStyle/>
          <a:p>
            <a:pPr>
              <a:spcBef>
                <a:spcPct val="50000"/>
              </a:spcBef>
            </a:pPr>
            <a:r>
              <a:rPr lang="zh-TW" altLang="en-US" dirty="0" smtClean="0"/>
              <a:t>进化的故事</a:t>
            </a:r>
            <a:endParaRPr lang="en-GB" altLang="zh-HK" dirty="0"/>
          </a:p>
        </p:txBody>
      </p:sp>
      <p:sp>
        <p:nvSpPr>
          <p:cNvPr id="3" name="矩形 2"/>
          <p:cNvSpPr/>
          <p:nvPr/>
        </p:nvSpPr>
        <p:spPr bwMode="auto">
          <a:xfrm rot="20084491">
            <a:off x="2897926" y="1530063"/>
            <a:ext cx="1363316" cy="740845"/>
          </a:xfrm>
          <a:prstGeom prst="rect">
            <a:avLst/>
          </a:prstGeom>
          <a:solidFill>
            <a:schemeClr val="tx2"/>
          </a:solidFill>
          <a:ln w="1270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chemeClr val="bg1"/>
                </a:solidFill>
                <a:effectLst/>
                <a:latin typeface="Helvetica" pitchFamily="34" charset="0"/>
              </a:rPr>
              <a:t>死亡</a:t>
            </a:r>
            <a:endParaRPr kumimoji="0" lang="en-US" altLang="zh-TW" sz="2400" b="1" i="0" u="none" strike="noStrike" cap="none" normalizeH="0" baseline="0" dirty="0" smtClean="0">
              <a:ln>
                <a:noFill/>
              </a:ln>
              <a:solidFill>
                <a:schemeClr val="bg1"/>
              </a:solidFill>
              <a:effectLst/>
              <a:latin typeface="Helvetica"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chemeClr val="bg1"/>
                </a:solidFill>
                <a:effectLst/>
                <a:latin typeface="Helvetica" pitchFamily="34" charset="0"/>
              </a:rPr>
              <a:t>疾病和苦难</a:t>
            </a:r>
            <a:endParaRPr kumimoji="0" lang="zh-HK" altLang="en-US" sz="1800" b="1" i="0" u="none" strike="noStrike" cap="none" normalizeH="0" baseline="0" dirty="0" smtClean="0">
              <a:ln>
                <a:noFill/>
              </a:ln>
              <a:solidFill>
                <a:schemeClr val="bg1"/>
              </a:solidFill>
              <a:effectLst/>
              <a:latin typeface="Helvetica"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07268" name="Picture 4" descr="EVOLUTION"/>
          <p:cNvPicPr>
            <a:picLocks noChangeAspect="1" noChangeArrowheads="1"/>
          </p:cNvPicPr>
          <p:nvPr/>
        </p:nvPicPr>
        <p:blipFill>
          <a:blip r:embed="rId3" cstate="print"/>
          <a:srcRect/>
          <a:stretch>
            <a:fillRect/>
          </a:stretch>
        </p:blipFill>
        <p:spPr bwMode="auto">
          <a:xfrm>
            <a:off x="1295400" y="76200"/>
            <a:ext cx="4572000" cy="3429000"/>
          </a:xfrm>
          <a:prstGeom prst="rect">
            <a:avLst/>
          </a:prstGeom>
          <a:noFill/>
          <a:ln w="9525">
            <a:noFill/>
            <a:miter lim="800000"/>
            <a:headEnd/>
            <a:tailEnd/>
          </a:ln>
        </p:spPr>
      </p:pic>
      <p:sp>
        <p:nvSpPr>
          <p:cNvPr id="907269" name="Text Box 5"/>
          <p:cNvSpPr txBox="1">
            <a:spLocks noChangeArrowheads="1"/>
          </p:cNvSpPr>
          <p:nvPr/>
        </p:nvSpPr>
        <p:spPr bwMode="auto">
          <a:xfrm>
            <a:off x="6096000" y="990600"/>
            <a:ext cx="2743200" cy="586957"/>
          </a:xfrm>
          <a:prstGeom prst="rect">
            <a:avLst/>
          </a:prstGeom>
          <a:noFill/>
          <a:ln w="12700" algn="ctr">
            <a:noFill/>
            <a:miter lim="800000"/>
            <a:headEnd/>
            <a:tailEnd/>
          </a:ln>
          <a:effectLst/>
        </p:spPr>
        <p:txBody>
          <a:bodyPr lIns="90000" tIns="46800" rIns="90000" bIns="46800">
            <a:spAutoFit/>
          </a:bodyPr>
          <a:lstStyle/>
          <a:p>
            <a:pPr>
              <a:spcBef>
                <a:spcPct val="50000"/>
              </a:spcBef>
            </a:pPr>
            <a:r>
              <a:rPr lang="zh-TW" altLang="en-US" dirty="0" smtClean="0"/>
              <a:t>进化的故事</a:t>
            </a:r>
            <a:endParaRPr lang="en-GB" altLang="zh-HK" dirty="0"/>
          </a:p>
        </p:txBody>
      </p:sp>
      <p:sp>
        <p:nvSpPr>
          <p:cNvPr id="3" name="矩形 2"/>
          <p:cNvSpPr/>
          <p:nvPr/>
        </p:nvSpPr>
        <p:spPr bwMode="auto">
          <a:xfrm rot="20084491">
            <a:off x="2897926" y="1530063"/>
            <a:ext cx="1363316" cy="740845"/>
          </a:xfrm>
          <a:prstGeom prst="rect">
            <a:avLst/>
          </a:prstGeom>
          <a:solidFill>
            <a:schemeClr val="tx2"/>
          </a:solidFill>
          <a:ln w="1270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chemeClr val="bg1"/>
                </a:solidFill>
                <a:effectLst/>
                <a:latin typeface="Helvetica" pitchFamily="34" charset="0"/>
              </a:rPr>
              <a:t>死亡</a:t>
            </a:r>
            <a:endParaRPr kumimoji="0" lang="en-US" altLang="zh-TW" sz="2400" b="1" i="0" u="none" strike="noStrike" cap="none" normalizeH="0" baseline="0" dirty="0" smtClean="0">
              <a:ln>
                <a:noFill/>
              </a:ln>
              <a:solidFill>
                <a:schemeClr val="bg1"/>
              </a:solidFill>
              <a:effectLst/>
              <a:latin typeface="Helvetica"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chemeClr val="bg1"/>
                </a:solidFill>
                <a:effectLst/>
                <a:latin typeface="Helvetica" pitchFamily="34" charset="0"/>
              </a:rPr>
              <a:t>疾病和苦难</a:t>
            </a:r>
            <a:endParaRPr kumimoji="0" lang="zh-HK" altLang="en-US" sz="1800" b="1" i="0" u="none" strike="noStrike" cap="none" normalizeH="0" baseline="0" dirty="0" smtClean="0">
              <a:ln>
                <a:noFill/>
              </a:ln>
              <a:solidFill>
                <a:schemeClr val="bg1"/>
              </a:solidFill>
              <a:effectLst/>
              <a:latin typeface="Helvetica" pitchFamily="34" charset="0"/>
            </a:endParaRPr>
          </a:p>
        </p:txBody>
      </p:sp>
      <p:grpSp>
        <p:nvGrpSpPr>
          <p:cNvPr id="2" name="Group 1"/>
          <p:cNvGrpSpPr/>
          <p:nvPr/>
        </p:nvGrpSpPr>
        <p:grpSpPr>
          <a:xfrm>
            <a:off x="1295400" y="3586162"/>
            <a:ext cx="7467600" cy="3119438"/>
            <a:chOff x="1295400" y="3586162"/>
            <a:chExt cx="7467600" cy="3119438"/>
          </a:xfrm>
        </p:grpSpPr>
        <p:pic>
          <p:nvPicPr>
            <p:cNvPr id="907267" name="Picture 3" descr="death_creation"/>
            <p:cNvPicPr>
              <a:picLocks noChangeAspect="1" noChangeArrowheads="1"/>
            </p:cNvPicPr>
            <p:nvPr/>
          </p:nvPicPr>
          <p:blipFill>
            <a:blip r:embed="rId4" cstate="print"/>
            <a:srcRect t="9125"/>
            <a:stretch>
              <a:fillRect/>
            </a:stretch>
          </p:blipFill>
          <p:spPr bwMode="auto">
            <a:xfrm>
              <a:off x="1295400" y="3586162"/>
              <a:ext cx="4572000" cy="3119438"/>
            </a:xfrm>
            <a:prstGeom prst="rect">
              <a:avLst/>
            </a:prstGeom>
            <a:noFill/>
          </p:spPr>
        </p:pic>
        <p:sp>
          <p:nvSpPr>
            <p:cNvPr id="907270" name="Text Box 6"/>
            <p:cNvSpPr txBox="1">
              <a:spLocks noChangeArrowheads="1"/>
            </p:cNvSpPr>
            <p:nvPr/>
          </p:nvSpPr>
          <p:spPr bwMode="auto">
            <a:xfrm>
              <a:off x="6324600" y="4530725"/>
              <a:ext cx="2438400" cy="587375"/>
            </a:xfrm>
            <a:prstGeom prst="rect">
              <a:avLst/>
            </a:prstGeom>
            <a:noFill/>
            <a:ln w="12700" algn="ctr">
              <a:noFill/>
              <a:miter lim="800000"/>
              <a:headEnd/>
              <a:tailEnd/>
            </a:ln>
            <a:effectLst/>
          </p:spPr>
          <p:txBody>
            <a:bodyPr lIns="90000" tIns="46800" rIns="90000" bIns="46800">
              <a:spAutoFit/>
            </a:bodyPr>
            <a:lstStyle/>
            <a:p>
              <a:pPr>
                <a:spcBef>
                  <a:spcPct val="50000"/>
                </a:spcBef>
              </a:pPr>
              <a:r>
                <a:rPr lang="zh-TW" altLang="en-US" dirty="0" smtClean="0"/>
                <a:t>真实的历史</a:t>
              </a:r>
              <a:endParaRPr lang="en-GB" altLang="zh-HK" dirty="0"/>
            </a:p>
          </p:txBody>
        </p:sp>
        <p:sp>
          <p:nvSpPr>
            <p:cNvPr id="10" name="矩形 9"/>
            <p:cNvSpPr/>
            <p:nvPr/>
          </p:nvSpPr>
          <p:spPr bwMode="auto">
            <a:xfrm rot="1522234">
              <a:off x="2930330" y="4591412"/>
              <a:ext cx="1363316" cy="586957"/>
            </a:xfrm>
            <a:prstGeom prst="rect">
              <a:avLst/>
            </a:prstGeom>
            <a:solidFill>
              <a:schemeClr val="tx2"/>
            </a:solidFill>
            <a:ln w="1270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zh-TW" altLang="en-US" b="1" i="0" u="none" strike="noStrike" cap="none" normalizeH="0" baseline="0" dirty="0" smtClean="0">
                  <a:ln>
                    <a:noFill/>
                  </a:ln>
                  <a:solidFill>
                    <a:schemeClr val="bg1"/>
                  </a:solidFill>
                  <a:effectLst/>
                  <a:latin typeface="Helvetica" pitchFamily="34" charset="0"/>
                </a:rPr>
                <a:t>死亡</a:t>
              </a:r>
              <a:endParaRPr kumimoji="0" lang="en-US" altLang="zh-TW" b="1" i="0" u="none" strike="noStrike" cap="none" normalizeH="0" baseline="0" dirty="0" smtClean="0">
                <a:ln>
                  <a:noFill/>
                </a:ln>
                <a:solidFill>
                  <a:schemeClr val="bg1"/>
                </a:solidFill>
                <a:effectLst/>
                <a:latin typeface="Helvetica" pitchFamily="34" charset="0"/>
              </a:endParaRPr>
            </a:p>
          </p:txBody>
        </p:sp>
        <p:sp>
          <p:nvSpPr>
            <p:cNvPr id="11" name="矩形 10"/>
            <p:cNvSpPr/>
            <p:nvPr/>
          </p:nvSpPr>
          <p:spPr bwMode="auto">
            <a:xfrm>
              <a:off x="1752600" y="5055826"/>
              <a:ext cx="1117725" cy="463846"/>
            </a:xfrm>
            <a:prstGeom prst="rect">
              <a:avLst/>
            </a:prstGeom>
            <a:solidFill>
              <a:schemeClr val="bg1">
                <a:lumMod val="75000"/>
              </a:schemeClr>
            </a:solidFill>
            <a:ln w="12700"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chemeClr val="tx1"/>
                  </a:solidFill>
                  <a:effectLst/>
                  <a:latin typeface="Helvetica" pitchFamily="34" charset="0"/>
                </a:rPr>
                <a:t>伊甸园</a:t>
              </a:r>
              <a:endParaRPr kumimoji="0" lang="zh-HK" altLang="en-US" sz="2400" b="1" i="0" u="none" strike="noStrike" cap="none" normalizeH="0" baseline="0" dirty="0" smtClean="0">
                <a:ln>
                  <a:noFill/>
                </a:ln>
                <a:solidFill>
                  <a:schemeClr val="tx1"/>
                </a:solidFill>
                <a:effectLst/>
                <a:latin typeface="Helvetica" pitchFamily="34" charset="0"/>
              </a:endParaRPr>
            </a:p>
          </p:txBody>
        </p:sp>
      </p:grpSp>
      <p:sp>
        <p:nvSpPr>
          <p:cNvPr id="12" name="&quot;No&quot; Symbol 11"/>
          <p:cNvSpPr/>
          <p:nvPr/>
        </p:nvSpPr>
        <p:spPr bwMode="auto">
          <a:xfrm>
            <a:off x="2133600" y="381000"/>
            <a:ext cx="2841498" cy="2875788"/>
          </a:xfrm>
          <a:prstGeom prst="noSmoking">
            <a:avLst/>
          </a:prstGeom>
          <a:solidFill>
            <a:srgbClr val="FF011F"/>
          </a:solidFill>
          <a:ln w="12700"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AU" sz="3200" b="0" i="0" u="none" strike="noStrike" cap="none" normalizeH="0" baseline="0" smtClean="0">
              <a:ln>
                <a:noFill/>
              </a:ln>
              <a:solidFill>
                <a:srgbClr val="FFFF00"/>
              </a:solidFill>
              <a:effectLst/>
              <a:latin typeface="Helvetica" pitchFamily="34" charset="0"/>
            </a:endParaRPr>
          </a:p>
        </p:txBody>
      </p:sp>
    </p:spTree>
    <p:extLst>
      <p:ext uri="{BB962C8B-B14F-4D97-AF65-F5344CB8AC3E}">
        <p14:creationId xmlns:p14="http://schemas.microsoft.com/office/powerpoint/2010/main" val="634355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8" presetClass="entr" presetSubtype="0" accel="10000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strVal val="#ppt_w*2.5"/>
                                          </p:val>
                                        </p:tav>
                                        <p:tav tm="100000">
                                          <p:val>
                                            <p:strVal val="#ppt_w"/>
                                          </p:val>
                                        </p:tav>
                                      </p:tavLst>
                                    </p:anim>
                                    <p:anim calcmode="lin" valueType="num">
                                      <p:cBhvr>
                                        <p:cTn id="14" dur="500" fill="hold"/>
                                        <p:tgtEl>
                                          <p:spTgt spid="12"/>
                                        </p:tgtEl>
                                        <p:attrNameLst>
                                          <p:attrName>ppt_h</p:attrName>
                                        </p:attrNameLst>
                                      </p:cBhvr>
                                      <p:tavLst>
                                        <p:tav tm="0">
                                          <p:val>
                                            <p:strVal val="#ppt_h*0.01"/>
                                          </p:val>
                                        </p:tav>
                                        <p:tav tm="100000">
                                          <p:val>
                                            <p:strVal val="#ppt_h"/>
                                          </p:val>
                                        </p:tav>
                                      </p:tavLst>
                                    </p:anim>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h+1"/>
                                          </p:val>
                                        </p:tav>
                                        <p:tav tm="100000">
                                          <p:val>
                                            <p:strVal val="#ppt_y"/>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0706" name="Text Box 2"/>
          <p:cNvSpPr>
            <a:spLocks noGrp="1" noChangeArrowheads="1"/>
          </p:cNvSpPr>
          <p:nvPr>
            <p:ph idx="4294967295"/>
          </p:nvPr>
        </p:nvSpPr>
        <p:spPr>
          <a:xfrm>
            <a:off x="762000" y="596372"/>
            <a:ext cx="7543800" cy="4204228"/>
          </a:xfrm>
        </p:spPr>
        <p:txBody>
          <a:bodyPr>
            <a:spAutoFit/>
          </a:bodyPr>
          <a:lstStyle/>
          <a:p>
            <a:pPr marL="0" indent="0" defTabSz="914400" eaLnBrk="1" hangingPunct="1">
              <a:buNone/>
            </a:pPr>
            <a:r>
              <a:rPr lang="zh-TW" altLang="en-US" b="1" dirty="0" smtClean="0">
                <a:solidFill>
                  <a:srgbClr val="FFFF00"/>
                </a:solidFill>
                <a:latin typeface="SimSun" pitchFamily="2" charset="-122"/>
                <a:ea typeface="SimSun" pitchFamily="2" charset="-122"/>
              </a:rPr>
              <a:t>哥林多前书</a:t>
            </a:r>
            <a:r>
              <a:rPr lang="en-US" altLang="zh-TW" b="1" dirty="0" smtClean="0">
                <a:solidFill>
                  <a:srgbClr val="FFFF00"/>
                </a:solidFill>
                <a:latin typeface="SimSun" pitchFamily="2" charset="-122"/>
                <a:ea typeface="SimSun" pitchFamily="2" charset="-122"/>
              </a:rPr>
              <a:t>15:21</a:t>
            </a:r>
            <a:r>
              <a:rPr lang="zh-TW" altLang="en-US" b="1" dirty="0" smtClean="0">
                <a:solidFill>
                  <a:srgbClr val="FFFF00"/>
                </a:solidFill>
                <a:latin typeface="SimSun" pitchFamily="2" charset="-122"/>
                <a:ea typeface="SimSun" pitchFamily="2" charset="-122"/>
              </a:rPr>
              <a:t> </a:t>
            </a:r>
            <a:r>
              <a:rPr lang="en-US" altLang="zh-TW" b="1" dirty="0">
                <a:solidFill>
                  <a:schemeClr val="bg1"/>
                </a:solidFill>
                <a:latin typeface="SimSun" pitchFamily="2" charset="-122"/>
                <a:ea typeface="SimSun" pitchFamily="2" charset="-122"/>
              </a:rPr>
              <a:t>–</a:t>
            </a:r>
          </a:p>
          <a:p>
            <a:pPr marL="0" indent="0" defTabSz="914400" eaLnBrk="1" hangingPunct="1">
              <a:buNone/>
            </a:pPr>
            <a:r>
              <a:rPr lang="zh-TW" altLang="en-US" b="1" dirty="0" smtClean="0">
                <a:solidFill>
                  <a:schemeClr val="bg1"/>
                </a:solidFill>
                <a:latin typeface="SimSun" pitchFamily="2" charset="-122"/>
                <a:ea typeface="SimSun" pitchFamily="2" charset="-122"/>
              </a:rPr>
              <a:t>「死既是因一人而来，死人复活也是因一人而来。」</a:t>
            </a:r>
            <a:endParaRPr lang="en-US" altLang="zh-HK" b="1" dirty="0">
              <a:solidFill>
                <a:schemeClr val="bg1"/>
              </a:solidFill>
              <a:latin typeface="SimSun" pitchFamily="2" charset="-122"/>
              <a:ea typeface="SimSun" pitchFamily="2" charset="-122"/>
            </a:endParaRPr>
          </a:p>
          <a:p>
            <a:pPr marL="0" indent="0" defTabSz="914400" eaLnBrk="1" hangingPunct="1">
              <a:buFont typeface="Arial" pitchFamily="34" charset="0"/>
              <a:buNone/>
            </a:pPr>
            <a:endParaRPr lang="en-AU" altLang="zh-HK" sz="2000" b="1" dirty="0" smtClean="0">
              <a:solidFill>
                <a:srgbClr val="FFFF00"/>
              </a:solidFill>
              <a:ea typeface="PMingLiU" pitchFamily="18" charset="-120"/>
            </a:endParaRPr>
          </a:p>
          <a:p>
            <a:pPr marL="0" indent="0" defTabSz="914400" eaLnBrk="1" hangingPunct="1">
              <a:buFont typeface="Arial" pitchFamily="34" charset="0"/>
              <a:buNone/>
            </a:pPr>
            <a:r>
              <a:rPr lang="en-AU" altLang="zh-HK" dirty="0" smtClean="0">
                <a:solidFill>
                  <a:srgbClr val="FFFF00"/>
                </a:solidFill>
                <a:ea typeface="PMingLiU" pitchFamily="18" charset="-120"/>
              </a:rPr>
              <a:t>1 Corinthians 15  Verse 21: </a:t>
            </a:r>
          </a:p>
          <a:p>
            <a:pPr marL="0" indent="0" defTabSz="914400" eaLnBrk="1" hangingPunct="1">
              <a:buFont typeface="Arial" pitchFamily="34" charset="0"/>
              <a:buNone/>
            </a:pPr>
            <a:r>
              <a:rPr lang="en-US" altLang="zh-HK" dirty="0" smtClean="0">
                <a:solidFill>
                  <a:schemeClr val="bg1"/>
                </a:solidFill>
                <a:ea typeface="PMingLiU" pitchFamily="18" charset="-120"/>
              </a:rPr>
              <a:t>“For since death came through a man, the resurrection of the dead comes also through a man.</a:t>
            </a:r>
            <a:r>
              <a:rPr lang="en-AU" altLang="zh-HK" dirty="0" smtClean="0">
                <a:solidFill>
                  <a:schemeClr val="bg1"/>
                </a:solidFill>
                <a:ea typeface="PMingLiU" pitchFamily="18" charset="-120"/>
              </a:rPr>
              <a:t>”</a:t>
            </a:r>
            <a:r>
              <a:rPr lang="en-AU" altLang="zh-HK" b="1" dirty="0" smtClean="0">
                <a:solidFill>
                  <a:schemeClr val="bg1"/>
                </a:solidFill>
                <a:ea typeface="PMingLiU" pitchFamily="18" charset="-120"/>
              </a:rPr>
              <a:t> </a:t>
            </a:r>
            <a:endParaRPr lang="en-AU" altLang="zh-HK" sz="2400" b="1" dirty="0" smtClean="0">
              <a:solidFill>
                <a:schemeClr val="bg1"/>
              </a:solidFill>
              <a:ea typeface="PMingLiU" pitchFamily="18" charset="-12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1730" name="Text Box 2"/>
          <p:cNvSpPr>
            <a:spLocks noGrp="1" noChangeArrowheads="1"/>
          </p:cNvSpPr>
          <p:nvPr>
            <p:ph idx="4294967295"/>
          </p:nvPr>
        </p:nvSpPr>
        <p:spPr>
          <a:xfrm>
            <a:off x="762000" y="764060"/>
            <a:ext cx="7543800" cy="3884140"/>
          </a:xfrm>
        </p:spPr>
        <p:txBody>
          <a:bodyPr>
            <a:spAutoFit/>
          </a:bodyPr>
          <a:lstStyle/>
          <a:p>
            <a:pPr marL="0" indent="0" defTabSz="914400" eaLnBrk="1" hangingPunct="1">
              <a:buNone/>
            </a:pPr>
            <a:r>
              <a:rPr lang="zh-TW" altLang="en-US" b="1" dirty="0" smtClean="0">
                <a:solidFill>
                  <a:srgbClr val="FFFF00"/>
                </a:solidFill>
                <a:latin typeface="SimSun" pitchFamily="2" charset="-122"/>
                <a:ea typeface="SimSun" pitchFamily="2" charset="-122"/>
              </a:rPr>
              <a:t>哥林多前书</a:t>
            </a:r>
            <a:r>
              <a:rPr lang="en-US" altLang="zh-TW" b="1" dirty="0" smtClean="0">
                <a:solidFill>
                  <a:srgbClr val="FFFF00"/>
                </a:solidFill>
                <a:latin typeface="SimSun" pitchFamily="2" charset="-122"/>
                <a:ea typeface="SimSun" pitchFamily="2" charset="-122"/>
              </a:rPr>
              <a:t>15:22</a:t>
            </a:r>
            <a:r>
              <a:rPr lang="en-US" altLang="zh-TW" b="1" dirty="0">
                <a:solidFill>
                  <a:schemeClr val="bg1"/>
                </a:solidFill>
                <a:latin typeface="SimSun" pitchFamily="2" charset="-122"/>
                <a:ea typeface="SimSun" pitchFamily="2" charset="-122"/>
              </a:rPr>
              <a:t>–</a:t>
            </a:r>
          </a:p>
          <a:p>
            <a:pPr marL="0" indent="0" defTabSz="914400" eaLnBrk="1" hangingPunct="1">
              <a:buNone/>
            </a:pPr>
            <a:r>
              <a:rPr lang="zh-TW" altLang="en-US" b="1" dirty="0" smtClean="0">
                <a:solidFill>
                  <a:schemeClr val="bg1"/>
                </a:solidFill>
                <a:latin typeface="SimSun" pitchFamily="2" charset="-122"/>
                <a:ea typeface="SimSun" pitchFamily="2" charset="-122"/>
              </a:rPr>
              <a:t>「在亚当里众人都死了，照样，</a:t>
            </a:r>
            <a:endParaRPr lang="en-US" altLang="zh-TW" b="1" dirty="0">
              <a:solidFill>
                <a:schemeClr val="bg1"/>
              </a:solidFill>
              <a:latin typeface="SimSun" pitchFamily="2" charset="-122"/>
              <a:ea typeface="SimSun" pitchFamily="2" charset="-122"/>
            </a:endParaRPr>
          </a:p>
          <a:p>
            <a:pPr marL="0" indent="0" defTabSz="914400" eaLnBrk="1" hangingPunct="1">
              <a:buNone/>
            </a:pPr>
            <a:r>
              <a:rPr lang="zh-TW" altLang="en-US" b="1" dirty="0" smtClean="0">
                <a:solidFill>
                  <a:schemeClr val="bg1"/>
                </a:solidFill>
                <a:latin typeface="SimSun" pitchFamily="2" charset="-122"/>
                <a:ea typeface="SimSun" pitchFamily="2" charset="-122"/>
              </a:rPr>
              <a:t>在基督里众人也都要复活。」</a:t>
            </a:r>
            <a:endParaRPr lang="en-US" altLang="zh-HK" b="1" dirty="0">
              <a:solidFill>
                <a:schemeClr val="bg1"/>
              </a:solidFill>
              <a:ea typeface="PMingLiU" pitchFamily="18" charset="-120"/>
            </a:endParaRPr>
          </a:p>
          <a:p>
            <a:pPr marL="0" indent="0" defTabSz="914400" eaLnBrk="1" hangingPunct="1">
              <a:buFont typeface="Arial" pitchFamily="34" charset="0"/>
              <a:buNone/>
            </a:pPr>
            <a:endParaRPr lang="en-AU" altLang="zh-HK" sz="2400" b="1" dirty="0" smtClean="0">
              <a:solidFill>
                <a:srgbClr val="FFFF00"/>
              </a:solidFill>
              <a:ea typeface="PMingLiU" pitchFamily="18" charset="-120"/>
            </a:endParaRPr>
          </a:p>
          <a:p>
            <a:pPr marL="0" indent="0" defTabSz="914400" eaLnBrk="1" hangingPunct="1">
              <a:buFont typeface="Arial" pitchFamily="34" charset="0"/>
              <a:buNone/>
            </a:pPr>
            <a:r>
              <a:rPr lang="en-AU" altLang="zh-HK" dirty="0" smtClean="0">
                <a:solidFill>
                  <a:srgbClr val="FFFF00"/>
                </a:solidFill>
                <a:ea typeface="PMingLiU" pitchFamily="18" charset="-120"/>
              </a:rPr>
              <a:t>Verse 22</a:t>
            </a:r>
          </a:p>
          <a:p>
            <a:pPr marL="0" indent="0" defTabSz="914400" eaLnBrk="1" hangingPunct="1">
              <a:buFont typeface="Arial" pitchFamily="34" charset="0"/>
              <a:buNone/>
            </a:pPr>
            <a:r>
              <a:rPr lang="en-US" altLang="zh-HK" dirty="0" smtClean="0">
                <a:solidFill>
                  <a:schemeClr val="bg1"/>
                </a:solidFill>
                <a:ea typeface="PMingLiU" pitchFamily="18" charset="-120"/>
              </a:rPr>
              <a:t>“For as in Adam all die, so also in Christ all will be made alive.”</a:t>
            </a:r>
            <a:endParaRPr lang="en-US" altLang="zh-HK" sz="2800" dirty="0" smtClean="0">
              <a:solidFill>
                <a:schemeClr val="bg1"/>
              </a:solidFill>
              <a:ea typeface="PMingLiU" pitchFamily="18" charset="-12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ext Box 4"/>
          <p:cNvSpPr txBox="1">
            <a:spLocks noChangeArrowheads="1"/>
          </p:cNvSpPr>
          <p:nvPr/>
        </p:nvSpPr>
        <p:spPr bwMode="auto">
          <a:xfrm>
            <a:off x="1752600" y="3834825"/>
            <a:ext cx="5562600" cy="584775"/>
          </a:xfrm>
          <a:prstGeom prst="rect">
            <a:avLst/>
          </a:prstGeom>
          <a:noFill/>
          <a:ln w="9525">
            <a:noFill/>
            <a:miter lim="800000"/>
            <a:headEnd/>
            <a:tailEnd/>
          </a:ln>
        </p:spPr>
        <p:txBody>
          <a:bodyPr wrap="square">
            <a:spAutoFit/>
          </a:bodyPr>
          <a:lstStyle/>
          <a:p>
            <a:pPr>
              <a:spcBef>
                <a:spcPct val="50000"/>
              </a:spcBef>
            </a:pPr>
            <a:r>
              <a:rPr lang="zh-TW" altLang="en-US" b="1" dirty="0" smtClean="0">
                <a:solidFill>
                  <a:srgbClr val="FFFFFF"/>
                </a:solidFill>
                <a:latin typeface="SimSun" pitchFamily="2" charset="-122"/>
                <a:ea typeface="SimSun" pitchFamily="2" charset="-122"/>
                <a:cs typeface="Arial" pitchFamily="34" charset="0"/>
              </a:rPr>
              <a:t>林前</a:t>
            </a:r>
            <a:r>
              <a:rPr lang="en-US" altLang="zh-TW" b="1" dirty="0" smtClean="0">
                <a:solidFill>
                  <a:srgbClr val="FFFFFF"/>
                </a:solidFill>
                <a:latin typeface="SimSun" pitchFamily="2" charset="-122"/>
                <a:ea typeface="SimSun" pitchFamily="2" charset="-122"/>
                <a:cs typeface="Arial" pitchFamily="34" charset="0"/>
              </a:rPr>
              <a:t>15:45</a:t>
            </a:r>
            <a:r>
              <a:rPr lang="zh-TW" altLang="en-US" b="1" dirty="0" smtClean="0">
                <a:solidFill>
                  <a:srgbClr val="FFFFFF"/>
                </a:solidFill>
                <a:latin typeface="SimSun" pitchFamily="2" charset="-122"/>
                <a:ea typeface="SimSun" pitchFamily="2" charset="-122"/>
                <a:cs typeface="Arial" pitchFamily="34" charset="0"/>
              </a:rPr>
              <a:t> </a:t>
            </a:r>
            <a:r>
              <a:rPr lang="en-AU" altLang="zh-HK" dirty="0">
                <a:solidFill>
                  <a:srgbClr val="FFE1FF"/>
                </a:solidFill>
                <a:latin typeface="Arial" pitchFamily="34" charset="0"/>
                <a:cs typeface="Arial" pitchFamily="34" charset="0"/>
              </a:rPr>
              <a:t>1 Cor. 15:45</a:t>
            </a:r>
            <a:endParaRPr lang="en-US" altLang="zh-HK" b="1" dirty="0">
              <a:solidFill>
                <a:srgbClr val="FFE1FF"/>
              </a:solidFill>
              <a:latin typeface="Arial" pitchFamily="34" charset="0"/>
              <a:cs typeface="Arial" pitchFamily="34" charset="0"/>
            </a:endParaRPr>
          </a:p>
        </p:txBody>
      </p:sp>
      <p:sp>
        <p:nvSpPr>
          <p:cNvPr id="285699" name="WordArt 5"/>
          <p:cNvSpPr>
            <a:spLocks noChangeArrowheads="1" noChangeShapeType="1" noTextEdit="1"/>
          </p:cNvSpPr>
          <p:nvPr/>
        </p:nvSpPr>
        <p:spPr bwMode="auto">
          <a:xfrm>
            <a:off x="587375" y="1484313"/>
            <a:ext cx="1655763" cy="2089150"/>
          </a:xfrm>
          <a:prstGeom prst="rect">
            <a:avLst/>
          </a:prstGeom>
        </p:spPr>
        <p:txBody>
          <a:bodyPr wrap="none" fromWordArt="1">
            <a:prstTxWarp prst="textPlain">
              <a:avLst>
                <a:gd name="adj" fmla="val 50000"/>
              </a:avLst>
            </a:prstTxWarp>
          </a:bodyPr>
          <a:lstStyle/>
          <a:p>
            <a:pPr eaLnBrk="1" hangingPunct="1"/>
            <a:r>
              <a:rPr lang="en-AU" sz="3600" b="1" kern="10" dirty="0" smtClean="0">
                <a:ln w="9525">
                  <a:solidFill>
                    <a:srgbClr val="000000"/>
                  </a:solidFill>
                  <a:round/>
                  <a:headEnd/>
                  <a:tailEnd/>
                </a:ln>
                <a:latin typeface="Calibri" pitchFamily="34" charset="0"/>
                <a:cs typeface="Arial" pitchFamily="34" charset="0"/>
              </a:rPr>
              <a:t>“The </a:t>
            </a:r>
            <a:endParaRPr lang="en-AU" sz="3600" b="1" kern="10" dirty="0">
              <a:ln w="9525">
                <a:solidFill>
                  <a:srgbClr val="000000"/>
                </a:solidFill>
                <a:round/>
                <a:headEnd/>
                <a:tailEnd/>
              </a:ln>
              <a:latin typeface="Calibri" pitchFamily="34" charset="0"/>
              <a:cs typeface="Arial" pitchFamily="34" charset="0"/>
            </a:endParaRPr>
          </a:p>
          <a:p>
            <a:pPr eaLnBrk="1" hangingPunct="1"/>
            <a:r>
              <a:rPr lang="en-AU" sz="3600" b="1" kern="10" dirty="0">
                <a:ln w="9525">
                  <a:solidFill>
                    <a:srgbClr val="000000"/>
                  </a:solidFill>
                  <a:round/>
                  <a:headEnd/>
                  <a:tailEnd/>
                </a:ln>
                <a:latin typeface="Calibri" pitchFamily="34" charset="0"/>
                <a:cs typeface="Arial" pitchFamily="34" charset="0"/>
              </a:rPr>
              <a:t>FIRST </a:t>
            </a:r>
          </a:p>
          <a:p>
            <a:pPr eaLnBrk="1" hangingPunct="1"/>
            <a:r>
              <a:rPr lang="en-AU" sz="3600" b="1" kern="10" dirty="0" smtClean="0">
                <a:ln w="9525">
                  <a:solidFill>
                    <a:srgbClr val="000000"/>
                  </a:solidFill>
                  <a:round/>
                  <a:headEnd/>
                  <a:tailEnd/>
                </a:ln>
                <a:latin typeface="Calibri" pitchFamily="34" charset="0"/>
                <a:cs typeface="Arial" pitchFamily="34" charset="0"/>
              </a:rPr>
              <a:t>Adam”</a:t>
            </a:r>
            <a:endParaRPr lang="en-AU" sz="3600" b="1" kern="10" dirty="0">
              <a:ln w="9525">
                <a:solidFill>
                  <a:srgbClr val="000000"/>
                </a:solidFill>
                <a:round/>
                <a:headEnd/>
                <a:tailEnd/>
              </a:ln>
              <a:latin typeface="Calibri" pitchFamily="34" charset="0"/>
              <a:cs typeface="Arial" pitchFamily="34" charset="0"/>
            </a:endParaRPr>
          </a:p>
        </p:txBody>
      </p:sp>
      <p:sp>
        <p:nvSpPr>
          <p:cNvPr id="285700" name="WordArt 6"/>
          <p:cNvSpPr>
            <a:spLocks noChangeArrowheads="1" noChangeShapeType="1" noTextEdit="1"/>
          </p:cNvSpPr>
          <p:nvPr/>
        </p:nvSpPr>
        <p:spPr bwMode="auto">
          <a:xfrm>
            <a:off x="6629400" y="1493838"/>
            <a:ext cx="1704975" cy="2087562"/>
          </a:xfrm>
          <a:prstGeom prst="rect">
            <a:avLst/>
          </a:prstGeom>
        </p:spPr>
        <p:txBody>
          <a:bodyPr wrap="none" fromWordArt="1">
            <a:prstTxWarp prst="textPlain">
              <a:avLst>
                <a:gd name="adj" fmla="val 50000"/>
              </a:avLst>
            </a:prstTxWarp>
          </a:bodyPr>
          <a:lstStyle/>
          <a:p>
            <a:pPr eaLnBrk="1" hangingPunct="1"/>
            <a:r>
              <a:rPr lang="en-AU" sz="3600" b="1" kern="10" dirty="0" smtClean="0">
                <a:ln w="9525">
                  <a:solidFill>
                    <a:srgbClr val="000000"/>
                  </a:solidFill>
                  <a:round/>
                  <a:headEnd/>
                  <a:tailEnd/>
                </a:ln>
                <a:latin typeface="Calibri" pitchFamily="34" charset="0"/>
                <a:cs typeface="Arial" pitchFamily="34" charset="0"/>
              </a:rPr>
              <a:t>“The</a:t>
            </a:r>
            <a:endParaRPr lang="en-AU" sz="3600" b="1" kern="10" dirty="0">
              <a:ln w="9525">
                <a:solidFill>
                  <a:srgbClr val="000000"/>
                </a:solidFill>
                <a:round/>
                <a:headEnd/>
                <a:tailEnd/>
              </a:ln>
              <a:latin typeface="Calibri" pitchFamily="34" charset="0"/>
              <a:cs typeface="Arial" pitchFamily="34" charset="0"/>
            </a:endParaRPr>
          </a:p>
          <a:p>
            <a:pPr eaLnBrk="1" hangingPunct="1"/>
            <a:r>
              <a:rPr lang="en-AU" sz="3600" b="1" kern="10" dirty="0">
                <a:ln w="9525">
                  <a:solidFill>
                    <a:srgbClr val="000000"/>
                  </a:solidFill>
                  <a:round/>
                  <a:headEnd/>
                  <a:tailEnd/>
                </a:ln>
                <a:latin typeface="Calibri" pitchFamily="34" charset="0"/>
                <a:cs typeface="Arial" pitchFamily="34" charset="0"/>
              </a:rPr>
              <a:t>LAST </a:t>
            </a:r>
          </a:p>
          <a:p>
            <a:pPr eaLnBrk="1" hangingPunct="1"/>
            <a:r>
              <a:rPr lang="en-AU" sz="3600" b="1" kern="10" dirty="0" smtClean="0">
                <a:ln w="9525">
                  <a:solidFill>
                    <a:srgbClr val="000000"/>
                  </a:solidFill>
                  <a:round/>
                  <a:headEnd/>
                  <a:tailEnd/>
                </a:ln>
                <a:latin typeface="Calibri" pitchFamily="34" charset="0"/>
                <a:cs typeface="Arial" pitchFamily="34" charset="0"/>
              </a:rPr>
              <a:t>Adam”</a:t>
            </a:r>
            <a:endParaRPr lang="en-AU" sz="3600" b="1" kern="10" dirty="0">
              <a:ln w="9525">
                <a:solidFill>
                  <a:srgbClr val="000000"/>
                </a:solidFill>
                <a:round/>
                <a:headEnd/>
                <a:tailEnd/>
              </a:ln>
              <a:latin typeface="Calibri" pitchFamily="34" charset="0"/>
              <a:cs typeface="Arial" pitchFamily="34" charset="0"/>
            </a:endParaRPr>
          </a:p>
        </p:txBody>
      </p:sp>
      <p:sp>
        <p:nvSpPr>
          <p:cNvPr id="285701" name="Line 7"/>
          <p:cNvSpPr>
            <a:spLocks noChangeShapeType="1"/>
          </p:cNvSpPr>
          <p:nvPr/>
        </p:nvSpPr>
        <p:spPr bwMode="auto">
          <a:xfrm>
            <a:off x="2916238" y="2384425"/>
            <a:ext cx="3311525" cy="0"/>
          </a:xfrm>
          <a:prstGeom prst="line">
            <a:avLst/>
          </a:prstGeom>
          <a:noFill/>
          <a:ln w="190500">
            <a:solidFill>
              <a:srgbClr val="FF9900"/>
            </a:solidFill>
            <a:round/>
            <a:headEnd type="oval" w="med" len="med"/>
            <a:tailEnd type="triangle" w="lg" len="lg"/>
          </a:ln>
        </p:spPr>
        <p:txBody>
          <a:bodyPr/>
          <a:lstStyle/>
          <a:p>
            <a:pPr algn="l" eaLnBrk="1" hangingPunct="1"/>
            <a:endParaRPr lang="en-AU" sz="1800">
              <a:solidFill>
                <a:srgbClr val="000000"/>
              </a:solidFill>
              <a:latin typeface="Arial" pitchFamily="34" charset="0"/>
              <a:cs typeface="Arial" pitchFamily="34" charset="0"/>
            </a:endParaRPr>
          </a:p>
        </p:txBody>
      </p:sp>
      <p:sp>
        <p:nvSpPr>
          <p:cNvPr id="285702" name="Text Box 8"/>
          <p:cNvSpPr txBox="1">
            <a:spLocks noChangeArrowheads="1"/>
          </p:cNvSpPr>
          <p:nvPr/>
        </p:nvSpPr>
        <p:spPr bwMode="auto">
          <a:xfrm>
            <a:off x="98425" y="4819471"/>
            <a:ext cx="8893175" cy="1446550"/>
          </a:xfrm>
          <a:prstGeom prst="rect">
            <a:avLst/>
          </a:prstGeom>
          <a:noFill/>
          <a:ln w="9525">
            <a:noFill/>
            <a:miter lim="800000"/>
            <a:headEnd/>
            <a:tailEnd/>
          </a:ln>
        </p:spPr>
        <p:txBody>
          <a:bodyPr>
            <a:spAutoFit/>
          </a:bodyPr>
          <a:lstStyle/>
          <a:p>
            <a:pPr>
              <a:spcBef>
                <a:spcPct val="50000"/>
              </a:spcBef>
            </a:pPr>
            <a:r>
              <a:rPr lang="zh-TW" altLang="en-US" sz="4000" b="1" dirty="0" smtClean="0">
                <a:solidFill>
                  <a:srgbClr val="FF9900"/>
                </a:solidFill>
                <a:latin typeface="SimSun" pitchFamily="2" charset="-122"/>
                <a:ea typeface="SimSun" pitchFamily="2" charset="-122"/>
                <a:cs typeface="Arial" pitchFamily="34" charset="0"/>
              </a:rPr>
              <a:t>哪个亚当对福音来说是不必要呢</a:t>
            </a:r>
            <a:r>
              <a:rPr lang="en-US" altLang="zh-TW" sz="4000" b="1" dirty="0" smtClean="0">
                <a:solidFill>
                  <a:srgbClr val="FF9900"/>
                </a:solidFill>
                <a:latin typeface="SimSun" pitchFamily="2" charset="-122"/>
                <a:ea typeface="SimSun" pitchFamily="2" charset="-122"/>
                <a:cs typeface="Arial" pitchFamily="34" charset="0"/>
              </a:rPr>
              <a:t>?</a:t>
            </a:r>
            <a:endParaRPr lang="en-US" altLang="zh-HK" sz="4000" b="1" dirty="0">
              <a:solidFill>
                <a:srgbClr val="FF9900"/>
              </a:solidFill>
              <a:latin typeface="SimSun" pitchFamily="2" charset="-122"/>
              <a:ea typeface="SimSun" pitchFamily="2" charset="-122"/>
              <a:cs typeface="Arial" pitchFamily="34" charset="0"/>
            </a:endParaRPr>
          </a:p>
          <a:p>
            <a:pPr>
              <a:spcBef>
                <a:spcPct val="50000"/>
              </a:spcBef>
            </a:pPr>
            <a:r>
              <a:rPr lang="en-AU" altLang="zh-HK" b="1" dirty="0" smtClean="0">
                <a:solidFill>
                  <a:srgbClr val="FF9900"/>
                </a:solidFill>
                <a:latin typeface="Calibri" pitchFamily="34" charset="0"/>
                <a:cs typeface="Arial" pitchFamily="34" charset="0"/>
              </a:rPr>
              <a:t>Which </a:t>
            </a:r>
            <a:r>
              <a:rPr lang="en-AU" altLang="zh-HK" b="1" dirty="0">
                <a:solidFill>
                  <a:srgbClr val="FF9900"/>
                </a:solidFill>
                <a:latin typeface="Calibri" pitchFamily="34" charset="0"/>
                <a:cs typeface="Arial" pitchFamily="34" charset="0"/>
              </a:rPr>
              <a:t>Adam is non-essential </a:t>
            </a:r>
            <a:r>
              <a:rPr lang="en-AU" altLang="zh-HK" b="1" dirty="0" smtClean="0">
                <a:solidFill>
                  <a:srgbClr val="FF9900"/>
                </a:solidFill>
                <a:latin typeface="Calibri" pitchFamily="34" charset="0"/>
                <a:cs typeface="Arial" pitchFamily="34" charset="0"/>
              </a:rPr>
              <a:t>to </a:t>
            </a:r>
            <a:r>
              <a:rPr lang="en-AU" altLang="zh-HK" b="1" dirty="0">
                <a:solidFill>
                  <a:srgbClr val="FF9900"/>
                </a:solidFill>
                <a:latin typeface="Calibri" pitchFamily="34" charset="0"/>
                <a:cs typeface="Arial" pitchFamily="34" charset="0"/>
              </a:rPr>
              <a:t>the Gospel</a:t>
            </a:r>
            <a:r>
              <a:rPr lang="en-AU" altLang="zh-HK" b="1" dirty="0" smtClean="0">
                <a:solidFill>
                  <a:srgbClr val="FF9900"/>
                </a:solidFill>
                <a:latin typeface="Calibri" pitchFamily="34" charset="0"/>
                <a:cs typeface="Arial" pitchFamily="34" charset="0"/>
              </a:rPr>
              <a:t>?</a:t>
            </a:r>
            <a:endParaRPr lang="en-AU" altLang="zh-HK" b="1" dirty="0">
              <a:solidFill>
                <a:srgbClr val="FF9900"/>
              </a:solidFill>
              <a:latin typeface="Calibri" pitchFamily="34" charset="0"/>
              <a:cs typeface="Arial" pitchFamily="34" charset="0"/>
            </a:endParaRPr>
          </a:p>
        </p:txBody>
      </p:sp>
      <p:sp>
        <p:nvSpPr>
          <p:cNvPr id="285703" name="文字方塊 1"/>
          <p:cNvSpPr txBox="1">
            <a:spLocks noChangeArrowheads="1"/>
          </p:cNvSpPr>
          <p:nvPr/>
        </p:nvSpPr>
        <p:spPr bwMode="auto">
          <a:xfrm>
            <a:off x="479425" y="485775"/>
            <a:ext cx="3084513" cy="769938"/>
          </a:xfrm>
          <a:prstGeom prst="rect">
            <a:avLst/>
          </a:prstGeom>
          <a:noFill/>
          <a:ln w="9525">
            <a:noFill/>
            <a:miter lim="800000"/>
            <a:headEnd/>
            <a:tailEnd/>
          </a:ln>
        </p:spPr>
        <p:txBody>
          <a:bodyPr>
            <a:spAutoFit/>
          </a:bodyPr>
          <a:lstStyle/>
          <a:p>
            <a:pPr algn="l" eaLnBrk="1" hangingPunct="1"/>
            <a:r>
              <a:rPr lang="zh-TW" altLang="en-US" sz="4400" dirty="0" smtClean="0">
                <a:latin typeface="SimSun" pitchFamily="2" charset="-122"/>
                <a:ea typeface="SimSun" pitchFamily="2" charset="-122"/>
                <a:cs typeface="Arial" pitchFamily="34" charset="0"/>
              </a:rPr>
              <a:t>第一个亚当</a:t>
            </a:r>
            <a:endParaRPr lang="zh-HK" altLang="en-US" sz="4400" dirty="0">
              <a:latin typeface="SimSun" pitchFamily="2" charset="-122"/>
              <a:ea typeface="SimSun" pitchFamily="2" charset="-122"/>
              <a:cs typeface="Arial" pitchFamily="34" charset="0"/>
            </a:endParaRPr>
          </a:p>
        </p:txBody>
      </p:sp>
      <p:sp>
        <p:nvSpPr>
          <p:cNvPr id="285704" name="文字方塊 7"/>
          <p:cNvSpPr txBox="1">
            <a:spLocks noChangeArrowheads="1"/>
          </p:cNvSpPr>
          <p:nvPr/>
        </p:nvSpPr>
        <p:spPr bwMode="auto">
          <a:xfrm>
            <a:off x="4935538" y="476250"/>
            <a:ext cx="4100512" cy="769938"/>
          </a:xfrm>
          <a:prstGeom prst="rect">
            <a:avLst/>
          </a:prstGeom>
          <a:noFill/>
          <a:ln w="9525">
            <a:noFill/>
            <a:miter lim="800000"/>
            <a:headEnd/>
            <a:tailEnd/>
          </a:ln>
        </p:spPr>
        <p:txBody>
          <a:bodyPr>
            <a:spAutoFit/>
          </a:bodyPr>
          <a:lstStyle/>
          <a:p>
            <a:pPr algn="l" eaLnBrk="1" hangingPunct="1"/>
            <a:r>
              <a:rPr lang="zh-TW" altLang="en-US" sz="4400" dirty="0" smtClean="0">
                <a:latin typeface="SimSun" pitchFamily="2" charset="-122"/>
                <a:ea typeface="SimSun" pitchFamily="2" charset="-122"/>
                <a:cs typeface="Arial" pitchFamily="34" charset="0"/>
              </a:rPr>
              <a:t>最后一个亚当</a:t>
            </a:r>
            <a:endParaRPr lang="zh-HK" altLang="en-US" sz="4400" dirty="0">
              <a:latin typeface="SimSun" pitchFamily="2" charset="-122"/>
              <a:ea typeface="SimSun" pitchFamily="2" charset="-122"/>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44162" name="Text Box 2"/>
          <p:cNvSpPr txBox="1">
            <a:spLocks noGrp="1" noChangeArrowheads="1"/>
          </p:cNvSpPr>
          <p:nvPr>
            <p:ph idx="4294967295"/>
          </p:nvPr>
        </p:nvSpPr>
        <p:spPr>
          <a:xfrm>
            <a:off x="762000" y="570262"/>
            <a:ext cx="7543800" cy="4382738"/>
          </a:xfrm>
          <a:noFill/>
          <a:ln/>
        </p:spPr>
        <p:txBody>
          <a:bodyPr>
            <a:spAutoFit/>
          </a:bodyPr>
          <a:lstStyle/>
          <a:p>
            <a:pPr marL="0" indent="0" defTabSz="914400">
              <a:buFont typeface="Arial" pitchFamily="34" charset="0"/>
              <a:buNone/>
            </a:pPr>
            <a:r>
              <a:rPr lang="zh-TW" altLang="en-US" b="1" dirty="0" smtClean="0">
                <a:solidFill>
                  <a:srgbClr val="FFFF00"/>
                </a:solidFill>
              </a:rPr>
              <a:t>启示录</a:t>
            </a:r>
            <a:r>
              <a:rPr lang="en-US" altLang="zh-TW" b="1" dirty="0" smtClean="0">
                <a:solidFill>
                  <a:srgbClr val="FFFF00"/>
                </a:solidFill>
              </a:rPr>
              <a:t>21:4</a:t>
            </a:r>
            <a:endParaRPr lang="en-AU" b="1" dirty="0">
              <a:solidFill>
                <a:srgbClr val="FFFF00"/>
              </a:solidFill>
            </a:endParaRPr>
          </a:p>
          <a:p>
            <a:pPr indent="0">
              <a:buNone/>
            </a:pPr>
            <a:r>
              <a:rPr lang="zh-TW" altLang="en-US" b="1" dirty="0" smtClean="0">
                <a:solidFill>
                  <a:schemeClr val="bg1"/>
                </a:solidFill>
              </a:rPr>
              <a:t>「神要擦去他们一切的眼泪，</a:t>
            </a:r>
            <a:r>
              <a:rPr lang="zh-TW" altLang="en-US" b="1" dirty="0" smtClean="0">
                <a:solidFill>
                  <a:srgbClr val="FFFF00"/>
                </a:solidFill>
              </a:rPr>
              <a:t>不再有死亡</a:t>
            </a:r>
            <a:r>
              <a:rPr lang="zh-TW" altLang="en-US" b="1" dirty="0" smtClean="0">
                <a:solidFill>
                  <a:schemeClr val="bg1"/>
                </a:solidFill>
              </a:rPr>
              <a:t>，也不再有悲哀、哭号、疼痛</a:t>
            </a:r>
            <a:r>
              <a:rPr lang="en-US" altLang="zh-TW" b="1" dirty="0" smtClean="0">
                <a:solidFill>
                  <a:schemeClr val="bg1"/>
                </a:solidFill>
              </a:rPr>
              <a:t>……</a:t>
            </a:r>
            <a:r>
              <a:rPr lang="zh-TW" altLang="en-US" b="1" dirty="0" smtClean="0">
                <a:solidFill>
                  <a:schemeClr val="bg1"/>
                </a:solidFill>
              </a:rPr>
              <a:t>」</a:t>
            </a:r>
            <a:endParaRPr lang="en-US" altLang="zh-TW" b="1" dirty="0" smtClean="0">
              <a:solidFill>
                <a:schemeClr val="bg1"/>
              </a:solidFill>
            </a:endParaRPr>
          </a:p>
          <a:p>
            <a:pPr indent="0">
              <a:spcBef>
                <a:spcPts val="1200"/>
              </a:spcBef>
              <a:buNone/>
            </a:pPr>
            <a:r>
              <a:rPr lang="en-AU" altLang="zh-HK" dirty="0" smtClean="0">
                <a:solidFill>
                  <a:srgbClr val="FFFF00"/>
                </a:solidFill>
              </a:rPr>
              <a:t>Revelation 21:4</a:t>
            </a:r>
            <a:endParaRPr lang="en-US" altLang="zh-TW" dirty="0" smtClean="0">
              <a:solidFill>
                <a:schemeClr val="bg1"/>
              </a:solidFill>
            </a:endParaRPr>
          </a:p>
          <a:p>
            <a:pPr indent="0">
              <a:buNone/>
            </a:pPr>
            <a:r>
              <a:rPr lang="en-US" altLang="zh-HK" dirty="0">
                <a:solidFill>
                  <a:schemeClr val="bg1"/>
                </a:solidFill>
              </a:rPr>
              <a:t>“</a:t>
            </a:r>
            <a:r>
              <a:rPr lang="en-AU" altLang="zh-HK" dirty="0">
                <a:solidFill>
                  <a:schemeClr val="bg1"/>
                </a:solidFill>
              </a:rPr>
              <a:t>And God shall wipe away all tears from their eyes; and there shall be </a:t>
            </a:r>
            <a:r>
              <a:rPr lang="en-AU" altLang="zh-HK"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no more death</a:t>
            </a:r>
            <a:r>
              <a:rPr lang="en-AU" altLang="zh-HK" dirty="0">
                <a:solidFill>
                  <a:schemeClr val="bg1"/>
                </a:solidFill>
              </a:rPr>
              <a:t>, neither sorrow, nor crying, neither shall there be any more pain… </a:t>
            </a:r>
            <a:r>
              <a:rPr lang="en-AU" altLang="zh-HK" dirty="0" smtClean="0">
                <a:solidFill>
                  <a:schemeClr val="bg1"/>
                </a:solidFill>
              </a:rPr>
              <a:t>”</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1.jpg"/>
          <p:cNvPicPr>
            <a:picLocks noChangeAspect="1"/>
          </p:cNvPicPr>
          <p:nvPr/>
        </p:nvPicPr>
        <p:blipFill>
          <a:blip r:embed="rId3" cstate="print"/>
          <a:stretch>
            <a:fillRect/>
          </a:stretch>
        </p:blipFill>
        <p:spPr>
          <a:xfrm>
            <a:off x="1524" y="0"/>
            <a:ext cx="9144000" cy="6858000"/>
          </a:xfrm>
          <a:prstGeom prst="rect">
            <a:avLst/>
          </a:prstGeom>
        </p:spPr>
      </p:pic>
      <p:sp>
        <p:nvSpPr>
          <p:cNvPr id="3" name="TextBox 2"/>
          <p:cNvSpPr txBox="1"/>
          <p:nvPr/>
        </p:nvSpPr>
        <p:spPr>
          <a:xfrm>
            <a:off x="6400800" y="3352800"/>
            <a:ext cx="2209800" cy="461665"/>
          </a:xfrm>
          <a:prstGeom prst="rect">
            <a:avLst/>
          </a:prstGeom>
          <a:noFill/>
        </p:spPr>
        <p:txBody>
          <a:bodyPr wrap="square" rtlCol="0">
            <a:spAutoFit/>
          </a:bodyPr>
          <a:lstStyle/>
          <a:p>
            <a:pPr algn="ctr"/>
            <a:r>
              <a:rPr lang="zh-TW" altLang="en-US" sz="2400" b="1" dirty="0" smtClean="0">
                <a:ln>
                  <a:solidFill>
                    <a:srgbClr val="000000">
                      <a:alpha val="58000"/>
                    </a:srgbClr>
                  </a:solidFill>
                </a:ln>
                <a:solidFill>
                  <a:srgbClr val="FFFFFF"/>
                </a:solidFill>
                <a:latin typeface="Calibri" pitchFamily="34" charset="0"/>
                <a:cs typeface="Arial" charset="0"/>
              </a:rPr>
              <a:t>新天新地</a:t>
            </a:r>
            <a:endParaRPr lang="en-US" sz="2400" b="1" dirty="0">
              <a:ln>
                <a:solidFill>
                  <a:srgbClr val="000000">
                    <a:alpha val="58000"/>
                  </a:srgbClr>
                </a:solidFill>
              </a:ln>
              <a:solidFill>
                <a:srgbClr val="FFFFFF"/>
              </a:solidFill>
              <a:latin typeface="Calibri" pitchFamily="34" charset="0"/>
              <a:cs typeface="Arial" charset="0"/>
            </a:endParaRPr>
          </a:p>
        </p:txBody>
      </p:sp>
      <p:sp>
        <p:nvSpPr>
          <p:cNvPr id="5" name="TextBox 4"/>
          <p:cNvSpPr txBox="1"/>
          <p:nvPr/>
        </p:nvSpPr>
        <p:spPr>
          <a:xfrm>
            <a:off x="1295400" y="4572000"/>
            <a:ext cx="2667000" cy="1938992"/>
          </a:xfrm>
          <a:prstGeom prst="rect">
            <a:avLst/>
          </a:prstGeom>
          <a:noFill/>
        </p:spPr>
        <p:txBody>
          <a:bodyPr wrap="square" rtlCol="0">
            <a:spAutoFit/>
          </a:bodyPr>
          <a:lstStyle/>
          <a:p>
            <a:pPr algn="ctr"/>
            <a:r>
              <a:rPr lang="zh-TW" altLang="en-US" sz="2400" b="1" dirty="0" smtClean="0">
                <a:ln>
                  <a:solidFill>
                    <a:srgbClr val="000000">
                      <a:alpha val="57000"/>
                    </a:srgbClr>
                  </a:solidFill>
                </a:ln>
                <a:solidFill>
                  <a:srgbClr val="FFC000"/>
                </a:solidFill>
                <a:effectLst>
                  <a:outerShdw blurRad="38100" dist="38100" dir="2700000" algn="tl">
                    <a:srgbClr val="000000">
                      <a:alpha val="43137"/>
                    </a:srgbClr>
                  </a:outerShdw>
                </a:effectLst>
                <a:latin typeface="Calibri" pitchFamily="34" charset="0"/>
                <a:cs typeface="Arial" charset="0"/>
              </a:rPr>
              <a:t>入侵</a:t>
            </a:r>
            <a:endParaRPr lang="en-US" sz="2400" b="1" dirty="0" smtClean="0">
              <a:ln>
                <a:solidFill>
                  <a:srgbClr val="000000">
                    <a:alpha val="57000"/>
                  </a:srgbClr>
                </a:solidFill>
              </a:ln>
              <a:solidFill>
                <a:srgbClr val="FFC000"/>
              </a:solidFill>
              <a:effectLst>
                <a:outerShdw blurRad="38100" dist="38100" dir="2700000" algn="tl">
                  <a:srgbClr val="000000">
                    <a:alpha val="43137"/>
                  </a:srgbClr>
                </a:outerShdw>
              </a:effectLst>
              <a:latin typeface="Calibri" pitchFamily="34" charset="0"/>
              <a:cs typeface="Arial" charset="0"/>
            </a:endParaRPr>
          </a:p>
          <a:p>
            <a:pPr algn="ctr"/>
            <a:r>
              <a:rPr lang="zh-TW" altLang="en-US" sz="2400" b="1" dirty="0" smtClean="0">
                <a:ln>
                  <a:solidFill>
                    <a:srgbClr val="000000">
                      <a:alpha val="57000"/>
                    </a:srgbClr>
                  </a:solidFill>
                </a:ln>
                <a:solidFill>
                  <a:srgbClr val="FFC000"/>
                </a:solidFill>
                <a:effectLst>
                  <a:outerShdw blurRad="38100" dist="38100" dir="2700000" algn="tl">
                    <a:srgbClr val="000000">
                      <a:alpha val="43137"/>
                    </a:srgbClr>
                  </a:outerShdw>
                </a:effectLst>
                <a:latin typeface="Calibri" pitchFamily="34" charset="0"/>
                <a:cs typeface="Arial" charset="0"/>
              </a:rPr>
              <a:t>死亡</a:t>
            </a:r>
            <a:endParaRPr lang="en-US" altLang="zh-TW" sz="2400" b="1" dirty="0" smtClean="0">
              <a:ln>
                <a:solidFill>
                  <a:srgbClr val="000000">
                    <a:alpha val="57000"/>
                  </a:srgbClr>
                </a:solidFill>
              </a:ln>
              <a:solidFill>
                <a:srgbClr val="FFC000"/>
              </a:solidFill>
              <a:effectLst>
                <a:outerShdw blurRad="38100" dist="38100" dir="2700000" algn="tl">
                  <a:srgbClr val="000000">
                    <a:alpha val="43137"/>
                  </a:srgbClr>
                </a:outerShdw>
              </a:effectLst>
              <a:latin typeface="Calibri" pitchFamily="34" charset="0"/>
              <a:cs typeface="Arial" charset="0"/>
            </a:endParaRPr>
          </a:p>
          <a:p>
            <a:pPr algn="ctr"/>
            <a:r>
              <a:rPr lang="zh-CN" altLang="en-US" sz="2400" b="1" dirty="0" smtClean="0">
                <a:ln>
                  <a:solidFill>
                    <a:srgbClr val="000000">
                      <a:alpha val="57000"/>
                    </a:srgbClr>
                  </a:solidFill>
                </a:ln>
                <a:solidFill>
                  <a:srgbClr val="FFC000"/>
                </a:solidFill>
                <a:effectLst>
                  <a:outerShdw blurRad="38100" dist="38100" dir="2700000" algn="tl">
                    <a:srgbClr val="000000">
                      <a:alpha val="43137"/>
                    </a:srgbClr>
                  </a:outerShdw>
                </a:effectLst>
                <a:latin typeface="Calibri" pitchFamily="34" charset="0"/>
                <a:cs typeface="Arial" charset="0"/>
              </a:rPr>
              <a:t>疼</a:t>
            </a:r>
            <a:r>
              <a:rPr lang="zh-TW" altLang="en-US" sz="2400" b="1" dirty="0" smtClean="0">
                <a:ln>
                  <a:solidFill>
                    <a:srgbClr val="000000">
                      <a:alpha val="57000"/>
                    </a:srgbClr>
                  </a:solidFill>
                </a:ln>
                <a:solidFill>
                  <a:srgbClr val="FFC000"/>
                </a:solidFill>
                <a:effectLst>
                  <a:outerShdw blurRad="38100" dist="38100" dir="2700000" algn="tl">
                    <a:srgbClr val="000000">
                      <a:alpha val="43137"/>
                    </a:srgbClr>
                  </a:outerShdw>
                </a:effectLst>
                <a:latin typeface="Calibri" pitchFamily="34" charset="0"/>
                <a:cs typeface="Arial" charset="0"/>
              </a:rPr>
              <a:t>痛</a:t>
            </a:r>
            <a:endParaRPr lang="en-US" altLang="zh-TW" sz="2400" b="1" dirty="0" smtClean="0">
              <a:ln>
                <a:solidFill>
                  <a:srgbClr val="000000">
                    <a:alpha val="57000"/>
                  </a:srgbClr>
                </a:solidFill>
              </a:ln>
              <a:solidFill>
                <a:srgbClr val="FFC000"/>
              </a:solidFill>
              <a:effectLst>
                <a:outerShdw blurRad="38100" dist="38100" dir="2700000" algn="tl">
                  <a:srgbClr val="000000">
                    <a:alpha val="43137"/>
                  </a:srgbClr>
                </a:outerShdw>
              </a:effectLst>
              <a:latin typeface="Calibri" pitchFamily="34" charset="0"/>
              <a:cs typeface="Arial" charset="0"/>
            </a:endParaRPr>
          </a:p>
          <a:p>
            <a:pPr algn="ctr"/>
            <a:r>
              <a:rPr lang="zh-TW" altLang="en-US" sz="2400" b="1" dirty="0" smtClean="0">
                <a:ln>
                  <a:solidFill>
                    <a:srgbClr val="000000">
                      <a:alpha val="57000"/>
                    </a:srgbClr>
                  </a:solidFill>
                </a:ln>
                <a:solidFill>
                  <a:srgbClr val="FFC000"/>
                </a:solidFill>
                <a:effectLst>
                  <a:outerShdw blurRad="38100" dist="38100" dir="2700000" algn="tl">
                    <a:srgbClr val="000000">
                      <a:alpha val="43137"/>
                    </a:srgbClr>
                  </a:outerShdw>
                </a:effectLst>
                <a:latin typeface="Calibri" pitchFamily="34" charset="0"/>
                <a:cs typeface="Arial" charset="0"/>
              </a:rPr>
              <a:t>苦难</a:t>
            </a:r>
            <a:endParaRPr lang="en-US" altLang="zh-TW" sz="2400" b="1" dirty="0" smtClean="0">
              <a:ln>
                <a:solidFill>
                  <a:srgbClr val="000000">
                    <a:alpha val="57000"/>
                  </a:srgbClr>
                </a:solidFill>
              </a:ln>
              <a:solidFill>
                <a:srgbClr val="FFC000"/>
              </a:solidFill>
              <a:effectLst>
                <a:outerShdw blurRad="38100" dist="38100" dir="2700000" algn="tl">
                  <a:srgbClr val="000000">
                    <a:alpha val="43137"/>
                  </a:srgbClr>
                </a:outerShdw>
              </a:effectLst>
              <a:latin typeface="Calibri" pitchFamily="34" charset="0"/>
              <a:cs typeface="Arial" charset="0"/>
            </a:endParaRPr>
          </a:p>
          <a:p>
            <a:pPr algn="ctr"/>
            <a:r>
              <a:rPr lang="zh-TW" altLang="en-US" sz="2400" b="1" dirty="0" smtClean="0">
                <a:ln>
                  <a:solidFill>
                    <a:srgbClr val="000000">
                      <a:alpha val="57000"/>
                    </a:srgbClr>
                  </a:solidFill>
                </a:ln>
                <a:solidFill>
                  <a:srgbClr val="FFC000"/>
                </a:solidFill>
                <a:effectLst>
                  <a:outerShdw blurRad="38100" dist="38100" dir="2700000" algn="tl">
                    <a:srgbClr val="000000">
                      <a:alpha val="43137"/>
                    </a:srgbClr>
                  </a:outerShdw>
                </a:effectLst>
                <a:latin typeface="Calibri" pitchFamily="34" charset="0"/>
                <a:cs typeface="Arial" charset="0"/>
              </a:rPr>
              <a:t>内心痛苦</a:t>
            </a:r>
            <a:endParaRPr lang="en-US" sz="2400" b="1" dirty="0" smtClean="0">
              <a:ln>
                <a:solidFill>
                  <a:srgbClr val="000000">
                    <a:alpha val="57000"/>
                  </a:srgbClr>
                </a:solidFill>
              </a:ln>
              <a:solidFill>
                <a:srgbClr val="FFC000"/>
              </a:solidFill>
              <a:effectLst>
                <a:outerShdw blurRad="38100" dist="38100" dir="2700000" algn="tl">
                  <a:srgbClr val="000000">
                    <a:alpha val="43137"/>
                  </a:srgbClr>
                </a:outerShdw>
              </a:effectLst>
              <a:latin typeface="Calibri" pitchFamily="34" charset="0"/>
              <a:cs typeface="Arial" charset="0"/>
            </a:endParaRPr>
          </a:p>
        </p:txBody>
      </p:sp>
      <p:sp>
        <p:nvSpPr>
          <p:cNvPr id="2" name="矩形 1"/>
          <p:cNvSpPr/>
          <p:nvPr/>
        </p:nvSpPr>
        <p:spPr>
          <a:xfrm>
            <a:off x="609600" y="762000"/>
            <a:ext cx="3048000" cy="457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schemeClr val="tx1"/>
                </a:solidFill>
              </a:rPr>
              <a:t>完美世界</a:t>
            </a:r>
            <a:endParaRPr lang="zh-HK" altLang="en-US" sz="2800" dirty="0">
              <a:solidFill>
                <a:schemeClr val="tx1"/>
              </a:solidFill>
            </a:endParaRPr>
          </a:p>
        </p:txBody>
      </p:sp>
      <p:sp>
        <p:nvSpPr>
          <p:cNvPr id="6" name="矩形 5"/>
          <p:cNvSpPr/>
          <p:nvPr/>
        </p:nvSpPr>
        <p:spPr>
          <a:xfrm>
            <a:off x="5154706" y="770965"/>
            <a:ext cx="3048000" cy="457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schemeClr val="tx1"/>
                </a:solidFill>
              </a:rPr>
              <a:t>复和</a:t>
            </a:r>
            <a:endParaRPr lang="zh-HK" altLang="en-US" sz="28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838200" y="988874"/>
            <a:ext cx="8001000" cy="1754326"/>
          </a:xfrm>
        </p:spPr>
        <p:txBody>
          <a:bodyPr wrap="square" rtlCol="0">
            <a:spAutoFit/>
          </a:bodyPr>
          <a:lstStyle/>
          <a:p>
            <a:pPr marL="0" indent="0">
              <a:spcBef>
                <a:spcPts val="0"/>
              </a:spcBef>
              <a:buNone/>
            </a:pPr>
            <a:r>
              <a:rPr lang="zh-TW" altLang="en-US" sz="3600" dirty="0" smtClean="0">
                <a:solidFill>
                  <a:schemeClr val="bg1"/>
                </a:solidFill>
                <a:effectLst>
                  <a:outerShdw blurRad="50800" dist="50800" dir="5400000" algn="ctr" rotWithShape="0">
                    <a:srgbClr val="000000"/>
                  </a:outerShdw>
                </a:effectLst>
                <a:latin typeface="Cambria" pitchFamily="18" charset="0"/>
              </a:rPr>
              <a:t>「盗贼来，无非要偷窃，杀害，毁坏；我来了，是要叫羊得生命，并且得的更丰盛。」</a:t>
            </a:r>
            <a:endParaRPr lang="en-US" dirty="0">
              <a:solidFill>
                <a:srgbClr val="FFFFFF"/>
              </a:solidFill>
              <a:latin typeface="+mj-lt"/>
            </a:endParaRPr>
          </a:p>
        </p:txBody>
      </p:sp>
      <p:sp>
        <p:nvSpPr>
          <p:cNvPr id="32771" name="TextBox 2"/>
          <p:cNvSpPr txBox="1">
            <a:spLocks noChangeArrowheads="1"/>
          </p:cNvSpPr>
          <p:nvPr/>
        </p:nvSpPr>
        <p:spPr bwMode="auto">
          <a:xfrm>
            <a:off x="762000" y="420469"/>
            <a:ext cx="4648200" cy="646331"/>
          </a:xfrm>
          <a:prstGeom prst="rect">
            <a:avLst/>
          </a:prstGeom>
          <a:noFill/>
          <a:ln w="9525">
            <a:noFill/>
            <a:miter lim="800000"/>
            <a:headEnd/>
            <a:tailEnd/>
          </a:ln>
        </p:spPr>
        <p:txBody>
          <a:bodyPr wrap="square">
            <a:spAutoFit/>
          </a:bodyPr>
          <a:lstStyle/>
          <a:p>
            <a:pPr algn="l" defTabSz="457200">
              <a:defRPr/>
            </a:pPr>
            <a:r>
              <a:rPr lang="zh-TW" altLang="en-US" sz="3600" dirty="0" smtClean="0">
                <a:effectLst>
                  <a:outerShdw blurRad="38100" dist="38100" dir="2700000" algn="tl">
                    <a:srgbClr val="000000">
                      <a:alpha val="43137"/>
                    </a:srgbClr>
                  </a:outerShdw>
                </a:effectLst>
                <a:latin typeface="Calibri"/>
              </a:rPr>
              <a:t>约翰福音</a:t>
            </a:r>
            <a:r>
              <a:rPr lang="en-US" altLang="ja-JP" sz="3600" dirty="0" smtClean="0">
                <a:effectLst>
                  <a:outerShdw blurRad="38100" dist="38100" dir="2700000" algn="tl">
                    <a:srgbClr val="000000">
                      <a:alpha val="43137"/>
                    </a:srgbClr>
                  </a:outerShdw>
                </a:effectLst>
                <a:latin typeface="Calibri"/>
              </a:rPr>
              <a:t> 10:10 (</a:t>
            </a:r>
            <a:r>
              <a:rPr lang="zh-TW" altLang="en-US" sz="3600" dirty="0" smtClean="0">
                <a:effectLst>
                  <a:outerShdw blurRad="38100" dist="38100" dir="2700000" algn="tl">
                    <a:srgbClr val="000000">
                      <a:alpha val="43137"/>
                    </a:srgbClr>
                  </a:outerShdw>
                </a:effectLst>
                <a:latin typeface="Calibri"/>
              </a:rPr>
              <a:t>耶稣</a:t>
            </a:r>
            <a:r>
              <a:rPr lang="en-US" altLang="ja-JP" sz="3600" dirty="0" smtClean="0">
                <a:effectLst>
                  <a:outerShdw blurRad="38100" dist="38100" dir="2700000" algn="tl">
                    <a:srgbClr val="000000">
                      <a:alpha val="43137"/>
                    </a:srgbClr>
                  </a:outerShdw>
                </a:effectLst>
                <a:latin typeface="Calibri"/>
              </a:rPr>
              <a:t>)</a:t>
            </a:r>
          </a:p>
        </p:txBody>
      </p:sp>
      <p:sp>
        <p:nvSpPr>
          <p:cNvPr id="4" name="TextBox 2"/>
          <p:cNvSpPr txBox="1">
            <a:spLocks noChangeArrowheads="1"/>
          </p:cNvSpPr>
          <p:nvPr/>
        </p:nvSpPr>
        <p:spPr bwMode="auto">
          <a:xfrm>
            <a:off x="818030" y="2958715"/>
            <a:ext cx="3886200" cy="523220"/>
          </a:xfrm>
          <a:prstGeom prst="rect">
            <a:avLst/>
          </a:prstGeom>
          <a:noFill/>
          <a:ln w="9525">
            <a:noFill/>
            <a:miter lim="800000"/>
            <a:headEnd/>
            <a:tailEnd/>
          </a:ln>
        </p:spPr>
        <p:txBody>
          <a:bodyPr wrap="square">
            <a:spAutoFit/>
          </a:bodyPr>
          <a:lstStyle/>
          <a:p>
            <a:pPr algn="l" defTabSz="457200">
              <a:defRPr/>
            </a:pPr>
            <a:r>
              <a:rPr lang="en-US" altLang="ja-JP" sz="2800" dirty="0" smtClean="0">
                <a:effectLst>
                  <a:outerShdw blurRad="38100" dist="38100" dir="2700000" algn="tl">
                    <a:srgbClr val="000000">
                      <a:alpha val="43137"/>
                    </a:srgbClr>
                  </a:outerShdw>
                </a:effectLst>
                <a:latin typeface="Calibri"/>
              </a:rPr>
              <a:t>John 10:10 (Jesus)</a:t>
            </a:r>
          </a:p>
        </p:txBody>
      </p:sp>
      <p:sp>
        <p:nvSpPr>
          <p:cNvPr id="5" name="Content Placeholder 2"/>
          <p:cNvSpPr txBox="1">
            <a:spLocks/>
          </p:cNvSpPr>
          <p:nvPr/>
        </p:nvSpPr>
        <p:spPr bwMode="auto">
          <a:xfrm>
            <a:off x="762000" y="3486417"/>
            <a:ext cx="7543800" cy="138499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800" dirty="0" smtClean="0">
                <a:solidFill>
                  <a:schemeClr val="bg1"/>
                </a:solidFill>
                <a:effectLst>
                  <a:outerShdw blurRad="50800" dist="50800" dir="5400000" algn="ctr" rotWithShape="0">
                    <a:srgbClr val="000000"/>
                  </a:outerShdw>
                </a:effectLst>
                <a:latin typeface="Cambria" pitchFamily="18" charset="0"/>
              </a:rPr>
              <a:t>“The thief comes only to steal and kill and destroy. I came that they may have life and have it abundantly.”</a:t>
            </a:r>
            <a:endParaRPr lang="en-US" sz="2800" dirty="0">
              <a:solidFill>
                <a:srgbClr val="FFFFFF"/>
              </a:solidFill>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762000" y="3048000"/>
            <a:ext cx="8001000" cy="1569660"/>
          </a:xfrm>
        </p:spPr>
        <p:txBody>
          <a:bodyPr rtlCol="0">
            <a:spAutoFit/>
          </a:bodyPr>
          <a:lstStyle/>
          <a:p>
            <a:pPr marL="0" indent="0">
              <a:spcBef>
                <a:spcPts val="0"/>
              </a:spcBef>
              <a:buNone/>
            </a:pPr>
            <a:r>
              <a:rPr lang="en-US" dirty="0" smtClean="0">
                <a:solidFill>
                  <a:schemeClr val="bg1"/>
                </a:solidFill>
                <a:effectLst>
                  <a:outerShdw blurRad="50800" dist="50800" dir="5400000" algn="ctr" rotWithShape="0">
                    <a:srgbClr val="000000"/>
                  </a:outerShdw>
                </a:effectLst>
                <a:latin typeface="Cambria" pitchFamily="18" charset="0"/>
              </a:rPr>
              <a:t>Always be prepared to give an answer to everyone who asks you to give the reason for the hope that you have. </a:t>
            </a:r>
            <a:endParaRPr lang="en-US" sz="3600" dirty="0">
              <a:solidFill>
                <a:schemeClr val="bg1"/>
              </a:solidFill>
              <a:effectLst>
                <a:outerShdw blurRad="50800" dist="50800" dir="5400000" algn="ctr" rotWithShape="0">
                  <a:srgbClr val="000000"/>
                </a:outerShdw>
              </a:effectLst>
              <a:latin typeface="Cambria" pitchFamily="18" charset="0"/>
            </a:endParaRPr>
          </a:p>
        </p:txBody>
      </p:sp>
      <p:sp>
        <p:nvSpPr>
          <p:cNvPr id="32771" name="TextBox 2"/>
          <p:cNvSpPr txBox="1">
            <a:spLocks noChangeArrowheads="1"/>
          </p:cNvSpPr>
          <p:nvPr/>
        </p:nvSpPr>
        <p:spPr bwMode="auto">
          <a:xfrm>
            <a:off x="762000" y="2438400"/>
            <a:ext cx="7162800" cy="523220"/>
          </a:xfrm>
          <a:prstGeom prst="rect">
            <a:avLst/>
          </a:prstGeom>
          <a:noFill/>
          <a:ln w="9525">
            <a:noFill/>
            <a:miter lim="800000"/>
            <a:headEnd/>
            <a:tailEnd/>
          </a:ln>
        </p:spPr>
        <p:txBody>
          <a:bodyPr wrap="square">
            <a:spAutoFit/>
          </a:bodyPr>
          <a:lstStyle/>
          <a:p>
            <a:pPr algn="l" defTabSz="457200">
              <a:defRPr/>
            </a:pPr>
            <a:r>
              <a:rPr lang="en-US" altLang="ja-JP" sz="2800" dirty="0" smtClean="0">
                <a:effectLst>
                  <a:outerShdw blurRad="38100" dist="38100" dir="2700000" algn="tl">
                    <a:srgbClr val="000000">
                      <a:alpha val="43137"/>
                    </a:srgbClr>
                  </a:outerShdw>
                </a:effectLst>
                <a:latin typeface="Calibri"/>
              </a:rPr>
              <a:t>Be ready!  I Peter 3:15</a:t>
            </a:r>
          </a:p>
        </p:txBody>
      </p:sp>
      <p:sp>
        <p:nvSpPr>
          <p:cNvPr id="2" name="矩形 1"/>
          <p:cNvSpPr/>
          <p:nvPr/>
        </p:nvSpPr>
        <p:spPr>
          <a:xfrm>
            <a:off x="797857" y="1143000"/>
            <a:ext cx="7584141" cy="1077218"/>
          </a:xfrm>
          <a:prstGeom prst="rect">
            <a:avLst/>
          </a:prstGeom>
        </p:spPr>
        <p:txBody>
          <a:bodyPr wrap="square">
            <a:spAutoFit/>
          </a:bodyPr>
          <a:lstStyle/>
          <a:p>
            <a:pPr marL="0" indent="0" defTabSz="914400" eaLnBrk="1" hangingPunct="1">
              <a:spcBef>
                <a:spcPts val="1200"/>
              </a:spcBef>
              <a:buNone/>
              <a:defRPr/>
            </a:pPr>
            <a:r>
              <a:rPr lang="zh-TW" altLang="en-US" b="1" dirty="0" smtClean="0">
                <a:solidFill>
                  <a:schemeClr val="bg1"/>
                </a:solidFill>
                <a:latin typeface="SimSun" pitchFamily="2" charset="-122"/>
                <a:ea typeface="SimSun" pitchFamily="2" charset="-122"/>
              </a:rPr>
              <a:t>「有人问你们心中盼望的缘由，就要常作准备，以温柔敬畏的心回答各人。」</a:t>
            </a:r>
            <a:endParaRPr lang="en-AU" altLang="zh-HK" b="1" dirty="0">
              <a:solidFill>
                <a:schemeClr val="bg1"/>
              </a:solidFill>
              <a:latin typeface="SimSun" pitchFamily="2" charset="-122"/>
              <a:ea typeface="SimSun" pitchFamily="2" charset="-122"/>
            </a:endParaRPr>
          </a:p>
        </p:txBody>
      </p:sp>
      <p:sp>
        <p:nvSpPr>
          <p:cNvPr id="3" name="矩形 2"/>
          <p:cNvSpPr/>
          <p:nvPr/>
        </p:nvSpPr>
        <p:spPr>
          <a:xfrm>
            <a:off x="762000" y="381000"/>
            <a:ext cx="5410200" cy="584775"/>
          </a:xfrm>
          <a:prstGeom prst="rect">
            <a:avLst/>
          </a:prstGeom>
          <a:noFill/>
        </p:spPr>
        <p:txBody>
          <a:bodyPr wrap="square">
            <a:spAutoFit/>
          </a:bodyPr>
          <a:lstStyle/>
          <a:p>
            <a:pPr marL="0" indent="0" defTabSz="914400" eaLnBrk="1" hangingPunct="1">
              <a:buNone/>
              <a:defRPr/>
            </a:pPr>
            <a:r>
              <a:rPr lang="zh-TW" altLang="en-US" b="1" dirty="0" smtClean="0">
                <a:effectLst>
                  <a:outerShdw blurRad="38100" dist="38100" dir="2700000" algn="tl">
                    <a:srgbClr val="C0C0C0"/>
                  </a:outerShdw>
                </a:effectLst>
                <a:latin typeface="SimSun" pitchFamily="2" charset="-122"/>
                <a:ea typeface="SimSun" pitchFamily="2" charset="-122"/>
              </a:rPr>
              <a:t>准备答案   </a:t>
            </a:r>
            <a:r>
              <a:rPr lang="zh-TW" altLang="en-US" b="1" dirty="0" smtClean="0">
                <a:latin typeface="SimSun" pitchFamily="2" charset="-122"/>
                <a:ea typeface="SimSun" pitchFamily="2" charset="-122"/>
              </a:rPr>
              <a:t>彼得前书</a:t>
            </a:r>
            <a:r>
              <a:rPr lang="en-AU" altLang="zh-HK" b="1" dirty="0" smtClean="0">
                <a:latin typeface="SimSun" pitchFamily="2" charset="-122"/>
                <a:ea typeface="SimSun" pitchFamily="2" charset="-122"/>
              </a:rPr>
              <a:t>3:15</a:t>
            </a:r>
            <a:endParaRPr lang="en-AU" altLang="zh-HK" b="1" dirty="0">
              <a:latin typeface="SimSun" pitchFamily="2" charset="-122"/>
              <a:ea typeface="SimSun" pitchFamily="2" charset="-122"/>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1138" name="Rectangle 2"/>
          <p:cNvSpPr>
            <a:spLocks noChangeArrowheads="1"/>
          </p:cNvSpPr>
          <p:nvPr/>
        </p:nvSpPr>
        <p:spPr bwMode="auto">
          <a:xfrm>
            <a:off x="381000" y="3266608"/>
            <a:ext cx="8382000" cy="523220"/>
          </a:xfrm>
          <a:prstGeom prst="rect">
            <a:avLst/>
          </a:prstGeom>
          <a:solidFill>
            <a:schemeClr val="bg1"/>
          </a:solidFill>
          <a:ln w="9525" algn="ctr">
            <a:noFill/>
            <a:miter lim="800000"/>
            <a:headEnd/>
            <a:tailEnd/>
          </a:ln>
          <a:effectLst/>
        </p:spPr>
        <p:txBody>
          <a:bodyPr wrap="square" anchor="ctr">
            <a:spAutoFit/>
          </a:bodyPr>
          <a:lstStyle/>
          <a:p>
            <a:pPr algn="l"/>
            <a:endParaRPr lang="en-AU" sz="2800">
              <a:latin typeface="Arial" pitchFamily="34" charset="0"/>
            </a:endParaRPr>
          </a:p>
        </p:txBody>
      </p:sp>
      <p:sp>
        <p:nvSpPr>
          <p:cNvPr id="731139" name="Rectangle 3"/>
          <p:cNvSpPr>
            <a:spLocks noGrp="1" noChangeArrowheads="1"/>
          </p:cNvSpPr>
          <p:nvPr>
            <p:ph type="title"/>
          </p:nvPr>
        </p:nvSpPr>
        <p:spPr/>
        <p:txBody>
          <a:bodyPr/>
          <a:lstStyle/>
          <a:p>
            <a:r>
              <a:rPr lang="en-US" dirty="0"/>
              <a:t>Evolution rope</a:t>
            </a:r>
          </a:p>
        </p:txBody>
      </p:sp>
      <p:pic>
        <p:nvPicPr>
          <p:cNvPr id="731140" name="Picture 4" descr="Evolution rope TM"/>
          <p:cNvPicPr>
            <a:picLocks noGrp="1" noChangeAspect="1" noChangeArrowheads="1"/>
          </p:cNvPicPr>
          <p:nvPr>
            <p:ph idx="1"/>
          </p:nvPr>
        </p:nvPicPr>
        <p:blipFill>
          <a:blip r:embed="rId3" cstate="print"/>
          <a:srcRect t="22414" r="8733"/>
          <a:stretch>
            <a:fillRect/>
          </a:stretch>
        </p:blipFill>
        <p:spPr>
          <a:xfrm>
            <a:off x="417515" y="1774826"/>
            <a:ext cx="8345487" cy="3643313"/>
          </a:xfrm>
          <a:noFill/>
          <a:ln/>
        </p:spPr>
      </p:pic>
      <p:sp>
        <p:nvSpPr>
          <p:cNvPr id="731141" name="Text Box 5"/>
          <p:cNvSpPr txBox="1">
            <a:spLocks noChangeArrowheads="1"/>
          </p:cNvSpPr>
          <p:nvPr/>
        </p:nvSpPr>
        <p:spPr bwMode="auto">
          <a:xfrm>
            <a:off x="381000" y="334963"/>
            <a:ext cx="8382000" cy="1200329"/>
          </a:xfrm>
          <a:prstGeom prst="rect">
            <a:avLst/>
          </a:prstGeom>
          <a:noFill/>
          <a:ln w="9525" algn="ctr">
            <a:noFill/>
            <a:miter lim="800000"/>
            <a:headEnd/>
            <a:tailEnd/>
          </a:ln>
          <a:effectLst/>
        </p:spPr>
        <p:txBody>
          <a:bodyPr wrap="square">
            <a:spAutoFit/>
          </a:bodyPr>
          <a:lstStyle/>
          <a:p>
            <a:pPr algn="l" eaLnBrk="1" hangingPunct="1">
              <a:spcBef>
                <a:spcPct val="50000"/>
              </a:spcBef>
            </a:pPr>
            <a:r>
              <a:rPr lang="zh-TW" altLang="en-US" sz="7200" b="1" dirty="0" smtClean="0">
                <a:effectLst>
                  <a:outerShdw blurRad="38100" dist="38100" dir="2700000" algn="tl">
                    <a:srgbClr val="FFFFFF"/>
                  </a:outerShdw>
                </a:effectLst>
                <a:latin typeface="Calibri" pitchFamily="34" charset="0"/>
              </a:rPr>
              <a:t>「进化」</a:t>
            </a:r>
            <a:r>
              <a:rPr lang="en-US" sz="7200" b="1" dirty="0" smtClean="0">
                <a:effectLst>
                  <a:outerShdw blurRad="38100" dist="38100" dir="2700000" algn="tl">
                    <a:srgbClr val="FFFFFF"/>
                  </a:outerShdw>
                </a:effectLst>
                <a:latin typeface="Calibri" pitchFamily="34" charset="0"/>
              </a:rPr>
              <a:t>?</a:t>
            </a:r>
            <a:endParaRPr lang="en-US" sz="7200" b="1" dirty="0">
              <a:effectLst>
                <a:outerShdw blurRad="38100" dist="38100" dir="2700000" algn="tl">
                  <a:srgbClr val="FFFFFF"/>
                </a:outerShdw>
              </a:effectLst>
              <a:latin typeface="Calibri" pitchFamily="34" charset="0"/>
            </a:endParaRPr>
          </a:p>
        </p:txBody>
      </p:sp>
      <p:sp>
        <p:nvSpPr>
          <p:cNvPr id="6" name="TextBox 5"/>
          <p:cNvSpPr txBox="1"/>
          <p:nvPr/>
        </p:nvSpPr>
        <p:spPr>
          <a:xfrm>
            <a:off x="457200" y="5715000"/>
            <a:ext cx="8305800" cy="584775"/>
          </a:xfrm>
          <a:prstGeom prst="rect">
            <a:avLst/>
          </a:prstGeom>
          <a:noFill/>
        </p:spPr>
        <p:txBody>
          <a:bodyPr wrap="square" rtlCol="0">
            <a:spAutoFit/>
          </a:bodyPr>
          <a:lstStyle/>
          <a:p>
            <a:pPr algn="l"/>
            <a:r>
              <a:rPr lang="zh-TW" altLang="en-US" dirty="0" smtClean="0"/>
              <a:t>「宇宙」</a:t>
            </a:r>
            <a:r>
              <a:rPr lang="en-AU" dirty="0" smtClean="0"/>
              <a:t> </a:t>
            </a:r>
            <a:r>
              <a:rPr lang="zh-TW" altLang="en-US" dirty="0" smtClean="0"/>
              <a:t>进化</a:t>
            </a:r>
            <a:endParaRPr lang="en-AU" dirty="0"/>
          </a:p>
        </p:txBody>
      </p:sp>
      <p:sp>
        <p:nvSpPr>
          <p:cNvPr id="2" name="矩形 1"/>
          <p:cNvSpPr/>
          <p:nvPr/>
        </p:nvSpPr>
        <p:spPr bwMode="auto">
          <a:xfrm>
            <a:off x="2590800" y="1905000"/>
            <a:ext cx="1620957" cy="523220"/>
          </a:xfrm>
          <a:prstGeom prst="rect">
            <a:avLst/>
          </a:prstGeom>
          <a:noFill/>
          <a:ln w="127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zh-TW" altLang="en-US" sz="2800" b="0" i="0" u="none" strike="noStrike" cap="none" normalizeH="0" baseline="0" dirty="0" smtClean="0">
                <a:ln>
                  <a:noFill/>
                </a:ln>
                <a:solidFill>
                  <a:schemeClr val="tx1"/>
                </a:solidFill>
                <a:effectLst/>
                <a:latin typeface="Arial" pitchFamily="34" charset="0"/>
              </a:rPr>
              <a:t>生物进化</a:t>
            </a:r>
            <a:endParaRPr kumimoji="0" lang="zh-HK" altLang="en-US" sz="2800" b="0" i="0" u="none" strike="noStrike" cap="none" normalizeH="0" baseline="0" dirty="0" smtClean="0">
              <a:ln>
                <a:noFill/>
              </a:ln>
              <a:solidFill>
                <a:schemeClr val="tx1"/>
              </a:solidFill>
              <a:effectLst/>
              <a:latin typeface="Arial" pitchFamily="34" charset="0"/>
            </a:endParaRPr>
          </a:p>
        </p:txBody>
      </p:sp>
      <p:sp>
        <p:nvSpPr>
          <p:cNvPr id="8" name="矩形 7"/>
          <p:cNvSpPr/>
          <p:nvPr/>
        </p:nvSpPr>
        <p:spPr bwMode="auto">
          <a:xfrm>
            <a:off x="457200" y="3962400"/>
            <a:ext cx="1620957" cy="523220"/>
          </a:xfrm>
          <a:prstGeom prst="rect">
            <a:avLst/>
          </a:prstGeom>
          <a:noFill/>
          <a:ln w="127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zh-TW" altLang="en-US" sz="2800" b="0" i="0" u="none" strike="noStrike" cap="none" normalizeH="0" baseline="0" dirty="0" smtClean="0">
                <a:ln>
                  <a:noFill/>
                </a:ln>
                <a:solidFill>
                  <a:schemeClr val="tx1"/>
                </a:solidFill>
                <a:effectLst/>
                <a:latin typeface="Arial" pitchFamily="34" charset="0"/>
              </a:rPr>
              <a:t>地质进化</a:t>
            </a:r>
            <a:endParaRPr kumimoji="0" lang="zh-HK" altLang="en-US" sz="2800" b="0" i="0" u="none" strike="noStrike" cap="none" normalizeH="0" baseline="0" dirty="0" smtClean="0">
              <a:ln>
                <a:noFill/>
              </a:ln>
              <a:solidFill>
                <a:schemeClr val="tx1"/>
              </a:solidFill>
              <a:effectLst/>
              <a:latin typeface="Arial" pitchFamily="34" charset="0"/>
            </a:endParaRPr>
          </a:p>
        </p:txBody>
      </p:sp>
      <p:sp>
        <p:nvSpPr>
          <p:cNvPr id="9" name="矩形 8"/>
          <p:cNvSpPr/>
          <p:nvPr/>
        </p:nvSpPr>
        <p:spPr bwMode="auto">
          <a:xfrm>
            <a:off x="3401278" y="4876800"/>
            <a:ext cx="1780322" cy="523220"/>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zh-TW" altLang="en-US" sz="2800" b="0" i="0" u="none" strike="noStrike" cap="none" normalizeH="0" baseline="0" dirty="0" smtClean="0">
                <a:ln>
                  <a:noFill/>
                </a:ln>
                <a:solidFill>
                  <a:schemeClr val="tx1"/>
                </a:solidFill>
                <a:effectLst/>
                <a:latin typeface="Arial" pitchFamily="34" charset="0"/>
              </a:rPr>
              <a:t>天体进化</a:t>
            </a:r>
            <a:endParaRPr kumimoji="0" lang="zh-HK" altLang="en-US" sz="28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7" name="Picture 3" descr="Miller's experiment (B)"/>
          <p:cNvPicPr>
            <a:picLocks noChangeAspect="1" noChangeArrowheads="1"/>
          </p:cNvPicPr>
          <p:nvPr/>
        </p:nvPicPr>
        <p:blipFill>
          <a:blip r:embed="rId3" cstate="print"/>
          <a:srcRect b="10000"/>
          <a:stretch>
            <a:fillRect/>
          </a:stretch>
        </p:blipFill>
        <p:spPr bwMode="auto">
          <a:xfrm>
            <a:off x="2438400" y="457200"/>
            <a:ext cx="5486400" cy="6172200"/>
          </a:xfrm>
          <a:prstGeom prst="rect">
            <a:avLst/>
          </a:prstGeom>
          <a:noFill/>
        </p:spPr>
      </p:pic>
      <p:sp>
        <p:nvSpPr>
          <p:cNvPr id="4" name="TextBox 3"/>
          <p:cNvSpPr txBox="1"/>
          <p:nvPr/>
        </p:nvSpPr>
        <p:spPr>
          <a:xfrm>
            <a:off x="228600" y="228600"/>
            <a:ext cx="4724400" cy="584775"/>
          </a:xfrm>
          <a:prstGeom prst="rect">
            <a:avLst/>
          </a:prstGeom>
          <a:solidFill>
            <a:srgbClr val="0070C0"/>
          </a:solidFill>
        </p:spPr>
        <p:txBody>
          <a:bodyPr wrap="square" rtlCol="0">
            <a:spAutoFit/>
          </a:bodyPr>
          <a:lstStyle/>
          <a:p>
            <a:pPr algn="l"/>
            <a:r>
              <a:rPr lang="zh-TW" altLang="en-US" dirty="0" smtClean="0"/>
              <a:t>生命的起源</a:t>
            </a:r>
            <a:r>
              <a:rPr lang="en-US" dirty="0" smtClean="0"/>
              <a:t>?</a:t>
            </a:r>
            <a:endParaRPr lang="en-AU" dirty="0"/>
          </a:p>
        </p:txBody>
      </p:sp>
      <p:grpSp>
        <p:nvGrpSpPr>
          <p:cNvPr id="25" name="Group 24"/>
          <p:cNvGrpSpPr/>
          <p:nvPr/>
        </p:nvGrpSpPr>
        <p:grpSpPr>
          <a:xfrm>
            <a:off x="152400" y="1600200"/>
            <a:ext cx="3429000" cy="1371600"/>
            <a:chOff x="152400" y="1600200"/>
            <a:chExt cx="3429000" cy="1371600"/>
          </a:xfrm>
        </p:grpSpPr>
        <p:sp>
          <p:nvSpPr>
            <p:cNvPr id="5" name="Oval 4"/>
            <p:cNvSpPr/>
            <p:nvPr/>
          </p:nvSpPr>
          <p:spPr>
            <a:xfrm>
              <a:off x="2514600" y="1600200"/>
              <a:ext cx="1066800" cy="12192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152400" y="1894582"/>
              <a:ext cx="1981200" cy="1077218"/>
            </a:xfrm>
            <a:prstGeom prst="rect">
              <a:avLst/>
            </a:prstGeom>
            <a:noFill/>
            <a:ln>
              <a:solidFill>
                <a:schemeClr val="tx1"/>
              </a:solidFill>
            </a:ln>
          </p:spPr>
          <p:txBody>
            <a:bodyPr wrap="square" rtlCol="0">
              <a:spAutoFit/>
            </a:bodyPr>
            <a:lstStyle/>
            <a:p>
              <a:r>
                <a:rPr lang="zh-TW" altLang="en-US" dirty="0" smtClean="0">
                  <a:solidFill>
                    <a:srgbClr val="FFFFFF"/>
                  </a:solidFill>
                </a:rPr>
                <a:t>输入</a:t>
              </a:r>
              <a:endParaRPr lang="en-US" altLang="zh-TW" dirty="0" smtClean="0">
                <a:solidFill>
                  <a:srgbClr val="FFFFFF"/>
                </a:solidFill>
              </a:endParaRPr>
            </a:p>
            <a:p>
              <a:r>
                <a:rPr lang="zh-TW" altLang="en-US" dirty="0" smtClean="0">
                  <a:solidFill>
                    <a:srgbClr val="FFFFFF"/>
                  </a:solidFill>
                </a:rPr>
                <a:t>错误</a:t>
              </a:r>
              <a:endParaRPr lang="en-US" altLang="zh-TW" dirty="0">
                <a:solidFill>
                  <a:srgbClr val="FFFFFF"/>
                </a:solidFill>
              </a:endParaRPr>
            </a:p>
          </p:txBody>
        </p:sp>
        <p:cxnSp>
          <p:nvCxnSpPr>
            <p:cNvPr id="10" name="Straight Arrow Connector 9"/>
            <p:cNvCxnSpPr/>
            <p:nvPr/>
          </p:nvCxnSpPr>
          <p:spPr>
            <a:xfrm flipV="1">
              <a:off x="1752600" y="2211388"/>
              <a:ext cx="762000" cy="531812"/>
            </a:xfrm>
            <a:prstGeom prst="straightConnector1">
              <a:avLst/>
            </a:prstGeom>
            <a:ln w="47625">
              <a:solidFill>
                <a:srgbClr val="FFFFFF"/>
              </a:solidFill>
              <a:tailEnd type="arrow"/>
            </a:ln>
            <a:effectLst>
              <a:outerShdw blurRad="50800" dist="38100" dir="5400000" algn="t" rotWithShape="0">
                <a:srgbClr val="7030A0">
                  <a:alpha val="40000"/>
                </a:srgbClr>
              </a:outerShdw>
            </a:effectLst>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4648200" y="5029200"/>
            <a:ext cx="4419600" cy="1600200"/>
            <a:chOff x="4648200" y="5029200"/>
            <a:chExt cx="4419600" cy="1600200"/>
          </a:xfrm>
        </p:grpSpPr>
        <p:sp>
          <p:nvSpPr>
            <p:cNvPr id="6" name="Oval 5"/>
            <p:cNvSpPr/>
            <p:nvPr/>
          </p:nvSpPr>
          <p:spPr>
            <a:xfrm>
              <a:off x="4648200" y="5410200"/>
              <a:ext cx="1981200" cy="12192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p:cNvSpPr txBox="1"/>
            <p:nvPr/>
          </p:nvSpPr>
          <p:spPr>
            <a:xfrm>
              <a:off x="7239000" y="5029200"/>
              <a:ext cx="1828800" cy="1077218"/>
            </a:xfrm>
            <a:prstGeom prst="rect">
              <a:avLst/>
            </a:prstGeom>
            <a:solidFill>
              <a:schemeClr val="tx1"/>
            </a:solidFill>
            <a:ln>
              <a:solidFill>
                <a:schemeClr val="accent6">
                  <a:lumMod val="75000"/>
                </a:schemeClr>
              </a:solidFill>
            </a:ln>
          </p:spPr>
          <p:txBody>
            <a:bodyPr wrap="square" rtlCol="0">
              <a:spAutoFit/>
            </a:bodyPr>
            <a:lstStyle/>
            <a:p>
              <a:r>
                <a:rPr lang="zh-TW" altLang="en-US" dirty="0" smtClean="0">
                  <a:solidFill>
                    <a:schemeClr val="accent6">
                      <a:lumMod val="75000"/>
                    </a:schemeClr>
                  </a:solidFill>
                </a:rPr>
                <a:t>错误</a:t>
              </a:r>
              <a:endParaRPr lang="en-US" altLang="zh-TW" dirty="0" smtClean="0">
                <a:solidFill>
                  <a:schemeClr val="accent6">
                    <a:lumMod val="75000"/>
                  </a:schemeClr>
                </a:solidFill>
              </a:endParaRPr>
            </a:p>
            <a:p>
              <a:r>
                <a:rPr lang="zh-TW" altLang="en-US" dirty="0" smtClean="0">
                  <a:solidFill>
                    <a:schemeClr val="accent6">
                      <a:lumMod val="75000"/>
                    </a:schemeClr>
                  </a:solidFill>
                </a:rPr>
                <a:t>输出</a:t>
              </a:r>
              <a:endParaRPr lang="en-AU" dirty="0">
                <a:solidFill>
                  <a:schemeClr val="accent6">
                    <a:lumMod val="75000"/>
                  </a:schemeClr>
                </a:solidFill>
              </a:endParaRPr>
            </a:p>
          </p:txBody>
        </p:sp>
        <p:cxnSp>
          <p:nvCxnSpPr>
            <p:cNvPr id="13" name="Straight Arrow Connector 12"/>
            <p:cNvCxnSpPr/>
            <p:nvPr/>
          </p:nvCxnSpPr>
          <p:spPr>
            <a:xfrm rot="10800000" flipV="1">
              <a:off x="6629401" y="5867399"/>
              <a:ext cx="762000" cy="76200"/>
            </a:xfrm>
            <a:prstGeom prst="straightConnector1">
              <a:avLst/>
            </a:prstGeom>
            <a:ln w="476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486400" y="2514600"/>
            <a:ext cx="3581400" cy="1524000"/>
            <a:chOff x="5486400" y="2514600"/>
            <a:chExt cx="3581400" cy="1524000"/>
          </a:xfrm>
        </p:grpSpPr>
        <p:sp>
          <p:nvSpPr>
            <p:cNvPr id="7" name="Oval 6"/>
            <p:cNvSpPr/>
            <p:nvPr/>
          </p:nvSpPr>
          <p:spPr>
            <a:xfrm>
              <a:off x="5486400" y="2895600"/>
              <a:ext cx="1066800" cy="11430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7010400" y="2514600"/>
              <a:ext cx="2057400" cy="954107"/>
            </a:xfrm>
            <a:prstGeom prst="rect">
              <a:avLst/>
            </a:prstGeom>
            <a:solidFill>
              <a:schemeClr val="tx1"/>
            </a:solidFill>
            <a:ln>
              <a:solidFill>
                <a:schemeClr val="accent6">
                  <a:lumMod val="75000"/>
                </a:schemeClr>
              </a:solidFill>
            </a:ln>
          </p:spPr>
          <p:txBody>
            <a:bodyPr wrap="square" rtlCol="0">
              <a:spAutoFit/>
            </a:bodyPr>
            <a:lstStyle/>
            <a:p>
              <a:r>
                <a:rPr lang="zh-TW" altLang="en-US" sz="2800" dirty="0" smtClean="0">
                  <a:solidFill>
                    <a:schemeClr val="accent6">
                      <a:lumMod val="75000"/>
                    </a:schemeClr>
                  </a:solidFill>
                  <a:latin typeface="Calibri" pitchFamily="34" charset="0"/>
                </a:rPr>
                <a:t>不切实际的干扰</a:t>
              </a:r>
              <a:endParaRPr lang="en-US" altLang="zh-TW" sz="2800" dirty="0" smtClean="0">
                <a:solidFill>
                  <a:schemeClr val="accent6">
                    <a:lumMod val="75000"/>
                  </a:schemeClr>
                </a:solidFill>
                <a:latin typeface="Calibri" pitchFamily="34" charset="0"/>
              </a:endParaRPr>
            </a:p>
          </p:txBody>
        </p:sp>
        <p:cxnSp>
          <p:nvCxnSpPr>
            <p:cNvPr id="19" name="Straight Arrow Connector 18"/>
            <p:cNvCxnSpPr>
              <a:endCxn id="7" idx="6"/>
            </p:cNvCxnSpPr>
            <p:nvPr/>
          </p:nvCxnSpPr>
          <p:spPr>
            <a:xfrm rot="10800000" flipV="1">
              <a:off x="6553200" y="3048002"/>
              <a:ext cx="533400" cy="419098"/>
            </a:xfrm>
            <a:prstGeom prst="straightConnector1">
              <a:avLst/>
            </a:prstGeom>
            <a:ln w="476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dissolv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539750" y="780633"/>
            <a:ext cx="8604250" cy="2800767"/>
          </a:xfrm>
          <a:prstGeom prst="rect">
            <a:avLst/>
          </a:prstGeom>
          <a:noFill/>
          <a:ln w="9525">
            <a:noFill/>
            <a:miter lim="800000"/>
            <a:headEnd/>
            <a:tailEnd/>
          </a:ln>
        </p:spPr>
        <p:txBody>
          <a:bodyPr wrap="square">
            <a:spAutoFit/>
          </a:bodyPr>
          <a:lstStyle/>
          <a:p>
            <a:pPr algn="l">
              <a:spcBef>
                <a:spcPct val="50000"/>
              </a:spcBef>
            </a:pPr>
            <a:r>
              <a:rPr lang="zh-TW" altLang="en-US" b="1" dirty="0" smtClean="0">
                <a:latin typeface="SimSun" pitchFamily="2" charset="-122"/>
                <a:ea typeface="SimSun" pitchFamily="2" charset="-122"/>
              </a:rPr>
              <a:t>「大部份细胞的运作，最贴切不是用</a:t>
            </a:r>
            <a:r>
              <a:rPr lang="zh-CN" altLang="en-US" b="1" dirty="0" smtClean="0">
                <a:latin typeface="SimSun" pitchFamily="2" charset="-122"/>
                <a:ea typeface="SimSun" pitchFamily="2" charset="-122"/>
              </a:rPr>
              <a:t>物质</a:t>
            </a:r>
            <a:r>
              <a:rPr lang="zh-TW" altLang="en-US" b="1" dirty="0" smtClean="0">
                <a:latin typeface="SimSun" pitchFamily="2" charset="-122"/>
                <a:ea typeface="SimSun" pitchFamily="2" charset="-122"/>
              </a:rPr>
              <a:t> </a:t>
            </a:r>
            <a:r>
              <a:rPr lang="en-US" altLang="zh-TW" b="1" dirty="0">
                <a:latin typeface="SimSun" pitchFamily="2" charset="-122"/>
                <a:ea typeface="SimSun" pitchFamily="2" charset="-122"/>
              </a:rPr>
              <a:t/>
            </a:r>
            <a:br>
              <a:rPr lang="en-US" altLang="zh-TW" b="1" dirty="0">
                <a:latin typeface="SimSun" pitchFamily="2" charset="-122"/>
                <a:ea typeface="SimSun" pitchFamily="2" charset="-122"/>
              </a:rPr>
            </a:br>
            <a:r>
              <a:rPr lang="en-US" altLang="zh-TW" b="1" dirty="0">
                <a:latin typeface="SimSun" pitchFamily="2" charset="-122"/>
                <a:ea typeface="SimSun" pitchFamily="2" charset="-122"/>
              </a:rPr>
              <a:t>(</a:t>
            </a:r>
            <a:r>
              <a:rPr lang="zh-TW" altLang="en-US" b="1" dirty="0">
                <a:latin typeface="SimSun" pitchFamily="2" charset="-122"/>
                <a:ea typeface="SimSun" pitchFamily="2" charset="-122"/>
              </a:rPr>
              <a:t>硬件</a:t>
            </a:r>
            <a:r>
              <a:rPr lang="en-US" altLang="zh-TW" b="1" dirty="0" smtClean="0">
                <a:latin typeface="SimSun" pitchFamily="2" charset="-122"/>
                <a:ea typeface="SimSun" pitchFamily="2" charset="-122"/>
              </a:rPr>
              <a:t>)</a:t>
            </a:r>
            <a:r>
              <a:rPr lang="zh-TW" altLang="en-US" b="1" dirty="0" smtClean="0">
                <a:latin typeface="SimSun" pitchFamily="2" charset="-122"/>
                <a:ea typeface="SimSun" pitchFamily="2" charset="-122"/>
              </a:rPr>
              <a:t>来形容，而是用</a:t>
            </a:r>
            <a:r>
              <a:rPr lang="zh-CN" altLang="en-US" b="1" dirty="0" smtClean="0">
                <a:latin typeface="SimSun" pitchFamily="2" charset="-122"/>
                <a:ea typeface="SimSun" pitchFamily="2" charset="-122"/>
              </a:rPr>
              <a:t>资料</a:t>
            </a:r>
            <a:r>
              <a:rPr lang="zh-TW" altLang="en-US" b="1" dirty="0" smtClean="0">
                <a:latin typeface="SimSun" pitchFamily="2" charset="-122"/>
                <a:ea typeface="SimSun" pitchFamily="2" charset="-122"/>
              </a:rPr>
              <a:t>或软件来形容。」</a:t>
            </a:r>
            <a:endParaRPr lang="en-US" altLang="zh-HK" b="1" dirty="0">
              <a:latin typeface="SimSun" pitchFamily="2" charset="-122"/>
              <a:ea typeface="SimSun" pitchFamily="2" charset="-122"/>
            </a:endParaRPr>
          </a:p>
          <a:p>
            <a:pPr algn="l">
              <a:spcBef>
                <a:spcPct val="50000"/>
              </a:spcBef>
            </a:pPr>
            <a:r>
              <a:rPr lang="en-US" altLang="zh-HK" dirty="0" smtClean="0">
                <a:latin typeface="Calibri" pitchFamily="34" charset="0"/>
                <a:ea typeface="PMingLiU" pitchFamily="18" charset="-120"/>
              </a:rPr>
              <a:t>“Most </a:t>
            </a:r>
            <a:r>
              <a:rPr lang="en-US" altLang="zh-HK" dirty="0">
                <a:latin typeface="Calibri" pitchFamily="34" charset="0"/>
                <a:ea typeface="PMingLiU" pitchFamily="18" charset="-120"/>
              </a:rPr>
              <a:t>of the workings of the cell are best described not in terms of material stuff—hardware—but as information,  or software</a:t>
            </a:r>
            <a:r>
              <a:rPr lang="en-US" altLang="zh-HK" dirty="0" smtClean="0">
                <a:latin typeface="Calibri" pitchFamily="34" charset="0"/>
                <a:ea typeface="PMingLiU" pitchFamily="18" charset="-120"/>
              </a:rPr>
              <a:t>.”</a:t>
            </a:r>
            <a:endParaRPr lang="en-US" altLang="zh-HK" dirty="0">
              <a:latin typeface="Calibri" pitchFamily="34" charset="0"/>
              <a:ea typeface="PMingLiU" pitchFamily="18" charset="-120"/>
            </a:endParaRPr>
          </a:p>
        </p:txBody>
      </p:sp>
      <p:pic>
        <p:nvPicPr>
          <p:cNvPr id="218115" name="Picture 3" descr="paul davies"/>
          <p:cNvPicPr>
            <a:picLocks noChangeAspect="1" noChangeArrowheads="1"/>
          </p:cNvPicPr>
          <p:nvPr/>
        </p:nvPicPr>
        <p:blipFill>
          <a:blip r:embed="rId3" cstate="print"/>
          <a:srcRect/>
          <a:stretch>
            <a:fillRect/>
          </a:stretch>
        </p:blipFill>
        <p:spPr bwMode="auto">
          <a:xfrm>
            <a:off x="971550" y="3786188"/>
            <a:ext cx="1600200" cy="2438400"/>
          </a:xfrm>
          <a:prstGeom prst="rect">
            <a:avLst/>
          </a:prstGeom>
          <a:noFill/>
          <a:ln w="9525">
            <a:noFill/>
            <a:miter lim="800000"/>
            <a:headEnd/>
            <a:tailEnd/>
          </a:ln>
        </p:spPr>
      </p:pic>
      <p:sp>
        <p:nvSpPr>
          <p:cNvPr id="218116" name="Text Box 4"/>
          <p:cNvSpPr txBox="1">
            <a:spLocks noChangeArrowheads="1"/>
          </p:cNvSpPr>
          <p:nvPr/>
        </p:nvSpPr>
        <p:spPr bwMode="auto">
          <a:xfrm>
            <a:off x="2667000" y="4419600"/>
            <a:ext cx="6172200" cy="1735860"/>
          </a:xfrm>
          <a:prstGeom prst="rect">
            <a:avLst/>
          </a:prstGeom>
          <a:noFill/>
          <a:ln w="9525">
            <a:noFill/>
            <a:miter lim="800000"/>
            <a:headEnd/>
            <a:tailEnd/>
          </a:ln>
        </p:spPr>
        <p:txBody>
          <a:bodyPr wrap="square">
            <a:spAutoFit/>
          </a:bodyPr>
          <a:lstStyle/>
          <a:p>
            <a:pPr>
              <a:lnSpc>
                <a:spcPct val="40000"/>
              </a:lnSpc>
              <a:spcBef>
                <a:spcPct val="50000"/>
              </a:spcBef>
            </a:pPr>
            <a:endParaRPr lang="en-US" altLang="zh-HK" sz="2000" dirty="0">
              <a:solidFill>
                <a:schemeClr val="tx1"/>
              </a:solidFill>
              <a:ea typeface="PMingLiU" pitchFamily="18" charset="-120"/>
            </a:endParaRPr>
          </a:p>
          <a:p>
            <a:pPr algn="l">
              <a:spcBef>
                <a:spcPct val="50000"/>
              </a:spcBef>
            </a:pPr>
            <a:r>
              <a:rPr lang="zh-TW" altLang="en-US" sz="2800" b="1" dirty="0" smtClean="0">
                <a:solidFill>
                  <a:schemeClr val="tx1"/>
                </a:solidFill>
                <a:latin typeface="Calibri" pitchFamily="34" charset="0"/>
                <a:ea typeface="PMingLiU" pitchFamily="18" charset="-120"/>
              </a:rPr>
              <a:t>天体生物学家保罗</a:t>
            </a:r>
            <a:r>
              <a:rPr lang="en-US" altLang="zh-TW" sz="2800" b="1" dirty="0" smtClean="0">
                <a:solidFill>
                  <a:schemeClr val="tx1"/>
                </a:solidFill>
                <a:latin typeface="Calibri" pitchFamily="34" charset="0"/>
                <a:ea typeface="PMingLiU" pitchFamily="18" charset="-120"/>
              </a:rPr>
              <a:t>‧</a:t>
            </a:r>
            <a:r>
              <a:rPr lang="zh-TW" altLang="en-US" sz="2800" b="1" dirty="0" smtClean="0">
                <a:solidFill>
                  <a:schemeClr val="tx1"/>
                </a:solidFill>
                <a:latin typeface="Calibri" pitchFamily="34" charset="0"/>
                <a:ea typeface="PMingLiU" pitchFamily="18" charset="-120"/>
              </a:rPr>
              <a:t>戴维斯教授</a:t>
            </a:r>
            <a:r>
              <a:rPr lang="en-US" altLang="zh-TW" sz="2800" b="1" dirty="0" smtClean="0">
                <a:solidFill>
                  <a:schemeClr val="tx1"/>
                </a:solidFill>
                <a:latin typeface="Calibri" pitchFamily="34" charset="0"/>
                <a:ea typeface="PMingLiU" pitchFamily="18" charset="-120"/>
              </a:rPr>
              <a:t/>
            </a:r>
            <a:br>
              <a:rPr lang="en-US" altLang="zh-TW" sz="2800" b="1" dirty="0" smtClean="0">
                <a:solidFill>
                  <a:schemeClr val="tx1"/>
                </a:solidFill>
                <a:latin typeface="Calibri" pitchFamily="34" charset="0"/>
                <a:ea typeface="PMingLiU" pitchFamily="18" charset="-120"/>
              </a:rPr>
            </a:br>
            <a:r>
              <a:rPr lang="en-US" altLang="zh-TW" sz="2800" b="1" dirty="0" smtClean="0">
                <a:solidFill>
                  <a:schemeClr val="tx1"/>
                </a:solidFill>
                <a:latin typeface="Calibri" pitchFamily="34" charset="0"/>
                <a:ea typeface="PMingLiU" pitchFamily="18" charset="-120"/>
              </a:rPr>
              <a:t>(</a:t>
            </a:r>
            <a:r>
              <a:rPr lang="en-US" altLang="zh-HK" sz="2800" b="1" dirty="0" smtClean="0">
                <a:solidFill>
                  <a:schemeClr val="tx1"/>
                </a:solidFill>
                <a:latin typeface="Calibri" pitchFamily="34" charset="0"/>
                <a:ea typeface="PMingLiU" pitchFamily="18" charset="-120"/>
              </a:rPr>
              <a:t>Prof</a:t>
            </a:r>
            <a:r>
              <a:rPr lang="en-US" altLang="zh-HK" sz="2800" b="1" dirty="0">
                <a:solidFill>
                  <a:schemeClr val="tx1"/>
                </a:solidFill>
                <a:latin typeface="Calibri" pitchFamily="34" charset="0"/>
                <a:ea typeface="PMingLiU" pitchFamily="18" charset="-120"/>
              </a:rPr>
              <a:t>. Paul </a:t>
            </a:r>
            <a:r>
              <a:rPr lang="en-US" altLang="zh-HK" sz="2800" b="1" dirty="0" smtClean="0">
                <a:solidFill>
                  <a:schemeClr val="tx1"/>
                </a:solidFill>
                <a:latin typeface="Calibri" pitchFamily="34" charset="0"/>
                <a:ea typeface="PMingLiU" pitchFamily="18" charset="-120"/>
              </a:rPr>
              <a:t>Davies</a:t>
            </a:r>
            <a:r>
              <a:rPr lang="en-US" altLang="zh-TW" sz="2800" b="1" dirty="0" smtClean="0">
                <a:solidFill>
                  <a:schemeClr val="tx1"/>
                </a:solidFill>
                <a:latin typeface="Calibri" pitchFamily="34" charset="0"/>
                <a:ea typeface="PMingLiU" pitchFamily="18" charset="-120"/>
              </a:rPr>
              <a:t>)</a:t>
            </a:r>
            <a:r>
              <a:rPr lang="zh-TW" altLang="en-US" sz="2800" b="1" dirty="0" smtClean="0">
                <a:solidFill>
                  <a:schemeClr val="tx1"/>
                </a:solidFill>
                <a:latin typeface="Calibri" pitchFamily="34" charset="0"/>
                <a:ea typeface="PMingLiU" pitchFamily="18" charset="-120"/>
              </a:rPr>
              <a:t> </a:t>
            </a:r>
            <a:r>
              <a:rPr lang="en-US" altLang="zh-TW" sz="2800" b="1" dirty="0" smtClean="0">
                <a:solidFill>
                  <a:schemeClr val="tx1"/>
                </a:solidFill>
                <a:ea typeface="PMingLiU" pitchFamily="18" charset="-120"/>
              </a:rPr>
              <a:t>,</a:t>
            </a:r>
            <a:r>
              <a:rPr lang="en-US" altLang="zh-TW" sz="2400" dirty="0" smtClean="0">
                <a:solidFill>
                  <a:schemeClr val="tx1"/>
                </a:solidFill>
                <a:latin typeface="Calibri" pitchFamily="34" charset="0"/>
                <a:ea typeface="PMingLiU" pitchFamily="18" charset="-120"/>
              </a:rPr>
              <a:t>《</a:t>
            </a:r>
            <a:r>
              <a:rPr lang="zh-TW" altLang="en-US" sz="2400" dirty="0" smtClean="0">
                <a:solidFill>
                  <a:schemeClr val="tx1"/>
                </a:solidFill>
                <a:latin typeface="Calibri" pitchFamily="34" charset="0"/>
                <a:ea typeface="PMingLiU" pitchFamily="18" charset="-120"/>
              </a:rPr>
              <a:t>卫报</a:t>
            </a:r>
            <a:r>
              <a:rPr lang="en-US" altLang="zh-TW" sz="2400" dirty="0" smtClean="0">
                <a:solidFill>
                  <a:schemeClr val="tx1"/>
                </a:solidFill>
                <a:latin typeface="Calibri" pitchFamily="34" charset="0"/>
                <a:ea typeface="PMingLiU" pitchFamily="18" charset="-120"/>
              </a:rPr>
              <a:t>》</a:t>
            </a:r>
            <a:r>
              <a:rPr lang="en-US" altLang="zh-TW" sz="2400" i="1" dirty="0" smtClean="0">
                <a:solidFill>
                  <a:schemeClr val="tx1"/>
                </a:solidFill>
                <a:latin typeface="Calibri" pitchFamily="34" charset="0"/>
                <a:ea typeface="PMingLiU" pitchFamily="18" charset="-120"/>
              </a:rPr>
              <a:t>,</a:t>
            </a:r>
            <a:r>
              <a:rPr lang="en-US" altLang="zh-HK" sz="2400" i="1" dirty="0" smtClean="0">
                <a:solidFill>
                  <a:schemeClr val="tx1"/>
                </a:solidFill>
                <a:latin typeface="Calibri" pitchFamily="34" charset="0"/>
                <a:ea typeface="PMingLiU" pitchFamily="18" charset="-120"/>
              </a:rPr>
              <a:t> </a:t>
            </a:r>
            <a:endParaRPr lang="en-US" altLang="zh-HK" sz="2400" i="1" dirty="0">
              <a:solidFill>
                <a:schemeClr val="tx1"/>
              </a:solidFill>
              <a:latin typeface="Calibri" pitchFamily="34" charset="0"/>
              <a:ea typeface="PMingLiU" pitchFamily="18" charset="-120"/>
            </a:endParaRPr>
          </a:p>
          <a:p>
            <a:pPr algn="l">
              <a:spcBef>
                <a:spcPct val="20000"/>
              </a:spcBef>
            </a:pPr>
            <a:r>
              <a:rPr lang="en-US" altLang="zh-HK" sz="2400" dirty="0" smtClean="0">
                <a:solidFill>
                  <a:schemeClr val="tx1"/>
                </a:solidFill>
                <a:latin typeface="Calibri" pitchFamily="34" charset="0"/>
                <a:ea typeface="PMingLiU" pitchFamily="18" charset="-120"/>
              </a:rPr>
              <a:t>2002</a:t>
            </a:r>
            <a:r>
              <a:rPr lang="zh-TW" altLang="en-US" sz="2400" dirty="0" smtClean="0">
                <a:solidFill>
                  <a:schemeClr val="tx1"/>
                </a:solidFill>
                <a:latin typeface="Calibri" pitchFamily="34" charset="0"/>
                <a:ea typeface="PMingLiU" pitchFamily="18" charset="-120"/>
              </a:rPr>
              <a:t>年</a:t>
            </a:r>
            <a:r>
              <a:rPr lang="en-US" altLang="zh-TW" sz="2400" dirty="0" smtClean="0">
                <a:solidFill>
                  <a:schemeClr val="tx1"/>
                </a:solidFill>
                <a:latin typeface="Calibri" pitchFamily="34" charset="0"/>
                <a:ea typeface="PMingLiU" pitchFamily="18" charset="-120"/>
              </a:rPr>
              <a:t>12</a:t>
            </a:r>
            <a:r>
              <a:rPr lang="zh-TW" altLang="en-US" sz="2400" dirty="0" smtClean="0">
                <a:solidFill>
                  <a:schemeClr val="tx1"/>
                </a:solidFill>
                <a:latin typeface="Calibri" pitchFamily="34" charset="0"/>
                <a:ea typeface="PMingLiU" pitchFamily="18" charset="-120"/>
              </a:rPr>
              <a:t>月</a:t>
            </a:r>
            <a:r>
              <a:rPr lang="en-US" altLang="zh-TW" sz="2400" dirty="0" smtClean="0">
                <a:solidFill>
                  <a:schemeClr val="tx1"/>
                </a:solidFill>
                <a:latin typeface="Calibri" pitchFamily="34" charset="0"/>
                <a:ea typeface="PMingLiU" pitchFamily="18" charset="-120"/>
              </a:rPr>
              <a:t>11</a:t>
            </a:r>
            <a:r>
              <a:rPr lang="zh-TW" altLang="en-US" sz="2400" dirty="0" smtClean="0">
                <a:solidFill>
                  <a:schemeClr val="tx1"/>
                </a:solidFill>
                <a:latin typeface="Calibri" pitchFamily="34" charset="0"/>
                <a:ea typeface="PMingLiU" pitchFamily="18" charset="-120"/>
              </a:rPr>
              <a:t>日</a:t>
            </a:r>
            <a:endParaRPr lang="en-US" altLang="zh-HK" sz="2400" dirty="0">
              <a:solidFill>
                <a:schemeClr val="tx1"/>
              </a:solidFill>
              <a:latin typeface="Calibri" pitchFamily="34" charset="0"/>
              <a:ea typeface="PMingLiU" pitchFamily="18" charset="-12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ext Box 2"/>
          <p:cNvSpPr txBox="1">
            <a:spLocks noChangeArrowheads="1"/>
          </p:cNvSpPr>
          <p:nvPr/>
        </p:nvSpPr>
        <p:spPr bwMode="auto">
          <a:xfrm>
            <a:off x="857250" y="692150"/>
            <a:ext cx="7715250" cy="2800767"/>
          </a:xfrm>
          <a:prstGeom prst="rect">
            <a:avLst/>
          </a:prstGeom>
          <a:noFill/>
          <a:ln w="9525">
            <a:noFill/>
            <a:miter lim="800000"/>
            <a:headEnd/>
            <a:tailEnd/>
          </a:ln>
        </p:spPr>
        <p:txBody>
          <a:bodyPr>
            <a:spAutoFit/>
          </a:bodyPr>
          <a:lstStyle/>
          <a:p>
            <a:pPr algn="l">
              <a:spcBef>
                <a:spcPct val="50000"/>
              </a:spcBef>
            </a:pPr>
            <a:r>
              <a:rPr lang="zh-TW" altLang="en-US" b="1" dirty="0" smtClean="0">
                <a:latin typeface="SimSun" pitchFamily="2" charset="-122"/>
                <a:ea typeface="SimSun" pitchFamily="2" charset="-122"/>
              </a:rPr>
              <a:t>「</a:t>
            </a:r>
            <a:r>
              <a:rPr lang="zh-CN" altLang="en-US" b="1" dirty="0" smtClean="0">
                <a:latin typeface="SimSun" pitchFamily="2" charset="-122"/>
                <a:ea typeface="SimSun" pitchFamily="2" charset="-122"/>
              </a:rPr>
              <a:t>没</a:t>
            </a:r>
            <a:r>
              <a:rPr lang="zh-TW" altLang="en-US" b="1" dirty="0" smtClean="0">
                <a:latin typeface="SimSun" pitchFamily="2" charset="-122"/>
                <a:ea typeface="SimSun" pitchFamily="2" charset="-122"/>
              </a:rPr>
              <a:t>脑</a:t>
            </a:r>
            <a:r>
              <a:rPr lang="zh-CN" altLang="en-US" b="1" dirty="0" smtClean="0">
                <a:latin typeface="SimSun" pitchFamily="2" charset="-122"/>
                <a:ea typeface="SimSun" pitchFamily="2" charset="-122"/>
              </a:rPr>
              <a:t>袋</a:t>
            </a:r>
            <a:r>
              <a:rPr lang="zh-TW" altLang="en-US" b="1" dirty="0" smtClean="0">
                <a:latin typeface="SimSun" pitchFamily="2" charset="-122"/>
                <a:ea typeface="SimSun" pitchFamily="2" charset="-122"/>
              </a:rPr>
              <a:t>的原子如何能自发地给自己写出一套软件来</a:t>
            </a:r>
            <a:r>
              <a:rPr lang="en-US" altLang="zh-TW" b="1" dirty="0" smtClean="0">
                <a:latin typeface="SimSun" pitchFamily="2" charset="-122"/>
                <a:ea typeface="SimSun" pitchFamily="2" charset="-122"/>
              </a:rPr>
              <a:t>?</a:t>
            </a:r>
            <a:r>
              <a:rPr lang="zh-TW" altLang="en-US" b="1" dirty="0" smtClean="0">
                <a:latin typeface="SimSun" pitchFamily="2" charset="-122"/>
                <a:ea typeface="SimSun" pitchFamily="2" charset="-122"/>
              </a:rPr>
              <a:t> 无人知道</a:t>
            </a:r>
            <a:r>
              <a:rPr lang="en-US" altLang="zh-TW" b="1" dirty="0" smtClean="0">
                <a:latin typeface="SimSun" pitchFamily="2" charset="-122"/>
                <a:ea typeface="SimSun" pitchFamily="2" charset="-122"/>
              </a:rPr>
              <a:t>……</a:t>
            </a:r>
            <a:r>
              <a:rPr lang="zh-TW" altLang="en-US" b="1" dirty="0">
                <a:latin typeface="SimSun" pitchFamily="2" charset="-122"/>
                <a:ea typeface="SimSun" pitchFamily="2" charset="-122"/>
              </a:rPr>
              <a:t>」</a:t>
            </a:r>
            <a:endParaRPr lang="en-US" altLang="zh-HK" b="1" dirty="0">
              <a:latin typeface="SimSun" pitchFamily="2" charset="-122"/>
              <a:ea typeface="SimSun" pitchFamily="2" charset="-122"/>
            </a:endParaRPr>
          </a:p>
          <a:p>
            <a:pPr algn="l">
              <a:spcBef>
                <a:spcPct val="50000"/>
              </a:spcBef>
            </a:pPr>
            <a:r>
              <a:rPr lang="en-US" altLang="zh-HK" dirty="0" smtClean="0">
                <a:latin typeface="Calibri" pitchFamily="34" charset="0"/>
                <a:ea typeface="PMingLiU" pitchFamily="18" charset="-120"/>
              </a:rPr>
              <a:t>“How </a:t>
            </a:r>
            <a:r>
              <a:rPr lang="en-US" altLang="zh-HK" dirty="0">
                <a:latin typeface="Calibri" pitchFamily="34" charset="0"/>
                <a:ea typeface="PMingLiU" pitchFamily="18" charset="-120"/>
              </a:rPr>
              <a:t>did stupid atoms spontaneously write their own software …?  Nobody </a:t>
            </a:r>
            <a:br>
              <a:rPr lang="en-US" altLang="zh-HK" dirty="0">
                <a:latin typeface="Calibri" pitchFamily="34" charset="0"/>
                <a:ea typeface="PMingLiU" pitchFamily="18" charset="-120"/>
              </a:rPr>
            </a:br>
            <a:r>
              <a:rPr lang="en-US" altLang="zh-HK" dirty="0">
                <a:latin typeface="Calibri" pitchFamily="34" charset="0"/>
                <a:ea typeface="PMingLiU" pitchFamily="18" charset="-120"/>
              </a:rPr>
              <a:t>knows </a:t>
            </a:r>
            <a:r>
              <a:rPr lang="en-US" altLang="zh-HK" dirty="0" smtClean="0">
                <a:latin typeface="Calibri" pitchFamily="34" charset="0"/>
                <a:ea typeface="PMingLiU" pitchFamily="18" charset="-120"/>
              </a:rPr>
              <a:t>…”</a:t>
            </a:r>
            <a:endParaRPr lang="en-US" altLang="zh-HK" sz="3200" b="1" dirty="0">
              <a:solidFill>
                <a:srgbClr val="E2D700"/>
              </a:solidFill>
              <a:ea typeface="PMingLiU" pitchFamily="18" charset="-120"/>
            </a:endParaRPr>
          </a:p>
        </p:txBody>
      </p:sp>
      <p:pic>
        <p:nvPicPr>
          <p:cNvPr id="220163" name="Picture 3" descr="paul davies"/>
          <p:cNvPicPr>
            <a:picLocks noChangeAspect="1" noChangeArrowheads="1"/>
          </p:cNvPicPr>
          <p:nvPr/>
        </p:nvPicPr>
        <p:blipFill>
          <a:blip r:embed="rId3" cstate="print"/>
          <a:srcRect/>
          <a:stretch>
            <a:fillRect/>
          </a:stretch>
        </p:blipFill>
        <p:spPr bwMode="auto">
          <a:xfrm>
            <a:off x="971550" y="3786188"/>
            <a:ext cx="1600200" cy="2438400"/>
          </a:xfrm>
          <a:prstGeom prst="rect">
            <a:avLst/>
          </a:prstGeom>
          <a:noFill/>
          <a:ln w="9525">
            <a:noFill/>
            <a:miter lim="800000"/>
            <a:headEnd/>
            <a:tailEnd/>
          </a:ln>
        </p:spPr>
      </p:pic>
      <p:sp>
        <p:nvSpPr>
          <p:cNvPr id="220164" name="Text Box 4"/>
          <p:cNvSpPr txBox="1">
            <a:spLocks noChangeArrowheads="1"/>
          </p:cNvSpPr>
          <p:nvPr/>
        </p:nvSpPr>
        <p:spPr bwMode="auto">
          <a:xfrm>
            <a:off x="2714624" y="4953000"/>
            <a:ext cx="5667375" cy="1360372"/>
          </a:xfrm>
          <a:prstGeom prst="rect">
            <a:avLst/>
          </a:prstGeom>
          <a:noFill/>
          <a:ln w="9525">
            <a:noFill/>
            <a:miter lim="800000"/>
            <a:headEnd/>
            <a:tailEnd/>
          </a:ln>
        </p:spPr>
        <p:txBody>
          <a:bodyPr wrap="square">
            <a:spAutoFit/>
          </a:bodyPr>
          <a:lstStyle/>
          <a:p>
            <a:pPr>
              <a:lnSpc>
                <a:spcPct val="40000"/>
              </a:lnSpc>
              <a:spcBef>
                <a:spcPct val="50000"/>
              </a:spcBef>
            </a:pPr>
            <a:endParaRPr lang="en-US" altLang="zh-HK" sz="2000" dirty="0">
              <a:solidFill>
                <a:srgbClr val="FFFFFF"/>
              </a:solidFill>
              <a:ea typeface="PMingLiU" pitchFamily="18" charset="-120"/>
            </a:endParaRPr>
          </a:p>
          <a:p>
            <a:pPr algn="l">
              <a:lnSpc>
                <a:spcPct val="40000"/>
              </a:lnSpc>
              <a:spcBef>
                <a:spcPct val="50000"/>
              </a:spcBef>
            </a:pPr>
            <a:r>
              <a:rPr lang="zh-TW" altLang="en-US" sz="2400" b="1" dirty="0" smtClean="0">
                <a:solidFill>
                  <a:schemeClr val="tx1"/>
                </a:solidFill>
                <a:latin typeface="Calibri" pitchFamily="34" charset="0"/>
                <a:ea typeface="PMingLiU" pitchFamily="18" charset="-120"/>
              </a:rPr>
              <a:t>保罗</a:t>
            </a:r>
            <a:r>
              <a:rPr lang="en-US" altLang="zh-TW" sz="2400" b="1" dirty="0" smtClean="0">
                <a:solidFill>
                  <a:schemeClr val="tx1"/>
                </a:solidFill>
                <a:latin typeface="Calibri" pitchFamily="34" charset="0"/>
                <a:ea typeface="PMingLiU" pitchFamily="18" charset="-120"/>
              </a:rPr>
              <a:t>‧</a:t>
            </a:r>
            <a:r>
              <a:rPr lang="zh-TW" altLang="en-US" sz="2400" b="1" dirty="0" smtClean="0">
                <a:solidFill>
                  <a:schemeClr val="tx1"/>
                </a:solidFill>
                <a:latin typeface="Calibri" pitchFamily="34" charset="0"/>
                <a:ea typeface="PMingLiU" pitchFamily="18" charset="-120"/>
              </a:rPr>
              <a:t>戴维斯教授 </a:t>
            </a:r>
            <a:r>
              <a:rPr lang="en-US" altLang="zh-TW" sz="2400" b="1" dirty="0" smtClean="0">
                <a:solidFill>
                  <a:schemeClr val="tx1"/>
                </a:solidFill>
                <a:latin typeface="Calibri" pitchFamily="34" charset="0"/>
                <a:ea typeface="PMingLiU" pitchFamily="18" charset="-120"/>
              </a:rPr>
              <a:t>(</a:t>
            </a:r>
            <a:r>
              <a:rPr lang="en-US" altLang="zh-HK" sz="2400" b="1" dirty="0" smtClean="0">
                <a:solidFill>
                  <a:schemeClr val="tx1"/>
                </a:solidFill>
                <a:ea typeface="PMingLiU" pitchFamily="18" charset="-120"/>
              </a:rPr>
              <a:t>Prof. Paul Davies</a:t>
            </a:r>
            <a:r>
              <a:rPr lang="en-US" altLang="zh-TW" sz="2400" b="1" dirty="0" smtClean="0">
                <a:solidFill>
                  <a:schemeClr val="tx1"/>
                </a:solidFill>
                <a:ea typeface="PMingLiU" pitchFamily="18" charset="-120"/>
              </a:rPr>
              <a:t>)</a:t>
            </a:r>
            <a:r>
              <a:rPr lang="en-US" altLang="zh-HK" sz="2400" b="1" dirty="0" smtClean="0">
                <a:solidFill>
                  <a:schemeClr val="tx1"/>
                </a:solidFill>
                <a:ea typeface="PMingLiU" pitchFamily="18" charset="-120"/>
              </a:rPr>
              <a:t> </a:t>
            </a:r>
            <a:endParaRPr lang="en-US" altLang="zh-HK" sz="2400" b="1" dirty="0">
              <a:solidFill>
                <a:schemeClr val="tx1"/>
              </a:solidFill>
              <a:ea typeface="PMingLiU" pitchFamily="18" charset="-120"/>
            </a:endParaRPr>
          </a:p>
          <a:p>
            <a:pPr algn="l">
              <a:spcBef>
                <a:spcPct val="20000"/>
              </a:spcBef>
            </a:pPr>
            <a:r>
              <a:rPr lang="en-US" altLang="zh-TW" sz="2400" dirty="0" smtClean="0">
                <a:solidFill>
                  <a:schemeClr val="tx1"/>
                </a:solidFill>
                <a:ea typeface="PMingLiU" pitchFamily="18" charset="-120"/>
              </a:rPr>
              <a:t>《</a:t>
            </a:r>
            <a:r>
              <a:rPr lang="en-US" altLang="zh-HK" sz="2400" dirty="0" smtClean="0">
                <a:solidFill>
                  <a:schemeClr val="tx1"/>
                </a:solidFill>
                <a:ea typeface="PMingLiU" pitchFamily="18" charset="-120"/>
              </a:rPr>
              <a:t>New Scientist</a:t>
            </a:r>
            <a:r>
              <a:rPr lang="en-US" altLang="zh-TW" sz="2400" dirty="0" smtClean="0">
                <a:solidFill>
                  <a:schemeClr val="tx1"/>
                </a:solidFill>
                <a:ea typeface="PMingLiU" pitchFamily="18" charset="-120"/>
              </a:rPr>
              <a:t>》</a:t>
            </a:r>
            <a:r>
              <a:rPr lang="en-US" altLang="zh-HK" sz="2400" b="1" dirty="0" smtClean="0">
                <a:solidFill>
                  <a:schemeClr val="tx1"/>
                </a:solidFill>
                <a:ea typeface="PMingLiU" pitchFamily="18" charset="-120"/>
              </a:rPr>
              <a:t>163</a:t>
            </a:r>
            <a:r>
              <a:rPr lang="en-US" altLang="zh-HK" sz="2400" dirty="0" smtClean="0">
                <a:solidFill>
                  <a:schemeClr val="tx1"/>
                </a:solidFill>
                <a:ea typeface="PMingLiU" pitchFamily="18" charset="-120"/>
              </a:rPr>
              <a:t> </a:t>
            </a:r>
            <a:r>
              <a:rPr lang="en-US" altLang="zh-HK" sz="2400" dirty="0">
                <a:solidFill>
                  <a:schemeClr val="tx1"/>
                </a:solidFill>
                <a:ea typeface="PMingLiU" pitchFamily="18" charset="-120"/>
              </a:rPr>
              <a:t>(2204):27–30  </a:t>
            </a:r>
            <a:br>
              <a:rPr lang="en-US" altLang="zh-HK" sz="2400" dirty="0">
                <a:solidFill>
                  <a:schemeClr val="tx1"/>
                </a:solidFill>
                <a:ea typeface="PMingLiU" pitchFamily="18" charset="-120"/>
              </a:rPr>
            </a:br>
            <a:r>
              <a:rPr lang="en-US" altLang="zh-HK" sz="2400" dirty="0" smtClean="0">
                <a:solidFill>
                  <a:schemeClr val="tx1"/>
                </a:solidFill>
                <a:ea typeface="PMingLiU" pitchFamily="18" charset="-120"/>
              </a:rPr>
              <a:t>1999</a:t>
            </a:r>
            <a:r>
              <a:rPr lang="zh-TW" altLang="en-US" sz="2400" dirty="0" smtClean="0">
                <a:solidFill>
                  <a:schemeClr val="tx1"/>
                </a:solidFill>
                <a:ea typeface="PMingLiU" pitchFamily="18" charset="-120"/>
              </a:rPr>
              <a:t>年</a:t>
            </a:r>
            <a:r>
              <a:rPr lang="en-US" altLang="zh-TW" sz="2400" dirty="0" smtClean="0">
                <a:solidFill>
                  <a:schemeClr val="tx1"/>
                </a:solidFill>
                <a:ea typeface="PMingLiU" pitchFamily="18" charset="-120"/>
              </a:rPr>
              <a:t>9</a:t>
            </a:r>
            <a:r>
              <a:rPr lang="zh-TW" altLang="en-US" sz="2400" dirty="0" smtClean="0">
                <a:solidFill>
                  <a:schemeClr val="tx1"/>
                </a:solidFill>
                <a:ea typeface="PMingLiU" pitchFamily="18" charset="-120"/>
              </a:rPr>
              <a:t>月</a:t>
            </a:r>
            <a:r>
              <a:rPr lang="en-US" altLang="zh-TW" sz="2400" dirty="0" smtClean="0">
                <a:solidFill>
                  <a:schemeClr val="tx1"/>
                </a:solidFill>
                <a:ea typeface="PMingLiU" pitchFamily="18" charset="-120"/>
              </a:rPr>
              <a:t>18</a:t>
            </a:r>
            <a:r>
              <a:rPr lang="zh-TW" altLang="en-US" sz="2400" dirty="0" smtClean="0">
                <a:solidFill>
                  <a:schemeClr val="tx1"/>
                </a:solidFill>
                <a:ea typeface="PMingLiU" pitchFamily="18" charset="-120"/>
              </a:rPr>
              <a:t>日</a:t>
            </a:r>
            <a:endParaRPr lang="en-US" altLang="zh-HK" sz="2400" dirty="0">
              <a:solidFill>
                <a:schemeClr val="tx1"/>
              </a:solidFill>
              <a:ea typeface="PMingLiU" pitchFamily="18" charset="-12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22" name="Rectangle 2"/>
          <p:cNvSpPr>
            <a:spLocks noGrp="1" noChangeArrowheads="1"/>
          </p:cNvSpPr>
          <p:nvPr>
            <p:ph type="title"/>
          </p:nvPr>
        </p:nvSpPr>
        <p:spPr>
          <a:xfrm>
            <a:off x="776287" y="660400"/>
            <a:ext cx="6674008" cy="1016000"/>
          </a:xfrm>
        </p:spPr>
        <p:txBody>
          <a:bodyPr/>
          <a:lstStyle/>
          <a:p>
            <a:r>
              <a:rPr lang="en-US" altLang="ja-JP" dirty="0">
                <a:solidFill>
                  <a:srgbClr val="000000"/>
                </a:solidFill>
                <a:ea typeface="MS PGothic" pitchFamily="34" charset="-128"/>
              </a:rPr>
              <a:t>Historical &amp; operational science</a:t>
            </a:r>
            <a:endParaRPr lang="en-AU" dirty="0">
              <a:solidFill>
                <a:srgbClr val="000000"/>
              </a:solidFill>
            </a:endParaRPr>
          </a:p>
        </p:txBody>
      </p:sp>
      <p:grpSp>
        <p:nvGrpSpPr>
          <p:cNvPr id="7" name="Group 6"/>
          <p:cNvGrpSpPr/>
          <p:nvPr/>
        </p:nvGrpSpPr>
        <p:grpSpPr>
          <a:xfrm>
            <a:off x="4699000" y="381000"/>
            <a:ext cx="4064000" cy="6096000"/>
            <a:chOff x="4699000" y="381000"/>
            <a:chExt cx="4064000" cy="6096000"/>
          </a:xfrm>
        </p:grpSpPr>
        <p:pic>
          <p:nvPicPr>
            <p:cNvPr id="798724" name="Picture 4" descr="science_historical_operatio"/>
            <p:cNvPicPr>
              <a:picLocks noChangeAspect="1" noChangeArrowheads="1"/>
            </p:cNvPicPr>
            <p:nvPr/>
          </p:nvPicPr>
          <p:blipFill>
            <a:blip r:embed="rId3" cstate="screen"/>
            <a:srcRect/>
            <a:stretch>
              <a:fillRect/>
            </a:stretch>
          </p:blipFill>
          <p:spPr bwMode="auto">
            <a:xfrm>
              <a:off x="4699000" y="381000"/>
              <a:ext cx="4064000" cy="6096000"/>
            </a:xfrm>
            <a:prstGeom prst="rect">
              <a:avLst/>
            </a:prstGeom>
            <a:noFill/>
          </p:spPr>
        </p:pic>
        <p:sp>
          <p:nvSpPr>
            <p:cNvPr id="6" name="矩形 1"/>
            <p:cNvSpPr>
              <a:spLocks noChangeArrowheads="1"/>
            </p:cNvSpPr>
            <p:nvPr/>
          </p:nvSpPr>
          <p:spPr bwMode="auto">
            <a:xfrm>
              <a:off x="5029200" y="457200"/>
              <a:ext cx="3603625" cy="457200"/>
            </a:xfrm>
            <a:prstGeom prst="rect">
              <a:avLst/>
            </a:prstGeom>
            <a:gradFill rotWithShape="1">
              <a:gsLst>
                <a:gs pos="0">
                  <a:srgbClr val="BEF397"/>
                </a:gs>
                <a:gs pos="50000">
                  <a:srgbClr val="D5F6C0"/>
                </a:gs>
                <a:gs pos="100000">
                  <a:srgbClr val="EAFAE0"/>
                </a:gs>
              </a:gsLst>
              <a:lin ang="16200000" scaled="1"/>
            </a:gradFill>
            <a:ln>
              <a:noFill/>
            </a:ln>
            <a:extLst/>
          </p:spPr>
          <p:txBody>
            <a:bodyPr/>
            <a:lstStyle/>
            <a:p>
              <a:pPr algn="ctr" eaLnBrk="0" hangingPunct="0">
                <a:defRPr/>
              </a:pPr>
              <a:r>
                <a:rPr lang="zh-TW" altLang="en-US" sz="2800" b="1" dirty="0">
                  <a:solidFill>
                    <a:srgbClr val="000000"/>
                  </a:solidFill>
                  <a:effectLst>
                    <a:outerShdw blurRad="38100" dist="38100" dir="2700000" algn="tl">
                      <a:srgbClr val="FFFFFF"/>
                    </a:outerShdw>
                  </a:effectLst>
                  <a:latin typeface="SimSun" pitchFamily="2" charset="-122"/>
                  <a:ea typeface="SimSun" pitchFamily="2" charset="-122"/>
                </a:rPr>
                <a:t>操作型</a:t>
              </a:r>
              <a:r>
                <a:rPr lang="en-US" altLang="zh-TW" sz="2800" b="1" dirty="0" smtClean="0">
                  <a:solidFill>
                    <a:srgbClr val="000000"/>
                  </a:solidFill>
                  <a:effectLst>
                    <a:outerShdw blurRad="38100" dist="38100" dir="2700000" algn="tl">
                      <a:srgbClr val="FFFFFF"/>
                    </a:outerShdw>
                  </a:effectLst>
                  <a:latin typeface="SimSun" pitchFamily="2" charset="-122"/>
                  <a:ea typeface="SimSun" pitchFamily="2" charset="-122"/>
                </a:rPr>
                <a:t>(</a:t>
              </a:r>
              <a:r>
                <a:rPr lang="zh-TW" altLang="en-US" sz="2800" b="1" dirty="0" smtClean="0">
                  <a:solidFill>
                    <a:srgbClr val="000000"/>
                  </a:solidFill>
                  <a:effectLst>
                    <a:outerShdw blurRad="38100" dist="38100" dir="2700000" algn="tl">
                      <a:srgbClr val="FFFFFF"/>
                    </a:outerShdw>
                  </a:effectLst>
                  <a:latin typeface="SimSun" pitchFamily="2" charset="-122"/>
                  <a:ea typeface="SimSun" pitchFamily="2" charset="-122"/>
                </a:rPr>
                <a:t>实验</a:t>
              </a:r>
              <a:r>
                <a:rPr lang="en-US" altLang="zh-TW" sz="2800" b="1" dirty="0" smtClean="0">
                  <a:solidFill>
                    <a:srgbClr val="000000"/>
                  </a:solidFill>
                  <a:effectLst>
                    <a:outerShdw blurRad="38100" dist="38100" dir="2700000" algn="tl">
                      <a:srgbClr val="FFFFFF"/>
                    </a:outerShdw>
                  </a:effectLst>
                  <a:latin typeface="SimSun" pitchFamily="2" charset="-122"/>
                  <a:ea typeface="SimSun" pitchFamily="2" charset="-122"/>
                </a:rPr>
                <a:t>)</a:t>
              </a:r>
              <a:r>
                <a:rPr lang="zh-TW" altLang="en-US" sz="2800" b="1" dirty="0" smtClean="0">
                  <a:solidFill>
                    <a:srgbClr val="000000"/>
                  </a:solidFill>
                  <a:effectLst>
                    <a:outerShdw blurRad="38100" dist="38100" dir="2700000" algn="tl">
                      <a:srgbClr val="FFFFFF"/>
                    </a:outerShdw>
                  </a:effectLst>
                  <a:latin typeface="SimSun" pitchFamily="2" charset="-122"/>
                  <a:ea typeface="SimSun" pitchFamily="2" charset="-122"/>
                </a:rPr>
                <a:t>科学</a:t>
              </a:r>
              <a:endParaRPr lang="zh-HK" altLang="en-US" sz="2800" b="1" dirty="0">
                <a:solidFill>
                  <a:srgbClr val="000000"/>
                </a:solidFill>
                <a:effectLst>
                  <a:outerShdw blurRad="38100" dist="38100" dir="2700000" algn="tl">
                    <a:srgbClr val="FFFFFF"/>
                  </a:outerShdw>
                </a:effectLst>
                <a:latin typeface="SimSun" pitchFamily="2" charset="-122"/>
                <a:ea typeface="SimSun" pitchFamily="2" charset="-122"/>
              </a:endParaRPr>
            </a:p>
          </p:txBody>
        </p:sp>
      </p:grpSp>
      <p:grpSp>
        <p:nvGrpSpPr>
          <p:cNvPr id="9" name="Group 8"/>
          <p:cNvGrpSpPr/>
          <p:nvPr/>
        </p:nvGrpSpPr>
        <p:grpSpPr>
          <a:xfrm>
            <a:off x="457200" y="381000"/>
            <a:ext cx="4064000" cy="6096000"/>
            <a:chOff x="457200" y="381000"/>
            <a:chExt cx="4064000" cy="6096000"/>
          </a:xfrm>
        </p:grpSpPr>
        <p:pic>
          <p:nvPicPr>
            <p:cNvPr id="798723" name="Picture 3" descr="science_historical_operatio"/>
            <p:cNvPicPr>
              <a:picLocks noChangeAspect="1" noChangeArrowheads="1"/>
            </p:cNvPicPr>
            <p:nvPr/>
          </p:nvPicPr>
          <p:blipFill>
            <a:blip r:embed="rId4" cstate="screen"/>
            <a:srcRect/>
            <a:stretch>
              <a:fillRect/>
            </a:stretch>
          </p:blipFill>
          <p:spPr bwMode="auto">
            <a:xfrm>
              <a:off x="457200" y="381000"/>
              <a:ext cx="4064000" cy="6096000"/>
            </a:xfrm>
            <a:prstGeom prst="rect">
              <a:avLst/>
            </a:prstGeom>
            <a:noFill/>
          </p:spPr>
        </p:pic>
        <p:sp>
          <p:nvSpPr>
            <p:cNvPr id="8" name="矩形 4"/>
            <p:cNvSpPr>
              <a:spLocks noChangeArrowheads="1"/>
            </p:cNvSpPr>
            <p:nvPr/>
          </p:nvSpPr>
          <p:spPr bwMode="auto">
            <a:xfrm>
              <a:off x="914400" y="457200"/>
              <a:ext cx="3138488" cy="457200"/>
            </a:xfrm>
            <a:prstGeom prst="rect">
              <a:avLst/>
            </a:prstGeom>
            <a:gradFill rotWithShape="1">
              <a:gsLst>
                <a:gs pos="0">
                  <a:srgbClr val="98ACCE"/>
                </a:gs>
                <a:gs pos="50000">
                  <a:srgbClr val="C1CCDF"/>
                </a:gs>
                <a:gs pos="100000">
                  <a:srgbClr val="E1E6EF"/>
                </a:gs>
              </a:gsLst>
              <a:lin ang="5400000" scaled="1"/>
            </a:gradFill>
            <a:ln w="9525" algn="ctr">
              <a:solidFill>
                <a:srgbClr val="9999FF"/>
              </a:solidFill>
              <a:round/>
              <a:headEnd/>
              <a:tailEnd/>
            </a:ln>
          </p:spPr>
          <p:txBody>
            <a:bodyPr/>
            <a:lstStyle/>
            <a:p>
              <a:pPr algn="ctr" eaLnBrk="0" hangingPunct="0">
                <a:defRPr/>
              </a:pPr>
              <a:r>
                <a:rPr lang="zh-TW" altLang="en-US" sz="2800" b="1" dirty="0" smtClean="0">
                  <a:solidFill>
                    <a:srgbClr val="000000"/>
                  </a:solidFill>
                  <a:effectLst>
                    <a:outerShdw blurRad="38100" dist="38100" dir="2700000" algn="tl">
                      <a:srgbClr val="FFFFFF"/>
                    </a:outerShdw>
                  </a:effectLst>
                  <a:latin typeface="SimSun" pitchFamily="2" charset="-122"/>
                  <a:ea typeface="SimSun" pitchFamily="2" charset="-122"/>
                </a:rPr>
                <a:t>历史性</a:t>
              </a:r>
              <a:r>
                <a:rPr lang="en-US" altLang="zh-TW" sz="2800" b="1" dirty="0" smtClean="0">
                  <a:solidFill>
                    <a:srgbClr val="000000"/>
                  </a:solidFill>
                  <a:effectLst>
                    <a:outerShdw blurRad="38100" dist="38100" dir="2700000" algn="tl">
                      <a:srgbClr val="FFFFFF"/>
                    </a:outerShdw>
                  </a:effectLst>
                  <a:latin typeface="SimSun" pitchFamily="2" charset="-122"/>
                  <a:ea typeface="SimSun" pitchFamily="2" charset="-122"/>
                </a:rPr>
                <a:t>(</a:t>
              </a:r>
              <a:r>
                <a:rPr lang="zh-TW" altLang="en-US" sz="2800" b="1" dirty="0" smtClean="0">
                  <a:solidFill>
                    <a:srgbClr val="000000"/>
                  </a:solidFill>
                  <a:effectLst>
                    <a:outerShdw blurRad="38100" dist="38100" dir="2700000" algn="tl">
                      <a:srgbClr val="FFFFFF"/>
                    </a:outerShdw>
                  </a:effectLst>
                  <a:latin typeface="SimSun" pitchFamily="2" charset="-122"/>
                  <a:ea typeface="SimSun" pitchFamily="2" charset="-122"/>
                </a:rPr>
                <a:t>鉴证</a:t>
              </a:r>
              <a:r>
                <a:rPr lang="en-US" altLang="zh-TW" sz="2800" b="1" dirty="0" smtClean="0">
                  <a:solidFill>
                    <a:srgbClr val="000000"/>
                  </a:solidFill>
                  <a:effectLst>
                    <a:outerShdw blurRad="38100" dist="38100" dir="2700000" algn="tl">
                      <a:srgbClr val="FFFFFF"/>
                    </a:outerShdw>
                  </a:effectLst>
                  <a:latin typeface="SimSun" pitchFamily="2" charset="-122"/>
                  <a:ea typeface="SimSun" pitchFamily="2" charset="-122"/>
                </a:rPr>
                <a:t>)</a:t>
              </a:r>
              <a:r>
                <a:rPr lang="zh-TW" altLang="en-US" sz="2800" b="1" dirty="0" smtClean="0">
                  <a:solidFill>
                    <a:srgbClr val="000000"/>
                  </a:solidFill>
                  <a:effectLst>
                    <a:outerShdw blurRad="38100" dist="38100" dir="2700000" algn="tl">
                      <a:srgbClr val="FFFFFF"/>
                    </a:outerShdw>
                  </a:effectLst>
                  <a:latin typeface="SimSun" pitchFamily="2" charset="-122"/>
                  <a:ea typeface="SimSun" pitchFamily="2" charset="-122"/>
                </a:rPr>
                <a:t>科学</a:t>
              </a:r>
              <a:endParaRPr lang="zh-HK" altLang="en-US" sz="2800" b="1" dirty="0">
                <a:solidFill>
                  <a:srgbClr val="000000"/>
                </a:solidFill>
                <a:effectLst>
                  <a:outerShdw blurRad="38100" dist="38100" dir="2700000" algn="tl">
                    <a:srgbClr val="FFFFFF"/>
                  </a:outerShdw>
                </a:effectLst>
                <a:latin typeface="SimSun" pitchFamily="2" charset="-122"/>
                <a:ea typeface="SimSun" pitchFamily="2" charset="-122"/>
              </a:endParaRPr>
            </a:p>
          </p:txBody>
        </p:sp>
      </p:grpSp>
      <p:sp>
        <p:nvSpPr>
          <p:cNvPr id="5" name="TextBox 4"/>
          <p:cNvSpPr txBox="1"/>
          <p:nvPr/>
        </p:nvSpPr>
        <p:spPr>
          <a:xfrm>
            <a:off x="1371600" y="3429000"/>
            <a:ext cx="6553200" cy="1077218"/>
          </a:xfrm>
          <a:prstGeom prst="rect">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rtlCol="0">
            <a:spAutoFit/>
          </a:bodyPr>
          <a:lstStyle/>
          <a:p>
            <a:r>
              <a:rPr lang="zh-TW" altLang="en-US" dirty="0" smtClean="0">
                <a:solidFill>
                  <a:srgbClr val="C00000"/>
                </a:solidFill>
              </a:rPr>
              <a:t>科学研究可重复的事；</a:t>
            </a:r>
            <a:endParaRPr lang="en-US" altLang="zh-TW" dirty="0" smtClean="0">
              <a:solidFill>
                <a:srgbClr val="C00000"/>
              </a:solidFill>
            </a:endParaRPr>
          </a:p>
          <a:p>
            <a:r>
              <a:rPr lang="zh-TW" altLang="en-US" dirty="0" smtClean="0">
                <a:solidFill>
                  <a:srgbClr val="C00000"/>
                </a:solidFill>
              </a:rPr>
              <a:t>历史研究不可重复的事</a:t>
            </a:r>
            <a:endParaRPr lang="en-AU" dirty="0">
              <a:solidFill>
                <a:srgbClr val="C00000"/>
              </a:solidFill>
            </a:endParaRPr>
          </a:p>
        </p:txBody>
      </p:sp>
    </p:spTree>
  </p:cSld>
  <p:clrMapOvr>
    <a:masterClrMapping/>
  </p:clrMapOvr>
  <p:transition xmlns:p14="http://schemas.microsoft.com/office/powerpoint/2010/main" spd="med">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8" presetClass="entr" presetSubtype="0" accel="10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strVal val="#ppt_w*2.5"/>
                                          </p:val>
                                        </p:tav>
                                        <p:tav tm="100000">
                                          <p:val>
                                            <p:strVal val="#ppt_w"/>
                                          </p:val>
                                        </p:tav>
                                      </p:tavLst>
                                    </p:anim>
                                    <p:anim calcmode="lin" valueType="num">
                                      <p:cBhvr>
                                        <p:cTn id="14" dur="500" fill="hold"/>
                                        <p:tgtEl>
                                          <p:spTgt spid="5"/>
                                        </p:tgtEl>
                                        <p:attrNameLst>
                                          <p:attrName>ppt_h</p:attrName>
                                        </p:attrNameLst>
                                      </p:cBhvr>
                                      <p:tavLst>
                                        <p:tav tm="0">
                                          <p:val>
                                            <p:strVal val="#ppt_h*0.01"/>
                                          </p:val>
                                        </p:tav>
                                        <p:tav tm="100000">
                                          <p:val>
                                            <p:strVal val="#ppt_h"/>
                                          </p:val>
                                        </p:tav>
                                      </p:tavLst>
                                    </p:anim>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h+1"/>
                                          </p:val>
                                        </p:tav>
                                        <p:tav tm="100000">
                                          <p:val>
                                            <p:strVal val="#ppt_y"/>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1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spDef>
    <a:ln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spDef>
    <a:ln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0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spDef>
    <a:ln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Apex">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5.xml><?xml version="1.0" encoding="utf-8"?>
<a:theme xmlns:a="http://schemas.openxmlformats.org/drawingml/2006/main" name="3_Fireball">
  <a:themeElements>
    <a:clrScheme name="1_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1_Fireball">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1_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1_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12700"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AU" sz="2800" b="0" i="0" u="none" strike="noStrike" cap="none" normalizeH="0" baseline="0" smtClean="0">
            <a:ln>
              <a:noFill/>
            </a:ln>
            <a:solidFill>
              <a:srgbClr val="FFFF00"/>
            </a:solidFill>
            <a:effectLst/>
            <a:latin typeface="Arial" pitchFamily="34" charset="0"/>
          </a:defRPr>
        </a:defPPr>
      </a:lstStyle>
    </a:spDef>
    <a:lnDef>
      <a:spPr bwMode="auto">
        <a:xfrm>
          <a:off x="0" y="0"/>
          <a:ext cx="1" cy="1"/>
        </a:xfrm>
        <a:custGeom>
          <a:avLst/>
          <a:gdLst/>
          <a:ahLst/>
          <a:cxnLst/>
          <a:rect l="0" t="0" r="0" b="0"/>
          <a:pathLst/>
        </a:custGeom>
        <a:solidFill>
          <a:srgbClr val="FFFF00"/>
        </a:solidFill>
        <a:ln w="12700"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AU" sz="2800" b="0" i="0" u="none" strike="noStrike" cap="none" normalizeH="0" baseline="0" smtClean="0">
            <a:ln>
              <a:noFill/>
            </a:ln>
            <a:solidFill>
              <a:srgbClr val="FFFF00"/>
            </a:solidFill>
            <a:effectLst/>
            <a:latin typeface="Arial" pitchFamily="34"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12700"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AU" sz="2800" b="0" i="0" u="none" strike="noStrike" cap="none" normalizeH="0" baseline="0" smtClean="0">
            <a:ln>
              <a:noFill/>
            </a:ln>
            <a:solidFill>
              <a:srgbClr val="FFFF00"/>
            </a:solidFill>
            <a:effectLst/>
            <a:latin typeface="Arial" pitchFamily="34" charset="0"/>
          </a:defRPr>
        </a:defPPr>
      </a:lstStyle>
    </a:spDef>
    <a:lnDef>
      <a:spPr bwMode="auto">
        <a:xfrm>
          <a:off x="0" y="0"/>
          <a:ext cx="1" cy="1"/>
        </a:xfrm>
        <a:custGeom>
          <a:avLst/>
          <a:gdLst/>
          <a:ahLst/>
          <a:cxnLst/>
          <a:rect l="0" t="0" r="0" b="0"/>
          <a:pathLst/>
        </a:custGeom>
        <a:solidFill>
          <a:srgbClr val="FFFF00"/>
        </a:solidFill>
        <a:ln w="12700"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AU" sz="2800" b="0" i="0" u="none" strike="noStrike" cap="none" normalizeH="0" baseline="0" smtClean="0">
            <a:ln>
              <a:noFill/>
            </a:ln>
            <a:solidFill>
              <a:srgbClr val="FFFF00"/>
            </a:solidFill>
            <a:effectLst/>
            <a:latin typeface="Arial" pitchFamily="34"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4_Beam">
  <a:themeElements>
    <a:clrScheme name="2_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2_Beam">
      <a:majorFont>
        <a:latin typeface="Arial"/>
        <a:ea typeface="MS PGothic"/>
        <a:cs typeface="Arial"/>
      </a:majorFont>
      <a:minorFont>
        <a:latin typeface="Arial"/>
        <a:ea typeface="MS P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spDef>
    <a:ln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lnDef>
  </a:objectDefaults>
  <a:extraClrSchemeLst>
    <a:extraClrScheme>
      <a:clrScheme name="2_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2_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2_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2_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2_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2_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2_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2_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2_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1_Default Design">
  <a:themeElements>
    <a:clrScheme name="1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5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spDef>
    <a:ln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lnDef>
  </a:objectDefaults>
  <a:extraClrSchemeLst>
    <a:extraClrScheme>
      <a:clrScheme name="1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spDef>
    <a:ln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Fireball">
  <a:themeElements>
    <a:clrScheme name="4_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4_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12700" cap="flat" cmpd="sng" algn="ctr">
          <a:solidFill>
            <a:srgbClr val="FFFF00"/>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800" b="0" i="0" u="none" strike="noStrike" cap="none" normalizeH="0" baseline="0" smtClean="0">
            <a:ln>
              <a:noFill/>
            </a:ln>
            <a:solidFill>
              <a:srgbClr val="FFFF00"/>
            </a:solidFill>
            <a:effectLst/>
            <a:latin typeface="Arial" pitchFamily="34" charset="0"/>
          </a:defRPr>
        </a:defPPr>
      </a:lstStyle>
    </a:spDef>
    <a:lnDef>
      <a:spPr bwMode="auto">
        <a:xfrm>
          <a:off x="0" y="0"/>
          <a:ext cx="1" cy="1"/>
        </a:xfrm>
        <a:custGeom>
          <a:avLst/>
          <a:gdLst/>
          <a:ahLst/>
          <a:cxnLst/>
          <a:rect l="0" t="0" r="0" b="0"/>
          <a:pathLst/>
        </a:custGeom>
        <a:solidFill>
          <a:srgbClr val="FFFF00"/>
        </a:solidFill>
        <a:ln w="12700" cap="flat" cmpd="sng" algn="ctr">
          <a:solidFill>
            <a:srgbClr val="FFFF00"/>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800" b="0" i="0" u="none" strike="noStrike" cap="none" normalizeH="0" baseline="0" smtClean="0">
            <a:ln>
              <a:noFill/>
            </a:ln>
            <a:solidFill>
              <a:srgbClr val="FFFF00"/>
            </a:solidFill>
            <a:effectLst/>
            <a:latin typeface="Arial" pitchFamily="34" charset="0"/>
          </a:defRPr>
        </a:defPPr>
      </a:lstStyle>
    </a:lnDef>
  </a:objectDefaults>
  <a:extraClrSchemeLst>
    <a:extraClrScheme>
      <a:clrScheme name="4_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4_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4_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Dons template">
  <a:themeElements>
    <a:clrScheme name="1_Dons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ons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spDef>
    <a:ln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lnDef>
  </a:objectDefaults>
  <a:extraClrSchemeLst>
    <a:extraClrScheme>
      <a:clrScheme name="1_Dons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ons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ons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ons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ons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ons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ons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ons template 8">
        <a:dk1>
          <a:srgbClr val="000000"/>
        </a:dk1>
        <a:lt1>
          <a:srgbClr val="FFFF66"/>
        </a:lt1>
        <a:dk2>
          <a:srgbClr val="0000FF"/>
        </a:dk2>
        <a:lt2>
          <a:srgbClr val="FFD1FF"/>
        </a:lt2>
        <a:accent1>
          <a:srgbClr val="FF9900"/>
        </a:accent1>
        <a:accent2>
          <a:srgbClr val="00FFFF"/>
        </a:accent2>
        <a:accent3>
          <a:srgbClr val="AAAAFF"/>
        </a:accent3>
        <a:accent4>
          <a:srgbClr val="DADA56"/>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8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8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8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hlink"/>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hlink"/>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12700" cap="flat" cmpd="sng" algn="ctr">
          <a:solidFill>
            <a:srgbClr val="FFFF00"/>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800" b="0" i="0" u="none" strike="noStrike" cap="none" normalizeH="0" baseline="0" smtClean="0">
            <a:ln>
              <a:noFill/>
            </a:ln>
            <a:solidFill>
              <a:srgbClr val="FFFF00"/>
            </a:solidFill>
            <a:effectLst/>
            <a:latin typeface="Arial" pitchFamily="34" charset="0"/>
          </a:defRPr>
        </a:defPPr>
      </a:lstStyle>
    </a:spDef>
    <a:lnDef>
      <a:spPr bwMode="auto">
        <a:xfrm>
          <a:off x="0" y="0"/>
          <a:ext cx="1" cy="1"/>
        </a:xfrm>
        <a:custGeom>
          <a:avLst/>
          <a:gdLst/>
          <a:ahLst/>
          <a:cxnLst/>
          <a:rect l="0" t="0" r="0" b="0"/>
          <a:pathLst/>
        </a:custGeom>
        <a:solidFill>
          <a:srgbClr val="FFFF00"/>
        </a:solidFill>
        <a:ln w="12700" cap="flat" cmpd="sng" algn="ctr">
          <a:solidFill>
            <a:srgbClr val="FFFF00"/>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800" b="0" i="0" u="none" strike="noStrike" cap="none" normalizeH="0" baseline="0" smtClean="0">
            <a:ln>
              <a:noFill/>
            </a:ln>
            <a:solidFill>
              <a:srgbClr val="FFFF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Beam">
  <a:themeElements>
    <a:clrScheme name="2_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2_Beam">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spDef>
    <a:ln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lnDef>
  </a:objectDefaults>
  <a:extraClrSchemeLst>
    <a:extraClrScheme>
      <a:clrScheme name="2_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2_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2_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2_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2_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2_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2_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2_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2_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spDef>
    <a:ln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1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spDef>
    <a:ln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spDef>
    <a:ln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spPr>
      <a:bodyPr vert="horz" wrap="none" lIns="90000" tIns="46800" rIns="90000" bIns="4680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11147</TotalTime>
  <Words>3906</Words>
  <Application>Microsoft Macintosh PowerPoint</Application>
  <PresentationFormat>On-screen Show (4:3)</PresentationFormat>
  <Paragraphs>336</Paragraphs>
  <Slides>48</Slides>
  <Notes>48</Notes>
  <HiddenSlides>0</HiddenSlides>
  <MMClips>2</MMClips>
  <ScaleCrop>false</ScaleCrop>
  <HeadingPairs>
    <vt:vector size="4" baseType="variant">
      <vt:variant>
        <vt:lpstr>Theme</vt:lpstr>
      </vt:variant>
      <vt:variant>
        <vt:i4>33</vt:i4>
      </vt:variant>
      <vt:variant>
        <vt:lpstr>Slide Titles</vt:lpstr>
      </vt:variant>
      <vt:variant>
        <vt:i4>48</vt:i4>
      </vt:variant>
    </vt:vector>
  </HeadingPairs>
  <TitlesOfParts>
    <vt:vector size="81" baseType="lpstr">
      <vt:lpstr>Beam</vt:lpstr>
      <vt:lpstr>4_Default Design</vt:lpstr>
      <vt:lpstr>10_Default Design</vt:lpstr>
      <vt:lpstr>Office Theme</vt:lpstr>
      <vt:lpstr>2_Office Theme</vt:lpstr>
      <vt:lpstr>13_Default Design</vt:lpstr>
      <vt:lpstr>3_Office Theme</vt:lpstr>
      <vt:lpstr>7_Office Theme</vt:lpstr>
      <vt:lpstr>9_Office Theme</vt:lpstr>
      <vt:lpstr>4_Blank Presentation</vt:lpstr>
      <vt:lpstr>16_Default Design</vt:lpstr>
      <vt:lpstr>20_Default Design</vt:lpstr>
      <vt:lpstr>5_Office Theme</vt:lpstr>
      <vt:lpstr>Apex</vt:lpstr>
      <vt:lpstr>3_Fireball</vt:lpstr>
      <vt:lpstr>5_Fireball</vt:lpstr>
      <vt:lpstr>5_Default Design</vt:lpstr>
      <vt:lpstr>14_Beam</vt:lpstr>
      <vt:lpstr>21_Default Design</vt:lpstr>
      <vt:lpstr>6_Fireball</vt:lpstr>
      <vt:lpstr>2_Dons template</vt:lpstr>
      <vt:lpstr>11_Default Design</vt:lpstr>
      <vt:lpstr>6_Office Theme</vt:lpstr>
      <vt:lpstr>1_Office Theme</vt:lpstr>
      <vt:lpstr>8_Office Theme</vt:lpstr>
      <vt:lpstr>4_Beam</vt:lpstr>
      <vt:lpstr>10_Office Theme</vt:lpstr>
      <vt:lpstr>1_Default Design</vt:lpstr>
      <vt:lpstr>5_Beam</vt:lpstr>
      <vt:lpstr>13_Office Theme</vt:lpstr>
      <vt:lpstr>11_Office Theme</vt:lpstr>
      <vt:lpstr>1_Beam</vt:lpstr>
      <vt:lpstr>2_Beam</vt:lpstr>
      <vt:lpstr>PowerPoint Presentation</vt:lpstr>
      <vt:lpstr>万物从哪里来? Where did everything come from?</vt:lpstr>
      <vt:lpstr>PowerPoint Presentation</vt:lpstr>
      <vt:lpstr>Evolution?   进化?</vt:lpstr>
      <vt:lpstr>Evolution rope</vt:lpstr>
      <vt:lpstr>PowerPoint Presentation</vt:lpstr>
      <vt:lpstr>PowerPoint Presentation</vt:lpstr>
      <vt:lpstr>PowerPoint Presentation</vt:lpstr>
      <vt:lpstr>Historical &amp; operational science</vt:lpstr>
      <vt:lpstr>英格兰如何变成非基督教国家? What changed England into a pagan nation?</vt:lpstr>
      <vt:lpstr>PowerPoint Presentation</vt:lpstr>
      <vt:lpstr>Once we were worms</vt:lpstr>
      <vt:lpstr>资料具体地识别生物</vt:lpstr>
      <vt:lpstr>1,000 books</vt:lpstr>
      <vt:lpstr>变种「裸鸡」</vt:lpstr>
      <vt:lpstr>PowerPoint Presentation</vt:lpstr>
      <vt:lpstr>Kinesin animation</vt:lpstr>
      <vt:lpstr>PowerPoint Presentation</vt:lpstr>
      <vt:lpstr>PowerPoint Presentation</vt:lpstr>
      <vt:lpstr>基因突变和自然选择都不能 创造出需用的资料!  Neither mutations nor natural selection create the information needed!    进化是个不可能的过程! Evolution is an impossible process! </vt:lpstr>
      <vt:lpstr>Experimental evidence?</vt:lpstr>
      <vt:lpstr>Experimental evidence?  实验 证据?</vt:lpstr>
      <vt:lpstr>不同种类之间存着变异</vt:lpstr>
      <vt:lpstr>PowerPoint Presentation</vt:lpstr>
      <vt:lpstr>Dino family tree imagination (colour)</vt:lpstr>
      <vt:lpstr>Dino family tree imagination erased</vt:lpstr>
      <vt:lpstr>PowerPoint Presentation</vt:lpstr>
      <vt:lpstr>PowerPoint Presentation</vt:lpstr>
      <vt:lpstr>PowerPoint Presentation</vt:lpstr>
      <vt:lpstr>Apeman—TIME (23 July 2001) #1</vt:lpstr>
      <vt:lpstr>PowerPoint Presentation</vt:lpstr>
      <vt:lpstr>PowerPoint Presentation</vt:lpstr>
      <vt:lpstr>Geologic column</vt:lpstr>
      <vt:lpstr>PowerPoint Presentation</vt:lpstr>
      <vt:lpstr>PowerPoint Presentation</vt:lpstr>
      <vt:lpstr>Garden of Eden</vt:lpstr>
      <vt:lpstr>Eden on bones</vt:lpstr>
      <vt:lpstr>PowerPoint Presentation</vt:lpstr>
      <vt:lpstr>Romans 8:21,22</vt:lpstr>
      <vt:lpstr>Death creation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Answers in Genesis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Don Batten</dc:creator>
  <cp:lastModifiedBy>Rick Griffith</cp:lastModifiedBy>
  <cp:revision>716</cp:revision>
  <dcterms:created xsi:type="dcterms:W3CDTF">2001-02-16T06:42:34Z</dcterms:created>
  <dcterms:modified xsi:type="dcterms:W3CDTF">2013-12-21T14:56:51Z</dcterms:modified>
</cp:coreProperties>
</file>