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7.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9.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1.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2.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3.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4.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5.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2.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8.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9.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10.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13.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14.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3" r:id="rId3"/>
    <p:sldMasterId id="2147483655" r:id="rId4"/>
    <p:sldMasterId id="2147483656" r:id="rId5"/>
    <p:sldMasterId id="2147483657" r:id="rId6"/>
    <p:sldMasterId id="2147483658" r:id="rId7"/>
    <p:sldMasterId id="2147483660" r:id="rId8"/>
    <p:sldMasterId id="2147483661" r:id="rId9"/>
    <p:sldMasterId id="2147483663" r:id="rId10"/>
    <p:sldMasterId id="2147483664" r:id="rId11"/>
    <p:sldMasterId id="2147483665" r:id="rId12"/>
    <p:sldMasterId id="2147483666" r:id="rId13"/>
    <p:sldMasterId id="2147483668" r:id="rId14"/>
    <p:sldMasterId id="2147483669" r:id="rId15"/>
    <p:sldMasterId id="2147483670" r:id="rId16"/>
    <p:sldMasterId id="2147483672" r:id="rId17"/>
    <p:sldMasterId id="2147483673" r:id="rId18"/>
    <p:sldMasterId id="2147483674" r:id="rId19"/>
    <p:sldMasterId id="2147483675" r:id="rId20"/>
    <p:sldMasterId id="2147483676" r:id="rId21"/>
    <p:sldMasterId id="2147483677" r:id="rId22"/>
    <p:sldMasterId id="2147483678" r:id="rId23"/>
    <p:sldMasterId id="2147483679" r:id="rId24"/>
    <p:sldMasterId id="2147483681" r:id="rId25"/>
    <p:sldMasterId id="2147483682" r:id="rId26"/>
    <p:sldMasterId id="2147483683" r:id="rId27"/>
    <p:sldMasterId id="2147483688" r:id="rId28"/>
    <p:sldMasterId id="2147483689" r:id="rId29"/>
    <p:sldMasterId id="2147483690" r:id="rId30"/>
    <p:sldMasterId id="2147483691" r:id="rId31"/>
    <p:sldMasterId id="2147483692" r:id="rId32"/>
    <p:sldMasterId id="2147483694" r:id="rId33"/>
    <p:sldMasterId id="2147483698" r:id="rId34"/>
    <p:sldMasterId id="2147483699" r:id="rId35"/>
    <p:sldMasterId id="2147483701" r:id="rId36"/>
    <p:sldMasterId id="2147483703" r:id="rId37"/>
    <p:sldMasterId id="2147483704" r:id="rId38"/>
    <p:sldMasterId id="2147483706" r:id="rId39"/>
    <p:sldMasterId id="2147483708" r:id="rId40"/>
    <p:sldMasterId id="2147483710" r:id="rId41"/>
    <p:sldMasterId id="2147483711" r:id="rId42"/>
    <p:sldMasterId id="2147483713" r:id="rId43"/>
    <p:sldMasterId id="2147483714" r:id="rId44"/>
    <p:sldMasterId id="2147483715" r:id="rId45"/>
    <p:sldMasterId id="2147483722" r:id="rId46"/>
    <p:sldMasterId id="2147485356" r:id="rId47"/>
    <p:sldMasterId id="2147485932" r:id="rId48"/>
    <p:sldMasterId id="2147485945" r:id="rId49"/>
    <p:sldMasterId id="2147485957" r:id="rId50"/>
    <p:sldMasterId id="2147485969" r:id="rId51"/>
    <p:sldMasterId id="2147485981" r:id="rId52"/>
    <p:sldMasterId id="2147489582" r:id="rId53"/>
    <p:sldMasterId id="2147490815" r:id="rId54"/>
    <p:sldMasterId id="2147491450" r:id="rId55"/>
    <p:sldMasterId id="2147492748" r:id="rId56"/>
  </p:sldMasterIdLst>
  <p:notesMasterIdLst>
    <p:notesMasterId r:id="rId160"/>
  </p:notesMasterIdLst>
  <p:sldIdLst>
    <p:sldId id="2001" r:id="rId57"/>
    <p:sldId id="1525" r:id="rId58"/>
    <p:sldId id="321" r:id="rId59"/>
    <p:sldId id="2229" r:id="rId60"/>
    <p:sldId id="2230" r:id="rId61"/>
    <p:sldId id="2231" r:id="rId62"/>
    <p:sldId id="2232" r:id="rId63"/>
    <p:sldId id="1035" r:id="rId64"/>
    <p:sldId id="1970" r:id="rId65"/>
    <p:sldId id="652" r:id="rId66"/>
    <p:sldId id="2176" r:id="rId67"/>
    <p:sldId id="874" r:id="rId68"/>
    <p:sldId id="270" r:id="rId69"/>
    <p:sldId id="983" r:id="rId70"/>
    <p:sldId id="1132" r:id="rId71"/>
    <p:sldId id="508" r:id="rId72"/>
    <p:sldId id="1220" r:id="rId73"/>
    <p:sldId id="1311" r:id="rId74"/>
    <p:sldId id="1312" r:id="rId75"/>
    <p:sldId id="1473" r:id="rId76"/>
    <p:sldId id="1474" r:id="rId77"/>
    <p:sldId id="1475" r:id="rId78"/>
    <p:sldId id="1476" r:id="rId79"/>
    <p:sldId id="1314" r:id="rId80"/>
    <p:sldId id="1315" r:id="rId81"/>
    <p:sldId id="465" r:id="rId82"/>
    <p:sldId id="466" r:id="rId83"/>
    <p:sldId id="1316" r:id="rId84"/>
    <p:sldId id="875" r:id="rId85"/>
    <p:sldId id="1317" r:id="rId86"/>
    <p:sldId id="266" r:id="rId87"/>
    <p:sldId id="1509" r:id="rId88"/>
    <p:sldId id="629" r:id="rId89"/>
    <p:sldId id="1733" r:id="rId90"/>
    <p:sldId id="1783" r:id="rId91"/>
    <p:sldId id="811" r:id="rId92"/>
    <p:sldId id="476" r:id="rId93"/>
    <p:sldId id="597" r:id="rId94"/>
    <p:sldId id="1734" r:id="rId95"/>
    <p:sldId id="419" r:id="rId96"/>
    <p:sldId id="1511" r:id="rId97"/>
    <p:sldId id="876" r:id="rId98"/>
    <p:sldId id="1321" r:id="rId99"/>
    <p:sldId id="1322" r:id="rId100"/>
    <p:sldId id="560" r:id="rId101"/>
    <p:sldId id="713" r:id="rId102"/>
    <p:sldId id="2175" r:id="rId103"/>
    <p:sldId id="1798" r:id="rId104"/>
    <p:sldId id="1735" r:id="rId105"/>
    <p:sldId id="1326" r:id="rId106"/>
    <p:sldId id="1327" r:id="rId107"/>
    <p:sldId id="803" r:id="rId108"/>
    <p:sldId id="1974" r:id="rId109"/>
    <p:sldId id="1422" r:id="rId110"/>
    <p:sldId id="2194" r:id="rId111"/>
    <p:sldId id="1969" r:id="rId112"/>
    <p:sldId id="877" r:id="rId113"/>
    <p:sldId id="682" r:id="rId114"/>
    <p:sldId id="1943" r:id="rId115"/>
    <p:sldId id="1944" r:id="rId116"/>
    <p:sldId id="1945" r:id="rId117"/>
    <p:sldId id="1946" r:id="rId118"/>
    <p:sldId id="2226" r:id="rId119"/>
    <p:sldId id="1998" r:id="rId120"/>
    <p:sldId id="2173" r:id="rId121"/>
    <p:sldId id="1736" r:id="rId122"/>
    <p:sldId id="2193" r:id="rId123"/>
    <p:sldId id="1746" r:id="rId124"/>
    <p:sldId id="1748" r:id="rId125"/>
    <p:sldId id="2233" r:id="rId126"/>
    <p:sldId id="2174" r:id="rId127"/>
    <p:sldId id="1750" r:id="rId128"/>
    <p:sldId id="2195" r:id="rId129"/>
    <p:sldId id="2196" r:id="rId130"/>
    <p:sldId id="2197" r:id="rId131"/>
    <p:sldId id="2198" r:id="rId132"/>
    <p:sldId id="2199" r:id="rId133"/>
    <p:sldId id="2200" r:id="rId134"/>
    <p:sldId id="2201" r:id="rId135"/>
    <p:sldId id="2202" r:id="rId136"/>
    <p:sldId id="2203" r:id="rId137"/>
    <p:sldId id="2204" r:id="rId138"/>
    <p:sldId id="2205" r:id="rId139"/>
    <p:sldId id="2206" r:id="rId140"/>
    <p:sldId id="2207" r:id="rId141"/>
    <p:sldId id="2208" r:id="rId142"/>
    <p:sldId id="2209" r:id="rId143"/>
    <p:sldId id="2210" r:id="rId144"/>
    <p:sldId id="2211" r:id="rId145"/>
    <p:sldId id="2212" r:id="rId146"/>
    <p:sldId id="2213" r:id="rId147"/>
    <p:sldId id="2214" r:id="rId148"/>
    <p:sldId id="2215" r:id="rId149"/>
    <p:sldId id="2216" r:id="rId150"/>
    <p:sldId id="2217" r:id="rId151"/>
    <p:sldId id="2218" r:id="rId152"/>
    <p:sldId id="2219" r:id="rId153"/>
    <p:sldId id="2220" r:id="rId154"/>
    <p:sldId id="2227" r:id="rId155"/>
    <p:sldId id="2222" r:id="rId156"/>
    <p:sldId id="2223" r:id="rId157"/>
    <p:sldId id="2224" r:id="rId158"/>
    <p:sldId id="2186" r:id="rId159"/>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b="1" kern="1200">
        <a:solidFill>
          <a:schemeClr val="tx1"/>
        </a:solidFill>
        <a:latin typeface="Arial" charset="0"/>
        <a:ea typeface="ＭＳ Ｐゴシック" charset="0"/>
        <a:cs typeface="ＭＳ Ｐゴシック" charset="0"/>
      </a:defRPr>
    </a:lvl5pPr>
    <a:lvl6pPr marL="2286000" algn="l" defTabSz="457200" rtl="0" eaLnBrk="1" latinLnBrk="0" hangingPunct="1">
      <a:defRPr b="1" kern="1200">
        <a:solidFill>
          <a:schemeClr val="tx1"/>
        </a:solidFill>
        <a:latin typeface="Arial" charset="0"/>
        <a:ea typeface="ＭＳ Ｐゴシック" charset="0"/>
        <a:cs typeface="ＭＳ Ｐゴシック" charset="0"/>
      </a:defRPr>
    </a:lvl6pPr>
    <a:lvl7pPr marL="2743200" algn="l" defTabSz="457200" rtl="0" eaLnBrk="1" latinLnBrk="0" hangingPunct="1">
      <a:defRPr b="1" kern="1200">
        <a:solidFill>
          <a:schemeClr val="tx1"/>
        </a:solidFill>
        <a:latin typeface="Arial" charset="0"/>
        <a:ea typeface="ＭＳ Ｐゴシック" charset="0"/>
        <a:cs typeface="ＭＳ Ｐゴシック" charset="0"/>
      </a:defRPr>
    </a:lvl7pPr>
    <a:lvl8pPr marL="3200400" algn="l" defTabSz="457200" rtl="0" eaLnBrk="1" latinLnBrk="0" hangingPunct="1">
      <a:defRPr b="1" kern="1200">
        <a:solidFill>
          <a:schemeClr val="tx1"/>
        </a:solidFill>
        <a:latin typeface="Arial" charset="0"/>
        <a:ea typeface="ＭＳ Ｐゴシック" charset="0"/>
        <a:cs typeface="ＭＳ Ｐゴシック" charset="0"/>
      </a:defRPr>
    </a:lvl8pPr>
    <a:lvl9pPr marL="3657600" algn="l" defTabSz="457200" rtl="0" eaLnBrk="1" latinLnBrk="0" hangingPunct="1">
      <a:defRPr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99FF"/>
    <a:srgbClr val="FFCCFF"/>
    <a:srgbClr val="008000"/>
    <a:srgbClr val="333399"/>
    <a:srgbClr val="000066"/>
    <a:srgbClr val="6633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5" d="100"/>
          <a:sy n="135" d="100"/>
        </p:scale>
        <p:origin x="-157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86.xml"/><Relationship Id="rId143" Type="http://schemas.openxmlformats.org/officeDocument/2006/relationships/slide" Target="slides/slide87.xml"/><Relationship Id="rId144" Type="http://schemas.openxmlformats.org/officeDocument/2006/relationships/slide" Target="slides/slide88.xml"/><Relationship Id="rId145" Type="http://schemas.openxmlformats.org/officeDocument/2006/relationships/slide" Target="slides/slide89.xml"/><Relationship Id="rId146" Type="http://schemas.openxmlformats.org/officeDocument/2006/relationships/slide" Target="slides/slide90.xml"/><Relationship Id="rId147" Type="http://schemas.openxmlformats.org/officeDocument/2006/relationships/slide" Target="slides/slide91.xml"/><Relationship Id="rId148" Type="http://schemas.openxmlformats.org/officeDocument/2006/relationships/slide" Target="slides/slide92.xml"/><Relationship Id="rId149" Type="http://schemas.openxmlformats.org/officeDocument/2006/relationships/slide" Target="slides/slide93.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80" Type="http://schemas.openxmlformats.org/officeDocument/2006/relationships/slide" Target="slides/slide24.xml"/><Relationship Id="rId81" Type="http://schemas.openxmlformats.org/officeDocument/2006/relationships/slide" Target="slides/slide25.xml"/><Relationship Id="rId82" Type="http://schemas.openxmlformats.org/officeDocument/2006/relationships/slide" Target="slides/slide26.xml"/><Relationship Id="rId83" Type="http://schemas.openxmlformats.org/officeDocument/2006/relationships/slide" Target="slides/slide27.xml"/><Relationship Id="rId84" Type="http://schemas.openxmlformats.org/officeDocument/2006/relationships/slide" Target="slides/slide28.xml"/><Relationship Id="rId85" Type="http://schemas.openxmlformats.org/officeDocument/2006/relationships/slide" Target="slides/slide29.xml"/><Relationship Id="rId86" Type="http://schemas.openxmlformats.org/officeDocument/2006/relationships/slide" Target="slides/slide30.xml"/><Relationship Id="rId87" Type="http://schemas.openxmlformats.org/officeDocument/2006/relationships/slide" Target="slides/slide31.xml"/><Relationship Id="rId88" Type="http://schemas.openxmlformats.org/officeDocument/2006/relationships/slide" Target="slides/slide32.xml"/><Relationship Id="rId89" Type="http://schemas.openxmlformats.org/officeDocument/2006/relationships/slide" Target="slides/slide33.xml"/><Relationship Id="rId110" Type="http://schemas.openxmlformats.org/officeDocument/2006/relationships/slide" Target="slides/slide54.xml"/><Relationship Id="rId111" Type="http://schemas.openxmlformats.org/officeDocument/2006/relationships/slide" Target="slides/slide55.xml"/><Relationship Id="rId112" Type="http://schemas.openxmlformats.org/officeDocument/2006/relationships/slide" Target="slides/slide56.xml"/><Relationship Id="rId113" Type="http://schemas.openxmlformats.org/officeDocument/2006/relationships/slide" Target="slides/slide57.xml"/><Relationship Id="rId114" Type="http://schemas.openxmlformats.org/officeDocument/2006/relationships/slide" Target="slides/slide58.xml"/><Relationship Id="rId115" Type="http://schemas.openxmlformats.org/officeDocument/2006/relationships/slide" Target="slides/slide59.xml"/><Relationship Id="rId116" Type="http://schemas.openxmlformats.org/officeDocument/2006/relationships/slide" Target="slides/slide60.xml"/><Relationship Id="rId117" Type="http://schemas.openxmlformats.org/officeDocument/2006/relationships/slide" Target="slides/slide61.xml"/><Relationship Id="rId118" Type="http://schemas.openxmlformats.org/officeDocument/2006/relationships/slide" Target="slides/slide62.xml"/><Relationship Id="rId119" Type="http://schemas.openxmlformats.org/officeDocument/2006/relationships/slide" Target="slides/slide63.xml"/><Relationship Id="rId150" Type="http://schemas.openxmlformats.org/officeDocument/2006/relationships/slide" Target="slides/slide94.xml"/><Relationship Id="rId151" Type="http://schemas.openxmlformats.org/officeDocument/2006/relationships/slide" Target="slides/slide95.xml"/><Relationship Id="rId152" Type="http://schemas.openxmlformats.org/officeDocument/2006/relationships/slide" Target="slides/slide9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97.xml"/><Relationship Id="rId154" Type="http://schemas.openxmlformats.org/officeDocument/2006/relationships/slide" Target="slides/slide98.xml"/><Relationship Id="rId155" Type="http://schemas.openxmlformats.org/officeDocument/2006/relationships/slide" Target="slides/slide99.xml"/><Relationship Id="rId156" Type="http://schemas.openxmlformats.org/officeDocument/2006/relationships/slide" Target="slides/slide100.xml"/><Relationship Id="rId157" Type="http://schemas.openxmlformats.org/officeDocument/2006/relationships/slide" Target="slides/slide101.xml"/><Relationship Id="rId158" Type="http://schemas.openxmlformats.org/officeDocument/2006/relationships/slide" Target="slides/slide102.xml"/><Relationship Id="rId159" Type="http://schemas.openxmlformats.org/officeDocument/2006/relationships/slide" Target="slides/slide103.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 Target="slides/slide1.xml"/><Relationship Id="rId58" Type="http://schemas.openxmlformats.org/officeDocument/2006/relationships/slide" Target="slides/slide2.xml"/><Relationship Id="rId59" Type="http://schemas.openxmlformats.org/officeDocument/2006/relationships/slide" Target="slides/slide3.xml"/><Relationship Id="rId90" Type="http://schemas.openxmlformats.org/officeDocument/2006/relationships/slide" Target="slides/slide34.xml"/><Relationship Id="rId91" Type="http://schemas.openxmlformats.org/officeDocument/2006/relationships/slide" Target="slides/slide35.xml"/><Relationship Id="rId92" Type="http://schemas.openxmlformats.org/officeDocument/2006/relationships/slide" Target="slides/slide36.xml"/><Relationship Id="rId93" Type="http://schemas.openxmlformats.org/officeDocument/2006/relationships/slide" Target="slides/slide37.xml"/><Relationship Id="rId94" Type="http://schemas.openxmlformats.org/officeDocument/2006/relationships/slide" Target="slides/slide38.xml"/><Relationship Id="rId95" Type="http://schemas.openxmlformats.org/officeDocument/2006/relationships/slide" Target="slides/slide39.xml"/><Relationship Id="rId96" Type="http://schemas.openxmlformats.org/officeDocument/2006/relationships/slide" Target="slides/slide40.xml"/><Relationship Id="rId97" Type="http://schemas.openxmlformats.org/officeDocument/2006/relationships/slide" Target="slides/slide41.xml"/><Relationship Id="rId98" Type="http://schemas.openxmlformats.org/officeDocument/2006/relationships/slide" Target="slides/slide42.xml"/><Relationship Id="rId99" Type="http://schemas.openxmlformats.org/officeDocument/2006/relationships/slide" Target="slides/slide43.xml"/><Relationship Id="rId120" Type="http://schemas.openxmlformats.org/officeDocument/2006/relationships/slide" Target="slides/slide64.xml"/><Relationship Id="rId121" Type="http://schemas.openxmlformats.org/officeDocument/2006/relationships/slide" Target="slides/slide65.xml"/><Relationship Id="rId122" Type="http://schemas.openxmlformats.org/officeDocument/2006/relationships/slide" Target="slides/slide66.xml"/><Relationship Id="rId123" Type="http://schemas.openxmlformats.org/officeDocument/2006/relationships/slide" Target="slides/slide67.xml"/><Relationship Id="rId124" Type="http://schemas.openxmlformats.org/officeDocument/2006/relationships/slide" Target="slides/slide68.xml"/><Relationship Id="rId125" Type="http://schemas.openxmlformats.org/officeDocument/2006/relationships/slide" Target="slides/slide69.xml"/><Relationship Id="rId126" Type="http://schemas.openxmlformats.org/officeDocument/2006/relationships/slide" Target="slides/slide70.xml"/><Relationship Id="rId127" Type="http://schemas.openxmlformats.org/officeDocument/2006/relationships/slide" Target="slides/slide71.xml"/><Relationship Id="rId128" Type="http://schemas.openxmlformats.org/officeDocument/2006/relationships/slide" Target="slides/slide72.xml"/><Relationship Id="rId129" Type="http://schemas.openxmlformats.org/officeDocument/2006/relationships/slide" Target="slides/slide73.xml"/><Relationship Id="rId160" Type="http://schemas.openxmlformats.org/officeDocument/2006/relationships/notesMaster" Target="notesMasters/notesMaster1.xml"/><Relationship Id="rId161" Type="http://schemas.openxmlformats.org/officeDocument/2006/relationships/printerSettings" Target="printerSettings/printerSettings1.bin"/><Relationship Id="rId162" Type="http://schemas.openxmlformats.org/officeDocument/2006/relationships/presProps" Target="presProp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viewProps" Target="viewProps.xml"/><Relationship Id="rId164" Type="http://schemas.openxmlformats.org/officeDocument/2006/relationships/theme" Target="theme/theme1.xml"/><Relationship Id="rId165" Type="http://schemas.openxmlformats.org/officeDocument/2006/relationships/tableStyles" Target="tableStyles.xml"/><Relationship Id="rId60" Type="http://schemas.openxmlformats.org/officeDocument/2006/relationships/slide" Target="slides/slide4.xml"/><Relationship Id="rId61" Type="http://schemas.openxmlformats.org/officeDocument/2006/relationships/slide" Target="slides/slide5.xml"/><Relationship Id="rId62" Type="http://schemas.openxmlformats.org/officeDocument/2006/relationships/slide" Target="slides/slide6.xml"/><Relationship Id="rId63" Type="http://schemas.openxmlformats.org/officeDocument/2006/relationships/slide" Target="slides/slide7.xml"/><Relationship Id="rId64" Type="http://schemas.openxmlformats.org/officeDocument/2006/relationships/slide" Target="slides/slide8.xml"/><Relationship Id="rId65" Type="http://schemas.openxmlformats.org/officeDocument/2006/relationships/slide" Target="slides/slide9.xml"/><Relationship Id="rId66" Type="http://schemas.openxmlformats.org/officeDocument/2006/relationships/slide" Target="slides/slide10.xml"/><Relationship Id="rId67" Type="http://schemas.openxmlformats.org/officeDocument/2006/relationships/slide" Target="slides/slide11.xml"/><Relationship Id="rId68" Type="http://schemas.openxmlformats.org/officeDocument/2006/relationships/slide" Target="slides/slide12.xml"/><Relationship Id="rId69" Type="http://schemas.openxmlformats.org/officeDocument/2006/relationships/slide" Target="slides/slide13.xml"/><Relationship Id="rId130" Type="http://schemas.openxmlformats.org/officeDocument/2006/relationships/slide" Target="slides/slide74.xml"/><Relationship Id="rId131" Type="http://schemas.openxmlformats.org/officeDocument/2006/relationships/slide" Target="slides/slide75.xml"/><Relationship Id="rId132" Type="http://schemas.openxmlformats.org/officeDocument/2006/relationships/slide" Target="slides/slide76.xml"/><Relationship Id="rId133" Type="http://schemas.openxmlformats.org/officeDocument/2006/relationships/slide" Target="slides/slide77.xml"/><Relationship Id="rId134" Type="http://schemas.openxmlformats.org/officeDocument/2006/relationships/slide" Target="slides/slide78.xml"/><Relationship Id="rId135" Type="http://schemas.openxmlformats.org/officeDocument/2006/relationships/slide" Target="slides/slide79.xml"/><Relationship Id="rId136" Type="http://schemas.openxmlformats.org/officeDocument/2006/relationships/slide" Target="slides/slide80.xml"/><Relationship Id="rId137" Type="http://schemas.openxmlformats.org/officeDocument/2006/relationships/slide" Target="slides/slide81.xml"/><Relationship Id="rId138" Type="http://schemas.openxmlformats.org/officeDocument/2006/relationships/slide" Target="slides/slide82.xml"/><Relationship Id="rId139" Type="http://schemas.openxmlformats.org/officeDocument/2006/relationships/slide" Target="slides/slide8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70" Type="http://schemas.openxmlformats.org/officeDocument/2006/relationships/slide" Target="slides/slide14.xml"/><Relationship Id="rId71" Type="http://schemas.openxmlformats.org/officeDocument/2006/relationships/slide" Target="slides/slide15.xml"/><Relationship Id="rId72" Type="http://schemas.openxmlformats.org/officeDocument/2006/relationships/slide" Target="slides/slide16.xml"/><Relationship Id="rId73" Type="http://schemas.openxmlformats.org/officeDocument/2006/relationships/slide" Target="slides/slide17.xml"/><Relationship Id="rId74" Type="http://schemas.openxmlformats.org/officeDocument/2006/relationships/slide" Target="slides/slide18.xml"/><Relationship Id="rId75" Type="http://schemas.openxmlformats.org/officeDocument/2006/relationships/slide" Target="slides/slide19.xml"/><Relationship Id="rId76" Type="http://schemas.openxmlformats.org/officeDocument/2006/relationships/slide" Target="slides/slide20.xml"/><Relationship Id="rId77" Type="http://schemas.openxmlformats.org/officeDocument/2006/relationships/slide" Target="slides/slide21.xml"/><Relationship Id="rId78" Type="http://schemas.openxmlformats.org/officeDocument/2006/relationships/slide" Target="slides/slide22.xml"/><Relationship Id="rId7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44.xml"/><Relationship Id="rId101" Type="http://schemas.openxmlformats.org/officeDocument/2006/relationships/slide" Target="slides/slide45.xml"/><Relationship Id="rId102" Type="http://schemas.openxmlformats.org/officeDocument/2006/relationships/slide" Target="slides/slide46.xml"/><Relationship Id="rId103" Type="http://schemas.openxmlformats.org/officeDocument/2006/relationships/slide" Target="slides/slide47.xml"/><Relationship Id="rId104" Type="http://schemas.openxmlformats.org/officeDocument/2006/relationships/slide" Target="slides/slide48.xml"/><Relationship Id="rId105" Type="http://schemas.openxmlformats.org/officeDocument/2006/relationships/slide" Target="slides/slide49.xml"/><Relationship Id="rId106" Type="http://schemas.openxmlformats.org/officeDocument/2006/relationships/slide" Target="slides/slide50.xml"/><Relationship Id="rId107" Type="http://schemas.openxmlformats.org/officeDocument/2006/relationships/slide" Target="slides/slide51.xml"/><Relationship Id="rId108" Type="http://schemas.openxmlformats.org/officeDocument/2006/relationships/slide" Target="slides/slide52.xml"/><Relationship Id="rId109" Type="http://schemas.openxmlformats.org/officeDocument/2006/relationships/slide" Target="slides/slide53.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84.xml"/><Relationship Id="rId141"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576C0E40-B7DC-AA4D-BF55-8D0BFC360A04}" type="slidenum">
              <a:rPr lang="en-US"/>
              <a:pPr>
                <a:defRPr/>
              </a:pPr>
              <a:t>‹#›</a:t>
            </a:fld>
            <a:endParaRPr lang="en-US"/>
          </a:p>
        </p:txBody>
      </p:sp>
    </p:spTree>
    <p:extLst>
      <p:ext uri="{BB962C8B-B14F-4D97-AF65-F5344CB8AC3E}">
        <p14:creationId xmlns:p14="http://schemas.microsoft.com/office/powerpoint/2010/main" val="713619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9" Type="http://schemas.openxmlformats.org/officeDocument/2006/relationships/hyperlink" Target="http://en.wikipedia.org/wiki/Hominina" TargetMode="External"/><Relationship Id="rId20" Type="http://schemas.openxmlformats.org/officeDocument/2006/relationships/hyperlink" Target="http://en.wikipedia.org/wiki/Homo_sapiens" TargetMode="External"/><Relationship Id="rId21" Type="http://schemas.openxmlformats.org/officeDocument/2006/relationships/hyperlink" Target="http://en.wikipedia.org/wiki/Homo_(genus)" TargetMode="External"/><Relationship Id="rId22" Type="http://schemas.openxmlformats.org/officeDocument/2006/relationships/hyperlink" Target="http://en.wikipedia.org/wiki/Humanoid" TargetMode="External"/><Relationship Id="rId23" Type="http://schemas.openxmlformats.org/officeDocument/2006/relationships/hyperlink" Target="http://en.wikipedia.org/wiki/Science_fiction" TargetMode="External"/><Relationship Id="rId24" Type="http://schemas.openxmlformats.org/officeDocument/2006/relationships/hyperlink" Target="http://en.wikipedia.org/wiki/Morphology_(biology)" TargetMode="External"/><Relationship Id="rId25" Type="http://schemas.openxmlformats.org/officeDocument/2006/relationships/hyperlink" Target="http://en.wikipedia.org/wiki/Bipedalism" TargetMode="External"/><Relationship Id="rId26" Type="http://schemas.openxmlformats.org/officeDocument/2006/relationships/hyperlink" Target="http://en.wikipedia.org/wiki/Brain" TargetMode="External"/><Relationship Id="rId27" Type="http://schemas.openxmlformats.org/officeDocument/2006/relationships/hyperlink" Target="http://en.wikipedia.org/wiki/Taxonomy" TargetMode="External"/><Relationship Id="rId28" Type="http://schemas.openxmlformats.org/officeDocument/2006/relationships/hyperlink" Target="http://en.wikipedia.org/wiki/Genetics" TargetMode="External"/><Relationship Id="rId29" Type="http://schemas.openxmlformats.org/officeDocument/2006/relationships/hyperlink" Target="http://en.wikipedia.org/wiki/Anthropologist" TargetMode="External"/><Relationship Id="rId10" Type="http://schemas.openxmlformats.org/officeDocument/2006/relationships/hyperlink" Target="http://en.wikipedia.org/wiki/Taxon" TargetMode="External"/><Relationship Id="rId11" Type="http://schemas.openxmlformats.org/officeDocument/2006/relationships/hyperlink" Target="http://en.wikipedia.org/wiki/Great_ape" TargetMode="External"/><Relationship Id="rId12" Type="http://schemas.openxmlformats.org/officeDocument/2006/relationships/hyperlink" Target="http://en.wikipedia.org/wiki/Primatology" TargetMode="External"/><Relationship Id="rId13" Type="http://schemas.openxmlformats.org/officeDocument/2006/relationships/hyperlink" Target="http://en.wikipedia.org/wiki/Ape" TargetMode="External"/><Relationship Id="rId14" Type="http://schemas.openxmlformats.org/officeDocument/2006/relationships/hyperlink" Target="http://en.wikipedia.org/wiki/Hominoidea" TargetMode="External"/><Relationship Id="rId15" Type="http://schemas.openxmlformats.org/officeDocument/2006/relationships/hyperlink" Target="http://en.wikipedia.org/wiki/Lesser_ape" TargetMode="External"/><Relationship Id="rId16" Type="http://schemas.openxmlformats.org/officeDocument/2006/relationships/hyperlink" Target="http://en.wikipedia.org/wiki/Gibbon" TargetMode="External"/><Relationship Id="rId17" Type="http://schemas.openxmlformats.org/officeDocument/2006/relationships/hyperlink" Target="http://en.wikipedia.org/wiki/Homininae" TargetMode="External"/><Relationship Id="rId18" Type="http://schemas.openxmlformats.org/officeDocument/2006/relationships/hyperlink" Target="http://en.wikipedia.org/wiki/Orangutans" TargetMode="External"/><Relationship Id="rId19" Type="http://schemas.openxmlformats.org/officeDocument/2006/relationships/hyperlink" Target="http://en.wikipedia.org/wiki/Hominini" TargetMode="External"/><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en.wikipedia.org/wiki/Hominidae" TargetMode="External"/><Relationship Id="rId4" Type="http://schemas.openxmlformats.org/officeDocument/2006/relationships/hyperlink" Target="http://en.wikipedia.org/wiki/Human" TargetMode="External"/><Relationship Id="rId5" Type="http://schemas.openxmlformats.org/officeDocument/2006/relationships/hyperlink" Target="http://en.wikipedia.org/wiki/Chimpanzee" TargetMode="External"/><Relationship Id="rId6" Type="http://schemas.openxmlformats.org/officeDocument/2006/relationships/hyperlink" Target="http://en.wikipedia.org/wiki/Gorilla" TargetMode="External"/><Relationship Id="rId7" Type="http://schemas.openxmlformats.org/officeDocument/2006/relationships/hyperlink" Target="http://en.wikipedia.org/wiki/Orangutan" TargetMode="External"/><Relationship Id="rId8" Type="http://schemas.openxmlformats.org/officeDocument/2006/relationships/hyperlink" Target="http://en.wikipedia.org/wiki/Ape%23History_of_hominoid_taxonom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F476234-653A-744B-81A7-B6A4A29AA372}" type="slidenum">
              <a:rPr lang="en-US" smtClean="0"/>
              <a:pPr>
                <a:defRPr/>
              </a:pPr>
              <a:t>1</a:t>
            </a:fld>
            <a:endParaRPr lang="en-US" smtClean="0"/>
          </a:p>
        </p:txBody>
      </p:sp>
      <p:sp>
        <p:nvSpPr>
          <p:cNvPr id="5061634" name="Rectangle 2"/>
          <p:cNvSpPr>
            <a:spLocks noGrp="1" noRot="1" noChangeAspect="1" noChangeArrowheads="1" noTextEdit="1"/>
          </p:cNvSpPr>
          <p:nvPr>
            <p:ph type="sldImg"/>
          </p:nvPr>
        </p:nvSpPr>
        <p:spPr>
          <a:ln/>
        </p:spPr>
      </p:sp>
      <p:sp>
        <p:nvSpPr>
          <p:cNvPr id="50616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C5DCC57-0D75-FF4B-B2BD-8CDBA2FC192A}" type="slidenum">
              <a:rPr lang="en-US" smtClean="0"/>
              <a:pPr>
                <a:defRPr/>
              </a:pPr>
              <a:t>10</a:t>
            </a:fld>
            <a:endParaRPr lang="en-US" smtClean="0"/>
          </a:p>
        </p:txBody>
      </p:sp>
      <p:sp>
        <p:nvSpPr>
          <p:cNvPr id="790530" name="Rectangle 2"/>
          <p:cNvSpPr>
            <a:spLocks noGrp="1" noRot="1" noChangeAspect="1" noChangeArrowheads="1" noTextEdit="1"/>
          </p:cNvSpPr>
          <p:nvPr>
            <p:ph type="sldImg"/>
          </p:nvPr>
        </p:nvSpPr>
        <p:spPr>
          <a:ln/>
        </p:spPr>
      </p:sp>
      <p:sp>
        <p:nvSpPr>
          <p:cNvPr id="790531" name="Rectangle 3"/>
          <p:cNvSpPr>
            <a:spLocks noGrp="1" noChangeArrowheads="1"/>
          </p:cNvSpPr>
          <p:nvPr>
            <p:ph type="body" idx="1"/>
          </p:nvPr>
        </p:nvSpPr>
        <p:spPr/>
        <p:txBody>
          <a:bodyPr/>
          <a:lstStyle/>
          <a:p>
            <a:pPr eaLnBrk="1" hangingPunct="1">
              <a:defRPr/>
            </a:pPr>
            <a:r>
              <a:rPr lang="en-US"/>
              <a:t>A </a:t>
            </a:r>
            <a:r>
              <a:rPr lang="en-US" b="1"/>
              <a:t>hominid</a:t>
            </a:r>
            <a:r>
              <a:rPr lang="en-US"/>
              <a:t> is any member of the biological family </a:t>
            </a:r>
            <a:r>
              <a:rPr lang="en-US" b="1">
                <a:hlinkClick r:id="rId3" tooltip="Hominidae"/>
              </a:rPr>
              <a:t>Hominidae</a:t>
            </a:r>
            <a:r>
              <a:rPr lang="en-US"/>
              <a:t> (the "great apes"), including the extinct and extant </a:t>
            </a:r>
            <a:r>
              <a:rPr lang="en-US">
                <a:hlinkClick r:id="rId4" tooltip="Human"/>
              </a:rPr>
              <a:t>humans</a:t>
            </a:r>
            <a:r>
              <a:rPr lang="en-US"/>
              <a:t>, </a:t>
            </a:r>
            <a:r>
              <a:rPr lang="en-US">
                <a:hlinkClick r:id="rId5" tooltip="Chimpanzee"/>
              </a:rPr>
              <a:t>chimpanzees</a:t>
            </a:r>
            <a:r>
              <a:rPr lang="en-US"/>
              <a:t>, </a:t>
            </a:r>
            <a:r>
              <a:rPr lang="en-US">
                <a:hlinkClick r:id="rId6" tooltip="Gorilla"/>
              </a:rPr>
              <a:t>gorillas</a:t>
            </a:r>
            <a:r>
              <a:rPr lang="en-US"/>
              <a:t>, and </a:t>
            </a:r>
            <a:r>
              <a:rPr lang="en-US">
                <a:hlinkClick r:id="rId7" tooltip="Orangutan"/>
              </a:rPr>
              <a:t>orangutans</a:t>
            </a:r>
            <a:r>
              <a:rPr lang="en-US"/>
              <a:t>. This classification </a:t>
            </a:r>
            <a:r>
              <a:rPr lang="en-US">
                <a:hlinkClick r:id="rId8" tooltip="Ape"/>
              </a:rPr>
              <a:t>has been revised</a:t>
            </a:r>
            <a:r>
              <a:rPr lang="en-US"/>
              <a:t> several times in the last few decades. These various revisions have led to a varied use of the word "hominid": the original meaning of Hominidae referred only to the modern meaning of </a:t>
            </a:r>
            <a:r>
              <a:rPr lang="en-US">
                <a:hlinkClick r:id="rId9" tooltip="Hominina"/>
              </a:rPr>
              <a:t>Hominina</a:t>
            </a:r>
            <a:r>
              <a:rPr lang="en-US"/>
              <a:t>, i.e. only humans and their closest relatives. The meaning of the </a:t>
            </a:r>
            <a:r>
              <a:rPr lang="en-US">
                <a:hlinkClick r:id="rId10" tooltip="Taxon"/>
              </a:rPr>
              <a:t>taxon</a:t>
            </a:r>
            <a:r>
              <a:rPr lang="en-US"/>
              <a:t> changed gradually, leading to the modern meaning of "hominid," which includes all </a:t>
            </a:r>
            <a:r>
              <a:rPr lang="en-US">
                <a:hlinkClick r:id="rId11" tooltip="Great ape"/>
              </a:rPr>
              <a:t>great apes</a:t>
            </a:r>
            <a:r>
              <a:rPr lang="en-US"/>
              <a:t>.</a:t>
            </a:r>
          </a:p>
          <a:p>
            <a:pPr eaLnBrk="1" hangingPunct="1">
              <a:defRPr/>
            </a:pPr>
            <a:r>
              <a:rPr lang="en-US"/>
              <a:t>The </a:t>
            </a:r>
            <a:r>
              <a:rPr lang="en-US">
                <a:hlinkClick r:id="rId12" tooltip="Primatology"/>
              </a:rPr>
              <a:t>primatological</a:t>
            </a:r>
            <a:r>
              <a:rPr lang="en-US"/>
              <a:t> term </a:t>
            </a:r>
            <a:r>
              <a:rPr lang="en-US" b="1"/>
              <a:t>hominid</a:t>
            </a:r>
            <a:r>
              <a:rPr lang="en-US"/>
              <a:t> is easily confused with a number of very similar words:</a:t>
            </a:r>
          </a:p>
          <a:p>
            <a:pPr eaLnBrk="1" hangingPunct="1">
              <a:defRPr/>
            </a:pPr>
            <a:r>
              <a:rPr lang="en-US"/>
              <a:t>A </a:t>
            </a:r>
            <a:r>
              <a:rPr lang="en-US" b="1"/>
              <a:t>hominoid</a:t>
            </a:r>
            <a:r>
              <a:rPr lang="en-US"/>
              <a:t> or </a:t>
            </a:r>
            <a:r>
              <a:rPr lang="en-US">
                <a:hlinkClick r:id="rId13" tooltip="Ape"/>
              </a:rPr>
              <a:t>ape</a:t>
            </a:r>
            <a:r>
              <a:rPr lang="en-US"/>
              <a:t> is a member of the superfamily </a:t>
            </a:r>
            <a:r>
              <a:rPr lang="en-US" i="1">
                <a:hlinkClick r:id="rId14" tooltip="Hominoidea"/>
              </a:rPr>
              <a:t>Hominoidea</a:t>
            </a:r>
            <a:r>
              <a:rPr lang="en-US"/>
              <a:t>: extant members are the </a:t>
            </a:r>
            <a:r>
              <a:rPr lang="en-US">
                <a:hlinkClick r:id="rId15" tooltip="Lesser ape"/>
              </a:rPr>
              <a:t>lesser apes</a:t>
            </a:r>
            <a:r>
              <a:rPr lang="en-US"/>
              <a:t> (</a:t>
            </a:r>
            <a:r>
              <a:rPr lang="en-US">
                <a:hlinkClick r:id="rId16" tooltip="Gibbon"/>
              </a:rPr>
              <a:t>gibbons</a:t>
            </a:r>
            <a:r>
              <a:rPr lang="en-US"/>
              <a:t>) and </a:t>
            </a:r>
            <a:r>
              <a:rPr lang="en-US">
                <a:hlinkClick r:id="rId11" tooltip="Great ape"/>
              </a:rPr>
              <a:t>great apes</a:t>
            </a:r>
            <a:r>
              <a:rPr lang="en-US"/>
              <a:t>. </a:t>
            </a:r>
          </a:p>
          <a:p>
            <a:pPr eaLnBrk="1" hangingPunct="1">
              <a:defRPr/>
            </a:pPr>
            <a:r>
              <a:rPr lang="en-US"/>
              <a:t>A </a:t>
            </a:r>
            <a:r>
              <a:rPr lang="en-US" b="1"/>
              <a:t>hominid</a:t>
            </a:r>
            <a:r>
              <a:rPr lang="en-US"/>
              <a:t> is a member of the family </a:t>
            </a:r>
            <a:r>
              <a:rPr lang="en-US" i="1">
                <a:hlinkClick r:id="rId3" tooltip="Hominidae"/>
              </a:rPr>
              <a:t>Hominidae</a:t>
            </a:r>
            <a:r>
              <a:rPr lang="en-US"/>
              <a:t>: all of the great apes. </a:t>
            </a:r>
          </a:p>
          <a:p>
            <a:pPr eaLnBrk="1" hangingPunct="1">
              <a:defRPr/>
            </a:pPr>
            <a:r>
              <a:rPr lang="en-US"/>
              <a:t>A </a:t>
            </a:r>
            <a:r>
              <a:rPr lang="en-US" b="1"/>
              <a:t>hominine</a:t>
            </a:r>
            <a:r>
              <a:rPr lang="en-US"/>
              <a:t> is a member of the subfamily </a:t>
            </a:r>
            <a:r>
              <a:rPr lang="en-US" i="1">
                <a:hlinkClick r:id="rId17" tooltip="Homininae"/>
              </a:rPr>
              <a:t>Homininae</a:t>
            </a:r>
            <a:r>
              <a:rPr lang="en-US"/>
              <a:t>: gorillas, chimpanzees, humans (excludes </a:t>
            </a:r>
            <a:r>
              <a:rPr lang="en-US">
                <a:hlinkClick r:id="rId18" tooltip="Orangutans"/>
              </a:rPr>
              <a:t>orangutans</a:t>
            </a:r>
            <a:r>
              <a:rPr lang="en-US"/>
              <a:t>). </a:t>
            </a:r>
          </a:p>
          <a:p>
            <a:pPr eaLnBrk="1" hangingPunct="1">
              <a:defRPr/>
            </a:pPr>
            <a:r>
              <a:rPr lang="en-US"/>
              <a:t>A </a:t>
            </a:r>
            <a:r>
              <a:rPr lang="en-US" b="1"/>
              <a:t>hominin</a:t>
            </a:r>
            <a:r>
              <a:rPr lang="en-US"/>
              <a:t> is a member of the tribe </a:t>
            </a:r>
            <a:r>
              <a:rPr lang="en-US" i="1">
                <a:hlinkClick r:id="rId19" tooltip="Hominini"/>
              </a:rPr>
              <a:t>Hominini</a:t>
            </a:r>
            <a:r>
              <a:rPr lang="en-US"/>
              <a:t>: chimpanzees and humans. </a:t>
            </a:r>
          </a:p>
          <a:p>
            <a:pPr eaLnBrk="1" hangingPunct="1">
              <a:defRPr/>
            </a:pPr>
            <a:r>
              <a:rPr lang="en-US"/>
              <a:t>A </a:t>
            </a:r>
            <a:r>
              <a:rPr lang="en-US" b="1"/>
              <a:t>hominan</a:t>
            </a:r>
            <a:r>
              <a:rPr lang="en-US"/>
              <a:t> is a member of the sub-tribe </a:t>
            </a:r>
            <a:r>
              <a:rPr lang="en-US" i="1">
                <a:hlinkClick r:id="rId9" tooltip="Hominina"/>
              </a:rPr>
              <a:t>Hominina</a:t>
            </a:r>
            <a:r>
              <a:rPr lang="en-US"/>
              <a:t>: modern humans and their extinct relatives. </a:t>
            </a:r>
          </a:p>
          <a:p>
            <a:pPr eaLnBrk="1" hangingPunct="1">
              <a:defRPr/>
            </a:pPr>
            <a:r>
              <a:rPr lang="en-US"/>
              <a:t>A </a:t>
            </a:r>
            <a:r>
              <a:rPr lang="en-US" b="1">
                <a:hlinkClick r:id="rId4" tooltip="Human"/>
              </a:rPr>
              <a:t>human</a:t>
            </a:r>
            <a:r>
              <a:rPr lang="en-US"/>
              <a:t> is a member of </a:t>
            </a:r>
            <a:r>
              <a:rPr lang="en-US" i="1">
                <a:hlinkClick r:id="rId20" tooltip="Homo sapiens"/>
              </a:rPr>
              <a:t>Homo sapiens</a:t>
            </a:r>
            <a:r>
              <a:rPr lang="en-US"/>
              <a:t>. The word is sometimes also used to refer to any extinct member of the genus </a:t>
            </a:r>
            <a:r>
              <a:rPr lang="en-US" i="1">
                <a:hlinkClick r:id="rId21" tooltip="Homo (genus)"/>
              </a:rPr>
              <a:t>Homo</a:t>
            </a:r>
            <a:r>
              <a:rPr lang="en-US"/>
              <a:t> or members from other hominan genera. </a:t>
            </a:r>
          </a:p>
          <a:p>
            <a:pPr eaLnBrk="1" hangingPunct="1">
              <a:defRPr/>
            </a:pPr>
            <a:r>
              <a:rPr lang="en-US"/>
              <a:t>A </a:t>
            </a:r>
            <a:r>
              <a:rPr lang="en-US" b="1">
                <a:hlinkClick r:id="rId22" tooltip="Humanoid"/>
              </a:rPr>
              <a:t>humanoid</a:t>
            </a:r>
            <a:r>
              <a:rPr lang="en-US"/>
              <a:t> is a vaguely human-shaped entity; the term is typically used in </a:t>
            </a:r>
            <a:r>
              <a:rPr lang="en-US">
                <a:hlinkClick r:id="rId23" tooltip="Science fiction"/>
              </a:rPr>
              <a:t>science fiction</a:t>
            </a:r>
            <a:r>
              <a:rPr lang="en-US"/>
              <a:t>. </a:t>
            </a:r>
          </a:p>
          <a:p>
            <a:pPr eaLnBrk="1" hangingPunct="1">
              <a:defRPr/>
            </a:pPr>
            <a:r>
              <a:rPr lang="en-US"/>
              <a:t>Certain </a:t>
            </a:r>
            <a:r>
              <a:rPr lang="en-US">
                <a:hlinkClick r:id="rId24" tooltip="Morphology (biology)"/>
              </a:rPr>
              <a:t>morphological</a:t>
            </a:r>
            <a:r>
              <a:rPr lang="en-US"/>
              <a:t> characteristics are still used conventionally to support the idea that </a:t>
            </a:r>
            <a:r>
              <a:rPr lang="en-US" b="1"/>
              <a:t>hominid</a:t>
            </a:r>
            <a:r>
              <a:rPr lang="en-US"/>
              <a:t> should only denote humans and human ancestors, namely </a:t>
            </a:r>
            <a:r>
              <a:rPr lang="en-US">
                <a:hlinkClick r:id="rId25" tooltip="Bipedalism"/>
              </a:rPr>
              <a:t>bipedalism</a:t>
            </a:r>
            <a:r>
              <a:rPr lang="en-US"/>
              <a:t> (walking on two feet) and large </a:t>
            </a:r>
            <a:r>
              <a:rPr lang="en-US">
                <a:hlinkClick r:id="rId26" tooltip="Brain"/>
              </a:rPr>
              <a:t>brains</a:t>
            </a:r>
            <a:r>
              <a:rPr lang="en-US"/>
              <a:t>. These points of departure between human beings and the other great apes are important, but according to genetically based </a:t>
            </a:r>
            <a:r>
              <a:rPr lang="en-US">
                <a:hlinkClick r:id="rId27" tooltip="Taxonomy"/>
              </a:rPr>
              <a:t>taxonomic classification</a:t>
            </a:r>
            <a:r>
              <a:rPr lang="en-US"/>
              <a:t>, are not enough to divide us into separate families. </a:t>
            </a:r>
            <a:r>
              <a:rPr lang="en-US">
                <a:hlinkClick r:id="rId28" tooltip="Genetics"/>
              </a:rPr>
              <a:t>Genetics</a:t>
            </a:r>
            <a:r>
              <a:rPr lang="en-US"/>
              <a:t>, rather than morphology, is more widely accepted as the critical standard. Many scientists, including </a:t>
            </a:r>
            <a:r>
              <a:rPr lang="en-US">
                <a:hlinkClick r:id="rId29" tooltip="Anthropologist"/>
              </a:rPr>
              <a:t>anthropologists</a:t>
            </a:r>
            <a:r>
              <a:rPr lang="en-US"/>
              <a:t>, use the term to mean humans and their direct and near-direct bipedal ancestors.</a:t>
            </a:r>
          </a:p>
          <a:p>
            <a:pPr eaLnBrk="1" hangingPunct="1">
              <a:defRPr/>
            </a:pPr>
            <a:endParaRPr lang="en-US"/>
          </a:p>
          <a:p>
            <a:pPr eaLnBrk="1" hangingPunct="1">
              <a:defRPr/>
            </a:pPr>
            <a:r>
              <a:rPr lang="en-US"/>
              <a:t>Two charts from Reinhard Junker, </a:t>
            </a:r>
            <a:r>
              <a:rPr lang="en-US" i="1"/>
              <a:t>Is Man Descended from Adam?</a:t>
            </a:r>
            <a:r>
              <a:rPr lang="en-US"/>
              <a:t> (Biblical Creation Society, 2000, translated by Steven Robinson), p. 10-11.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87C0EBA-F58C-C841-8532-4E15D5412CC8}" type="slidenum">
              <a:rPr lang="en-US" smtClean="0"/>
              <a:pPr>
                <a:defRPr/>
              </a:pPr>
              <a:t>12</a:t>
            </a:fld>
            <a:endParaRPr lang="en-US" smtClean="0"/>
          </a:p>
        </p:txBody>
      </p:sp>
      <p:sp>
        <p:nvSpPr>
          <p:cNvPr id="1370114" name="Rectangle 2"/>
          <p:cNvSpPr>
            <a:spLocks noGrp="1" noRot="1" noChangeAspect="1" noChangeArrowheads="1" noTextEdit="1"/>
          </p:cNvSpPr>
          <p:nvPr>
            <p:ph type="sldImg"/>
          </p:nvPr>
        </p:nvSpPr>
        <p:spPr>
          <a:ln/>
        </p:spPr>
      </p:sp>
      <p:sp>
        <p:nvSpPr>
          <p:cNvPr id="137011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6003D2A-6847-064B-9425-50C641D6FEDC}" type="slidenum">
              <a:rPr lang="en-US" smtClean="0"/>
              <a:pPr>
                <a:defRPr/>
              </a:pPr>
              <a:t>13</a:t>
            </a:fld>
            <a:endParaRPr lang="en-US" smtClean="0"/>
          </a:p>
        </p:txBody>
      </p:sp>
      <p:sp>
        <p:nvSpPr>
          <p:cNvPr id="713730" name="Rectangle 2"/>
          <p:cNvSpPr>
            <a:spLocks noGrp="1" noRot="1" noChangeAspect="1" noChangeArrowheads="1" noTextEdit="1"/>
          </p:cNvSpPr>
          <p:nvPr>
            <p:ph type="sldImg"/>
          </p:nvPr>
        </p:nvSpPr>
        <p:spPr>
          <a:ln/>
        </p:spPr>
      </p:sp>
      <p:sp>
        <p:nvSpPr>
          <p:cNvPr id="713731" name="Rectangle 3"/>
          <p:cNvSpPr>
            <a:spLocks noGrp="1" noChangeArrowheads="1"/>
          </p:cNvSpPr>
          <p:nvPr>
            <p:ph type="body" idx="1"/>
          </p:nvPr>
        </p:nvSpPr>
        <p:spPr/>
        <p:txBody>
          <a:bodyPr/>
          <a:lstStyle/>
          <a:p>
            <a:pPr eaLnBrk="1" hangingPunct="1">
              <a:defRPr/>
            </a:pPr>
            <a:r>
              <a:rPr lang="en-US" smtClean="0">
                <a:cs typeface="+mn-cs"/>
              </a:rPr>
              <a:t>Most of the evidence for australopithecus has been found in east Africa, especially Kenya and Ethiopia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0ACB0C0-AEE7-4A4E-A5F6-F33888D3327C}" type="slidenum">
              <a:rPr lang="en-US" smtClean="0"/>
              <a:pPr>
                <a:defRPr/>
              </a:pPr>
              <a:t>14</a:t>
            </a:fld>
            <a:endParaRPr lang="en-US" smtClean="0"/>
          </a:p>
        </p:txBody>
      </p:sp>
      <p:sp>
        <p:nvSpPr>
          <p:cNvPr id="1611778" name="Rectangle 2"/>
          <p:cNvSpPr>
            <a:spLocks noGrp="1" noRot="1" noChangeAspect="1" noChangeArrowheads="1" noTextEdit="1"/>
          </p:cNvSpPr>
          <p:nvPr>
            <p:ph type="sldImg"/>
          </p:nvPr>
        </p:nvSpPr>
        <p:spPr>
          <a:ln/>
        </p:spPr>
      </p:sp>
      <p:sp>
        <p:nvSpPr>
          <p:cNvPr id="1611779" name="Rectangle 3"/>
          <p:cNvSpPr>
            <a:spLocks noGrp="1" noChangeArrowheads="1"/>
          </p:cNvSpPr>
          <p:nvPr>
            <p:ph type="body" idx="1"/>
          </p:nvPr>
        </p:nvSpPr>
        <p:spPr/>
        <p:txBody>
          <a:bodyPr/>
          <a:lstStyle/>
          <a:p>
            <a:pPr eaLnBrk="1" hangingPunct="1">
              <a:defRPr/>
            </a:pPr>
            <a:r>
              <a:rPr lang="en-US"/>
              <a:t>100s of bone pieces representing 40% of body (</a:t>
            </a:r>
            <a:r>
              <a:rPr lang="en-US" i="1"/>
              <a:t>Australophithecus afarensis</a:t>
            </a:r>
            <a:r>
              <a:rPr lang="en-US"/>
              <a:t>) found by Donald Johanson in 1974 in Hadar Formation of Awash Valley in Ethiopia</a:t>
            </a:r>
            <a:r>
              <a:rPr lang="fr-FR" altLang="ja-JP"/>
              <a:t>'</a:t>
            </a:r>
            <a:r>
              <a:rPr lang="en-US"/>
              <a:t>s Afar triangle by Donald Johanson.  She</a:t>
            </a:r>
            <a:r>
              <a:rPr lang="fr-FR" altLang="ja-JP"/>
              <a:t>'</a:t>
            </a:r>
            <a:r>
              <a:rPr lang="en-US"/>
              <a:t>s been dated at 3.2 million years old.</a:t>
            </a:r>
          </a:p>
          <a:p>
            <a:pPr eaLnBrk="1" hangingPunct="1">
              <a:defRPr/>
            </a:pPr>
            <a:r>
              <a:rPr lang="en-US"/>
              <a:t>Johanson named her </a:t>
            </a:r>
            <a:r>
              <a:rPr lang="ja-JP" altLang="en-US"/>
              <a:t>“</a:t>
            </a:r>
            <a:r>
              <a:rPr lang="en-US" altLang="ja-JP"/>
              <a:t>Lucy</a:t>
            </a:r>
            <a:r>
              <a:rPr lang="ja-JP" altLang="en-US"/>
              <a:t>”</a:t>
            </a:r>
            <a:r>
              <a:rPr lang="en-US" altLang="ja-JP"/>
              <a:t> because as he came back into camp, the Beatles song </a:t>
            </a:r>
            <a:r>
              <a:rPr lang="ja-JP" altLang="en-US"/>
              <a:t>“</a:t>
            </a:r>
            <a:r>
              <a:rPr lang="en-US" altLang="ja-JP"/>
              <a:t>Lucy in the sky with diamonds</a:t>
            </a:r>
            <a:r>
              <a:rPr lang="ja-JP" altLang="en-US"/>
              <a:t>”</a:t>
            </a:r>
            <a:r>
              <a:rPr lang="en-US" altLang="ja-JP"/>
              <a:t> was playing.</a:t>
            </a:r>
          </a:p>
          <a:p>
            <a:pPr eaLnBrk="1" hangingPunct="1">
              <a:defRPr/>
            </a:pPr>
            <a:r>
              <a:rPr lang="en-US"/>
              <a:t>Research has since shown that Lucy was male not female (David Menton</a:t>
            </a:r>
            <a:r>
              <a:rPr lang="fr-FR" altLang="ja-JP"/>
              <a:t>'</a:t>
            </a:r>
            <a:r>
              <a:rPr lang="en-US"/>
              <a:t>s video: Lucy: She</a:t>
            </a:r>
            <a:r>
              <a:rPr lang="fr-FR" altLang="ja-JP"/>
              <a:t>'</a:t>
            </a:r>
            <a:r>
              <a:rPr lang="en-US"/>
              <a:t>s no lady)</a:t>
            </a:r>
          </a:p>
          <a:p>
            <a:pPr eaLnBrk="1" hangingPunct="1">
              <a:defRPr/>
            </a:pPr>
            <a:r>
              <a:rPr lang="en-US"/>
              <a:t>More australopithecines have been found and the evolutionist consensus is that they are transitional forms between chimps and humans.  But the australopithecine </a:t>
            </a:r>
            <a:r>
              <a:rPr lang="en-US" b="1"/>
              <a:t>fingers are long and curved like a chimpanzee</a:t>
            </a:r>
            <a:r>
              <a:rPr lang="en-US"/>
              <a:t> and the </a:t>
            </a:r>
            <a:r>
              <a:rPr lang="en-US" b="1"/>
              <a:t>wrist has a locking mechanism like chimpanzees</a:t>
            </a:r>
            <a:r>
              <a:rPr lang="en-US"/>
              <a:t> that walk on their knuckles on all fours. The </a:t>
            </a:r>
            <a:r>
              <a:rPr lang="en-US" b="1"/>
              <a:t>organ of balance is also very chimp-like</a:t>
            </a:r>
            <a:r>
              <a:rPr lang="en-US"/>
              <a:t> in the australopithecines. Conclusions can be difficult to draw because these </a:t>
            </a:r>
            <a:r>
              <a:rPr lang="en-US" b="1"/>
              <a:t>fossils are fragmentary and broken</a:t>
            </a:r>
            <a:r>
              <a:rPr lang="en-US"/>
              <a:t> and must be reassembled.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D4026D0-F801-7941-B0DC-A9DAF69A17B5}" type="slidenum">
              <a:rPr lang="en-US" smtClean="0"/>
              <a:pPr>
                <a:defRPr/>
              </a:pPr>
              <a:t>15</a:t>
            </a:fld>
            <a:endParaRPr lang="en-US" smtClean="0"/>
          </a:p>
        </p:txBody>
      </p:sp>
      <p:sp>
        <p:nvSpPr>
          <p:cNvPr id="1982466" name="Rectangle 2"/>
          <p:cNvSpPr>
            <a:spLocks noGrp="1" noRot="1" noChangeAspect="1" noChangeArrowheads="1" noTextEdit="1"/>
          </p:cNvSpPr>
          <p:nvPr>
            <p:ph type="sldImg"/>
          </p:nvPr>
        </p:nvSpPr>
        <p:spPr>
          <a:ln/>
        </p:spPr>
      </p:sp>
      <p:sp>
        <p:nvSpPr>
          <p:cNvPr id="1982467" name="Rectangle 3"/>
          <p:cNvSpPr>
            <a:spLocks noGrp="1" noChangeArrowheads="1"/>
          </p:cNvSpPr>
          <p:nvPr>
            <p:ph type="body" idx="1"/>
          </p:nvPr>
        </p:nvSpPr>
        <p:spPr/>
        <p:txBody>
          <a:bodyPr/>
          <a:lstStyle/>
          <a:p>
            <a:pPr eaLnBrk="1" hangingPunct="1">
              <a:defRPr/>
            </a:pPr>
            <a:r>
              <a:rPr lang="en-US" i="1"/>
              <a:t>PNAS</a:t>
            </a:r>
            <a:r>
              <a:rPr lang="en-US"/>
              <a:t> (Proc. Nat. Acad. Sci), vol 104:16 (17 April 2007, pp. 6568-6572: research concludes that Lucy most closely resembles a gorilla or at least the robust australopithecines (no longer considered to be ancestral to man).</a:t>
            </a:r>
          </a:p>
          <a:p>
            <a:pPr eaLnBrk="1" hangingPunct="1">
              <a:defRPr/>
            </a:pPr>
            <a:r>
              <a:rPr lang="en-US"/>
              <a:t>Photo by Ken Ham at Natural History Museum in London, 2009</a:t>
            </a:r>
          </a:p>
          <a:p>
            <a:pPr eaLnBrk="1" hangingPunct="1">
              <a:defRPr/>
            </a:pPr>
            <a:r>
              <a:rPr lang="en-US"/>
              <a:t>The fossil evidence shows that Lucy (a specimen of </a:t>
            </a:r>
            <a:r>
              <a:rPr lang="en-US" i="1"/>
              <a:t>Australopithecus afarensis</a:t>
            </a:r>
            <a:r>
              <a:rPr lang="en-US"/>
              <a:t>) had very chimp-like body proportions (only 4 feet tall when upright) with long arms and short legs, wrists designed for knucklewalking, long curved hands and feet (with opposing big toes like in apes, not like in humans) for grasping trees, and hip/pelvic shape that indicates that she spent much time in trees, not walking like humans.  See critique of the BBC</a:t>
            </a:r>
            <a:r>
              <a:rPr lang="fr-FR" altLang="ja-JP"/>
              <a:t>'</a:t>
            </a:r>
            <a:r>
              <a:rPr lang="en-US"/>
              <a:t>s </a:t>
            </a:r>
            <a:r>
              <a:rPr lang="en-US" i="1"/>
              <a:t>Walking with Cavemen</a:t>
            </a:r>
            <a:r>
              <a:rPr lang="en-US"/>
              <a:t>, at &lt;www.biblicalcreation.org&gt; and the video by Dr. David Menton (anatomy professor), called </a:t>
            </a:r>
            <a:r>
              <a:rPr lang="ja-JP" altLang="en-US"/>
              <a:t>“</a:t>
            </a:r>
            <a:r>
              <a:rPr lang="en-US" altLang="ja-JP"/>
              <a:t>Lucy: She</a:t>
            </a:r>
            <a:r>
              <a:rPr lang="fr-FR" altLang="ja-JP"/>
              <a:t>'</a:t>
            </a:r>
            <a:r>
              <a:rPr lang="en-US" altLang="ja-JP"/>
              <a:t>s no lady!</a:t>
            </a:r>
            <a:r>
              <a:rPr lang="ja-JP" altLang="en-US"/>
              <a:t>”</a:t>
            </a:r>
            <a:r>
              <a:rPr lang="en-US" altLang="ja-JP"/>
              <a:t> available from &lt;www.answersingenesis.org&gt;.</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2C796F6-3D21-D649-B9DD-3B4648C11470}" type="slidenum">
              <a:rPr lang="en-US" smtClean="0"/>
              <a:pPr>
                <a:defRPr/>
              </a:pPr>
              <a:t>16</a:t>
            </a:fld>
            <a:endParaRPr lang="en-US" smtClean="0"/>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pPr eaLnBrk="1" hangingPunct="1">
              <a:defRPr/>
            </a:pPr>
            <a:r>
              <a:rPr lang="en-US"/>
              <a:t>London photo by Ken Ham from his visit to the Natural History Museum in 2009</a:t>
            </a:r>
          </a:p>
          <a:p>
            <a:pPr eaLnBrk="1" hangingPunct="1">
              <a:defRPr/>
            </a:pPr>
            <a:r>
              <a:rPr lang="en-US"/>
              <a:t>St. Louis Zoo</a:t>
            </a:r>
            <a:r>
              <a:rPr lang="fr-FR" altLang="ja-JP"/>
              <a:t>'</a:t>
            </a:r>
            <a:r>
              <a:rPr lang="en-US"/>
              <a:t>s </a:t>
            </a:r>
            <a:r>
              <a:rPr lang="ja-JP" altLang="en-US"/>
              <a:t>“</a:t>
            </a:r>
            <a:r>
              <a:rPr lang="en-US" altLang="ja-JP"/>
              <a:t>Living World</a:t>
            </a:r>
            <a:r>
              <a:rPr lang="ja-JP" altLang="en-US"/>
              <a:t>”</a:t>
            </a:r>
            <a:r>
              <a:rPr lang="en-US" altLang="ja-JP"/>
              <a:t> exhibit photo by David Menton (in his DVD, </a:t>
            </a:r>
            <a:r>
              <a:rPr lang="ja-JP" altLang="en-US"/>
              <a:t>“</a:t>
            </a:r>
            <a:r>
              <a:rPr lang="en-US" altLang="ja-JP"/>
              <a:t>Lucy: She</a:t>
            </a:r>
            <a:r>
              <a:rPr lang="fr-FR" altLang="ja-JP"/>
              <a:t>'</a:t>
            </a:r>
            <a:r>
              <a:rPr lang="en-US" altLang="ja-JP"/>
              <a:t>s No Lady!</a:t>
            </a:r>
            <a:r>
              <a:rPr lang="ja-JP" altLang="en-US"/>
              <a:t>”</a:t>
            </a:r>
            <a:r>
              <a:rPr lang="en-US" altLang="ja-JP"/>
              <a:t>) taken in about 1995 (in the exhibit for at least 20 years from the very beginning in 1985)</a:t>
            </a:r>
          </a:p>
          <a:p>
            <a:pPr eaLnBrk="1" hangingPunct="1">
              <a:defRPr/>
            </a:pPr>
            <a:r>
              <a:rPr lang="en-US"/>
              <a:t>Chicago Field Museum</a:t>
            </a:r>
            <a:r>
              <a:rPr lang="fr-FR" altLang="ja-JP"/>
              <a:t>'</a:t>
            </a:r>
            <a:r>
              <a:rPr lang="en-US"/>
              <a:t>s model (in their </a:t>
            </a:r>
            <a:r>
              <a:rPr lang="ja-JP" altLang="en-US"/>
              <a:t>“</a:t>
            </a:r>
            <a:r>
              <a:rPr lang="en-US" altLang="ja-JP"/>
              <a:t>The Evolving Planet</a:t>
            </a:r>
            <a:r>
              <a:rPr lang="ja-JP" altLang="en-US"/>
              <a:t>”</a:t>
            </a:r>
            <a:r>
              <a:rPr lang="en-US" altLang="ja-JP"/>
              <a:t> permanent exhibition), photo by Carl Kerby in March 2006 (http://www.answersingenesis.org/docs2006/0313field_trip.asp, 13 Mar 2006, accessed 29 June 2011.</a:t>
            </a:r>
          </a:p>
          <a:p>
            <a:pPr eaLnBrk="1" fontAlgn="t" hangingPunct="1">
              <a:defRPr/>
            </a:pPr>
            <a:r>
              <a:rPr lang="en-US"/>
              <a:t>BBC photo: article reporting on Lucy</a:t>
            </a:r>
            <a:r>
              <a:rPr lang="fr-FR" altLang="ja-JP"/>
              <a:t>'</a:t>
            </a:r>
            <a:r>
              <a:rPr lang="en-US"/>
              <a:t>s bones touring America.  The caption under photo in the article: </a:t>
            </a:r>
            <a:r>
              <a:rPr lang="ja-JP" altLang="en-US"/>
              <a:t>“</a:t>
            </a:r>
            <a:r>
              <a:rPr lang="en-US" altLang="ja-JP">
                <a:solidFill>
                  <a:schemeClr val="bg1"/>
                </a:solidFill>
              </a:rPr>
              <a:t>Lucy</a:t>
            </a:r>
            <a:r>
              <a:rPr lang="fr-FR" altLang="ja-JP">
                <a:solidFill>
                  <a:schemeClr val="bg1"/>
                </a:solidFill>
              </a:rPr>
              <a:t>'</a:t>
            </a:r>
            <a:r>
              <a:rPr lang="en-US" altLang="ja-JP">
                <a:solidFill>
                  <a:schemeClr val="bg1"/>
                </a:solidFill>
              </a:rPr>
              <a:t>s remains were found in 1974 in Hadar, Ethiopia.</a:t>
            </a:r>
            <a:r>
              <a:rPr lang="ja-JP" altLang="en-US">
                <a:solidFill>
                  <a:schemeClr val="bg1"/>
                </a:solidFill>
              </a:rPr>
              <a:t>”</a:t>
            </a:r>
            <a:r>
              <a:rPr lang="en-US" altLang="ja-JP">
                <a:solidFill>
                  <a:schemeClr val="bg1"/>
                </a:solidFill>
              </a:rPr>
              <a:t>  See</a:t>
            </a:r>
            <a:r>
              <a:rPr lang="en-US" altLang="ja-JP"/>
              <a:t> http://news.bbc.co.uk/1/hi/world/americas/6082990.stm, </a:t>
            </a:r>
            <a:r>
              <a:rPr lang="ja-JP" altLang="en-US"/>
              <a:t>“</a:t>
            </a:r>
            <a:r>
              <a:rPr lang="en-US" altLang="ja-JP"/>
              <a:t>Lucy</a:t>
            </a:r>
            <a:r>
              <a:rPr lang="fr-FR" altLang="ja-JP"/>
              <a:t>'</a:t>
            </a:r>
            <a:r>
              <a:rPr lang="en-US" altLang="ja-JP"/>
              <a:t>s Ancient Bones to Tour US, 25 Oct. 2006.</a:t>
            </a:r>
            <a:r>
              <a:rPr lang="ja-JP" altLang="en-US"/>
              <a:t>”</a:t>
            </a:r>
            <a:r>
              <a:rPr lang="en-US" altLang="ja-JP"/>
              <a:t>  She will be on loan from Ethiopia to the Houston Museum of natural Science in Texas for scientific study till 2013.  Officials say that money from the tour will be used to improve museums across the country.</a:t>
            </a:r>
          </a:p>
          <a:p>
            <a:pPr eaLnBrk="1" hangingPunct="1">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A31BC48-A501-C849-9BDC-EE2E88D9BFCA}" type="slidenum">
              <a:rPr lang="en-US" smtClean="0"/>
              <a:pPr>
                <a:defRPr/>
              </a:pPr>
              <a:t>17</a:t>
            </a:fld>
            <a:endParaRPr lang="en-US" smtClean="0"/>
          </a:p>
        </p:txBody>
      </p:sp>
      <p:sp>
        <p:nvSpPr>
          <p:cNvPr id="2429954" name="Rectangle 2"/>
          <p:cNvSpPr>
            <a:spLocks noGrp="1" noRot="1" noChangeAspect="1" noChangeArrowheads="1" noTextEdit="1"/>
          </p:cNvSpPr>
          <p:nvPr>
            <p:ph type="sldImg"/>
          </p:nvPr>
        </p:nvSpPr>
        <p:spPr>
          <a:ln/>
        </p:spPr>
      </p:sp>
      <p:sp>
        <p:nvSpPr>
          <p:cNvPr id="2429955" name="Rectangle 3"/>
          <p:cNvSpPr>
            <a:spLocks noGrp="1" noChangeArrowheads="1"/>
          </p:cNvSpPr>
          <p:nvPr>
            <p:ph type="body" idx="1"/>
          </p:nvPr>
        </p:nvSpPr>
        <p:spPr/>
        <p:txBody>
          <a:bodyPr/>
          <a:lstStyle/>
          <a:p>
            <a:pPr eaLnBrk="1" hangingPunct="1">
              <a:defRPr/>
            </a:pPr>
            <a:r>
              <a:rPr lang="en-US"/>
              <a:t>Picture from http://www.midland.edu/~events/davidson/leakey.html, downloaded 14 April 2005</a:t>
            </a:r>
          </a:p>
          <a:p>
            <a:pPr eaLnBrk="1" hangingPunct="1">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CD65BFA-3127-594C-8F30-A30F91187200}" type="slidenum">
              <a:rPr lang="en-US" smtClean="0"/>
              <a:pPr>
                <a:defRPr/>
              </a:pPr>
              <a:t>18</a:t>
            </a:fld>
            <a:endParaRPr lang="en-US" smtClean="0"/>
          </a:p>
        </p:txBody>
      </p:sp>
      <p:sp>
        <p:nvSpPr>
          <p:cNvPr id="2500610" name="Rectangle 2"/>
          <p:cNvSpPr>
            <a:spLocks noGrp="1" noRot="1" noChangeAspect="1" noChangeArrowheads="1" noTextEdit="1"/>
          </p:cNvSpPr>
          <p:nvPr>
            <p:ph type="sldImg"/>
          </p:nvPr>
        </p:nvSpPr>
        <p:spPr>
          <a:ln/>
        </p:spPr>
      </p:sp>
      <p:sp>
        <p:nvSpPr>
          <p:cNvPr id="25006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AEA029D-504F-B642-8B75-25104786F098}" type="slidenum">
              <a:rPr lang="en-US" smtClean="0"/>
              <a:pPr>
                <a:defRPr/>
              </a:pPr>
              <a:t>19</a:t>
            </a:fld>
            <a:endParaRPr lang="en-US" smtClean="0"/>
          </a:p>
        </p:txBody>
      </p:sp>
      <p:sp>
        <p:nvSpPr>
          <p:cNvPr id="2465794" name="Rectangle 2"/>
          <p:cNvSpPr>
            <a:spLocks noGrp="1" noRot="1" noChangeAspect="1" noChangeArrowheads="1" noTextEdit="1"/>
          </p:cNvSpPr>
          <p:nvPr>
            <p:ph type="sldImg"/>
          </p:nvPr>
        </p:nvSpPr>
        <p:spPr>
          <a:ln/>
        </p:spPr>
      </p:sp>
      <p:sp>
        <p:nvSpPr>
          <p:cNvPr id="2465795" name="Rectangle 3"/>
          <p:cNvSpPr>
            <a:spLocks noGrp="1" noChangeArrowheads="1"/>
          </p:cNvSpPr>
          <p:nvPr>
            <p:ph type="body" idx="1"/>
          </p:nvPr>
        </p:nvSpPr>
        <p:spPr/>
        <p:txBody>
          <a:bodyPr/>
          <a:lstStyle/>
          <a:p>
            <a:pPr eaLnBrk="1" hangingPunct="1">
              <a:defRPr/>
            </a:pPr>
            <a:r>
              <a:rPr lang="en-US"/>
              <a:t>Note that his errors were broadcast on BBC for millions to hear, but his recantation was made before an elite audience at the Royal Institution and then quoted in a minor article in </a:t>
            </a:r>
            <a:r>
              <a:rPr lang="en-US" i="1"/>
              <a:t>New Scientist</a:t>
            </a:r>
            <a:r>
              <a:rPr lang="en-US"/>
              <a:t>.  But judging from the article he didn</a:t>
            </a:r>
            <a:r>
              <a:rPr lang="fr-FR" altLang="ja-JP"/>
              <a:t>'</a:t>
            </a:r>
            <a:r>
              <a:rPr lang="en-US"/>
              <a:t>t explicitly recant the error in his book [and no doubt in the BBC-TV series] about australopithecines walking upright.</a:t>
            </a:r>
          </a:p>
          <a:p>
            <a:pPr eaLnBrk="1" hangingPunct="1">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5A431A0-262D-9648-A579-0DC665DAAFB3}" type="slidenum">
              <a:rPr lang="en-US" smtClean="0"/>
              <a:pPr>
                <a:defRPr/>
              </a:pPr>
              <a:t>20</a:t>
            </a:fld>
            <a:endParaRPr lang="en-US" smtClean="0"/>
          </a:p>
        </p:txBody>
      </p:sp>
      <p:sp>
        <p:nvSpPr>
          <p:cNvPr id="2932738" name="Rectangle 2"/>
          <p:cNvSpPr>
            <a:spLocks noGrp="1" noRot="1" noChangeAspect="1" noChangeArrowheads="1" noTextEdit="1"/>
          </p:cNvSpPr>
          <p:nvPr>
            <p:ph type="sldImg"/>
          </p:nvPr>
        </p:nvSpPr>
        <p:spPr>
          <a:ln/>
        </p:spPr>
      </p:sp>
      <p:sp>
        <p:nvSpPr>
          <p:cNvPr id="29327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4175449-A896-EE46-A5E8-8F9494F4ADD9}" type="slidenum">
              <a:rPr lang="en-US" smtClean="0"/>
              <a:pPr>
                <a:defRPr/>
              </a:pPr>
              <a:t>2</a:t>
            </a:fld>
            <a:endParaRPr lang="en-US" smtClean="0"/>
          </a:p>
        </p:txBody>
      </p:sp>
      <p:sp>
        <p:nvSpPr>
          <p:cNvPr id="3061762" name="Rectangle 2"/>
          <p:cNvSpPr>
            <a:spLocks noGrp="1" noRot="1" noChangeAspect="1" noChangeArrowheads="1" noTextEdit="1"/>
          </p:cNvSpPr>
          <p:nvPr>
            <p:ph type="sldImg"/>
          </p:nvPr>
        </p:nvSpPr>
        <p:spPr>
          <a:ln/>
        </p:spPr>
      </p:sp>
      <p:sp>
        <p:nvSpPr>
          <p:cNvPr id="30617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61F1F45-6ECB-5E40-ABB5-FC85DD76C9CE}" type="slidenum">
              <a:rPr lang="en-US" smtClean="0"/>
              <a:pPr>
                <a:defRPr/>
              </a:pPr>
              <a:t>21</a:t>
            </a:fld>
            <a:endParaRPr lang="en-US" smtClean="0"/>
          </a:p>
        </p:txBody>
      </p:sp>
      <p:sp>
        <p:nvSpPr>
          <p:cNvPr id="2934786" name="Rectangle 2"/>
          <p:cNvSpPr>
            <a:spLocks noGrp="1" noRot="1" noChangeAspect="1" noChangeArrowheads="1" noTextEdit="1"/>
          </p:cNvSpPr>
          <p:nvPr>
            <p:ph type="sldImg"/>
          </p:nvPr>
        </p:nvSpPr>
        <p:spPr>
          <a:ln/>
        </p:spPr>
      </p:sp>
      <p:sp>
        <p:nvSpPr>
          <p:cNvPr id="2934787" name="Rectangle 3"/>
          <p:cNvSpPr>
            <a:spLocks noGrp="1" noChangeArrowheads="1"/>
          </p:cNvSpPr>
          <p:nvPr>
            <p:ph type="body" idx="1"/>
          </p:nvPr>
        </p:nvSpPr>
        <p:spPr/>
        <p:txBody>
          <a:bodyPr/>
          <a:lstStyle/>
          <a:p>
            <a:pPr eaLnBrk="1" hangingPunct="1">
              <a:defRPr/>
            </a:pPr>
            <a:r>
              <a:rPr lang="ja-JP" altLang="en-US"/>
              <a:t>“</a:t>
            </a:r>
            <a:r>
              <a:rPr lang="en-US" altLang="ja-JP"/>
              <a:t>Living World</a:t>
            </a:r>
            <a:r>
              <a:rPr lang="ja-JP" altLang="en-US"/>
              <a:t>”</a:t>
            </a:r>
            <a:r>
              <a:rPr lang="en-US" altLang="ja-JP"/>
              <a:t> exhibit opened about 1985</a:t>
            </a:r>
          </a:p>
          <a:p>
            <a:pPr eaLnBrk="1" hangingPunct="1">
              <a:defRPr/>
            </a:pPr>
            <a:r>
              <a:rPr lang="en-US"/>
              <a:t>Dave Menton</a:t>
            </a:r>
            <a:r>
              <a:rPr lang="fr-FR" altLang="ja-JP"/>
              <a:t>'</a:t>
            </a:r>
            <a:r>
              <a:rPr lang="en-US"/>
              <a:t>s photo in about 1995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99EFF8C-0654-F24C-BAD2-6BBE38F6B644}" type="slidenum">
              <a:rPr lang="en-US" smtClean="0"/>
              <a:pPr>
                <a:defRPr/>
              </a:pPr>
              <a:t>22</a:t>
            </a:fld>
            <a:endParaRPr lang="en-US" smtClean="0"/>
          </a:p>
        </p:txBody>
      </p:sp>
      <p:sp>
        <p:nvSpPr>
          <p:cNvPr id="2936834" name="Rectangle 2"/>
          <p:cNvSpPr>
            <a:spLocks noGrp="1" noRot="1" noChangeAspect="1" noChangeArrowheads="1" noTextEdit="1"/>
          </p:cNvSpPr>
          <p:nvPr>
            <p:ph type="sldImg"/>
          </p:nvPr>
        </p:nvSpPr>
        <p:spPr>
          <a:ln/>
        </p:spPr>
      </p:sp>
      <p:sp>
        <p:nvSpPr>
          <p:cNvPr id="2936835" name="Rectangle 3"/>
          <p:cNvSpPr>
            <a:spLocks noGrp="1" noChangeArrowheads="1"/>
          </p:cNvSpPr>
          <p:nvPr>
            <p:ph type="body" idx="1"/>
          </p:nvPr>
        </p:nvSpPr>
        <p:spPr/>
        <p:txBody>
          <a:bodyPr/>
          <a:lstStyle/>
          <a:p>
            <a:pPr eaLnBrk="1" hangingPunct="1">
              <a:defRPr/>
            </a:pPr>
            <a:r>
              <a:rPr lang="en-US" smtClean="0">
                <a:cs typeface="+mn-cs"/>
              </a:rPr>
              <a:t>Curvature of the actual bones that make up the toes of these creatures.  Australopithecus afarensis was clearly designed with hands and feet for life in the trees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E1A7ED4-C36C-0049-B157-3943764DD318}" type="slidenum">
              <a:rPr lang="en-US" smtClean="0"/>
              <a:pPr>
                <a:defRPr/>
              </a:pPr>
              <a:t>23</a:t>
            </a:fld>
            <a:endParaRPr lang="en-US" smtClean="0"/>
          </a:p>
        </p:txBody>
      </p:sp>
      <p:sp>
        <p:nvSpPr>
          <p:cNvPr id="2938882" name="Rectangle 2"/>
          <p:cNvSpPr>
            <a:spLocks noGrp="1" noRot="1" noChangeAspect="1" noChangeArrowheads="1" noTextEdit="1"/>
          </p:cNvSpPr>
          <p:nvPr>
            <p:ph type="sldImg"/>
          </p:nvPr>
        </p:nvSpPr>
        <p:spPr>
          <a:ln/>
        </p:spPr>
      </p:sp>
      <p:sp>
        <p:nvSpPr>
          <p:cNvPr id="2938883" name="Rectangle 3"/>
          <p:cNvSpPr>
            <a:spLocks noGrp="1" noChangeArrowheads="1"/>
          </p:cNvSpPr>
          <p:nvPr>
            <p:ph type="body" idx="1"/>
          </p:nvPr>
        </p:nvSpPr>
        <p:spPr/>
        <p:txBody>
          <a:bodyPr/>
          <a:lstStyle/>
          <a:p>
            <a:pPr eaLnBrk="1" hangingPunct="1">
              <a:defRPr/>
            </a:pPr>
            <a:r>
              <a:rPr lang="en-US" dirty="0" smtClean="0">
                <a:cs typeface="+mn-cs"/>
              </a:rPr>
              <a:t>Dave </a:t>
            </a:r>
            <a:r>
              <a:rPr lang="en-US" dirty="0" err="1" smtClean="0">
                <a:cs typeface="+mn-cs"/>
              </a:rPr>
              <a:t>Menton</a:t>
            </a:r>
            <a:r>
              <a:rPr lang="en-US" dirty="0" smtClean="0">
                <a:cs typeface="+mn-cs"/>
              </a:rPr>
              <a:t>: Only reason that evolutionists make Lucy</a:t>
            </a:r>
            <a:r>
              <a:rPr lang="fr-FR" altLang="ja-JP" dirty="0" smtClean="0">
                <a:latin typeface="Arial"/>
                <a:cs typeface="+mn-cs"/>
              </a:rPr>
              <a:t>'</a:t>
            </a:r>
            <a:r>
              <a:rPr lang="en-US" dirty="0" smtClean="0">
                <a:cs typeface="+mn-cs"/>
              </a:rPr>
              <a:t>s feet look so human is because they are totally convinced (in spite of the physical evidence) that Lucy</a:t>
            </a:r>
            <a:r>
              <a:rPr lang="fr-FR" altLang="ja-JP" dirty="0" smtClean="0">
                <a:latin typeface="Arial"/>
                <a:cs typeface="+mn-cs"/>
              </a:rPr>
              <a:t>'</a:t>
            </a:r>
            <a:r>
              <a:rPr lang="en-US" dirty="0" smtClean="0">
                <a:cs typeface="+mn-cs"/>
              </a:rPr>
              <a:t>s kind made the </a:t>
            </a:r>
            <a:r>
              <a:rPr lang="en-US" dirty="0" err="1" smtClean="0">
                <a:cs typeface="+mn-cs"/>
              </a:rPr>
              <a:t>Laetoli</a:t>
            </a:r>
            <a:r>
              <a:rPr lang="en-US" dirty="0" smtClean="0">
                <a:cs typeface="+mn-cs"/>
              </a:rPr>
              <a:t> footprints in Tanzania (which look perfectly human), hundreds of miles from the nearest australopithecine fossils that have been found.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8A9888E-C96D-F843-86FE-0A2AA8B0F25B}" type="slidenum">
              <a:rPr lang="en-US" smtClean="0"/>
              <a:pPr>
                <a:defRPr/>
              </a:pPr>
              <a:t>24</a:t>
            </a:fld>
            <a:endParaRPr lang="en-US" smtClean="0"/>
          </a:p>
        </p:txBody>
      </p:sp>
      <p:sp>
        <p:nvSpPr>
          <p:cNvPr id="2502658" name="Rectangle 2"/>
          <p:cNvSpPr>
            <a:spLocks noGrp="1" noRot="1" noChangeAspect="1" noChangeArrowheads="1" noTextEdit="1"/>
          </p:cNvSpPr>
          <p:nvPr>
            <p:ph type="sldImg"/>
          </p:nvPr>
        </p:nvSpPr>
        <p:spPr>
          <a:ln/>
        </p:spPr>
      </p:sp>
      <p:sp>
        <p:nvSpPr>
          <p:cNvPr id="25026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AFA20BC-3656-DF4A-8026-91B73F369896}" type="slidenum">
              <a:rPr lang="en-US" smtClean="0"/>
              <a:pPr>
                <a:defRPr/>
              </a:pPr>
              <a:t>25</a:t>
            </a:fld>
            <a:endParaRPr lang="en-US" smtClean="0"/>
          </a:p>
        </p:txBody>
      </p:sp>
      <p:sp>
        <p:nvSpPr>
          <p:cNvPr id="2503682" name="Rectangle 2"/>
          <p:cNvSpPr>
            <a:spLocks noGrp="1" noRot="1" noChangeAspect="1" noChangeArrowheads="1" noTextEdit="1"/>
          </p:cNvSpPr>
          <p:nvPr>
            <p:ph type="sldImg"/>
          </p:nvPr>
        </p:nvSpPr>
        <p:spPr>
          <a:ln/>
        </p:spPr>
      </p:sp>
      <p:sp>
        <p:nvSpPr>
          <p:cNvPr id="2503683" name="Rectangle 3"/>
          <p:cNvSpPr>
            <a:spLocks noGrp="1" noChangeArrowheads="1"/>
          </p:cNvSpPr>
          <p:nvPr>
            <p:ph type="body" idx="1"/>
          </p:nvPr>
        </p:nvSpPr>
        <p:spPr/>
        <p:txBody>
          <a:bodyPr/>
          <a:lstStyle/>
          <a:p>
            <a:pPr eaLnBrk="1" hangingPunct="1">
              <a:defRPr/>
            </a:pPr>
            <a:r>
              <a:rPr lang="en-US" smtClean="0">
                <a:cs typeface="+mn-cs"/>
              </a:rPr>
              <a:t>The skull was KNM-WT 17000 in the National Museums of Kenya.  It has the robust characteristics of </a:t>
            </a:r>
            <a:r>
              <a:rPr lang="en-US" i="1" smtClean="0">
                <a:cs typeface="+mn-cs"/>
              </a:rPr>
              <a:t>Australopithecus boisei.</a:t>
            </a:r>
          </a:p>
          <a:p>
            <a:pPr eaLnBrk="1" hangingPunct="1">
              <a:defRPr/>
            </a:pPr>
            <a:r>
              <a:rPr lang="en-US" smtClean="0">
                <a:cs typeface="+mn-cs"/>
              </a:rPr>
              <a:t>A similar statement to what is on the magazine cover about this find is found on p. 89</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495B255-1C9A-6D49-9F3E-89F338A0CF69}" type="slidenum">
              <a:rPr lang="en-US" smtClean="0"/>
              <a:pPr>
                <a:defRPr/>
              </a:pPr>
              <a:t>26</a:t>
            </a:fld>
            <a:endParaRPr lang="en-US" smtClean="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pPr marL="228600" indent="-228600" eaLnBrk="1" hangingPunct="1">
              <a:defRPr/>
            </a:pPr>
            <a:r>
              <a:rPr lang="en-US" smtClean="0">
                <a:cs typeface="+mn-cs"/>
              </a:rPr>
              <a:t>Taken from Marvin Lubenow, </a:t>
            </a:r>
            <a:r>
              <a:rPr lang="en-US" i="1" smtClean="0">
                <a:cs typeface="+mn-cs"/>
              </a:rPr>
              <a:t>Bones of Contention</a:t>
            </a:r>
            <a:r>
              <a:rPr lang="en-US" smtClean="0">
                <a:cs typeface="+mn-cs"/>
              </a:rPr>
              <a:t> (Grand Rapids: Baker, 1992), p. 54.</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9AC211F-BCCE-1942-A2EE-BC9BE96693F8}" type="slidenum">
              <a:rPr lang="en-US" smtClean="0"/>
              <a:pPr>
                <a:defRPr/>
              </a:pPr>
              <a:t>27</a:t>
            </a:fld>
            <a:endParaRPr lang="en-US" smtClean="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pPr marL="228600" indent="-228600" eaLnBrk="1" hangingPunct="1">
              <a:defRPr/>
            </a:pPr>
            <a:r>
              <a:rPr lang="en-US" smtClean="0">
                <a:cs typeface="+mn-cs"/>
              </a:rPr>
              <a:t>Taken from Marvin Lubenow, </a:t>
            </a:r>
            <a:r>
              <a:rPr lang="en-US" i="1" smtClean="0">
                <a:cs typeface="+mn-cs"/>
              </a:rPr>
              <a:t>Bones of Contention</a:t>
            </a:r>
            <a:r>
              <a:rPr lang="en-US" smtClean="0">
                <a:cs typeface="+mn-cs"/>
              </a:rPr>
              <a:t> (Grand Rapids: Baker, 1992), p. 55.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6271B5E-2144-CB47-A556-9B67B684CF91}" type="slidenum">
              <a:rPr lang="en-US" smtClean="0"/>
              <a:pPr>
                <a:defRPr/>
              </a:pPr>
              <a:t>28</a:t>
            </a:fld>
            <a:endParaRPr lang="en-US" smtClean="0"/>
          </a:p>
        </p:txBody>
      </p:sp>
      <p:sp>
        <p:nvSpPr>
          <p:cNvPr id="2504706" name="Rectangle 2"/>
          <p:cNvSpPr>
            <a:spLocks noGrp="1" noRot="1" noChangeAspect="1" noChangeArrowheads="1" noTextEdit="1"/>
          </p:cNvSpPr>
          <p:nvPr>
            <p:ph type="sldImg"/>
          </p:nvPr>
        </p:nvSpPr>
        <p:spPr>
          <a:ln/>
        </p:spPr>
      </p:sp>
      <p:sp>
        <p:nvSpPr>
          <p:cNvPr id="25047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2DCE4D8-2758-6944-AC58-FE5D071EF810}" type="slidenum">
              <a:rPr lang="en-US" smtClean="0"/>
              <a:pPr>
                <a:defRPr/>
              </a:pPr>
              <a:t>29</a:t>
            </a:fld>
            <a:endParaRPr lang="en-US" smtClean="0"/>
          </a:p>
        </p:txBody>
      </p:sp>
      <p:sp>
        <p:nvSpPr>
          <p:cNvPr id="1372162" name="Rectangle 2"/>
          <p:cNvSpPr>
            <a:spLocks noGrp="1" noRot="1" noChangeAspect="1" noChangeArrowheads="1" noTextEdit="1"/>
          </p:cNvSpPr>
          <p:nvPr>
            <p:ph type="sldImg"/>
          </p:nvPr>
        </p:nvSpPr>
        <p:spPr>
          <a:ln/>
        </p:spPr>
      </p:sp>
      <p:sp>
        <p:nvSpPr>
          <p:cNvPr id="1372163"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a:t>'</a:t>
            </a:r>
            <a:r>
              <a:rPr lang="en-US"/>
              <a:t>s content.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AE4FB46-15F0-D243-AC23-BC4AE7895D9A}" type="slidenum">
              <a:rPr lang="en-US" smtClean="0"/>
              <a:pPr>
                <a:defRPr/>
              </a:pPr>
              <a:t>30</a:t>
            </a:fld>
            <a:endParaRPr lang="en-US" smtClean="0"/>
          </a:p>
        </p:txBody>
      </p:sp>
      <p:sp>
        <p:nvSpPr>
          <p:cNvPr id="2505730" name="Rectangle 2"/>
          <p:cNvSpPr>
            <a:spLocks noGrp="1" noRot="1" noChangeAspect="1" noChangeArrowheads="1" noTextEdit="1"/>
          </p:cNvSpPr>
          <p:nvPr>
            <p:ph type="sldImg"/>
          </p:nvPr>
        </p:nvSpPr>
        <p:spPr>
          <a:ln/>
        </p:spPr>
      </p:sp>
      <p:sp>
        <p:nvSpPr>
          <p:cNvPr id="25057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967E93D-0836-5D45-BAC8-3E98A3D73535}" type="slidenum">
              <a:rPr lang="en-US" smtClean="0"/>
              <a:pPr>
                <a:defRPr/>
              </a:pPr>
              <a:t>3</a:t>
            </a:fld>
            <a:endParaRPr lang="en-US" smtClean="0"/>
          </a:p>
        </p:txBody>
      </p:sp>
      <p:sp>
        <p:nvSpPr>
          <p:cNvPr id="707586" name="Rectangle 2"/>
          <p:cNvSpPr>
            <a:spLocks noGrp="1" noRot="1" noChangeAspect="1" noChangeArrowheads="1" noTextEdit="1"/>
          </p:cNvSpPr>
          <p:nvPr>
            <p:ph type="sldImg"/>
          </p:nvPr>
        </p:nvSpPr>
        <p:spPr>
          <a:ln/>
        </p:spPr>
      </p:sp>
      <p:sp>
        <p:nvSpPr>
          <p:cNvPr id="70758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5E20744-62E4-854C-8D3C-3A08D7280800}" type="slidenum">
              <a:rPr lang="en-US" smtClean="0"/>
              <a:pPr>
                <a:defRPr/>
              </a:pPr>
              <a:t>31</a:t>
            </a:fld>
            <a:endParaRPr lang="en-US" smtClean="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pPr marL="228600" indent="-228600" eaLnBrk="1" hangingPunct="1">
              <a:defRPr/>
            </a:pPr>
            <a:r>
              <a:rPr lang="en-US"/>
              <a:t>1856 is when the first Neanderthal was found in the Neander Valley near Dusseldorf, Germany.  490 Neanderthal skeletons have been found in Europe and western Asia as of 2006. Initially thought by scientists to be fully human, a man with rickets</a:t>
            </a:r>
          </a:p>
          <a:p>
            <a:pPr marL="228600" indent="-228600" eaLnBrk="1" hangingPunct="1">
              <a:defRPr/>
            </a:pPr>
            <a:r>
              <a:rPr lang="en-US"/>
              <a:t>1863 TH Huxley called it ancient human but not direct ancestor to modern man</a:t>
            </a:r>
          </a:p>
          <a:p>
            <a:pPr marL="228600" indent="-228600" eaLnBrk="1" hangingPunct="1">
              <a:defRPr/>
            </a:pPr>
            <a:r>
              <a:rPr lang="en-US"/>
              <a:t>1864 William King (Irish geologist) declared at meeting of BAAS that it was a different species and named it </a:t>
            </a:r>
            <a:r>
              <a:rPr lang="en-US" i="1"/>
              <a:t>Homo neanderthalensis</a:t>
            </a:r>
          </a:p>
          <a:p>
            <a:pPr marL="228600" indent="-228600" eaLnBrk="1" hangingPunct="1">
              <a:defRPr/>
            </a:pPr>
            <a:r>
              <a:rPr lang="en-US"/>
              <a:t>1908 three RC priests excavated a nearly complete skeleton near La Chapelle-aux-Saints, France, and gave it to Marcellin Boule, anatomist at Museum d</a:t>
            </a:r>
            <a:r>
              <a:rPr lang="fr-FR" altLang="ja-JP"/>
              <a:t>'</a:t>
            </a:r>
            <a:r>
              <a:rPr lang="en-US"/>
              <a:t>Histoire Naturelle in Paris to declared it to be a hairy bestial creature with large brain but little intellect, which became the widely accepted view, even today.</a:t>
            </a:r>
          </a:p>
          <a:p>
            <a:pPr marL="228600" indent="-228600" eaLnBrk="1" hangingPunct="1">
              <a:defRPr/>
            </a:pPr>
            <a:r>
              <a:rPr lang="en-US"/>
              <a:t>The drawing was made by Zdenek Burian, according to Reinhard Junker, </a:t>
            </a:r>
            <a:r>
              <a:rPr lang="en-US" i="1"/>
              <a:t>Is Man Descended from Adam?</a:t>
            </a:r>
            <a:r>
              <a:rPr lang="en-US"/>
              <a:t> (Biblical Creation Society, 2000, translated by Steven Robinson), p. 7, from which the picture was taken.  The right picture is from p. 8 of the same book and was done by Haviland in 1983.  A similar contrast between the early ape-like and recent, modern-human-like (in a suitcoat and tie even) reconstructions is in Rick Gore, </a:t>
            </a:r>
            <a:r>
              <a:rPr lang="ja-JP" altLang="en-US"/>
              <a:t>“</a:t>
            </a:r>
            <a:r>
              <a:rPr lang="en-US" altLang="ja-JP"/>
              <a:t>Neandertals,</a:t>
            </a:r>
            <a:r>
              <a:rPr lang="ja-JP" altLang="en-US"/>
              <a:t>”</a:t>
            </a:r>
            <a:r>
              <a:rPr lang="en-US" altLang="ja-JP"/>
              <a:t> </a:t>
            </a:r>
            <a:r>
              <a:rPr lang="en-US" altLang="ja-JP" i="1"/>
              <a:t>National Geographic</a:t>
            </a:r>
            <a:r>
              <a:rPr lang="en-US" altLang="ja-JP"/>
              <a:t> 189:1 (Jan. 1996), pp. 32-33.  The picture of the two in </a:t>
            </a:r>
            <a:r>
              <a:rPr lang="en-US" altLang="ja-JP" i="1"/>
              <a:t>NG</a:t>
            </a:r>
            <a:r>
              <a:rPr lang="en-US" altLang="ja-JP"/>
              <a:t> is taken from the Neanderthal Museum in Erkrath, Germany.</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E2935976-010C-AF42-9B16-F6C06955D2DA}" type="slidenum">
              <a:rPr lang="en-US" smtClean="0"/>
              <a:pPr>
                <a:defRPr/>
              </a:pPr>
              <a:t>32</a:t>
            </a:fld>
            <a:endParaRPr lang="en-US" smtClean="0"/>
          </a:p>
        </p:txBody>
      </p:sp>
      <p:sp>
        <p:nvSpPr>
          <p:cNvPr id="3022850" name="Rectangle 2"/>
          <p:cNvSpPr>
            <a:spLocks noGrp="1" noRot="1" noChangeAspect="1" noChangeArrowheads="1" noTextEdit="1"/>
          </p:cNvSpPr>
          <p:nvPr>
            <p:ph type="sldImg"/>
          </p:nvPr>
        </p:nvSpPr>
        <p:spPr>
          <a:ln/>
        </p:spPr>
      </p:sp>
      <p:sp>
        <p:nvSpPr>
          <p:cNvPr id="3022851" name="Rectangle 3"/>
          <p:cNvSpPr>
            <a:spLocks noGrp="1" noChangeArrowheads="1"/>
          </p:cNvSpPr>
          <p:nvPr>
            <p:ph type="body" idx="1"/>
          </p:nvPr>
        </p:nvSpPr>
        <p:spPr/>
        <p:txBody>
          <a:bodyPr/>
          <a:lstStyle/>
          <a:p>
            <a:pPr eaLnBrk="1" hangingPunct="1">
              <a:defRPr/>
            </a:pPr>
            <a:r>
              <a:rPr lang="en-US"/>
              <a:t>From </a:t>
            </a:r>
            <a:r>
              <a:rPr lang="en-US" i="1"/>
              <a:t>TIME</a:t>
            </a:r>
            <a:r>
              <a:rPr lang="en-US"/>
              <a:t>, 14 March 1994, pp. 86-87.</a:t>
            </a:r>
          </a:p>
          <a:p>
            <a:pPr eaLnBrk="1" hangingPunct="1">
              <a:defRPr/>
            </a:pPr>
            <a:r>
              <a:rPr lang="en-US"/>
              <a:t>CNN picture: http://www.cnn.com/2006/TECH/science/11/15/neanderthal.ap/index.html, </a:t>
            </a:r>
            <a:r>
              <a:rPr lang="ja-JP" altLang="en-US"/>
              <a:t>“</a:t>
            </a:r>
            <a:r>
              <a:rPr lang="en-US" altLang="ja-JP"/>
              <a:t>Neanderthal bone gives DNA clues,</a:t>
            </a:r>
            <a:r>
              <a:rPr lang="ja-JP" altLang="en-US"/>
              <a:t>”</a:t>
            </a:r>
            <a:r>
              <a:rPr lang="en-US" altLang="ja-JP"/>
              <a:t> 15 Nov. 2006.</a:t>
            </a:r>
          </a:p>
          <a:p>
            <a:pPr eaLnBrk="1" hangingPunct="1">
              <a:defRPr/>
            </a:pPr>
            <a:r>
              <a:rPr lang="en-US"/>
              <a:t>The subtitle of the Newsweek picture said, </a:t>
            </a:r>
            <a:r>
              <a:rPr lang="ja-JP" altLang="en-US"/>
              <a:t>“</a:t>
            </a:r>
            <a:r>
              <a:rPr lang="en-US" altLang="ja-JP"/>
              <a:t>Neanderthal: In Europe 200,000 to 30,000 years ago, but not our ancestor.</a:t>
            </a:r>
            <a:r>
              <a:rPr lang="ja-JP" altLang="en-US"/>
              <a:t>”</a:t>
            </a:r>
            <a:r>
              <a:rPr lang="en-US" altLang="ja-JP"/>
              <a:t>  Sharon Begley, </a:t>
            </a:r>
            <a:r>
              <a:rPr lang="ja-JP" altLang="en-US"/>
              <a:t>“</a:t>
            </a:r>
            <a:r>
              <a:rPr lang="en-US" altLang="ja-JP"/>
              <a:t>Beyond Stones and Bones,</a:t>
            </a:r>
            <a:r>
              <a:rPr lang="ja-JP" altLang="en-US"/>
              <a:t>”</a:t>
            </a:r>
            <a:r>
              <a:rPr lang="en-US" altLang="ja-JP"/>
              <a:t> </a:t>
            </a:r>
            <a:r>
              <a:rPr lang="en-US" altLang="ja-JP" i="1"/>
              <a:t>Newsweek</a:t>
            </a:r>
            <a:r>
              <a:rPr lang="en-US" altLang="ja-JP"/>
              <a:t> (19 Mar. 2007), p. 58.</a:t>
            </a:r>
          </a:p>
          <a:p>
            <a:pPr eaLnBrk="1" hangingPunct="1">
              <a:defRPr/>
            </a:pPr>
            <a:r>
              <a:rPr lang="en-US"/>
              <a:t>Photo 2008: http://www.sciencedaily.com/releases/2008/08/080825203924.htm, accessed 26 Aug 2008.  The article said that they made stone tools just as sophisticated as Homo sapiens made—overthrowing an evolutionist belief held to the contrary for over 60 years.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30E221E-C5F1-834C-B03C-F49F80508C28}" type="slidenum">
              <a:rPr lang="en-US" smtClean="0"/>
              <a:pPr>
                <a:defRPr/>
              </a:pPr>
              <a:t>33</a:t>
            </a:fld>
            <a:endParaRPr lang="en-US" smtClean="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pPr marL="228600" indent="-228600" eaLnBrk="1" hangingPunct="1">
              <a:spcBef>
                <a:spcPct val="50000"/>
              </a:spcBef>
              <a:defRPr/>
            </a:pPr>
            <a:r>
              <a:rPr lang="en-US">
                <a:solidFill>
                  <a:schemeClr val="bg1"/>
                </a:solidFill>
              </a:rPr>
              <a:t>Rick Gore, </a:t>
            </a:r>
            <a:r>
              <a:rPr lang="ja-JP" altLang="en-US">
                <a:solidFill>
                  <a:schemeClr val="bg1"/>
                </a:solidFill>
              </a:rPr>
              <a:t>“</a:t>
            </a:r>
            <a:r>
              <a:rPr lang="en-US" altLang="ja-JP">
                <a:solidFill>
                  <a:schemeClr val="bg1"/>
                </a:solidFill>
              </a:rPr>
              <a:t>Neandertals: the Dawn of Humans,</a:t>
            </a:r>
            <a:r>
              <a:rPr lang="ja-JP" altLang="en-US">
                <a:solidFill>
                  <a:schemeClr val="bg1"/>
                </a:solidFill>
              </a:rPr>
              <a:t>”</a:t>
            </a:r>
            <a:r>
              <a:rPr lang="en-US" altLang="ja-JP" i="1">
                <a:solidFill>
                  <a:schemeClr val="bg1"/>
                </a:solidFill>
              </a:rPr>
              <a:t> National Geographic</a:t>
            </a:r>
            <a:r>
              <a:rPr lang="en-US" altLang="ja-JP">
                <a:solidFill>
                  <a:schemeClr val="bg1"/>
                </a:solidFill>
              </a:rPr>
              <a:t>, Vol. 189:1 (Jan 1996), pp. 32-33.</a:t>
            </a:r>
          </a:p>
          <a:p>
            <a:pPr marL="228600" indent="-228600" eaLnBrk="1" hangingPunct="1">
              <a:spcBef>
                <a:spcPct val="50000"/>
              </a:spcBef>
              <a:defRPr/>
            </a:pPr>
            <a:endParaRPr lang="en-US">
              <a:solidFill>
                <a:schemeClr val="bg1"/>
              </a:solidFill>
            </a:endParaRPr>
          </a:p>
          <a:p>
            <a:pPr marL="228600" indent="-228600" eaLnBrk="1" hangingPunct="1">
              <a:spcBef>
                <a:spcPct val="50000"/>
              </a:spcBef>
              <a:defRPr/>
            </a:pPr>
            <a:r>
              <a:rPr lang="en-US">
                <a:solidFill>
                  <a:schemeClr val="bg1"/>
                </a:solidFill>
              </a:rPr>
              <a:t>In the caption, Gore uses both spellings for this man.</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FE8E141-9F44-A944-89F9-1C15469A1F44}" type="slidenum">
              <a:rPr lang="en-US" smtClean="0"/>
              <a:pPr>
                <a:defRPr/>
              </a:pPr>
              <a:t>34</a:t>
            </a:fld>
            <a:endParaRPr lang="en-US" smtClean="0"/>
          </a:p>
        </p:txBody>
      </p:sp>
      <p:sp>
        <p:nvSpPr>
          <p:cNvPr id="4178946" name="Rectangle 2"/>
          <p:cNvSpPr>
            <a:spLocks noGrp="1" noRot="1" noChangeAspect="1" noChangeArrowheads="1" noTextEdit="1"/>
          </p:cNvSpPr>
          <p:nvPr>
            <p:ph type="sldImg"/>
          </p:nvPr>
        </p:nvSpPr>
        <p:spPr>
          <a:ln/>
        </p:spPr>
      </p:sp>
      <p:sp>
        <p:nvSpPr>
          <p:cNvPr id="4178947" name="Rectangle 3"/>
          <p:cNvSpPr>
            <a:spLocks noGrp="1" noChangeArrowheads="1"/>
          </p:cNvSpPr>
          <p:nvPr>
            <p:ph type="body" idx="1"/>
          </p:nvPr>
        </p:nvSpPr>
        <p:spPr/>
        <p:txBody>
          <a:bodyPr/>
          <a:lstStyle/>
          <a:p>
            <a:pPr eaLnBrk="1" hangingPunct="1">
              <a:defRPr/>
            </a:pPr>
            <a:r>
              <a:rPr lang="en-US" smtClean="0">
                <a:cs typeface="+mn-cs"/>
              </a:rPr>
              <a:t>Photo and caption: http://www.newscientist.com/channel/being-human/dn13672, accessed 17 April 2008</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91A274E-D369-A044-A51A-361A1F43A44B}" type="slidenum">
              <a:rPr lang="en-US" smtClean="0"/>
              <a:pPr>
                <a:defRPr/>
              </a:pPr>
              <a:t>35</a:t>
            </a:fld>
            <a:endParaRPr lang="en-US" smtClean="0"/>
          </a:p>
        </p:txBody>
      </p:sp>
      <p:sp>
        <p:nvSpPr>
          <p:cNvPr id="4315138" name="Rectangle 2"/>
          <p:cNvSpPr>
            <a:spLocks noGrp="1" noRot="1" noChangeAspect="1" noChangeArrowheads="1" noTextEdit="1"/>
          </p:cNvSpPr>
          <p:nvPr>
            <p:ph type="sldImg"/>
          </p:nvPr>
        </p:nvSpPr>
        <p:spPr>
          <a:ln/>
        </p:spPr>
      </p:sp>
      <p:sp>
        <p:nvSpPr>
          <p:cNvPr id="4315139" name="Rectangle 3"/>
          <p:cNvSpPr>
            <a:spLocks noGrp="1" noChangeArrowheads="1"/>
          </p:cNvSpPr>
          <p:nvPr>
            <p:ph type="body" idx="1"/>
          </p:nvPr>
        </p:nvSpPr>
        <p:spPr/>
        <p:txBody>
          <a:bodyPr/>
          <a:lstStyle/>
          <a:p>
            <a:pPr eaLnBrk="1" hangingPunct="1">
              <a:defRPr/>
            </a:pPr>
            <a:r>
              <a:rPr lang="en-US" smtClean="0">
                <a:cs typeface="+mn-cs"/>
              </a:rPr>
              <a:t>Top: http://commons.wikimedia.org/wiki/File:Neandertaler-im-Museum.jpg	(public domain picture from Laura Strobl at AiG).</a:t>
            </a:r>
          </a:p>
          <a:p>
            <a:pPr eaLnBrk="1" hangingPunct="1">
              <a:defRPr/>
            </a:pPr>
            <a:r>
              <a:rPr lang="en-US" smtClean="0">
                <a:cs typeface="+mn-cs"/>
              </a:rPr>
              <a:t>Left: http://commons.wikimedia.org/wiki/File:Neandertala_homo,_modelo_en_Neand-muzeo.jpg	(see copyright on file in cabinet under Neander-homo NM 2010a).</a:t>
            </a:r>
          </a:p>
          <a:p>
            <a:pPr eaLnBrk="1" hangingPunct="1">
              <a:defRPr/>
            </a:pPr>
            <a:r>
              <a:rPr lang="en-US" smtClean="0">
                <a:cs typeface="+mn-cs"/>
              </a:rPr>
              <a:t>Right: http://commons.wikimedia.org/wiki/File:Cro-Magnon-Frau-Neanderthal.jpg	(public domain picture from Laura Strobl at AiG)..  Museum calls the lady: Cro-Magnon Neanderthal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E943D770-DF65-7C45-9633-F894B30CDC3A}" type="slidenum">
              <a:rPr lang="en-US" smtClean="0"/>
              <a:pPr>
                <a:defRPr/>
              </a:pPr>
              <a:t>36</a:t>
            </a:fld>
            <a:endParaRPr lang="en-US" smtClean="0"/>
          </a:p>
        </p:txBody>
      </p:sp>
      <p:sp>
        <p:nvSpPr>
          <p:cNvPr id="1181698" name="Rectangle 2"/>
          <p:cNvSpPr>
            <a:spLocks noGrp="1" noRot="1" noChangeAspect="1" noChangeArrowheads="1" noTextEdit="1"/>
          </p:cNvSpPr>
          <p:nvPr>
            <p:ph type="sldImg"/>
          </p:nvPr>
        </p:nvSpPr>
        <p:spPr>
          <a:ln/>
        </p:spPr>
      </p:sp>
      <p:sp>
        <p:nvSpPr>
          <p:cNvPr id="11816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4316D88-BB00-1445-B75F-6618AC73988F}" type="slidenum">
              <a:rPr lang="en-US" smtClean="0"/>
              <a:pPr>
                <a:defRPr/>
              </a:pPr>
              <a:t>37</a:t>
            </a:fld>
            <a:endParaRPr lang="en-US" smtClean="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655397D-09AF-1E42-8A41-3BA876D43E49}" type="slidenum">
              <a:rPr lang="en-US" smtClean="0"/>
              <a:pPr>
                <a:defRPr/>
              </a:pPr>
              <a:t>38</a:t>
            </a:fld>
            <a:endParaRPr lang="en-US" smtClean="0"/>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pPr eaLnBrk="1" hangingPunct="1">
              <a:defRPr/>
            </a:pPr>
            <a:r>
              <a:rPr lang="en-US" dirty="0" smtClean="0">
                <a:cs typeface="+mn-cs"/>
              </a:rPr>
              <a:t>Essenes </a:t>
            </a:r>
            <a:r>
              <a:rPr lang="en-US" dirty="0" err="1" smtClean="0">
                <a:cs typeface="+mn-cs"/>
              </a:rPr>
              <a:t>didn</a:t>
            </a:r>
            <a:r>
              <a:rPr lang="fr-FR" altLang="ja-JP" dirty="0" smtClean="0">
                <a:latin typeface="Arial"/>
                <a:cs typeface="+mn-cs"/>
              </a:rPr>
              <a:t>'</a:t>
            </a:r>
            <a:r>
              <a:rPr lang="en-US" dirty="0" smtClean="0">
                <a:cs typeface="+mn-cs"/>
              </a:rPr>
              <a:t>t live in the caves but stored their manuscripts there.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DB817DC-EAF9-E74A-BD6A-FC83FF7FC6F4}" type="slidenum">
              <a:rPr lang="en-US" smtClean="0"/>
              <a:pPr>
                <a:defRPr/>
              </a:pPr>
              <a:t>39</a:t>
            </a:fld>
            <a:endParaRPr lang="en-US" smtClean="0"/>
          </a:p>
        </p:txBody>
      </p:sp>
      <p:sp>
        <p:nvSpPr>
          <p:cNvPr id="4180994" name="Rectangle 2"/>
          <p:cNvSpPr>
            <a:spLocks noGrp="1" noRot="1" noChangeAspect="1" noChangeArrowheads="1" noTextEdit="1"/>
          </p:cNvSpPr>
          <p:nvPr>
            <p:ph type="sldImg"/>
          </p:nvPr>
        </p:nvSpPr>
        <p:spPr>
          <a:ln/>
        </p:spPr>
      </p:sp>
      <p:sp>
        <p:nvSpPr>
          <p:cNvPr id="41809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E77231B-A1CA-C64A-B23D-43BCC6F37078}" type="slidenum">
              <a:rPr lang="en-US" smtClean="0"/>
              <a:pPr>
                <a:defRPr/>
              </a:pPr>
              <a:t>40</a:t>
            </a:fld>
            <a:endParaRPr lang="en-US" smtClean="0"/>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A86CF2-C02A-8842-9BC7-1CC1DAAD9055}" type="slidenum">
              <a:rPr lang="en-US">
                <a:solidFill>
                  <a:prstClr val="black"/>
                </a:solidFill>
              </a:rPr>
              <a:pPr>
                <a:defRPr/>
              </a:pPr>
              <a:t>4</a:t>
            </a:fld>
            <a:endParaRPr lang="en-US">
              <a:solidFill>
                <a:prstClr val="black"/>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E677ADAA-1AE2-4546-B71D-B8570CD46793}" type="slidenum">
              <a:rPr lang="en-US" smtClean="0"/>
              <a:pPr>
                <a:defRPr/>
              </a:pPr>
              <a:t>41</a:t>
            </a:fld>
            <a:endParaRPr lang="en-US" smtClean="0"/>
          </a:p>
        </p:txBody>
      </p:sp>
      <p:sp>
        <p:nvSpPr>
          <p:cNvPr id="3028994" name="Rectangle 2"/>
          <p:cNvSpPr>
            <a:spLocks noGrp="1" noRot="1" noChangeAspect="1" noChangeArrowheads="1" noTextEdit="1"/>
          </p:cNvSpPr>
          <p:nvPr>
            <p:ph type="sldImg"/>
          </p:nvPr>
        </p:nvSpPr>
        <p:spPr>
          <a:ln/>
        </p:spPr>
      </p:sp>
      <p:sp>
        <p:nvSpPr>
          <p:cNvPr id="3028995" name="Rectangle 3"/>
          <p:cNvSpPr>
            <a:spLocks noGrp="1" noChangeArrowheads="1"/>
          </p:cNvSpPr>
          <p:nvPr>
            <p:ph type="body" idx="1"/>
          </p:nvPr>
        </p:nvSpPr>
        <p:spPr/>
        <p:txBody>
          <a:bodyPr/>
          <a:lstStyle/>
          <a:p>
            <a:pPr eaLnBrk="1" hangingPunct="1">
              <a:lnSpc>
                <a:spcPct val="80000"/>
              </a:lnSpc>
              <a:defRPr/>
            </a:pPr>
            <a:r>
              <a:rPr lang="en-US" sz="800" b="1">
                <a:solidFill>
                  <a:schemeClr val="bg1"/>
                </a:solidFill>
              </a:rPr>
              <a:t>Source of info for above and below: </a:t>
            </a:r>
            <a:r>
              <a:rPr lang="en-US" sz="800"/>
              <a:t>http://www.creationontheweb.com/content/view/4750/, 14 Nov. 2006 article and Kate Wong </a:t>
            </a:r>
            <a:r>
              <a:rPr lang="ja-JP" altLang="en-US" sz="800"/>
              <a:t>“</a:t>
            </a:r>
            <a:r>
              <a:rPr lang="en-US" altLang="ja-JP" sz="800"/>
              <a:t>Twilight of the Neandertals,</a:t>
            </a:r>
            <a:r>
              <a:rPr lang="ja-JP" altLang="en-US" sz="800"/>
              <a:t>”</a:t>
            </a:r>
            <a:r>
              <a:rPr lang="en-US" altLang="ja-JP" sz="800"/>
              <a:t> </a:t>
            </a:r>
            <a:r>
              <a:rPr lang="en-US" altLang="ja-JP" sz="800" i="1"/>
              <a:t>Scientific American</a:t>
            </a:r>
            <a:r>
              <a:rPr lang="en-US" altLang="ja-JP" sz="800"/>
              <a:t> (Aug. 2009), pp. 32-37 (in my file cabinet)</a:t>
            </a:r>
          </a:p>
          <a:p>
            <a:pPr eaLnBrk="1" hangingPunct="1">
              <a:lnSpc>
                <a:spcPct val="80000"/>
              </a:lnSpc>
              <a:defRPr/>
            </a:pPr>
            <a:r>
              <a:rPr lang="en-US" sz="800"/>
              <a:t>CMI article: </a:t>
            </a:r>
            <a:r>
              <a:rPr lang="ja-JP" altLang="en-US" sz="800"/>
              <a:t>“</a:t>
            </a:r>
            <a:r>
              <a:rPr lang="en-US" altLang="ja-JP" sz="800"/>
              <a:t>Neandertal Genome like ours?</a:t>
            </a:r>
            <a:r>
              <a:rPr lang="ja-JP" altLang="en-US" sz="800"/>
              <a:t>”</a:t>
            </a:r>
            <a:r>
              <a:rPr lang="en-US" altLang="ja-JP" sz="800"/>
              <a:t> 1 June 2010, </a:t>
            </a:r>
            <a:r>
              <a:rPr lang="en-US" altLang="ja-JP"/>
              <a:t>http://creation.com/neandertal-genome-like-ours?  New genetic evidence confirms that Neandertal genome amazingly similar to modern man.  Also, this article says the genomes are 99.5% the same and discusses the seashell jewelry: Jennifer Viegas, </a:t>
            </a:r>
            <a:r>
              <a:rPr lang="ja-JP" altLang="en-US"/>
              <a:t>“</a:t>
            </a:r>
            <a:r>
              <a:rPr lang="en-US" altLang="ja-JP"/>
              <a:t>Prehistoric Jewelry Reveals Neanderthal Fashion Sense,</a:t>
            </a:r>
            <a:r>
              <a:rPr lang="ja-JP" altLang="en-US"/>
              <a:t>”</a:t>
            </a:r>
            <a:r>
              <a:rPr lang="en-US" altLang="ja-JP"/>
              <a:t> 8 Jan 2010, http://news.discovery.com/archaeology/neanderthal-jewerly-fashion-seashells.html, accessed 22 May 2011.  Mention of make-up and jewelry in Christopher Joyce, </a:t>
            </a:r>
            <a:r>
              <a:rPr lang="ja-JP" altLang="en-US"/>
              <a:t>“</a:t>
            </a:r>
            <a:r>
              <a:rPr lang="en-US" altLang="ja-JP"/>
              <a:t>Study: Neanderthals Wore Jewelry And Makeup,</a:t>
            </a:r>
            <a:r>
              <a:rPr lang="ja-JP" altLang="en-US"/>
              <a:t>”</a:t>
            </a:r>
            <a:r>
              <a:rPr lang="en-US" altLang="ja-JP"/>
              <a:t> 12 Jan 2010, http://www.npr.org/templates/story/story.php?storyId=122466430, accessed 22 May 2011.</a:t>
            </a:r>
            <a:endParaRPr lang="en-US" altLang="ja-JP" sz="800"/>
          </a:p>
          <a:p>
            <a:pPr eaLnBrk="1" hangingPunct="1">
              <a:lnSpc>
                <a:spcPct val="80000"/>
              </a:lnSpc>
              <a:defRPr/>
            </a:pPr>
            <a:r>
              <a:rPr lang="en-US" sz="800" b="1">
                <a:solidFill>
                  <a:schemeClr val="bg1"/>
                </a:solidFill>
              </a:rPr>
              <a:t>CMI article: Neanderthal mitochondrial DNA (mtDNA) shows man is different species?</a:t>
            </a:r>
            <a:endParaRPr lang="en-US" sz="800">
              <a:solidFill>
                <a:schemeClr val="bg1"/>
              </a:solidFill>
            </a:endParaRPr>
          </a:p>
          <a:p>
            <a:pPr eaLnBrk="1" hangingPunct="1">
              <a:lnSpc>
                <a:spcPct val="80000"/>
              </a:lnSpc>
              <a:defRPr/>
            </a:pPr>
            <a:r>
              <a:rPr lang="en-US" sz="800">
                <a:solidFill>
                  <a:schemeClr val="bg1"/>
                </a:solidFill>
              </a:rPr>
              <a:t>Considerable debate in the evolutionary community  Issues such as postmortem contamination, small sample size, enormous mtDNA diversity in non-human primates, effects of population bottlenecks, and molecular clock inaccuracies render a solution impossible at this time.  In 2006, U.S. and German scientists announced plans to reconstruct a draft of the Neanderthal genome over the next two years.  But their interpretations of the data will depend on which areas are accurately sequenced and the worldview assumptions of the scientists.</a:t>
            </a:r>
          </a:p>
          <a:p>
            <a:pPr eaLnBrk="1" hangingPunct="1">
              <a:lnSpc>
                <a:spcPct val="80000"/>
              </a:lnSpc>
              <a:defRPr/>
            </a:pPr>
            <a:r>
              <a:rPr lang="en-US" sz="800"/>
              <a:t>Hyoid bone (has other functions than just speech, as it is found in non-talking animals)—see below for documentation.  The larynx is made of cartilage (soft tissue) and has not been found fossilized (as of 2008).</a:t>
            </a:r>
          </a:p>
          <a:p>
            <a:pPr eaLnBrk="1" hangingPunct="1">
              <a:lnSpc>
                <a:spcPct val="80000"/>
              </a:lnSpc>
              <a:defRPr/>
            </a:pPr>
            <a:r>
              <a:rPr lang="en-US" sz="800"/>
              <a:t>language gene (FOXP2) in Neanderthals: http://www.foxnews.com/story/0,2933,303282,00.html, accessed 12 April 2008, research published 18 Oct. 2007.</a:t>
            </a:r>
          </a:p>
          <a:p>
            <a:pPr eaLnBrk="1" hangingPunct="1">
              <a:lnSpc>
                <a:spcPct val="80000"/>
              </a:lnSpc>
              <a:defRPr/>
            </a:pPr>
            <a:r>
              <a:rPr lang="en-US" sz="800"/>
              <a:t>Other information on Neanderthal in Marvin Lubenow, </a:t>
            </a:r>
            <a:r>
              <a:rPr lang="en-US" sz="800" i="1"/>
              <a:t>Bones of Contention</a:t>
            </a:r>
            <a:r>
              <a:rPr lang="en-US" sz="800"/>
              <a:t>, 2</a:t>
            </a:r>
            <a:r>
              <a:rPr lang="en-US" sz="800" baseline="30000"/>
              <a:t>nd</a:t>
            </a:r>
            <a:r>
              <a:rPr lang="en-US" sz="800"/>
              <a:t> ed.</a:t>
            </a:r>
          </a:p>
          <a:p>
            <a:pPr eaLnBrk="1" hangingPunct="1">
              <a:lnSpc>
                <a:spcPct val="80000"/>
              </a:lnSpc>
              <a:defRPr/>
            </a:pPr>
            <a:r>
              <a:rPr lang="en-US" sz="800"/>
              <a:t>RE. Neanderthal bone flute see: http://www.greenwych.ca/fl-compl.htm and http://www.ukom.gov.si/eng/slovenia/background-information/neanderthal-flute/. </a:t>
            </a:r>
          </a:p>
          <a:p>
            <a:pPr eaLnBrk="1" hangingPunct="1">
              <a:lnSpc>
                <a:spcPct val="80000"/>
              </a:lnSpc>
              <a:defRPr/>
            </a:pPr>
            <a:r>
              <a:rPr lang="sv-SE" sz="800"/>
              <a:t>Arensburg, B., A. M. Tillier, et al. </a:t>
            </a:r>
            <a:r>
              <a:rPr lang="en-US" sz="800"/>
              <a:t>(1989). "A Middle Palaeolithic human hyoid bone." </a:t>
            </a:r>
            <a:r>
              <a:rPr lang="en-US" sz="800" u="sng"/>
              <a:t>Nature</a:t>
            </a:r>
            <a:r>
              <a:rPr lang="en-US" sz="800"/>
              <a:t> </a:t>
            </a:r>
            <a:r>
              <a:rPr lang="en-US" sz="800" b="1"/>
              <a:t>338</a:t>
            </a:r>
            <a:r>
              <a:rPr lang="en-US" sz="800"/>
              <a:t>(6218): pp. 758-60.</a:t>
            </a:r>
          </a:p>
          <a:p>
            <a:pPr eaLnBrk="1" hangingPunct="1">
              <a:lnSpc>
                <a:spcPct val="80000"/>
              </a:lnSpc>
              <a:defRPr/>
            </a:pPr>
            <a:r>
              <a:rPr lang="en-US" sz="800"/>
              <a:t>      Abstract: </a:t>
            </a:r>
            <a:r>
              <a:rPr lang="ja-JP" altLang="en-US" sz="800"/>
              <a:t>“</a:t>
            </a:r>
            <a:r>
              <a:rPr lang="en-US" altLang="ja-JP" sz="800"/>
              <a:t>The origin of human language, and in particular the question of whether or not Neanderthal man was capable of language/speech, is of major interest to anthropologists but remains an area of great controversy. </a:t>
            </a:r>
            <a:r>
              <a:rPr lang="en-US" altLang="ja-JP" sz="800" b="1"/>
              <a:t>Despite palaeoneurological evidence to the contrary</a:t>
            </a:r>
            <a:r>
              <a:rPr lang="en-US" altLang="ja-JP" sz="800"/>
              <a:t>, many researchers hold to the view that Neanderthals were incapable of language/speech, basing their arguments largely on studies of laryngeal/basicranial morphology. Studies, however, have been hampered by the absence of unambiguous fossil evidence. </a:t>
            </a:r>
            <a:r>
              <a:rPr lang="en-US" altLang="ja-JP" sz="800" b="1"/>
              <a:t>We now report the discovery of a well-preserved human hyoid bone</a:t>
            </a:r>
            <a:r>
              <a:rPr lang="en-US" altLang="ja-JP" sz="800"/>
              <a:t> from Middle Palaeolithic layers of Kebara Cave, Mount Carmel, Israel, dating from about 60,000 years BP. </a:t>
            </a:r>
            <a:r>
              <a:rPr lang="en-US" altLang="ja-JP" sz="800" b="1"/>
              <a:t>The bone is almost identical in size and shape to the hyoid of present-day populations</a:t>
            </a:r>
            <a:r>
              <a:rPr lang="en-US" altLang="ja-JP" sz="800"/>
              <a:t>, suggesting that there has been little or no change in the visceral skeleton (including the hyoid, middle ear ossicles, and </a:t>
            </a:r>
            <a:r>
              <a:rPr lang="en-US" altLang="ja-JP" sz="800" b="1"/>
              <a:t>inferentially</a:t>
            </a:r>
            <a:r>
              <a:rPr lang="en-US" altLang="ja-JP" sz="800"/>
              <a:t> the larynx) during the past 60,000 years of human evolution. </a:t>
            </a:r>
            <a:r>
              <a:rPr lang="en-US" altLang="ja-JP" sz="800" b="1"/>
              <a:t>We conclude that the morphological basis for human speech capability appears to have been fully developed during the Middle Palaeolithic.</a:t>
            </a:r>
            <a:r>
              <a:rPr lang="ja-JP" altLang="en-US" sz="800" b="1"/>
              <a:t>”</a:t>
            </a:r>
            <a:endParaRPr lang="en-US" altLang="ja-JP" sz="800" b="1"/>
          </a:p>
          <a:p>
            <a:pPr eaLnBrk="1" hangingPunct="1">
              <a:lnSpc>
                <a:spcPct val="80000"/>
              </a:lnSpc>
              <a:defRPr/>
            </a:pPr>
            <a:r>
              <a:rPr lang="en-US" sz="800"/>
              <a:t>From http://www.answersingenesis.org/articles/2008/04/19/news-to-note-04192008#three, </a:t>
            </a:r>
            <a:r>
              <a:rPr lang="en-US" sz="800" b="1"/>
              <a:t>April 19, 2008</a:t>
            </a:r>
          </a:p>
          <a:p>
            <a:pPr eaLnBrk="1" hangingPunct="1">
              <a:lnSpc>
                <a:spcPct val="80000"/>
              </a:lnSpc>
              <a:defRPr/>
            </a:pPr>
            <a:r>
              <a:rPr lang="en-US" sz="800"/>
              <a:t>Regarding McCarthy</a:t>
            </a:r>
            <a:r>
              <a:rPr lang="fr-FR" altLang="ja-JP" sz="800"/>
              <a:t>'</a:t>
            </a:r>
            <a:r>
              <a:rPr lang="en-US" sz="800"/>
              <a:t>s computer simulation (based on fossil evidence) that Neanderthals could not make the modern English </a:t>
            </a:r>
            <a:r>
              <a:rPr lang="ja-JP" altLang="en-US" sz="800"/>
              <a:t>“</a:t>
            </a:r>
            <a:r>
              <a:rPr lang="en-US" altLang="ja-JP" sz="800"/>
              <a:t>e</a:t>
            </a:r>
            <a:r>
              <a:rPr lang="ja-JP" altLang="en-US" sz="800"/>
              <a:t>”</a:t>
            </a:r>
            <a:r>
              <a:rPr lang="en-US" altLang="ja-JP" sz="800"/>
              <a:t> sound, Washington University anthropologist Erik Trinkaus disputes the finding</a:t>
            </a:r>
            <a:r>
              <a:rPr lang="fr-FR" altLang="ja-JP" sz="800"/>
              <a:t>'</a:t>
            </a:r>
            <a:r>
              <a:rPr lang="en-US" altLang="ja-JP" sz="800"/>
              <a:t>s significance: </a:t>
            </a:r>
            <a:r>
              <a:rPr lang="ja-JP" altLang="en-US" sz="800" b="1"/>
              <a:t>“</a:t>
            </a:r>
            <a:r>
              <a:rPr lang="en-US" altLang="ja-JP" sz="800" b="1"/>
              <a:t>Ultimately what is important is not the anatomy of the mouth but the neuronal control of it,</a:t>
            </a:r>
            <a:r>
              <a:rPr lang="ja-JP" altLang="en-US" sz="800" b="1"/>
              <a:t>”</a:t>
            </a:r>
            <a:r>
              <a:rPr lang="en-US" altLang="ja-JP" sz="800"/>
              <a:t> Trinkaus says, referencing Neanderthals</a:t>
            </a:r>
            <a:r>
              <a:rPr lang="fr-FR" altLang="ja-JP" sz="800"/>
              <a:t>'</a:t>
            </a:r>
            <a:r>
              <a:rPr lang="en-US" altLang="ja-JP" sz="800"/>
              <a:t> large brains. </a:t>
            </a:r>
          </a:p>
          <a:p>
            <a:pPr eaLnBrk="1" hangingPunct="1">
              <a:lnSpc>
                <a:spcPct val="80000"/>
              </a:lnSpc>
              <a:defRPr/>
            </a:pPr>
            <a:r>
              <a:rPr lang="en-US" sz="800"/>
              <a:t>Neanderthals also possessed the </a:t>
            </a:r>
            <a:r>
              <a:rPr lang="en-US" sz="800" b="1"/>
              <a:t>FOXP2 gene (the so-called </a:t>
            </a:r>
            <a:r>
              <a:rPr lang="ja-JP" altLang="en-US" sz="800" b="1"/>
              <a:t>“</a:t>
            </a:r>
            <a:r>
              <a:rPr lang="en-US" altLang="ja-JP" sz="800" b="1"/>
              <a:t>language gene</a:t>
            </a:r>
            <a:r>
              <a:rPr lang="ja-JP" altLang="en-US" sz="800" b="1"/>
              <a:t>”</a:t>
            </a:r>
            <a:r>
              <a:rPr lang="en-US" altLang="ja-JP" sz="800" b="1"/>
              <a:t>) that is unique in humans</a:t>
            </a:r>
            <a:r>
              <a:rPr lang="en-US" altLang="ja-JP" sz="800"/>
              <a:t>. Humans missing FOXP2 suffer from language and speech disorders.</a:t>
            </a:r>
          </a:p>
          <a:p>
            <a:pPr eaLnBrk="1" hangingPunct="1">
              <a:lnSpc>
                <a:spcPct val="80000"/>
              </a:lnSpc>
              <a:defRPr/>
            </a:pPr>
            <a:r>
              <a:rPr lang="en-US" sz="800"/>
              <a:t>Ultimately, it is impossible to reproduce with absolute accuracy what Neanderthals would have sounded like, and what vowels they could produce, from mere fossils. </a:t>
            </a:r>
          </a:p>
          <a:p>
            <a:pPr eaLnBrk="1" hangingPunct="1">
              <a:lnSpc>
                <a:spcPct val="80000"/>
              </a:lnSpc>
              <a:defRPr/>
            </a:pPr>
            <a:r>
              <a:rPr lang="en-US" sz="800"/>
              <a:t>Furthermore, even if Neanderthals were unable to produce a particular vowel, that may not be any more of a sign of communication breakdown than the inability of certain modern humans to pronounce the sounds of various foreign languages. For all we know, Neanderthals may have been able to produce many more sounds than modern humans can.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133BD46-890C-A747-B597-8506DA89ECD0}" type="slidenum">
              <a:rPr lang="en-US" smtClean="0"/>
              <a:pPr>
                <a:defRPr/>
              </a:pPr>
              <a:t>42</a:t>
            </a:fld>
            <a:endParaRPr lang="en-US" smtClean="0"/>
          </a:p>
        </p:txBody>
      </p:sp>
      <p:sp>
        <p:nvSpPr>
          <p:cNvPr id="1374210" name="Rectangle 2"/>
          <p:cNvSpPr>
            <a:spLocks noGrp="1" noRot="1" noChangeAspect="1" noChangeArrowheads="1" noTextEdit="1"/>
          </p:cNvSpPr>
          <p:nvPr>
            <p:ph type="sldImg"/>
          </p:nvPr>
        </p:nvSpPr>
        <p:spPr>
          <a:ln/>
        </p:spPr>
      </p:sp>
      <p:sp>
        <p:nvSpPr>
          <p:cNvPr id="1374211"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a:t>'</a:t>
            </a:r>
            <a:r>
              <a:rPr lang="en-US"/>
              <a:t>s content.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72BDCFE-6DDB-CA45-B593-3D054B209F1E}" type="slidenum">
              <a:rPr lang="en-US" smtClean="0"/>
              <a:pPr>
                <a:defRPr/>
              </a:pPr>
              <a:t>43</a:t>
            </a:fld>
            <a:endParaRPr lang="en-US" smtClean="0"/>
          </a:p>
        </p:txBody>
      </p:sp>
      <p:sp>
        <p:nvSpPr>
          <p:cNvPr id="2506754" name="Rectangle 2"/>
          <p:cNvSpPr>
            <a:spLocks noGrp="1" noRot="1" noChangeAspect="1" noChangeArrowheads="1" noTextEdit="1"/>
          </p:cNvSpPr>
          <p:nvPr>
            <p:ph type="sldImg"/>
          </p:nvPr>
        </p:nvSpPr>
        <p:spPr>
          <a:ln/>
        </p:spPr>
      </p:sp>
      <p:sp>
        <p:nvSpPr>
          <p:cNvPr id="2506755" name="Rectangle 3"/>
          <p:cNvSpPr>
            <a:spLocks noGrp="1" noChangeArrowheads="1"/>
          </p:cNvSpPr>
          <p:nvPr>
            <p:ph type="body" idx="1"/>
          </p:nvPr>
        </p:nvSpPr>
        <p:spPr/>
        <p:txBody>
          <a:bodyPr/>
          <a:lstStyle/>
          <a:p>
            <a:pPr eaLnBrk="1" hangingPunct="1">
              <a:defRPr/>
            </a:pPr>
            <a:r>
              <a:rPr lang="en-US" smtClean="0">
                <a:cs typeface="+mn-cs"/>
              </a:rPr>
              <a:t>Over the next 40 years, more than 500 scientific essays were written about the fossils, according to TIME (http://www.time.com/time/specials/packages/article/0,28804,1931133_1931132_1931125,00.html, accessed 27 Oct 2009)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CA9EE7D-9069-3C47-AC99-38E7ECAE01CB}" type="slidenum">
              <a:rPr lang="en-US" smtClean="0"/>
              <a:pPr>
                <a:defRPr/>
              </a:pPr>
              <a:t>44</a:t>
            </a:fld>
            <a:endParaRPr lang="en-US" smtClean="0"/>
          </a:p>
        </p:txBody>
      </p:sp>
      <p:sp>
        <p:nvSpPr>
          <p:cNvPr id="2469890" name="Rectangle 2"/>
          <p:cNvSpPr>
            <a:spLocks noGrp="1" noRot="1" noChangeAspect="1" noChangeArrowheads="1" noTextEdit="1"/>
          </p:cNvSpPr>
          <p:nvPr>
            <p:ph type="sldImg"/>
          </p:nvPr>
        </p:nvSpPr>
        <p:spPr>
          <a:ln/>
        </p:spPr>
      </p:sp>
      <p:sp>
        <p:nvSpPr>
          <p:cNvPr id="2469891" name="Rectangle 3"/>
          <p:cNvSpPr>
            <a:spLocks noGrp="1" noChangeArrowheads="1"/>
          </p:cNvSpPr>
          <p:nvPr>
            <p:ph type="body" idx="1"/>
          </p:nvPr>
        </p:nvSpPr>
        <p:spPr/>
        <p:txBody>
          <a:bodyPr/>
          <a:lstStyle/>
          <a:p>
            <a:pPr eaLnBrk="1" hangingPunct="1">
              <a:defRPr/>
            </a:pPr>
            <a:r>
              <a:rPr lang="en-US"/>
              <a:t>This book is the transcript of the Scopes trial.</a:t>
            </a:r>
          </a:p>
          <a:p>
            <a:pPr eaLnBrk="1" hangingPunct="1">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A93EEB6-41E5-D44D-A96B-AD8F156DC9E9}" type="slidenum">
              <a:rPr lang="en-US" smtClean="0"/>
              <a:pPr>
                <a:defRPr/>
              </a:pPr>
              <a:t>45</a:t>
            </a:fld>
            <a:endParaRPr lang="en-US" smtClean="0"/>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BB12E1E-31CE-2841-B699-D81B5565EE1B}" type="slidenum">
              <a:rPr lang="en-US" smtClean="0"/>
              <a:pPr>
                <a:defRPr/>
              </a:pPr>
              <a:t>46</a:t>
            </a:fld>
            <a:endParaRPr lang="en-US" smtClean="0"/>
          </a:p>
        </p:txBody>
      </p:sp>
      <p:sp>
        <p:nvSpPr>
          <p:cNvPr id="942082" name="Rectangle 2"/>
          <p:cNvSpPr>
            <a:spLocks noGrp="1" noRot="1" noChangeAspect="1" noChangeArrowheads="1" noTextEdit="1"/>
          </p:cNvSpPr>
          <p:nvPr>
            <p:ph type="sldImg"/>
          </p:nvPr>
        </p:nvSpPr>
        <p:spPr>
          <a:ln/>
        </p:spPr>
      </p:sp>
      <p:sp>
        <p:nvSpPr>
          <p:cNvPr id="942083" name="Rectangle 3"/>
          <p:cNvSpPr>
            <a:spLocks noGrp="1" noChangeArrowheads="1"/>
          </p:cNvSpPr>
          <p:nvPr>
            <p:ph type="body" idx="1"/>
          </p:nvPr>
        </p:nvSpPr>
        <p:spPr/>
        <p:txBody>
          <a:bodyPr/>
          <a:lstStyle/>
          <a:p>
            <a:pPr eaLnBrk="1" hangingPunct="1">
              <a:defRPr/>
            </a:pPr>
            <a:r>
              <a:rPr lang="en-US"/>
              <a:t>Dawson died in 1916</a:t>
            </a:r>
          </a:p>
          <a:p>
            <a:pPr eaLnBrk="1" hangingPunct="1">
              <a:defRPr/>
            </a:pPr>
            <a:r>
              <a:rPr lang="en-US"/>
              <a:t>Chardin—Catholic priest Teilhard (pronounced </a:t>
            </a:r>
            <a:r>
              <a:rPr lang="ja-JP" altLang="en-US"/>
              <a:t>“</a:t>
            </a:r>
            <a:r>
              <a:rPr lang="en-US" altLang="ja-JP"/>
              <a:t>tee-hard</a:t>
            </a:r>
            <a:r>
              <a:rPr lang="ja-JP" altLang="en-US"/>
              <a:t>”</a:t>
            </a:r>
            <a:r>
              <a:rPr lang="en-US" altLang="ja-JP"/>
              <a:t>) de Chardin died in 1955.</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2E9C02A-F47B-834E-AD7A-25D17467DCF6}" type="slidenum">
              <a:rPr lang="en-US" smtClean="0"/>
              <a:pPr>
                <a:defRPr/>
              </a:pPr>
              <a:t>47</a:t>
            </a:fld>
            <a:endParaRPr lang="en-US" smtClean="0"/>
          </a:p>
        </p:txBody>
      </p:sp>
      <p:sp>
        <p:nvSpPr>
          <p:cNvPr id="5793794" name="Rectangle 2"/>
          <p:cNvSpPr>
            <a:spLocks noGrp="1" noRot="1" noChangeAspect="1" noChangeArrowheads="1" noTextEdit="1"/>
          </p:cNvSpPr>
          <p:nvPr>
            <p:ph type="sldImg"/>
          </p:nvPr>
        </p:nvSpPr>
        <p:spPr>
          <a:ln/>
        </p:spPr>
      </p:sp>
      <p:sp>
        <p:nvSpPr>
          <p:cNvPr id="5793795" name="Rectangle 3"/>
          <p:cNvSpPr>
            <a:spLocks noGrp="1" noChangeArrowheads="1"/>
          </p:cNvSpPr>
          <p:nvPr>
            <p:ph type="body" idx="1"/>
          </p:nvPr>
        </p:nvSpPr>
        <p:spPr/>
        <p:txBody>
          <a:bodyPr/>
          <a:lstStyle/>
          <a:p>
            <a:pPr eaLnBrk="1" hangingPunct="1">
              <a:defRPr/>
            </a:pPr>
            <a:r>
              <a:rPr lang="en-US"/>
              <a:t>Source: Gary Parker, </a:t>
            </a:r>
            <a:r>
              <a:rPr lang="en-US" i="1"/>
              <a:t>Creation: Facts of Life</a:t>
            </a:r>
            <a:r>
              <a:rPr lang="en-US"/>
              <a:t> (Master Books), p. 152. or Ian Taylor, </a:t>
            </a:r>
            <a:r>
              <a:rPr lang="en-US" i="1"/>
              <a:t>In the Minds of Men</a:t>
            </a:r>
            <a:r>
              <a:rPr lang="en-US"/>
              <a:t>, 231-3.  </a:t>
            </a:r>
          </a:p>
          <a:p>
            <a:pPr eaLnBrk="1" hangingPunct="1">
              <a:defRPr/>
            </a:pPr>
            <a:r>
              <a:rPr lang="en-US"/>
              <a:t>source of original picture: *******************************</a:t>
            </a:r>
          </a:p>
          <a:p>
            <a:pPr eaLnBrk="1" hangingPunct="1">
              <a:defRPr/>
            </a:pPr>
            <a:r>
              <a:rPr lang="en-US"/>
              <a:t>According to this well researched Muslim site http://www.harunyahya.com/refuted8.php#235a</a:t>
            </a:r>
          </a:p>
          <a:p>
            <a:pPr eaLnBrk="1" hangingPunct="1">
              <a:defRPr/>
            </a:pPr>
            <a:r>
              <a:rPr lang="en-US"/>
              <a:t>Henry Fairfield Osborn named this tooth </a:t>
            </a:r>
            <a:r>
              <a:rPr lang="ja-JP" altLang="en-US"/>
              <a:t>“</a:t>
            </a:r>
            <a:r>
              <a:rPr lang="en-US" altLang="ja-JP"/>
              <a:t>Nebraska Man.</a:t>
            </a:r>
            <a:r>
              <a:rPr lang="ja-JP" altLang="en-US"/>
              <a:t>”</a:t>
            </a:r>
            <a:r>
              <a:rPr lang="en-US" altLang="ja-JP"/>
              <a:t> (</a:t>
            </a:r>
            <a:r>
              <a:rPr lang="en-US" altLang="ja-JP" i="1"/>
              <a:t>Hesperophithecus haroldcookii</a:t>
            </a:r>
            <a:r>
              <a:rPr lang="en-US" altLang="ja-JP"/>
              <a:t>, a form of </a:t>
            </a:r>
            <a:r>
              <a:rPr lang="en-US" altLang="ja-JP" i="1"/>
              <a:t>Pithecanthropus erectus</a:t>
            </a:r>
            <a:r>
              <a:rPr lang="en-US" altLang="ja-JP"/>
              <a:t>)</a:t>
            </a:r>
          </a:p>
          <a:p>
            <a:pPr eaLnBrk="1" hangingPunct="1">
              <a:defRPr/>
            </a:pPr>
            <a:r>
              <a:rPr lang="en-US"/>
              <a:t>In 1927 other parts of skeleton were found and reinterpreted as a tooth from an extinct species of pig (in the genus </a:t>
            </a:r>
            <a:r>
              <a:rPr lang="en-US" i="1"/>
              <a:t>Prosthennops</a:t>
            </a:r>
            <a:r>
              <a:rPr lang="en-US"/>
              <a:t>): William K. Gregory, "Hesperopithecus Apparently Not An Ape Nor A Man," Science, vol. 66:1720 (16 Dec. 1927), pp. 579-581. (article in computer file in pdf form)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43FDF89-A7AC-E847-9566-598B0378935C}" type="slidenum">
              <a:rPr lang="en-US" smtClean="0"/>
              <a:pPr>
                <a:defRPr/>
              </a:pPr>
              <a:t>48</a:t>
            </a:fld>
            <a:endParaRPr lang="en-US" smtClean="0"/>
          </a:p>
        </p:txBody>
      </p:sp>
      <p:sp>
        <p:nvSpPr>
          <p:cNvPr id="4374530" name="Rectangle 2"/>
          <p:cNvSpPr>
            <a:spLocks noGrp="1" noRot="1" noChangeAspect="1" noChangeArrowheads="1" noTextEdit="1"/>
          </p:cNvSpPr>
          <p:nvPr>
            <p:ph type="sldImg"/>
          </p:nvPr>
        </p:nvSpPr>
        <p:spPr>
          <a:ln/>
        </p:spPr>
      </p:sp>
      <p:sp>
        <p:nvSpPr>
          <p:cNvPr id="4374531" name="Rectangle 3"/>
          <p:cNvSpPr>
            <a:spLocks noGrp="1" noChangeArrowheads="1"/>
          </p:cNvSpPr>
          <p:nvPr>
            <p:ph type="body" idx="1"/>
          </p:nvPr>
        </p:nvSpPr>
        <p:spPr/>
        <p:txBody>
          <a:bodyPr/>
          <a:lstStyle/>
          <a:p>
            <a:pPr eaLnBrk="1" hangingPunct="1">
              <a:defRPr/>
            </a:pPr>
            <a:r>
              <a:rPr lang="en-US" dirty="0" smtClean="0">
                <a:cs typeface="+mn-cs"/>
              </a:rPr>
              <a:t>Source of picture and info: </a:t>
            </a:r>
            <a:r>
              <a:rPr lang="en-US" i="1" dirty="0" smtClean="0">
                <a:cs typeface="+mn-cs"/>
              </a:rPr>
              <a:t>The Daily Mail</a:t>
            </a:r>
            <a:r>
              <a:rPr lang="en-US" dirty="0" smtClean="0">
                <a:cs typeface="+mn-cs"/>
              </a:rPr>
              <a:t> (London), 20 June 1995, p. 15.</a:t>
            </a:r>
          </a:p>
          <a:p>
            <a:pPr eaLnBrk="1" hangingPunct="1">
              <a:defRPr/>
            </a:pPr>
            <a:r>
              <a:rPr lang="en-US" dirty="0" smtClean="0">
                <a:cs typeface="+mn-cs"/>
              </a:rPr>
              <a:t>David Tyler summarizes the research at http://www.biblicalcreation.org.uk/origins_archaeology/bcs063.html:</a:t>
            </a:r>
          </a:p>
          <a:p>
            <a:pPr eaLnBrk="1" hangingPunct="1">
              <a:defRPr/>
            </a:pPr>
            <a:r>
              <a:rPr lang="en-US" dirty="0" smtClean="0">
                <a:cs typeface="+mn-cs"/>
              </a:rPr>
              <a:t>Evidence found in quarry at </a:t>
            </a:r>
            <a:r>
              <a:rPr lang="en-US" dirty="0" err="1" smtClean="0">
                <a:cs typeface="+mn-cs"/>
              </a:rPr>
              <a:t>Boxgrove</a:t>
            </a:r>
            <a:r>
              <a:rPr lang="en-US" dirty="0" smtClean="0">
                <a:cs typeface="+mn-cs"/>
              </a:rPr>
              <a:t>, near </a:t>
            </a:r>
            <a:r>
              <a:rPr lang="en-US" dirty="0" err="1" smtClean="0">
                <a:cs typeface="+mn-cs"/>
              </a:rPr>
              <a:t>Chicester</a:t>
            </a:r>
            <a:r>
              <a:rPr lang="en-US" dirty="0" smtClean="0">
                <a:cs typeface="+mn-cs"/>
              </a:rPr>
              <a:t> in SW England, deposits classed as </a:t>
            </a:r>
            <a:r>
              <a:rPr lang="en-US" b="1" dirty="0" smtClean="0">
                <a:cs typeface="+mn-cs"/>
              </a:rPr>
              <a:t>Middle Pleistocene</a:t>
            </a:r>
            <a:r>
              <a:rPr lang="en-US" dirty="0" smtClean="0">
                <a:cs typeface="+mn-cs"/>
              </a:rPr>
              <a:t> (creationists would say this is probably post-flood)</a:t>
            </a:r>
          </a:p>
          <a:p>
            <a:pPr eaLnBrk="1" hangingPunct="1">
              <a:defRPr/>
            </a:pPr>
            <a:r>
              <a:rPr lang="en-US" dirty="0" smtClean="0">
                <a:cs typeface="+mn-cs"/>
              </a:rPr>
              <a:t>Shin found May 1994</a:t>
            </a:r>
          </a:p>
          <a:p>
            <a:pPr eaLnBrk="1" hangingPunct="1">
              <a:defRPr/>
            </a:pPr>
            <a:r>
              <a:rPr lang="en-US" dirty="0" smtClean="0">
                <a:cs typeface="+mn-cs"/>
              </a:rPr>
              <a:t>Two teeth found separately in late 1995, the first showing dental disease</a:t>
            </a:r>
          </a:p>
          <a:p>
            <a:pPr eaLnBrk="1" hangingPunct="1">
              <a:defRPr/>
            </a:pPr>
            <a:r>
              <a:rPr lang="en-US" dirty="0" smtClean="0">
                <a:cs typeface="+mn-cs"/>
              </a:rPr>
              <a:t>Various dating methods were used giving dates ranging from 175,000 to 524,000 years.  Finally narrowed the dates by using vole evolution data in northern Spain.  There is considerable controversy whether this is the oldest European man or not.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2DB9A9E-682A-E64D-ACAC-638740337DDD}" type="slidenum">
              <a:rPr lang="en-US" smtClean="0"/>
              <a:pPr>
                <a:defRPr/>
              </a:pPr>
              <a:t>49</a:t>
            </a:fld>
            <a:endParaRPr lang="en-US" smtClean="0"/>
          </a:p>
        </p:txBody>
      </p:sp>
      <p:sp>
        <p:nvSpPr>
          <p:cNvPr id="4185090" name="Rectangle 2"/>
          <p:cNvSpPr>
            <a:spLocks noGrp="1" noRot="1" noChangeAspect="1" noChangeArrowheads="1" noTextEdit="1"/>
          </p:cNvSpPr>
          <p:nvPr>
            <p:ph type="sldImg"/>
          </p:nvPr>
        </p:nvSpPr>
        <p:spPr>
          <a:ln/>
        </p:spPr>
      </p:sp>
      <p:sp>
        <p:nvSpPr>
          <p:cNvPr id="4185091" name="Rectangle 3"/>
          <p:cNvSpPr>
            <a:spLocks noGrp="1" noChangeArrowheads="1"/>
          </p:cNvSpPr>
          <p:nvPr>
            <p:ph type="body" idx="1"/>
          </p:nvPr>
        </p:nvSpPr>
        <p:spPr/>
        <p:txBody>
          <a:bodyPr/>
          <a:lstStyle/>
          <a:p>
            <a:pPr eaLnBrk="1" hangingPunct="1">
              <a:defRPr/>
            </a:pPr>
            <a:r>
              <a:rPr lang="en-US"/>
              <a:t>Homo Habilis—some evolutionists have argued that it is a mixture of australopithecine and Homo erectus fossils, so combining bones from two taxons into one taxon.  Others have argued that it is just a variant of australopithecines.</a:t>
            </a:r>
          </a:p>
          <a:p>
            <a:pPr eaLnBrk="1" hangingPunct="1">
              <a:defRPr/>
            </a:pPr>
            <a:r>
              <a:rPr lang="en-US"/>
              <a:t>Peking man evidence was all lost in 1941 during WW2.  We only have plaster casts remaining</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2892DFB-AA22-B64A-BD79-3F4624AE0115}" type="slidenum">
              <a:rPr lang="en-US" smtClean="0"/>
              <a:pPr>
                <a:defRPr/>
              </a:pPr>
              <a:t>50</a:t>
            </a:fld>
            <a:endParaRPr lang="en-US" smtClean="0"/>
          </a:p>
        </p:txBody>
      </p:sp>
      <p:sp>
        <p:nvSpPr>
          <p:cNvPr id="2507778" name="Rectangle 2"/>
          <p:cNvSpPr>
            <a:spLocks noGrp="1" noRot="1" noChangeAspect="1" noChangeArrowheads="1" noTextEdit="1"/>
          </p:cNvSpPr>
          <p:nvPr>
            <p:ph type="sldImg"/>
          </p:nvPr>
        </p:nvSpPr>
        <p:spPr>
          <a:ln/>
        </p:spPr>
      </p:sp>
      <p:sp>
        <p:nvSpPr>
          <p:cNvPr id="25077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8C1731-0147-5645-B06F-B3CE52D8DD01}" type="slidenum">
              <a:rPr lang="en-US">
                <a:solidFill>
                  <a:prstClr val="black"/>
                </a:solidFill>
              </a:rPr>
              <a:pPr>
                <a:defRPr/>
              </a:pPr>
              <a:t>5</a:t>
            </a:fld>
            <a:endParaRPr lang="en-US">
              <a:solidFill>
                <a:prstClr val="black"/>
              </a:solidFill>
            </a:endParaRPr>
          </a:p>
        </p:txBody>
      </p:sp>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EDCF5BE3-A779-4346-9B98-FB0B8A4233CE}" type="slidenum">
              <a:rPr lang="en-US" smtClean="0"/>
              <a:pPr>
                <a:defRPr/>
              </a:pPr>
              <a:t>51</a:t>
            </a:fld>
            <a:endParaRPr lang="en-US" smtClean="0"/>
          </a:p>
        </p:txBody>
      </p:sp>
      <p:sp>
        <p:nvSpPr>
          <p:cNvPr id="2508802" name="Rectangle 2"/>
          <p:cNvSpPr>
            <a:spLocks noGrp="1" noRot="1" noChangeAspect="1" noChangeArrowheads="1" noTextEdit="1"/>
          </p:cNvSpPr>
          <p:nvPr>
            <p:ph type="sldImg"/>
          </p:nvPr>
        </p:nvSpPr>
        <p:spPr>
          <a:ln/>
        </p:spPr>
      </p:sp>
      <p:sp>
        <p:nvSpPr>
          <p:cNvPr id="250880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FE89D35-F948-394A-8F57-3CD6885307A9}" type="slidenum">
              <a:rPr lang="en-US" smtClean="0"/>
              <a:pPr>
                <a:defRPr/>
              </a:pPr>
              <a:t>52</a:t>
            </a:fld>
            <a:endParaRPr lang="en-US" smtClean="0"/>
          </a:p>
        </p:txBody>
      </p:sp>
      <p:sp>
        <p:nvSpPr>
          <p:cNvPr id="1169410" name="Rectangle 2"/>
          <p:cNvSpPr>
            <a:spLocks noGrp="1" noRot="1" noChangeAspect="1" noChangeArrowheads="1" noTextEdit="1"/>
          </p:cNvSpPr>
          <p:nvPr>
            <p:ph type="sldImg"/>
          </p:nvPr>
        </p:nvSpPr>
        <p:spPr>
          <a:ln/>
        </p:spPr>
      </p:sp>
      <p:sp>
        <p:nvSpPr>
          <p:cNvPr id="11694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7C495F8-4E06-0748-8A7A-1699A2EC1A71}" type="slidenum">
              <a:rPr lang="en-US" smtClean="0"/>
              <a:pPr>
                <a:defRPr/>
              </a:pPr>
              <a:t>53</a:t>
            </a:fld>
            <a:endParaRPr lang="en-US" smtClean="0"/>
          </a:p>
        </p:txBody>
      </p:sp>
      <p:sp>
        <p:nvSpPr>
          <p:cNvPr id="4956162" name="Rectangle 2"/>
          <p:cNvSpPr>
            <a:spLocks noGrp="1" noRot="1" noChangeAspect="1" noChangeArrowheads="1" noTextEdit="1"/>
          </p:cNvSpPr>
          <p:nvPr>
            <p:ph type="sldImg"/>
          </p:nvPr>
        </p:nvSpPr>
        <p:spPr>
          <a:ln/>
        </p:spPr>
      </p:sp>
      <p:sp>
        <p:nvSpPr>
          <p:cNvPr id="4956163" name="Rectangle 3"/>
          <p:cNvSpPr>
            <a:spLocks noGrp="1" noChangeArrowheads="1"/>
          </p:cNvSpPr>
          <p:nvPr>
            <p:ph type="body" idx="1"/>
          </p:nvPr>
        </p:nvSpPr>
        <p:spPr/>
        <p:txBody>
          <a:bodyPr/>
          <a:lstStyle/>
          <a:p>
            <a:pPr eaLnBrk="1" hangingPunct="1">
              <a:defRPr/>
            </a:pPr>
            <a:r>
              <a:rPr lang="en-US"/>
              <a:t>Lieberman is a professor in the Department of Anthropology, The George Washington University, in Wash. DC.</a:t>
            </a:r>
          </a:p>
          <a:p>
            <a:pPr eaLnBrk="1" hangingPunct="1">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1F6ED3E-6803-9347-B812-9EE6A3EBEFDA}" type="slidenum">
              <a:rPr lang="en-US" smtClean="0"/>
              <a:pPr>
                <a:defRPr/>
              </a:pPr>
              <a:t>54</a:t>
            </a:fld>
            <a:endParaRPr lang="en-US" smtClean="0"/>
          </a:p>
        </p:txBody>
      </p:sp>
      <p:sp>
        <p:nvSpPr>
          <p:cNvPr id="2763778" name="Rectangle 2"/>
          <p:cNvSpPr>
            <a:spLocks noGrp="1" noRot="1" noChangeAspect="1" noChangeArrowheads="1" noTextEdit="1"/>
          </p:cNvSpPr>
          <p:nvPr>
            <p:ph type="sldImg"/>
          </p:nvPr>
        </p:nvSpPr>
        <p:spPr>
          <a:ln/>
        </p:spPr>
      </p:sp>
      <p:sp>
        <p:nvSpPr>
          <p:cNvPr id="2763779" name="Rectangle 3"/>
          <p:cNvSpPr>
            <a:spLocks noGrp="1" noChangeArrowheads="1"/>
          </p:cNvSpPr>
          <p:nvPr>
            <p:ph type="body" idx="1"/>
          </p:nvPr>
        </p:nvSpPr>
        <p:spPr/>
        <p:txBody>
          <a:bodyPr/>
          <a:lstStyle/>
          <a:p>
            <a:pPr eaLnBrk="1" hangingPunct="1">
              <a:defRPr/>
            </a:pPr>
            <a:r>
              <a:rPr lang="en-US" dirty="0" smtClean="0">
                <a:cs typeface="+mn-cs"/>
              </a:rPr>
              <a:t>Picture and details from http://</a:t>
            </a:r>
            <a:r>
              <a:rPr lang="en-US" dirty="0" err="1" smtClean="0">
                <a:cs typeface="+mn-cs"/>
              </a:rPr>
              <a:t>www.sciam.com</a:t>
            </a:r>
            <a:r>
              <a:rPr lang="en-US" dirty="0" smtClean="0">
                <a:cs typeface="+mn-cs"/>
              </a:rPr>
              <a:t>/</a:t>
            </a:r>
            <a:r>
              <a:rPr lang="en-US" dirty="0" err="1" smtClean="0">
                <a:cs typeface="+mn-cs"/>
              </a:rPr>
              <a:t>article.cfm?chanID</a:t>
            </a:r>
            <a:r>
              <a:rPr lang="en-US" dirty="0" smtClean="0">
                <a:cs typeface="+mn-cs"/>
              </a:rPr>
              <a:t>=sa003&amp;articleID=00076C1D-62D1-1511-A2D183414B7F0000&amp;pageNumber=1&amp;catID=1, accessed 22 Sept 2006 and on file in computer (see BBC report on file too.</a:t>
            </a:r>
          </a:p>
          <a:p>
            <a:pPr eaLnBrk="1" hangingPunct="1">
              <a:defRPr/>
            </a:pPr>
            <a:r>
              <a:rPr lang="en-US" b="1" dirty="0" smtClean="0">
                <a:cs typeface="+mn-cs"/>
              </a:rPr>
              <a:t>Found in 1999</a:t>
            </a:r>
            <a:r>
              <a:rPr lang="en-US" dirty="0" smtClean="0">
                <a:cs typeface="+mn-cs"/>
              </a:rPr>
              <a:t> in sandstone layer near </a:t>
            </a:r>
            <a:r>
              <a:rPr lang="en-US" dirty="0" err="1" smtClean="0">
                <a:cs typeface="+mn-cs"/>
              </a:rPr>
              <a:t>Dikika</a:t>
            </a:r>
            <a:r>
              <a:rPr lang="en-US" dirty="0" smtClean="0">
                <a:cs typeface="+mn-cs"/>
              </a:rPr>
              <a:t>, Ethiopia, about </a:t>
            </a:r>
            <a:r>
              <a:rPr lang="en-US" b="1" dirty="0" smtClean="0">
                <a:cs typeface="+mn-cs"/>
              </a:rPr>
              <a:t>4 km from where Lucy</a:t>
            </a:r>
            <a:r>
              <a:rPr lang="en-US" dirty="0" smtClean="0">
                <a:cs typeface="+mn-cs"/>
              </a:rPr>
              <a:t> was dug up in 1973-74.</a:t>
            </a:r>
          </a:p>
          <a:p>
            <a:pPr eaLnBrk="1" hangingPunct="1">
              <a:defRPr/>
            </a:pPr>
            <a:r>
              <a:rPr lang="en-US" dirty="0" smtClean="0">
                <a:cs typeface="+mn-cs"/>
              </a:rPr>
              <a:t>The scapulae (shoulder blades) were the first ever found for </a:t>
            </a:r>
            <a:r>
              <a:rPr lang="en-US" dirty="0" err="1" smtClean="0">
                <a:cs typeface="+mn-cs"/>
              </a:rPr>
              <a:t>austropithecines</a:t>
            </a:r>
            <a:r>
              <a:rPr lang="en-US" dirty="0" smtClean="0">
                <a:cs typeface="+mn-cs"/>
              </a:rPr>
              <a:t>.</a:t>
            </a:r>
          </a:p>
          <a:p>
            <a:pPr eaLnBrk="1" hangingPunct="1">
              <a:defRPr/>
            </a:pPr>
            <a:r>
              <a:rPr lang="en-US" dirty="0" smtClean="0">
                <a:cs typeface="+mn-cs"/>
              </a:rPr>
              <a:t>The fossil evidence shows curved fingers, but the art work shows them straight like humans.  And there </a:t>
            </a:r>
            <a:r>
              <a:rPr lang="en-US" dirty="0" err="1" smtClean="0">
                <a:cs typeface="+mn-cs"/>
              </a:rPr>
              <a:t>doesn</a:t>
            </a:r>
            <a:r>
              <a:rPr lang="fr-FR" altLang="ja-JP" dirty="0" smtClean="0">
                <a:latin typeface="Arial"/>
                <a:cs typeface="+mn-cs"/>
              </a:rPr>
              <a:t>'</a:t>
            </a:r>
            <a:r>
              <a:rPr lang="en-US" dirty="0" smtClean="0">
                <a:cs typeface="+mn-cs"/>
              </a:rPr>
              <a:t>t appear to be any toe bones, but they are drawn like humans too, even though we know from other australopithecine bones that the toes are </a:t>
            </a:r>
            <a:r>
              <a:rPr lang="en-US" b="1" dirty="0" smtClean="0">
                <a:cs typeface="+mn-cs"/>
              </a:rPr>
              <a:t>curved</a:t>
            </a:r>
            <a:r>
              <a:rPr lang="en-US" dirty="0" smtClean="0">
                <a:cs typeface="+mn-cs"/>
              </a:rPr>
              <a:t> like apes too.</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D7D7197-70A6-104B-AD4E-5073061CF81E}" type="slidenum">
              <a:rPr lang="en-US" smtClean="0">
                <a:solidFill>
                  <a:srgbClr val="000000"/>
                </a:solidFill>
              </a:rPr>
              <a:pPr>
                <a:defRPr/>
              </a:pPr>
              <a:t>55</a:t>
            </a:fld>
            <a:endParaRPr lang="en-US" smtClean="0">
              <a:solidFill>
                <a:srgbClr val="000000"/>
              </a:solidFill>
            </a:endParaRPr>
          </a:p>
        </p:txBody>
      </p:sp>
      <p:sp>
        <p:nvSpPr>
          <p:cNvPr id="2763778" name="Rectangle 2"/>
          <p:cNvSpPr>
            <a:spLocks noGrp="1" noRot="1" noChangeAspect="1" noChangeArrowheads="1" noTextEdit="1"/>
          </p:cNvSpPr>
          <p:nvPr>
            <p:ph type="sldImg"/>
          </p:nvPr>
        </p:nvSpPr>
        <p:spPr>
          <a:ln/>
        </p:spPr>
      </p:sp>
      <p:sp>
        <p:nvSpPr>
          <p:cNvPr id="2763779" name="Rectangle 3"/>
          <p:cNvSpPr>
            <a:spLocks noGrp="1" noChangeArrowheads="1"/>
          </p:cNvSpPr>
          <p:nvPr>
            <p:ph type="body" idx="1"/>
          </p:nvPr>
        </p:nvSpPr>
        <p:spPr/>
        <p:txBody>
          <a:bodyPr/>
          <a:lstStyle/>
          <a:p>
            <a:pPr eaLnBrk="1" hangingPunct="1">
              <a:defRPr/>
            </a:pPr>
            <a:r>
              <a:rPr lang="en-US" dirty="0" smtClean="0">
                <a:cs typeface="+mn-cs"/>
              </a:rPr>
              <a:t>Picture and details from http://</a:t>
            </a:r>
            <a:r>
              <a:rPr lang="en-US" dirty="0" err="1" smtClean="0">
                <a:cs typeface="+mn-cs"/>
              </a:rPr>
              <a:t>www.sciam.com</a:t>
            </a:r>
            <a:r>
              <a:rPr lang="en-US" dirty="0" smtClean="0">
                <a:cs typeface="+mn-cs"/>
              </a:rPr>
              <a:t>/</a:t>
            </a:r>
            <a:r>
              <a:rPr lang="en-US" dirty="0" err="1" smtClean="0">
                <a:cs typeface="+mn-cs"/>
              </a:rPr>
              <a:t>article.cfm?chanID</a:t>
            </a:r>
            <a:r>
              <a:rPr lang="en-US" dirty="0" smtClean="0">
                <a:cs typeface="+mn-cs"/>
              </a:rPr>
              <a:t>=sa003&amp;articleID=00076C1D-62D1-1511-A2D183414B7F0000&amp;pageNumber=1&amp;catID=1, accessed 22 Sept 2006 and on file in computer (see BBC report on file too.</a:t>
            </a:r>
          </a:p>
          <a:p>
            <a:pPr eaLnBrk="1" hangingPunct="1">
              <a:defRPr/>
            </a:pPr>
            <a:r>
              <a:rPr lang="en-US" b="1" dirty="0" smtClean="0">
                <a:cs typeface="+mn-cs"/>
              </a:rPr>
              <a:t>Found in 1999</a:t>
            </a:r>
            <a:r>
              <a:rPr lang="en-US" dirty="0" smtClean="0">
                <a:cs typeface="+mn-cs"/>
              </a:rPr>
              <a:t> in sandstone layer near </a:t>
            </a:r>
            <a:r>
              <a:rPr lang="en-US" dirty="0" err="1" smtClean="0">
                <a:cs typeface="+mn-cs"/>
              </a:rPr>
              <a:t>Dikika</a:t>
            </a:r>
            <a:r>
              <a:rPr lang="en-US" dirty="0" smtClean="0">
                <a:cs typeface="+mn-cs"/>
              </a:rPr>
              <a:t>, Ethiopia, about </a:t>
            </a:r>
            <a:r>
              <a:rPr lang="en-US" b="1" dirty="0" smtClean="0">
                <a:cs typeface="+mn-cs"/>
              </a:rPr>
              <a:t>4 km from where Lucy</a:t>
            </a:r>
            <a:r>
              <a:rPr lang="en-US" dirty="0" smtClean="0">
                <a:cs typeface="+mn-cs"/>
              </a:rPr>
              <a:t> was dug up in 1973-74.</a:t>
            </a:r>
          </a:p>
          <a:p>
            <a:pPr eaLnBrk="1" hangingPunct="1">
              <a:defRPr/>
            </a:pPr>
            <a:r>
              <a:rPr lang="en-US" dirty="0" smtClean="0">
                <a:cs typeface="+mn-cs"/>
              </a:rPr>
              <a:t>The scapulae (shoulder blades) were the first ever found for </a:t>
            </a:r>
            <a:r>
              <a:rPr lang="en-US" dirty="0" err="1" smtClean="0">
                <a:cs typeface="+mn-cs"/>
              </a:rPr>
              <a:t>austropithecines</a:t>
            </a:r>
            <a:r>
              <a:rPr lang="en-US" dirty="0" smtClean="0">
                <a:cs typeface="+mn-cs"/>
              </a:rPr>
              <a:t>.</a:t>
            </a:r>
          </a:p>
          <a:p>
            <a:pPr eaLnBrk="1" hangingPunct="1">
              <a:defRPr/>
            </a:pPr>
            <a:r>
              <a:rPr lang="en-US" dirty="0" smtClean="0">
                <a:cs typeface="+mn-cs"/>
              </a:rPr>
              <a:t>The fossil evidence shows curved fingers, but the art work shows them straight like humans.  And there </a:t>
            </a:r>
            <a:r>
              <a:rPr lang="en-US" dirty="0" err="1" smtClean="0">
                <a:cs typeface="+mn-cs"/>
              </a:rPr>
              <a:t>doesn</a:t>
            </a:r>
            <a:r>
              <a:rPr lang="fr-FR" altLang="ja-JP" dirty="0" smtClean="0">
                <a:latin typeface="Arial"/>
                <a:cs typeface="+mn-cs"/>
              </a:rPr>
              <a:t>'</a:t>
            </a:r>
            <a:r>
              <a:rPr lang="en-US" dirty="0" smtClean="0">
                <a:cs typeface="+mn-cs"/>
              </a:rPr>
              <a:t>t appear to be any toe bones, but they are drawn like humans too, even though we know from other australopithecine bones that the toes are </a:t>
            </a:r>
            <a:r>
              <a:rPr lang="en-US" b="1" dirty="0" smtClean="0">
                <a:cs typeface="+mn-cs"/>
              </a:rPr>
              <a:t>curved</a:t>
            </a:r>
            <a:r>
              <a:rPr lang="en-US" dirty="0" smtClean="0">
                <a:cs typeface="+mn-cs"/>
              </a:rPr>
              <a:t> like apes too.</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F041CDC-128B-5248-8F18-DC02609459F5}" type="slidenum">
              <a:rPr lang="en-US" smtClean="0"/>
              <a:pPr>
                <a:defRPr/>
              </a:pPr>
              <a:t>56</a:t>
            </a:fld>
            <a:endParaRPr lang="en-US" smtClean="0"/>
          </a:p>
        </p:txBody>
      </p:sp>
      <p:sp>
        <p:nvSpPr>
          <p:cNvPr id="4945922" name="Rectangle 2"/>
          <p:cNvSpPr>
            <a:spLocks noGrp="1" noRot="1" noChangeAspect="1" noChangeArrowheads="1" noTextEdit="1"/>
          </p:cNvSpPr>
          <p:nvPr>
            <p:ph type="sldImg"/>
          </p:nvPr>
        </p:nvSpPr>
        <p:spPr>
          <a:ln/>
        </p:spPr>
      </p:sp>
      <p:sp>
        <p:nvSpPr>
          <p:cNvPr id="4945923" name="Rectangle 3"/>
          <p:cNvSpPr>
            <a:spLocks noGrp="1" noChangeArrowheads="1"/>
          </p:cNvSpPr>
          <p:nvPr>
            <p:ph type="body" idx="1"/>
          </p:nvPr>
        </p:nvSpPr>
        <p:spPr/>
        <p:txBody>
          <a:bodyPr/>
          <a:lstStyle/>
          <a:p>
            <a:pPr eaLnBrk="1" hangingPunct="1">
              <a:defRPr/>
            </a:pPr>
            <a:r>
              <a:rPr lang="en-US" smtClean="0">
                <a:cs typeface="+mn-cs"/>
              </a:rPr>
              <a:t>A few human bones</a:t>
            </a:r>
          </a:p>
          <a:p>
            <a:pPr eaLnBrk="1" hangingPunct="1">
              <a:defRPr/>
            </a:pPr>
            <a:r>
              <a:rPr lang="en-US" smtClean="0">
                <a:cs typeface="+mn-cs"/>
              </a:rPr>
              <a:t>A few ape bones</a:t>
            </a:r>
          </a:p>
          <a:p>
            <a:pPr eaLnBrk="1" hangingPunct="1">
              <a:defRPr/>
            </a:pPr>
            <a:r>
              <a:rPr lang="en-US" smtClean="0">
                <a:cs typeface="+mn-cs"/>
              </a:rPr>
              <a:t>ape + human bones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9041FEB-A22B-BF46-914D-62B5DEF3A0DA}" type="slidenum">
              <a:rPr lang="en-US" smtClean="0"/>
              <a:pPr>
                <a:defRPr/>
              </a:pPr>
              <a:t>57</a:t>
            </a:fld>
            <a:endParaRPr lang="en-US" smtClean="0"/>
          </a:p>
        </p:txBody>
      </p:sp>
      <p:sp>
        <p:nvSpPr>
          <p:cNvPr id="1376258" name="Rectangle 2"/>
          <p:cNvSpPr>
            <a:spLocks noGrp="1" noRot="1" noChangeAspect="1" noChangeArrowheads="1" noTextEdit="1"/>
          </p:cNvSpPr>
          <p:nvPr>
            <p:ph type="sldImg"/>
          </p:nvPr>
        </p:nvSpPr>
        <p:spPr>
          <a:ln/>
        </p:spPr>
      </p:sp>
      <p:sp>
        <p:nvSpPr>
          <p:cNvPr id="1376259"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a:t>'</a:t>
            </a:r>
            <a:r>
              <a:rPr lang="en-US"/>
              <a:t>s content.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FAAC482-25D5-CC4C-985F-7545DBE4E2B6}" type="slidenum">
              <a:rPr lang="en-US" smtClean="0"/>
              <a:pPr>
                <a:defRPr/>
              </a:pPr>
              <a:t>58</a:t>
            </a:fld>
            <a:endParaRPr lang="en-US" smtClean="0"/>
          </a:p>
        </p:txBody>
      </p:sp>
      <p:sp>
        <p:nvSpPr>
          <p:cNvPr id="874498" name="Rectangle 2"/>
          <p:cNvSpPr>
            <a:spLocks noGrp="1" noRot="1" noChangeAspect="1" noChangeArrowheads="1" noTextEdit="1"/>
          </p:cNvSpPr>
          <p:nvPr>
            <p:ph type="sldImg"/>
          </p:nvPr>
        </p:nvSpPr>
        <p:spPr>
          <a:ln/>
        </p:spPr>
      </p:sp>
      <p:sp>
        <p:nvSpPr>
          <p:cNvPr id="8744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2BC5A89-8162-2A42-82E2-BCA355D7F9AD}" type="slidenum">
              <a:rPr lang="en-US" smtClean="0"/>
              <a:pPr>
                <a:defRPr/>
              </a:pPr>
              <a:t>59</a:t>
            </a:fld>
            <a:endParaRPr lang="en-US" smtClean="0"/>
          </a:p>
        </p:txBody>
      </p:sp>
      <p:sp>
        <p:nvSpPr>
          <p:cNvPr id="4875266" name="Rectangle 2"/>
          <p:cNvSpPr>
            <a:spLocks noGrp="1" noRot="1" noChangeAspect="1" noChangeArrowheads="1" noTextEdit="1"/>
          </p:cNvSpPr>
          <p:nvPr>
            <p:ph type="sldImg"/>
          </p:nvPr>
        </p:nvSpPr>
        <p:spPr>
          <a:ln/>
        </p:spPr>
      </p:sp>
      <p:sp>
        <p:nvSpPr>
          <p:cNvPr id="4875267" name="Rectangle 3"/>
          <p:cNvSpPr>
            <a:spLocks noGrp="1" noChangeArrowheads="1"/>
          </p:cNvSpPr>
          <p:nvPr>
            <p:ph type="body" idx="1"/>
          </p:nvPr>
        </p:nvSpPr>
        <p:spPr/>
        <p:txBody>
          <a:bodyPr/>
          <a:lstStyle/>
          <a:p>
            <a:pPr eaLnBrk="1" hangingPunct="1">
              <a:defRPr/>
            </a:pPr>
            <a:r>
              <a:rPr lang="en-US" smtClean="0">
                <a:cs typeface="+mn-cs"/>
              </a:rPr>
              <a:t>Stott died in July 2011.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87EA73D-C0F7-AD4E-B9DB-CFEA0CFD08BD}" type="slidenum">
              <a:rPr lang="en-US" smtClean="0"/>
              <a:pPr>
                <a:defRPr/>
              </a:pPr>
              <a:t>60</a:t>
            </a:fld>
            <a:endParaRPr lang="en-US" smtClean="0"/>
          </a:p>
        </p:txBody>
      </p:sp>
      <p:sp>
        <p:nvSpPr>
          <p:cNvPr id="4877314" name="Rectangle 2"/>
          <p:cNvSpPr>
            <a:spLocks noGrp="1" noRot="1" noChangeAspect="1" noChangeArrowheads="1" noTextEdit="1"/>
          </p:cNvSpPr>
          <p:nvPr>
            <p:ph type="sldImg"/>
          </p:nvPr>
        </p:nvSpPr>
        <p:spPr>
          <a:ln/>
        </p:spPr>
      </p:sp>
      <p:sp>
        <p:nvSpPr>
          <p:cNvPr id="4877315" name="Rectangle 3"/>
          <p:cNvSpPr>
            <a:spLocks noGrp="1" noChangeArrowheads="1"/>
          </p:cNvSpPr>
          <p:nvPr>
            <p:ph type="body" idx="1"/>
          </p:nvPr>
        </p:nvSpPr>
        <p:spPr/>
        <p:txBody>
          <a:bodyPr/>
          <a:lstStyle/>
          <a:p>
            <a:pPr eaLnBrk="1" hangingPunct="1">
              <a:defRPr/>
            </a:pPr>
            <a:r>
              <a:rPr lang="en-US" smtClean="0">
                <a:cs typeface="+mn-cs"/>
              </a:rPr>
              <a:t>Picture from http://www.cslewis.org/programs/cruise/2004/speakers.html, downloaded 15 April 2005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D6FCEC-5AC1-8A48-9553-AF237C47B8B6}" type="slidenum">
              <a:rPr lang="en-US">
                <a:solidFill>
                  <a:prstClr val="black"/>
                </a:solidFill>
              </a:rPr>
              <a:pPr>
                <a:defRPr/>
              </a:pPr>
              <a:t>6</a:t>
            </a:fld>
            <a:endParaRPr lang="en-US">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10E3FB2-DD87-9845-8CEA-B34B56E0C8FC}" type="slidenum">
              <a:rPr lang="en-US" smtClean="0"/>
              <a:pPr>
                <a:defRPr/>
              </a:pPr>
              <a:t>61</a:t>
            </a:fld>
            <a:endParaRPr lang="en-US" smtClean="0"/>
          </a:p>
        </p:txBody>
      </p:sp>
      <p:sp>
        <p:nvSpPr>
          <p:cNvPr id="4879362" name="Rectangle 2"/>
          <p:cNvSpPr>
            <a:spLocks noGrp="1" noRot="1" noChangeAspect="1" noChangeArrowheads="1" noTextEdit="1"/>
          </p:cNvSpPr>
          <p:nvPr>
            <p:ph type="sldImg"/>
          </p:nvPr>
        </p:nvSpPr>
        <p:spPr>
          <a:ln/>
        </p:spPr>
      </p:sp>
      <p:sp>
        <p:nvSpPr>
          <p:cNvPr id="48793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1A93963-A9DB-424D-8EBE-9A25E52ADA19}" type="slidenum">
              <a:rPr lang="en-US" smtClean="0"/>
              <a:pPr>
                <a:defRPr/>
              </a:pPr>
              <a:t>62</a:t>
            </a:fld>
            <a:endParaRPr lang="en-US" smtClean="0"/>
          </a:p>
        </p:txBody>
      </p:sp>
      <p:sp>
        <p:nvSpPr>
          <p:cNvPr id="4881410" name="Rectangle 2"/>
          <p:cNvSpPr>
            <a:spLocks noGrp="1" noRot="1" noChangeAspect="1" noChangeArrowheads="1" noTextEdit="1"/>
          </p:cNvSpPr>
          <p:nvPr>
            <p:ph type="sldImg"/>
          </p:nvPr>
        </p:nvSpPr>
        <p:spPr>
          <a:ln/>
        </p:spPr>
      </p:sp>
      <p:sp>
        <p:nvSpPr>
          <p:cNvPr id="48814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09851EA-61B2-DC42-9BED-634B3285F428}" type="slidenum">
              <a:rPr lang="en-US" smtClean="0">
                <a:solidFill>
                  <a:srgbClr val="000000"/>
                </a:solidFill>
              </a:rPr>
              <a:pPr>
                <a:defRPr/>
              </a:pPr>
              <a:t>63</a:t>
            </a:fld>
            <a:endParaRPr lang="en-US" smtClean="0">
              <a:solidFill>
                <a:srgbClr val="000000"/>
              </a:solidFill>
            </a:endParaRPr>
          </a:p>
        </p:txBody>
      </p:sp>
      <p:sp>
        <p:nvSpPr>
          <p:cNvPr id="874498" name="Rectangle 2"/>
          <p:cNvSpPr>
            <a:spLocks noGrp="1" noRot="1" noChangeAspect="1" noChangeArrowheads="1" noTextEdit="1"/>
          </p:cNvSpPr>
          <p:nvPr>
            <p:ph type="sldImg"/>
          </p:nvPr>
        </p:nvSpPr>
        <p:spPr>
          <a:ln/>
        </p:spPr>
      </p:sp>
      <p:sp>
        <p:nvSpPr>
          <p:cNvPr id="8744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3EF2820-6826-0B46-A477-4F729483EDC4}" type="slidenum">
              <a:rPr lang="en-US" smtClean="0"/>
              <a:pPr>
                <a:defRPr/>
              </a:pPr>
              <a:t>64</a:t>
            </a:fld>
            <a:endParaRPr lang="en-US" smtClean="0"/>
          </a:p>
        </p:txBody>
      </p:sp>
      <p:sp>
        <p:nvSpPr>
          <p:cNvPr id="5053442" name="Rectangle 2"/>
          <p:cNvSpPr>
            <a:spLocks noGrp="1" noRot="1" noChangeAspect="1" noChangeArrowheads="1" noTextEdit="1"/>
          </p:cNvSpPr>
          <p:nvPr>
            <p:ph type="sldImg"/>
          </p:nvPr>
        </p:nvSpPr>
        <p:spPr>
          <a:ln/>
        </p:spPr>
      </p:sp>
      <p:sp>
        <p:nvSpPr>
          <p:cNvPr id="5053443" name="Rectangle 3"/>
          <p:cNvSpPr>
            <a:spLocks noGrp="1" noChangeArrowheads="1"/>
          </p:cNvSpPr>
          <p:nvPr>
            <p:ph type="body" idx="1"/>
          </p:nvPr>
        </p:nvSpPr>
        <p:spPr/>
        <p:txBody>
          <a:bodyPr/>
          <a:lstStyle/>
          <a:p>
            <a:pPr eaLnBrk="1" hangingPunct="1">
              <a:defRPr/>
            </a:pPr>
            <a:r>
              <a:rPr lang="en-US" smtClean="0">
                <a:cs typeface="+mn-cs"/>
              </a:rPr>
              <a:t>All flesh is not the same flesh, but there is one flesh of men, and another flesh of beasts, and another flesh of birds, and another of fish.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C4F5CF3-76FC-BC4B-8976-4C003A742DAA}" type="slidenum">
              <a:rPr lang="en-US" smtClean="0"/>
              <a:pPr>
                <a:defRPr/>
              </a:pPr>
              <a:t>65</a:t>
            </a:fld>
            <a:endParaRPr lang="en-US" smtClean="0"/>
          </a:p>
        </p:txBody>
      </p:sp>
      <p:sp>
        <p:nvSpPr>
          <p:cNvPr id="5787650" name="Rectangle 2"/>
          <p:cNvSpPr>
            <a:spLocks noGrp="1" noRot="1" noChangeAspect="1" noChangeArrowheads="1" noTextEdit="1"/>
          </p:cNvSpPr>
          <p:nvPr>
            <p:ph type="sldImg"/>
          </p:nvPr>
        </p:nvSpPr>
        <p:spPr>
          <a:ln/>
        </p:spPr>
      </p:sp>
      <p:sp>
        <p:nvSpPr>
          <p:cNvPr id="57876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EAC2594-FA54-524D-8F7E-815155AF6AD6}" type="slidenum">
              <a:rPr lang="en-US" smtClean="0"/>
              <a:pPr>
                <a:defRPr/>
              </a:pPr>
              <a:t>66</a:t>
            </a:fld>
            <a:endParaRPr lang="en-US" smtClean="0"/>
          </a:p>
        </p:txBody>
      </p:sp>
      <p:sp>
        <p:nvSpPr>
          <p:cNvPr id="4187138" name="Rectangle 2"/>
          <p:cNvSpPr>
            <a:spLocks noGrp="1" noRot="1" noChangeAspect="1" noChangeArrowheads="1" noTextEdit="1"/>
          </p:cNvSpPr>
          <p:nvPr>
            <p:ph type="sldImg"/>
          </p:nvPr>
        </p:nvSpPr>
        <p:spPr>
          <a:ln/>
        </p:spPr>
      </p:sp>
      <p:sp>
        <p:nvSpPr>
          <p:cNvPr id="4187139" name="Rectangle 3"/>
          <p:cNvSpPr>
            <a:spLocks noGrp="1" noChangeArrowheads="1"/>
          </p:cNvSpPr>
          <p:nvPr>
            <p:ph type="body" idx="1"/>
          </p:nvPr>
        </p:nvSpPr>
        <p:spPr/>
        <p:txBody>
          <a:bodyPr/>
          <a:lstStyle/>
          <a:p>
            <a:pPr eaLnBrk="1" hangingPunct="1">
              <a:defRPr/>
            </a:pPr>
            <a:r>
              <a:rPr lang="en-US"/>
              <a:t>NAS, NIV, NKJV, HCSB: </a:t>
            </a:r>
            <a:r>
              <a:rPr lang="ja-JP" altLang="en-US"/>
              <a:t>“</a:t>
            </a:r>
            <a:r>
              <a:rPr lang="en-US" altLang="ja-JP"/>
              <a:t>living being</a:t>
            </a:r>
            <a:r>
              <a:rPr lang="ja-JP" altLang="en-US"/>
              <a:t>”</a:t>
            </a:r>
            <a:endParaRPr lang="en-US" altLang="ja-JP"/>
          </a:p>
          <a:p>
            <a:pPr eaLnBrk="1" hangingPunct="1">
              <a:defRPr/>
            </a:pPr>
            <a:r>
              <a:rPr lang="en-US"/>
              <a:t>KJV	</a:t>
            </a:r>
            <a:r>
              <a:rPr lang="ja-JP" altLang="en-US"/>
              <a:t>“</a:t>
            </a:r>
            <a:r>
              <a:rPr lang="en-US" altLang="ja-JP"/>
              <a:t>living soul</a:t>
            </a:r>
            <a:r>
              <a:rPr lang="ja-JP" altLang="en-US"/>
              <a:t>”</a:t>
            </a: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DCA7522-2B5F-CE4E-97CE-526B53BFC56B}" type="slidenum">
              <a:rPr lang="en-US" smtClean="0"/>
              <a:pPr>
                <a:defRPr/>
              </a:pPr>
              <a:t>67</a:t>
            </a:fld>
            <a:endParaRPr lang="en-US" smtClean="0"/>
          </a:p>
        </p:txBody>
      </p:sp>
      <p:sp>
        <p:nvSpPr>
          <p:cNvPr id="5874690" name="Rectangle 2"/>
          <p:cNvSpPr>
            <a:spLocks noGrp="1" noRot="1" noChangeAspect="1" noChangeArrowheads="1" noTextEdit="1"/>
          </p:cNvSpPr>
          <p:nvPr>
            <p:ph type="sldImg"/>
          </p:nvPr>
        </p:nvSpPr>
        <p:spPr>
          <a:ln/>
        </p:spPr>
      </p:sp>
      <p:sp>
        <p:nvSpPr>
          <p:cNvPr id="58746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20BEC7A-579B-FF48-9EF7-7D87C2BBA747}" type="slidenum">
              <a:rPr lang="en-US" smtClean="0"/>
              <a:pPr>
                <a:defRPr/>
              </a:pPr>
              <a:t>68</a:t>
            </a:fld>
            <a:endParaRPr lang="en-US" smtClean="0"/>
          </a:p>
        </p:txBody>
      </p:sp>
      <p:sp>
        <p:nvSpPr>
          <p:cNvPr id="4207618" name="Rectangle 2"/>
          <p:cNvSpPr>
            <a:spLocks noGrp="1" noRot="1" noChangeAspect="1" noChangeArrowheads="1" noTextEdit="1"/>
          </p:cNvSpPr>
          <p:nvPr>
            <p:ph type="sldImg"/>
          </p:nvPr>
        </p:nvSpPr>
        <p:spPr>
          <a:ln/>
        </p:spPr>
      </p:sp>
      <p:sp>
        <p:nvSpPr>
          <p:cNvPr id="4207619" name="Rectangle 3"/>
          <p:cNvSpPr>
            <a:spLocks noGrp="1" noChangeArrowheads="1"/>
          </p:cNvSpPr>
          <p:nvPr>
            <p:ph type="body" idx="1"/>
          </p:nvPr>
        </p:nvSpPr>
        <p:spPr/>
        <p:txBody>
          <a:bodyPr/>
          <a:lstStyle/>
          <a:p>
            <a:pPr eaLnBrk="1" hangingPunct="1">
              <a:defRPr/>
            </a:pPr>
            <a:r>
              <a:rPr lang="en-US"/>
              <a:t>I</a:t>
            </a:r>
            <a:r>
              <a:rPr lang="fr-FR" altLang="ja-JP"/>
              <a:t>'</a:t>
            </a:r>
            <a:r>
              <a:rPr lang="en-US"/>
              <a:t>ve got news for your folks, when you die you are not going to become some sub-human living creature.  You are literally going to become dust.</a:t>
            </a:r>
          </a:p>
          <a:p>
            <a:pPr eaLnBrk="1" hangingPunct="1">
              <a:defRPr/>
            </a:pP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6F61014-A797-7445-A97E-B9A54085E8D0}" type="slidenum">
              <a:rPr lang="en-US" smtClean="0"/>
              <a:pPr>
                <a:defRPr/>
              </a:pPr>
              <a:t>69</a:t>
            </a:fld>
            <a:endParaRPr lang="en-US" smtClean="0"/>
          </a:p>
        </p:txBody>
      </p:sp>
      <p:sp>
        <p:nvSpPr>
          <p:cNvPr id="4211714" name="Rectangle 2"/>
          <p:cNvSpPr>
            <a:spLocks noGrp="1" noRot="1" noChangeAspect="1" noChangeArrowheads="1" noTextEdit="1"/>
          </p:cNvSpPr>
          <p:nvPr>
            <p:ph type="sldImg"/>
          </p:nvPr>
        </p:nvSpPr>
        <p:spPr>
          <a:ln/>
        </p:spPr>
      </p:sp>
      <p:sp>
        <p:nvSpPr>
          <p:cNvPr id="421171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1AE63B-80D9-0E4A-9A2B-25A339F8F3B4}" type="slidenum">
              <a:rPr lang="en-US">
                <a:solidFill>
                  <a:prstClr val="black"/>
                </a:solidFill>
              </a:rPr>
              <a:pPr>
                <a:defRPr/>
              </a:pPr>
              <a:t>70</a:t>
            </a:fld>
            <a:endParaRPr lang="en-US">
              <a:solidFill>
                <a:prstClr val="black"/>
              </a:solidFill>
            </a:endParaRPr>
          </a:p>
        </p:txBody>
      </p:sp>
      <p:sp>
        <p:nvSpPr>
          <p:cNvPr id="4211714" name="Rectangle 2"/>
          <p:cNvSpPr>
            <a:spLocks noGrp="1" noRot="1" noChangeAspect="1" noChangeArrowheads="1" noTextEdit="1"/>
          </p:cNvSpPr>
          <p:nvPr>
            <p:ph type="sldImg"/>
          </p:nvPr>
        </p:nvSpPr>
        <p:spPr>
          <a:ln/>
        </p:spPr>
      </p:sp>
      <p:sp>
        <p:nvSpPr>
          <p:cNvPr id="4211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EBD9C0-4563-C541-B107-DAE70C6A16DB}" type="slidenum">
              <a:rPr lang="en-US">
                <a:solidFill>
                  <a:prstClr val="black"/>
                </a:solidFill>
              </a:rPr>
              <a:pPr>
                <a:defRPr/>
              </a:pPr>
              <a:t>7</a:t>
            </a:fld>
            <a:endParaRPr lang="en-US">
              <a:solidFill>
                <a:prstClr val="black"/>
              </a:solidFill>
            </a:endParaRPr>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1092788-9418-AE43-BA41-50647BF12DC4}" type="slidenum">
              <a:rPr lang="en-US" smtClean="0"/>
              <a:pPr>
                <a:defRPr/>
              </a:pPr>
              <a:t>71</a:t>
            </a:fld>
            <a:endParaRPr lang="en-US" smtClean="0"/>
          </a:p>
        </p:txBody>
      </p:sp>
      <p:sp>
        <p:nvSpPr>
          <p:cNvPr id="5789698" name="Rectangle 2"/>
          <p:cNvSpPr>
            <a:spLocks noGrp="1" noRot="1" noChangeAspect="1" noChangeArrowheads="1" noTextEdit="1"/>
          </p:cNvSpPr>
          <p:nvPr>
            <p:ph type="sldImg"/>
          </p:nvPr>
        </p:nvSpPr>
        <p:spPr>
          <a:ln/>
        </p:spPr>
      </p:sp>
      <p:sp>
        <p:nvSpPr>
          <p:cNvPr id="5789699" name="Rectangle 3"/>
          <p:cNvSpPr>
            <a:spLocks noGrp="1" noChangeArrowheads="1"/>
          </p:cNvSpPr>
          <p:nvPr>
            <p:ph type="body" idx="1"/>
          </p:nvPr>
        </p:nvSpPr>
        <p:spPr/>
        <p:txBody>
          <a:bodyPr/>
          <a:lstStyle/>
          <a:p>
            <a:pPr eaLnBrk="1" hangingPunct="1">
              <a:defRPr/>
            </a:pPr>
            <a:r>
              <a:rPr lang="en-US"/>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F63BCA9-040F-2647-B994-2C9ABD3F801A}" type="slidenum">
              <a:rPr lang="en-US" smtClean="0"/>
              <a:pPr>
                <a:defRPr/>
              </a:pPr>
              <a:t>72</a:t>
            </a:fld>
            <a:endParaRPr lang="en-US" smtClean="0"/>
          </a:p>
        </p:txBody>
      </p:sp>
      <p:sp>
        <p:nvSpPr>
          <p:cNvPr id="4215810" name="Rectangle 2"/>
          <p:cNvSpPr>
            <a:spLocks noGrp="1" noRot="1" noChangeAspect="1" noChangeArrowheads="1" noTextEdit="1"/>
          </p:cNvSpPr>
          <p:nvPr>
            <p:ph type="sldImg"/>
          </p:nvPr>
        </p:nvSpPr>
        <p:spPr>
          <a:ln/>
        </p:spPr>
      </p:sp>
      <p:sp>
        <p:nvSpPr>
          <p:cNvPr id="4215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6CFE29A-6D6A-8F4F-BFB8-5DA2197C36B9}" type="slidenum">
              <a:rPr lang="en-US" smtClean="0">
                <a:solidFill>
                  <a:srgbClr val="000000"/>
                </a:solidFill>
              </a:rPr>
              <a:pPr>
                <a:defRPr/>
              </a:pPr>
              <a:t>73</a:t>
            </a:fld>
            <a:endParaRPr lang="en-US" smtClean="0">
              <a:solidFill>
                <a:srgbClr val="000000"/>
              </a:solidFill>
            </a:endParaRPr>
          </a:p>
        </p:txBody>
      </p:sp>
      <p:sp>
        <p:nvSpPr>
          <p:cNvPr id="4217858" name="Rectangle 2"/>
          <p:cNvSpPr>
            <a:spLocks noGrp="1" noRot="1" noChangeAspect="1" noChangeArrowheads="1" noTextEdit="1"/>
          </p:cNvSpPr>
          <p:nvPr>
            <p:ph type="sldImg"/>
          </p:nvPr>
        </p:nvSpPr>
        <p:spPr>
          <a:ln/>
        </p:spPr>
      </p:sp>
      <p:sp>
        <p:nvSpPr>
          <p:cNvPr id="42178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C2889F8-E3ED-9F44-9C8A-608EF495BF51}" type="slidenum">
              <a:rPr lang="en-US" smtClean="0">
                <a:solidFill>
                  <a:srgbClr val="000000"/>
                </a:solidFill>
              </a:rPr>
              <a:pPr>
                <a:defRPr/>
              </a:pPr>
              <a:t>75</a:t>
            </a:fld>
            <a:endParaRPr lang="en-US" smtClean="0">
              <a:solidFill>
                <a:srgbClr val="000000"/>
              </a:solidFill>
            </a:endParaRPr>
          </a:p>
        </p:txBody>
      </p:sp>
      <p:sp>
        <p:nvSpPr>
          <p:cNvPr id="4339714" name="Rectangle 2"/>
          <p:cNvSpPr>
            <a:spLocks noGrp="1" noRot="1" noChangeAspect="1" noChangeArrowheads="1" noTextEdit="1"/>
          </p:cNvSpPr>
          <p:nvPr>
            <p:ph type="sldImg"/>
          </p:nvPr>
        </p:nvSpPr>
        <p:spPr>
          <a:ln/>
        </p:spPr>
      </p:sp>
      <p:sp>
        <p:nvSpPr>
          <p:cNvPr id="433971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DF6D813-1BAD-7047-9689-B4EE05FA6962}" type="slidenum">
              <a:rPr lang="en-US" smtClean="0">
                <a:solidFill>
                  <a:srgbClr val="000000"/>
                </a:solidFill>
              </a:rPr>
              <a:pPr>
                <a:defRPr/>
              </a:pPr>
              <a:t>76</a:t>
            </a:fld>
            <a:endParaRPr lang="en-US" smtClean="0">
              <a:solidFill>
                <a:srgbClr val="000000"/>
              </a:solidFill>
            </a:endParaRPr>
          </a:p>
        </p:txBody>
      </p:sp>
      <p:sp>
        <p:nvSpPr>
          <p:cNvPr id="4341762" name="Rectangle 2"/>
          <p:cNvSpPr>
            <a:spLocks noGrp="1" noRot="1" noChangeAspect="1" noChangeArrowheads="1" noTextEdit="1"/>
          </p:cNvSpPr>
          <p:nvPr>
            <p:ph type="sldImg"/>
          </p:nvPr>
        </p:nvSpPr>
        <p:spPr>
          <a:ln/>
        </p:spPr>
      </p:sp>
      <p:sp>
        <p:nvSpPr>
          <p:cNvPr id="43417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800ECC3-762E-774D-BD70-91D958185FE6}" type="slidenum">
              <a:rPr lang="en-US" smtClean="0">
                <a:solidFill>
                  <a:srgbClr val="000000"/>
                </a:solidFill>
              </a:rPr>
              <a:pPr>
                <a:defRPr/>
              </a:pPr>
              <a:t>77</a:t>
            </a:fld>
            <a:endParaRPr lang="en-US" smtClean="0">
              <a:solidFill>
                <a:srgbClr val="000000"/>
              </a:solidFill>
            </a:endParaRPr>
          </a:p>
        </p:txBody>
      </p:sp>
      <p:sp>
        <p:nvSpPr>
          <p:cNvPr id="4343810" name="Rectangle 2"/>
          <p:cNvSpPr>
            <a:spLocks noGrp="1" noRot="1" noChangeAspect="1" noChangeArrowheads="1" noTextEdit="1"/>
          </p:cNvSpPr>
          <p:nvPr>
            <p:ph type="sldImg"/>
          </p:nvPr>
        </p:nvSpPr>
        <p:spPr>
          <a:ln/>
        </p:spPr>
      </p:sp>
      <p:sp>
        <p:nvSpPr>
          <p:cNvPr id="4343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7C44B0E-FD96-C84F-89F3-30632C641F8B}" type="slidenum">
              <a:rPr lang="en-US" smtClean="0">
                <a:solidFill>
                  <a:srgbClr val="000000"/>
                </a:solidFill>
              </a:rPr>
              <a:pPr>
                <a:defRPr/>
              </a:pPr>
              <a:t>78</a:t>
            </a:fld>
            <a:endParaRPr lang="en-US" smtClean="0">
              <a:solidFill>
                <a:srgbClr val="000000"/>
              </a:solidFill>
            </a:endParaRPr>
          </a:p>
        </p:txBody>
      </p:sp>
      <p:sp>
        <p:nvSpPr>
          <p:cNvPr id="4935682" name="Rectangle 2"/>
          <p:cNvSpPr>
            <a:spLocks noGrp="1" noRot="1" noChangeAspect="1" noChangeArrowheads="1" noTextEdit="1"/>
          </p:cNvSpPr>
          <p:nvPr>
            <p:ph type="sldImg"/>
          </p:nvPr>
        </p:nvSpPr>
        <p:spPr>
          <a:ln/>
        </p:spPr>
      </p:sp>
      <p:sp>
        <p:nvSpPr>
          <p:cNvPr id="4935683" name="Rectangle 3"/>
          <p:cNvSpPr>
            <a:spLocks noGrp="1" noChangeArrowheads="1"/>
          </p:cNvSpPr>
          <p:nvPr>
            <p:ph type="body" idx="1"/>
          </p:nvPr>
        </p:nvSpPr>
        <p:spPr/>
        <p:txBody>
          <a:bodyPr/>
          <a:lstStyle/>
          <a:p>
            <a:pPr eaLnBrk="1" hangingPunct="1">
              <a:defRPr/>
            </a:pPr>
            <a:r>
              <a:rPr lang="en-US"/>
              <a:t>Top chart: Kenneth F. Weaver </a:t>
            </a:r>
            <a:r>
              <a:rPr lang="ja-JP" altLang="en-US"/>
              <a:t>“</a:t>
            </a:r>
            <a:r>
              <a:rPr lang="en-US" altLang="ja-JP"/>
              <a:t>The Search for our Ancestors,</a:t>
            </a:r>
            <a:r>
              <a:rPr lang="ja-JP" altLang="en-US"/>
              <a:t>”</a:t>
            </a:r>
            <a:r>
              <a:rPr lang="en-US" altLang="ja-JP"/>
              <a:t> </a:t>
            </a:r>
            <a:r>
              <a:rPr lang="en-US" altLang="ja-JP" i="1"/>
              <a:t>National Geographic</a:t>
            </a:r>
            <a:r>
              <a:rPr lang="en-US" altLang="ja-JP"/>
              <a:t> (Nov. 1985), pp. 574-577.  Notice the feet, hands, arm length, subtly racist skin color.</a:t>
            </a:r>
          </a:p>
          <a:p>
            <a:pPr eaLnBrk="1" hangingPunct="1">
              <a:defRPr/>
            </a:pPr>
            <a:r>
              <a:rPr lang="en-US"/>
              <a:t>Bottom chart: William Howells (Prof. of Anthrop., Harvard), </a:t>
            </a:r>
            <a:r>
              <a:rPr lang="en-US" i="1"/>
              <a:t>Early Man</a:t>
            </a:r>
            <a:r>
              <a:rPr lang="en-US"/>
              <a:t> (New York: Time-Life Books, 1971), pp. 41-45.</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3AB107E-9189-BB42-9C3A-23F589FFC87E}" type="slidenum">
              <a:rPr lang="en-US" smtClean="0">
                <a:solidFill>
                  <a:srgbClr val="000000"/>
                </a:solidFill>
              </a:rPr>
              <a:pPr>
                <a:defRPr/>
              </a:pPr>
              <a:t>79</a:t>
            </a:fld>
            <a:endParaRPr lang="en-US" smtClean="0">
              <a:solidFill>
                <a:srgbClr val="000000"/>
              </a:solidFill>
            </a:endParaRPr>
          </a:p>
        </p:txBody>
      </p:sp>
      <p:sp>
        <p:nvSpPr>
          <p:cNvPr id="4937730" name="Rectangle 2"/>
          <p:cNvSpPr>
            <a:spLocks noGrp="1" noRot="1" noChangeAspect="1" noChangeArrowheads="1" noTextEdit="1"/>
          </p:cNvSpPr>
          <p:nvPr>
            <p:ph type="sldImg"/>
          </p:nvPr>
        </p:nvSpPr>
        <p:spPr>
          <a:ln/>
        </p:spPr>
      </p:sp>
      <p:sp>
        <p:nvSpPr>
          <p:cNvPr id="4937731" name="Rectangle 3"/>
          <p:cNvSpPr>
            <a:spLocks noGrp="1" noChangeArrowheads="1"/>
          </p:cNvSpPr>
          <p:nvPr>
            <p:ph type="body" idx="1"/>
          </p:nvPr>
        </p:nvSpPr>
        <p:spPr/>
        <p:txBody>
          <a:bodyPr/>
          <a:lstStyle/>
          <a:p>
            <a:pPr eaLnBrk="1" hangingPunct="1">
              <a:defRPr/>
            </a:pPr>
            <a:r>
              <a:rPr lang="en-US" smtClean="0">
                <a:cs typeface="+mn-cs"/>
              </a:rPr>
              <a:t>http://dsc.discovery.com/news/2007/12/11/human-evolution.html, article dated 11 Dec. 2007, accessed 27 July 2008</a:t>
            </a:r>
          </a:p>
          <a:p>
            <a:pPr eaLnBrk="1" hangingPunct="1">
              <a:defRPr/>
            </a:pPr>
            <a:r>
              <a:rPr lang="en-US" smtClean="0">
                <a:cs typeface="+mn-cs"/>
              </a:rPr>
              <a:t>Notice the arm length and subtly racist skin color change.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CD1CBC9-DE1C-D241-B20F-6541A95616B8}" type="slidenum">
              <a:rPr lang="en-US" smtClean="0">
                <a:solidFill>
                  <a:srgbClr val="000000"/>
                </a:solidFill>
              </a:rPr>
              <a:pPr>
                <a:defRPr/>
              </a:pPr>
              <a:t>80</a:t>
            </a:fld>
            <a:endParaRPr lang="en-US" smtClean="0">
              <a:solidFill>
                <a:srgbClr val="000000"/>
              </a:solidFill>
            </a:endParaRPr>
          </a:p>
        </p:txBody>
      </p:sp>
      <p:sp>
        <p:nvSpPr>
          <p:cNvPr id="4221954" name="Rectangle 2"/>
          <p:cNvSpPr>
            <a:spLocks noGrp="1" noRot="1" noChangeAspect="1" noChangeArrowheads="1" noTextEdit="1"/>
          </p:cNvSpPr>
          <p:nvPr>
            <p:ph type="sldImg"/>
          </p:nvPr>
        </p:nvSpPr>
        <p:spPr>
          <a:ln/>
        </p:spPr>
      </p:sp>
      <p:sp>
        <p:nvSpPr>
          <p:cNvPr id="42219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4199DB8-7A89-BD41-BAD7-8BA4CC4C214F}" type="slidenum">
              <a:rPr lang="en-US" smtClean="0">
                <a:solidFill>
                  <a:srgbClr val="000000"/>
                </a:solidFill>
              </a:rPr>
              <a:pPr>
                <a:defRPr/>
              </a:pPr>
              <a:t>81</a:t>
            </a:fld>
            <a:endParaRPr lang="en-US" smtClean="0">
              <a:solidFill>
                <a:srgbClr val="000000"/>
              </a:solidFill>
            </a:endParaRPr>
          </a:p>
        </p:txBody>
      </p:sp>
      <p:sp>
        <p:nvSpPr>
          <p:cNvPr id="58705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defRPr/>
            </a:pPr>
            <a:fld id="{A4328EDE-1390-014C-A8CC-B6625261922D}" type="slidenum">
              <a:rPr lang="en-US" b="0" smtClean="0">
                <a:solidFill>
                  <a:srgbClr val="000000"/>
                </a:solidFill>
              </a:rPr>
              <a:pPr algn="r">
                <a:defRPr/>
              </a:pPr>
              <a:t>81</a:t>
            </a:fld>
            <a:endParaRPr lang="en-US" b="0" smtClean="0">
              <a:solidFill>
                <a:srgbClr val="000000"/>
              </a:solidFill>
            </a:endParaRPr>
          </a:p>
        </p:txBody>
      </p:sp>
      <p:sp>
        <p:nvSpPr>
          <p:cNvPr id="5870595" name="Rectangle 2"/>
          <p:cNvSpPr>
            <a:spLocks noGrp="1" noRot="1" noChangeAspect="1" noChangeArrowheads="1" noTextEdit="1"/>
          </p:cNvSpPr>
          <p:nvPr>
            <p:ph type="sldImg"/>
          </p:nvPr>
        </p:nvSpPr>
        <p:spPr>
          <a:ln/>
        </p:spPr>
      </p:sp>
      <p:sp>
        <p:nvSpPr>
          <p:cNvPr id="5870596"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Revised: September 2005.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30A01FC-8B51-5D44-A6C8-B2CF2A3DC154}" type="slidenum">
              <a:rPr lang="en-US" smtClean="0"/>
              <a:pPr>
                <a:defRPr/>
              </a:pPr>
              <a:t>8</a:t>
            </a:fld>
            <a:endParaRPr lang="en-US" smtClean="0"/>
          </a:p>
        </p:txBody>
      </p:sp>
      <p:sp>
        <p:nvSpPr>
          <p:cNvPr id="1736706" name="Rectangle 2"/>
          <p:cNvSpPr>
            <a:spLocks noGrp="1" noRot="1" noChangeAspect="1" noChangeArrowheads="1" noTextEdit="1"/>
          </p:cNvSpPr>
          <p:nvPr>
            <p:ph type="sldImg"/>
          </p:nvPr>
        </p:nvSpPr>
        <p:spPr>
          <a:ln/>
        </p:spPr>
      </p:sp>
      <p:sp>
        <p:nvSpPr>
          <p:cNvPr id="17367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613947C-15F3-B849-870C-DEB86E2B4525}" type="slidenum">
              <a:rPr lang="en-US" smtClean="0">
                <a:solidFill>
                  <a:srgbClr val="000000"/>
                </a:solidFill>
              </a:rPr>
              <a:pPr>
                <a:defRPr/>
              </a:pPr>
              <a:t>82</a:t>
            </a:fld>
            <a:endParaRPr lang="en-US" smtClean="0">
              <a:solidFill>
                <a:srgbClr val="000000"/>
              </a:solidFill>
            </a:endParaRPr>
          </a:p>
        </p:txBody>
      </p:sp>
      <p:sp>
        <p:nvSpPr>
          <p:cNvPr id="2514946" name="Rectangle 2"/>
          <p:cNvSpPr>
            <a:spLocks noGrp="1" noRot="1" noChangeAspect="1" noChangeArrowheads="1" noTextEdit="1"/>
          </p:cNvSpPr>
          <p:nvPr>
            <p:ph type="sldImg"/>
          </p:nvPr>
        </p:nvSpPr>
        <p:spPr>
          <a:ln/>
        </p:spPr>
      </p:sp>
      <p:sp>
        <p:nvSpPr>
          <p:cNvPr id="25149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CD2F91E-2D50-4247-AD5A-A5229746FC98}" type="slidenum">
              <a:rPr lang="en-US" smtClean="0">
                <a:solidFill>
                  <a:srgbClr val="000000"/>
                </a:solidFill>
              </a:rPr>
              <a:pPr>
                <a:defRPr/>
              </a:pPr>
              <a:t>86</a:t>
            </a:fld>
            <a:endParaRPr lang="en-US" smtClean="0">
              <a:solidFill>
                <a:srgbClr val="000000"/>
              </a:solidFill>
            </a:endParaRPr>
          </a:p>
        </p:txBody>
      </p:sp>
      <p:sp>
        <p:nvSpPr>
          <p:cNvPr id="3009538" name="Rectangle 2"/>
          <p:cNvSpPr>
            <a:spLocks noGrp="1" noRot="1" noChangeAspect="1" noChangeArrowheads="1" noTextEdit="1"/>
          </p:cNvSpPr>
          <p:nvPr>
            <p:ph type="sldImg"/>
          </p:nvPr>
        </p:nvSpPr>
        <p:spPr>
          <a:ln/>
        </p:spPr>
      </p:sp>
      <p:sp>
        <p:nvSpPr>
          <p:cNvPr id="3009539" name="Rectangle 3"/>
          <p:cNvSpPr>
            <a:spLocks noGrp="1" noChangeArrowheads="1"/>
          </p:cNvSpPr>
          <p:nvPr>
            <p:ph type="body" idx="1"/>
          </p:nvPr>
        </p:nvSpPr>
        <p:spPr/>
        <p:txBody>
          <a:bodyPr/>
          <a:lstStyle/>
          <a:p>
            <a:pPr eaLnBrk="1" hangingPunct="1">
              <a:defRPr/>
            </a:pPr>
            <a:r>
              <a:rPr lang="en-US"/>
              <a:t>2008:		Mother is from Ghana, father from Germany, babies born in Berlin.</a:t>
            </a:r>
          </a:p>
          <a:p>
            <a:pPr eaLnBrk="1" hangingPunct="1">
              <a:defRPr/>
            </a:pPr>
            <a:r>
              <a:rPr lang="ja-JP" altLang="en-US"/>
              <a:t>“</a:t>
            </a:r>
            <a:r>
              <a:rPr lang="en-US" altLang="ja-JP"/>
              <a:t>Ryan came first, and everything was as usual, said the hospital</a:t>
            </a:r>
            <a:r>
              <a:rPr lang="fr-FR" altLang="ja-JP"/>
              <a:t>'</a:t>
            </a:r>
            <a:r>
              <a:rPr lang="en-US" altLang="ja-JP"/>
              <a:t>s doctor, Birgit Weber.  But when Leo [black baby] was born, I COULDN</a:t>
            </a:r>
            <a:r>
              <a:rPr lang="fr-FR" altLang="ja-JP"/>
              <a:t>'</a:t>
            </a:r>
            <a:r>
              <a:rPr lang="en-US" altLang="ja-JP"/>
              <a:t>T BELIEVE MY EYES.</a:t>
            </a:r>
            <a:r>
              <a:rPr lang="ja-JP" altLang="en-US"/>
              <a:t>“</a:t>
            </a:r>
            <a:r>
              <a:rPr lang="en-US" altLang="ja-JP"/>
              <a:t> … </a:t>
            </a:r>
            <a:r>
              <a:rPr lang="ja-JP" altLang="en-US"/>
              <a:t>“</a:t>
            </a:r>
            <a:r>
              <a:rPr lang="en-US" altLang="ja-JP"/>
              <a:t>The doctor said she had been present at some 10,000 births over almost 20 years and had never seen anything quite like this, it has been reported.</a:t>
            </a:r>
            <a:r>
              <a:rPr lang="ja-JP" altLang="en-US"/>
              <a:t>”</a:t>
            </a:r>
            <a:endParaRPr lang="en-US" altLang="ja-JP"/>
          </a:p>
          <a:p>
            <a:pPr eaLnBrk="1" hangingPunct="1">
              <a:defRPr/>
            </a:pPr>
            <a:r>
              <a:rPr lang="ja-JP" altLang="en-US"/>
              <a:t>“</a:t>
            </a:r>
            <a:r>
              <a:rPr lang="en-US" altLang="ja-JP"/>
              <a:t>Two in a Million: Twins Born - One Black, One White,</a:t>
            </a:r>
            <a:r>
              <a:rPr lang="ja-JP" altLang="en-US"/>
              <a:t>”</a:t>
            </a:r>
            <a:r>
              <a:rPr lang="en-US" altLang="ja-JP"/>
              <a:t> 17 July 2008, http://www.foxnews.com/story/0,2933,384862,00.html, accessed 18 July 2008.</a:t>
            </a:r>
          </a:p>
          <a:p>
            <a:pPr eaLnBrk="1" hangingPunct="1">
              <a:defRPr/>
            </a:pPr>
            <a:endParaRPr lang="en-US"/>
          </a:p>
          <a:p>
            <a:pPr eaLnBrk="1" hangingPunct="1">
              <a:defRPr/>
            </a:pPr>
            <a:r>
              <a:rPr lang="en-US"/>
              <a:t>Don</a:t>
            </a:r>
            <a:r>
              <a:rPr lang="fr-FR" altLang="ja-JP"/>
              <a:t>'</a:t>
            </a:r>
            <a:r>
              <a:rPr lang="en-US"/>
              <a:t>t know if we have permission to use this picture in a product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8D9A948-593C-F249-98D7-E6BD0C396630}" type="slidenum">
              <a:rPr lang="en-US" smtClean="0">
                <a:solidFill>
                  <a:srgbClr val="000000"/>
                </a:solidFill>
              </a:rPr>
              <a:pPr>
                <a:defRPr/>
              </a:pPr>
              <a:t>87</a:t>
            </a:fld>
            <a:endParaRPr lang="en-US" smtClean="0">
              <a:solidFill>
                <a:srgbClr val="000000"/>
              </a:solidFill>
            </a:endParaRPr>
          </a:p>
        </p:txBody>
      </p:sp>
      <p:sp>
        <p:nvSpPr>
          <p:cNvPr id="1428482" name="Rectangle 2"/>
          <p:cNvSpPr>
            <a:spLocks noGrp="1" noRot="1" noChangeAspect="1" noChangeArrowheads="1" noTextEdit="1"/>
          </p:cNvSpPr>
          <p:nvPr>
            <p:ph type="sldImg"/>
          </p:nvPr>
        </p:nvSpPr>
        <p:spPr>
          <a:ln/>
        </p:spPr>
      </p:sp>
      <p:sp>
        <p:nvSpPr>
          <p:cNvPr id="1428483" name="Rectangle 3"/>
          <p:cNvSpPr>
            <a:spLocks noGrp="1" noChangeArrowheads="1"/>
          </p:cNvSpPr>
          <p:nvPr>
            <p:ph type="body" idx="1"/>
          </p:nvPr>
        </p:nvSpPr>
        <p:spPr/>
        <p:txBody>
          <a:bodyPr/>
          <a:lstStyle/>
          <a:p>
            <a:pPr eaLnBrk="1" hangingPunct="1">
              <a:defRPr/>
            </a:pPr>
            <a:r>
              <a:rPr lang="en-US"/>
              <a:t>2006:  	Both parents have black fathers and white mothers</a:t>
            </a:r>
          </a:p>
          <a:p>
            <a:pPr eaLnBrk="1" hangingPunct="1">
              <a:defRPr/>
            </a:pPr>
            <a:r>
              <a:rPr lang="en-US"/>
              <a:t>Lucy Laing, </a:t>
            </a:r>
            <a:r>
              <a:rPr lang="ja-JP" altLang="en-US"/>
              <a:t>“</a:t>
            </a:r>
            <a:r>
              <a:rPr lang="en-US" altLang="ja-JP"/>
              <a:t>Twin Sisters—One Black, One White—Turn Heads in England,</a:t>
            </a:r>
            <a:r>
              <a:rPr lang="ja-JP" altLang="en-US"/>
              <a:t>”</a:t>
            </a:r>
            <a:r>
              <a:rPr lang="en-US" altLang="ja-JP"/>
              <a:t> </a:t>
            </a:r>
            <a:r>
              <a:rPr lang="en-US" altLang="ja-JP" i="1"/>
              <a:t>JET</a:t>
            </a:r>
            <a:r>
              <a:rPr lang="en-US" altLang="ja-JP"/>
              <a:t>, vol. 109:12 (27 March 2006), p. 36.</a:t>
            </a:r>
          </a:p>
          <a:p>
            <a:pPr eaLnBrk="1" hangingPunct="1">
              <a:defRPr/>
            </a:pPr>
            <a:r>
              <a:rPr lang="en-US"/>
              <a:t>AiG has permission to use this picture.  It is used in the museum.</a:t>
            </a:r>
          </a:p>
          <a:p>
            <a:pPr eaLnBrk="1" hangingPunct="1">
              <a:defRPr/>
            </a:pP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2766380-43FC-D140-9021-2D825DF6D8C1}" type="slidenum">
              <a:rPr lang="en-US" smtClean="0">
                <a:solidFill>
                  <a:srgbClr val="000000"/>
                </a:solidFill>
              </a:rPr>
              <a:pPr>
                <a:defRPr/>
              </a:pPr>
              <a:t>88</a:t>
            </a:fld>
            <a:endParaRPr lang="en-US" smtClean="0">
              <a:solidFill>
                <a:srgbClr val="000000"/>
              </a:solidFill>
            </a:endParaRPr>
          </a:p>
        </p:txBody>
      </p:sp>
      <p:sp>
        <p:nvSpPr>
          <p:cNvPr id="4226050" name="Rectangle 2"/>
          <p:cNvSpPr>
            <a:spLocks noGrp="1" noRot="1" noChangeAspect="1" noChangeArrowheads="1" noTextEdit="1"/>
          </p:cNvSpPr>
          <p:nvPr>
            <p:ph type="sldImg"/>
          </p:nvPr>
        </p:nvSpPr>
        <p:spPr>
          <a:ln/>
        </p:spPr>
      </p:sp>
      <p:sp>
        <p:nvSpPr>
          <p:cNvPr id="42260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818086B-8CD3-F747-9F35-7A9C9780233C}" type="slidenum">
              <a:rPr lang="en-US" smtClean="0">
                <a:solidFill>
                  <a:srgbClr val="000000"/>
                </a:solidFill>
              </a:rPr>
              <a:pPr>
                <a:defRPr/>
              </a:pPr>
              <a:t>89</a:t>
            </a:fld>
            <a:endParaRPr lang="en-US" smtClean="0">
              <a:solidFill>
                <a:srgbClr val="000000"/>
              </a:solidFill>
            </a:endParaRPr>
          </a:p>
        </p:txBody>
      </p:sp>
      <p:sp>
        <p:nvSpPr>
          <p:cNvPr id="5800962" name="Rectangle 2"/>
          <p:cNvSpPr>
            <a:spLocks noGrp="1" noRot="1" noChangeAspect="1" noChangeArrowheads="1" noTextEdit="1"/>
          </p:cNvSpPr>
          <p:nvPr>
            <p:ph type="sldImg"/>
          </p:nvPr>
        </p:nvSpPr>
        <p:spPr>
          <a:ln/>
        </p:spPr>
      </p:sp>
      <p:sp>
        <p:nvSpPr>
          <p:cNvPr id="5800963" name="Rectangle 3"/>
          <p:cNvSpPr>
            <a:spLocks noGrp="1" noChangeArrowheads="1"/>
          </p:cNvSpPr>
          <p:nvPr>
            <p:ph type="body" idx="1"/>
          </p:nvPr>
        </p:nvSpPr>
        <p:spPr/>
        <p:txBody>
          <a:bodyPr/>
          <a:lstStyle/>
          <a:p>
            <a:pPr eaLnBrk="1" hangingPunct="1">
              <a:defRPr/>
            </a:pPr>
            <a:r>
              <a:rPr lang="en-US"/>
              <a:t>From Reinhard Junker, Is Man Descended from Adam? (Biblical Creation Society, 2000, translated by Steven Robinson), p. 37.</a:t>
            </a:r>
          </a:p>
          <a:p>
            <a:pPr eaLnBrk="1" hangingPunct="1">
              <a:defRPr/>
            </a:pPr>
            <a:r>
              <a:rPr lang="en-US" i="1"/>
              <a:t>Neanderthal</a:t>
            </a:r>
            <a:r>
              <a:rPr lang="en-US"/>
              <a:t>, </a:t>
            </a:r>
            <a:r>
              <a:rPr lang="en-US" i="1"/>
              <a:t>Homo erectus</a:t>
            </a:r>
            <a:r>
              <a:rPr lang="en-US"/>
              <a:t> and </a:t>
            </a:r>
            <a:r>
              <a:rPr lang="en-US" i="1"/>
              <a:t>Cro Magnon</a:t>
            </a:r>
            <a:r>
              <a:rPr lang="en-US"/>
              <a:t> have the same range of brain size and the same inner ear structure (key for determining that they habitually walked upright) as modern man has. They buried their dead and did artwork like modern man does, too.</a:t>
            </a:r>
          </a:p>
          <a:p>
            <a:pPr eaLnBrk="1" hangingPunct="1">
              <a:defRPr/>
            </a:pPr>
            <a:r>
              <a:rPr lang="en-US"/>
              <a:t>Good article (dated 2000) on Homo erectus being equal to modern man is: John Woodmorrape, </a:t>
            </a:r>
            <a:r>
              <a:rPr lang="ja-JP" altLang="en-US"/>
              <a:t>“</a:t>
            </a:r>
            <a:r>
              <a:rPr lang="en-US" altLang="ja-JP"/>
              <a:t>How different is the cranial-vault thickness of </a:t>
            </a:r>
            <a:r>
              <a:rPr lang="en-US" altLang="ja-JP" i="1"/>
              <a:t>Homo erectus</a:t>
            </a:r>
            <a:r>
              <a:rPr lang="en-US" altLang="ja-JP"/>
              <a:t> from modern man?</a:t>
            </a:r>
            <a:r>
              <a:rPr lang="ja-JP" altLang="en-US"/>
              <a:t>”</a:t>
            </a:r>
            <a:r>
              <a:rPr lang="en-US" altLang="ja-JP"/>
              <a:t>, &lt;www.answersingenesis.org/home/area/magazines/tj/docs/v14n1_cranium.asp&gt;</a:t>
            </a:r>
          </a:p>
          <a:p>
            <a:pPr eaLnBrk="1" hangingPunct="1">
              <a:defRPr/>
            </a:pPr>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9E52AEA-095A-EE4D-B825-CF66BCF2F42D}" type="slidenum">
              <a:rPr lang="en-US" smtClean="0">
                <a:solidFill>
                  <a:srgbClr val="000000"/>
                </a:solidFill>
              </a:rPr>
              <a:pPr>
                <a:defRPr/>
              </a:pPr>
              <a:t>90</a:t>
            </a:fld>
            <a:endParaRPr lang="en-US" smtClean="0">
              <a:solidFill>
                <a:srgbClr val="000000"/>
              </a:solidFill>
            </a:endParaRPr>
          </a:p>
        </p:txBody>
      </p:sp>
      <p:sp>
        <p:nvSpPr>
          <p:cNvPr id="5803010" name="Rectangle 2"/>
          <p:cNvSpPr>
            <a:spLocks noGrp="1" noRot="1" noChangeAspect="1" noChangeArrowheads="1" noTextEdit="1"/>
          </p:cNvSpPr>
          <p:nvPr>
            <p:ph type="sldImg"/>
          </p:nvPr>
        </p:nvSpPr>
        <p:spPr>
          <a:ln/>
        </p:spPr>
      </p:sp>
      <p:sp>
        <p:nvSpPr>
          <p:cNvPr id="58030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F27E236-7EC2-CE45-9CEB-E56F3E25C5E0}" type="slidenum">
              <a:rPr lang="en-US" smtClean="0">
                <a:solidFill>
                  <a:srgbClr val="000000"/>
                </a:solidFill>
              </a:rPr>
              <a:pPr>
                <a:defRPr/>
              </a:pPr>
              <a:t>92</a:t>
            </a:fld>
            <a:endParaRPr lang="en-US" smtClean="0">
              <a:solidFill>
                <a:srgbClr val="000000"/>
              </a:solidFill>
            </a:endParaRPr>
          </a:p>
        </p:txBody>
      </p:sp>
      <p:sp>
        <p:nvSpPr>
          <p:cNvPr id="1380354" name="Rectangle 2"/>
          <p:cNvSpPr>
            <a:spLocks noGrp="1" noRot="1" noChangeAspect="1" noChangeArrowheads="1" noTextEdit="1"/>
          </p:cNvSpPr>
          <p:nvPr>
            <p:ph type="sldImg"/>
          </p:nvPr>
        </p:nvSpPr>
        <p:spPr>
          <a:ln/>
        </p:spPr>
      </p:sp>
      <p:sp>
        <p:nvSpPr>
          <p:cNvPr id="13803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78D0934-FF7A-9449-B673-D4517DC80358}" type="slidenum">
              <a:rPr lang="en-US" smtClean="0">
                <a:solidFill>
                  <a:srgbClr val="000000"/>
                </a:solidFill>
              </a:rPr>
              <a:pPr>
                <a:defRPr/>
              </a:pPr>
              <a:t>93</a:t>
            </a:fld>
            <a:endParaRPr lang="en-US" smtClean="0">
              <a:solidFill>
                <a:srgbClr val="000000"/>
              </a:solidFill>
            </a:endParaRPr>
          </a:p>
        </p:txBody>
      </p:sp>
      <p:sp>
        <p:nvSpPr>
          <p:cNvPr id="2464770" name="Rectangle 2"/>
          <p:cNvSpPr>
            <a:spLocks noGrp="1" noRot="1" noChangeAspect="1" noChangeArrowheads="1" noTextEdit="1"/>
          </p:cNvSpPr>
          <p:nvPr>
            <p:ph type="sldImg"/>
          </p:nvPr>
        </p:nvSpPr>
        <p:spPr>
          <a:ln/>
        </p:spPr>
      </p:sp>
      <p:sp>
        <p:nvSpPr>
          <p:cNvPr id="2464771" name="Rectangle 3"/>
          <p:cNvSpPr>
            <a:spLocks noGrp="1" noChangeArrowheads="1"/>
          </p:cNvSpPr>
          <p:nvPr>
            <p:ph type="body" idx="1"/>
          </p:nvPr>
        </p:nvSpPr>
        <p:spPr/>
        <p:txBody>
          <a:bodyPr/>
          <a:lstStyle/>
          <a:p>
            <a:pPr eaLnBrk="1" hangingPunct="1">
              <a:defRPr/>
            </a:pPr>
            <a:r>
              <a:rPr lang="en-US"/>
              <a:t>Picture and quote: Assoc. Press, </a:t>
            </a:r>
            <a:r>
              <a:rPr lang="ja-JP" altLang="en-US"/>
              <a:t>“</a:t>
            </a:r>
            <a:r>
              <a:rPr lang="en-US" altLang="ja-JP"/>
              <a:t>Crowds go ape over </a:t>
            </a:r>
            <a:r>
              <a:rPr lang="fr-FR" altLang="ja-JP"/>
              <a:t>'</a:t>
            </a:r>
            <a:r>
              <a:rPr lang="en-US" altLang="ja-JP"/>
              <a:t>humans</a:t>
            </a:r>
            <a:r>
              <a:rPr lang="fr-FR" altLang="ja-JP"/>
              <a:t>'</a:t>
            </a:r>
            <a:r>
              <a:rPr lang="en-US" altLang="ja-JP"/>
              <a:t> zoo exhibit,</a:t>
            </a:r>
            <a:r>
              <a:rPr lang="ja-JP" altLang="en-US"/>
              <a:t>”</a:t>
            </a:r>
            <a:r>
              <a:rPr lang="en-US" altLang="ja-JP"/>
              <a:t> 26 Aug. 2005, http://www.msnbc.msn.com/id/9087023/, still on line as video clip and article on 2011 May 22.</a:t>
            </a:r>
          </a:p>
          <a:p>
            <a:pPr eaLnBrk="1" hangingPunct="1">
              <a:defRPr/>
            </a:pP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BA60F2B-CE9D-6C46-BDC3-92715495D20F}" type="slidenum">
              <a:rPr lang="en-US" smtClean="0">
                <a:solidFill>
                  <a:srgbClr val="000000"/>
                </a:solidFill>
              </a:rPr>
              <a:pPr>
                <a:defRPr/>
              </a:pPr>
              <a:t>94</a:t>
            </a:fld>
            <a:endParaRPr lang="en-US" smtClean="0">
              <a:solidFill>
                <a:srgbClr val="000000"/>
              </a:solidFill>
            </a:endParaRPr>
          </a:p>
        </p:txBody>
      </p:sp>
      <p:sp>
        <p:nvSpPr>
          <p:cNvPr id="5806082" name="Rectangle 2"/>
          <p:cNvSpPr>
            <a:spLocks noGrp="1" noRot="1" noChangeAspect="1" noChangeArrowheads="1" noTextEdit="1"/>
          </p:cNvSpPr>
          <p:nvPr>
            <p:ph type="sldImg"/>
          </p:nvPr>
        </p:nvSpPr>
        <p:spPr>
          <a:ln/>
        </p:spPr>
      </p:sp>
      <p:sp>
        <p:nvSpPr>
          <p:cNvPr id="58060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E054BE4-C092-9446-AA73-6BA9D75F45A3}" type="slidenum">
              <a:rPr lang="en-US" smtClean="0">
                <a:solidFill>
                  <a:srgbClr val="000000"/>
                </a:solidFill>
              </a:rPr>
              <a:pPr>
                <a:defRPr/>
              </a:pPr>
              <a:t>95</a:t>
            </a:fld>
            <a:endParaRPr lang="en-US" smtClean="0">
              <a:solidFill>
                <a:srgbClr val="000000"/>
              </a:solidFill>
            </a:endParaRPr>
          </a:p>
        </p:txBody>
      </p:sp>
      <p:sp>
        <p:nvSpPr>
          <p:cNvPr id="5808130" name="Rectangle 2"/>
          <p:cNvSpPr>
            <a:spLocks noGrp="1" noRot="1" noChangeAspect="1" noChangeArrowheads="1" noTextEdit="1"/>
          </p:cNvSpPr>
          <p:nvPr>
            <p:ph type="sldImg"/>
          </p:nvPr>
        </p:nvSpPr>
        <p:spPr>
          <a:ln/>
        </p:spPr>
      </p:sp>
      <p:sp>
        <p:nvSpPr>
          <p:cNvPr id="58081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3CD4B8A-7017-A847-AB92-DFA269CD3F83}" type="slidenum">
              <a:rPr lang="en-US" smtClean="0"/>
              <a:pPr>
                <a:defRPr/>
              </a:pPr>
              <a:t>9</a:t>
            </a:fld>
            <a:endParaRPr lang="en-US" smtClean="0"/>
          </a:p>
        </p:txBody>
      </p:sp>
      <p:sp>
        <p:nvSpPr>
          <p:cNvPr id="4947970" name="Rectangle 2"/>
          <p:cNvSpPr>
            <a:spLocks noGrp="1" noRot="1" noChangeAspect="1" noChangeArrowheads="1" noTextEdit="1"/>
          </p:cNvSpPr>
          <p:nvPr>
            <p:ph type="sldImg"/>
          </p:nvPr>
        </p:nvSpPr>
        <p:spPr>
          <a:ln/>
        </p:spPr>
      </p:sp>
      <p:sp>
        <p:nvSpPr>
          <p:cNvPr id="49479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F41199A-E834-4640-8EE5-3B68A18FF663}" type="slidenum">
              <a:rPr lang="en-US" smtClean="0">
                <a:solidFill>
                  <a:srgbClr val="000000"/>
                </a:solidFill>
              </a:rPr>
              <a:pPr>
                <a:defRPr/>
              </a:pPr>
              <a:t>96</a:t>
            </a:fld>
            <a:endParaRPr lang="en-US" smtClean="0">
              <a:solidFill>
                <a:srgbClr val="000000"/>
              </a:solidFill>
            </a:endParaRPr>
          </a:p>
        </p:txBody>
      </p:sp>
      <p:sp>
        <p:nvSpPr>
          <p:cNvPr id="5780482" name="Rectangle 2"/>
          <p:cNvSpPr>
            <a:spLocks noGrp="1" noRot="1" noChangeAspect="1" noChangeArrowheads="1" noTextEdit="1"/>
          </p:cNvSpPr>
          <p:nvPr>
            <p:ph type="sldImg"/>
          </p:nvPr>
        </p:nvSpPr>
        <p:spPr>
          <a:ln/>
        </p:spPr>
      </p:sp>
      <p:sp>
        <p:nvSpPr>
          <p:cNvPr id="5780483" name="Rectangle 3"/>
          <p:cNvSpPr>
            <a:spLocks noGrp="1" noChangeArrowheads="1"/>
          </p:cNvSpPr>
          <p:nvPr>
            <p:ph type="body" idx="1"/>
          </p:nvPr>
        </p:nvSpPr>
        <p:spPr/>
        <p:txBody>
          <a:bodyPr/>
          <a:lstStyle/>
          <a:p>
            <a:pPr eaLnBrk="1" hangingPunct="1">
              <a:defRPr/>
            </a:pPr>
            <a:r>
              <a:rPr lang="en-US" smtClean="0">
                <a:solidFill>
                  <a:schemeClr val="bg1"/>
                </a:solidFill>
                <a:cs typeface="+mn-cs"/>
              </a:rPr>
              <a:t>https://atheists.org/atheism/Christmas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C8F7902-13CC-3041-940C-AD715BAF8DF3}" type="slidenum">
              <a:rPr lang="en-US" smtClean="0">
                <a:solidFill>
                  <a:srgbClr val="000000"/>
                </a:solidFill>
              </a:rPr>
              <a:pPr>
                <a:defRPr/>
              </a:pPr>
              <a:t>97</a:t>
            </a:fld>
            <a:endParaRPr lang="en-US" smtClean="0">
              <a:solidFill>
                <a:srgbClr val="000000"/>
              </a:solidFill>
            </a:endParaRPr>
          </a:p>
        </p:txBody>
      </p:sp>
      <p:sp>
        <p:nvSpPr>
          <p:cNvPr id="5816322" name="Rectangle 2"/>
          <p:cNvSpPr>
            <a:spLocks noGrp="1" noRot="1" noChangeAspect="1" noChangeArrowheads="1" noTextEdit="1"/>
          </p:cNvSpPr>
          <p:nvPr>
            <p:ph type="sldImg"/>
          </p:nvPr>
        </p:nvSpPr>
        <p:spPr>
          <a:ln/>
        </p:spPr>
      </p:sp>
      <p:sp>
        <p:nvSpPr>
          <p:cNvPr id="58163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C19DC8E-BD11-B34F-9011-341C594A6CB6}" type="slidenum">
              <a:rPr lang="en-US" smtClean="0">
                <a:solidFill>
                  <a:srgbClr val="000000"/>
                </a:solidFill>
              </a:rPr>
              <a:pPr>
                <a:defRPr/>
              </a:pPr>
              <a:t>99</a:t>
            </a:fld>
            <a:endParaRPr lang="en-US" smtClean="0">
              <a:solidFill>
                <a:srgbClr val="000000"/>
              </a:solidFill>
            </a:endParaRPr>
          </a:p>
        </p:txBody>
      </p:sp>
      <p:sp>
        <p:nvSpPr>
          <p:cNvPr id="3061762" name="Rectangle 2"/>
          <p:cNvSpPr>
            <a:spLocks noGrp="1" noRot="1" noChangeAspect="1" noChangeArrowheads="1" noTextEdit="1"/>
          </p:cNvSpPr>
          <p:nvPr>
            <p:ph type="sldImg"/>
          </p:nvPr>
        </p:nvSpPr>
        <p:spPr>
          <a:ln/>
        </p:spPr>
      </p:sp>
      <p:sp>
        <p:nvSpPr>
          <p:cNvPr id="30617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E25594F-6862-AE43-AFAA-27D4B86C6C54}" type="slidenum">
              <a:rPr lang="en-US" smtClean="0">
                <a:solidFill>
                  <a:srgbClr val="000000"/>
                </a:solidFill>
              </a:rPr>
              <a:pPr>
                <a:defRPr/>
              </a:pPr>
              <a:t>100</a:t>
            </a:fld>
            <a:endParaRPr lang="en-US" smtClean="0">
              <a:solidFill>
                <a:srgbClr val="000000"/>
              </a:solidFill>
            </a:endParaRPr>
          </a:p>
        </p:txBody>
      </p:sp>
      <p:sp>
        <p:nvSpPr>
          <p:cNvPr id="4731906" name="Rectangle 2"/>
          <p:cNvSpPr>
            <a:spLocks noGrp="1" noRot="1" noChangeAspect="1" noChangeArrowheads="1" noTextEdit="1"/>
          </p:cNvSpPr>
          <p:nvPr>
            <p:ph type="sldImg"/>
          </p:nvPr>
        </p:nvSpPr>
        <p:spPr>
          <a:ln/>
        </p:spPr>
      </p:sp>
      <p:sp>
        <p:nvSpPr>
          <p:cNvPr id="4731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2EF62A6-7697-C442-9F42-91F273FDD300}" type="slidenum">
              <a:rPr lang="en-US" smtClean="0">
                <a:solidFill>
                  <a:srgbClr val="000000"/>
                </a:solidFill>
              </a:rPr>
              <a:pPr>
                <a:defRPr/>
              </a:pPr>
              <a:t>101</a:t>
            </a:fld>
            <a:endParaRPr lang="en-US" smtClean="0">
              <a:solidFill>
                <a:srgbClr val="000000"/>
              </a:solidFill>
            </a:endParaRPr>
          </a:p>
        </p:txBody>
      </p:sp>
      <p:sp>
        <p:nvSpPr>
          <p:cNvPr id="4952066" name="Rectangle 2"/>
          <p:cNvSpPr>
            <a:spLocks noGrp="1" noRot="1" noChangeAspect="1" noChangeArrowheads="1" noTextEdit="1"/>
          </p:cNvSpPr>
          <p:nvPr>
            <p:ph type="sldImg"/>
          </p:nvPr>
        </p:nvSpPr>
        <p:spPr>
          <a:ln/>
        </p:spPr>
      </p:sp>
      <p:sp>
        <p:nvSpPr>
          <p:cNvPr id="49520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D1A079A-9116-E34B-AE7B-82F6F0122E49}" type="slidenum">
              <a:rPr lang="en-US" smtClean="0">
                <a:solidFill>
                  <a:srgbClr val="000000"/>
                </a:solidFill>
              </a:rPr>
              <a:pPr>
                <a:defRPr/>
              </a:pPr>
              <a:t>102</a:t>
            </a:fld>
            <a:endParaRPr lang="en-US" smtClean="0">
              <a:solidFill>
                <a:srgbClr val="000000"/>
              </a:solidFill>
            </a:endParaRPr>
          </a:p>
        </p:txBody>
      </p:sp>
      <p:sp>
        <p:nvSpPr>
          <p:cNvPr id="4738050" name="Rectangle 2"/>
          <p:cNvSpPr>
            <a:spLocks noGrp="1" noRot="1" noChangeAspect="1" noChangeArrowheads="1" noTextEdit="1"/>
          </p:cNvSpPr>
          <p:nvPr>
            <p:ph type="sldImg"/>
          </p:nvPr>
        </p:nvSpPr>
        <p:spPr>
          <a:ln/>
        </p:spPr>
      </p:sp>
      <p:sp>
        <p:nvSpPr>
          <p:cNvPr id="47380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05DAC07-2934-7E4C-ACBA-6B76EC5E79B2}" type="slidenum">
              <a:rPr lang="en-US" smtClean="0"/>
              <a:pPr>
                <a:defRPr/>
              </a:pPr>
              <a:t>103</a:t>
            </a:fld>
            <a:endParaRPr lang="en-US" smtClean="0"/>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35BA2-5F2C-CA47-80F2-9FC8702D6E41}" type="slidenum">
              <a:rPr lang="en-US"/>
              <a:pPr>
                <a:defRPr/>
              </a:pPr>
              <a:t>‹#›</a:t>
            </a:fld>
            <a:endParaRPr lang="en-US"/>
          </a:p>
        </p:txBody>
      </p:sp>
    </p:spTree>
    <p:extLst>
      <p:ext uri="{BB962C8B-B14F-4D97-AF65-F5344CB8AC3E}">
        <p14:creationId xmlns:p14="http://schemas.microsoft.com/office/powerpoint/2010/main" val="528792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AD8509-2860-6F40-ADAB-4BC934DA5545}" type="slidenum">
              <a:rPr lang="en-US"/>
              <a:pPr>
                <a:defRPr/>
              </a:pPr>
              <a:t>‹#›</a:t>
            </a:fld>
            <a:endParaRPr lang="en-US"/>
          </a:p>
        </p:txBody>
      </p:sp>
    </p:spTree>
    <p:extLst>
      <p:ext uri="{BB962C8B-B14F-4D97-AF65-F5344CB8AC3E}">
        <p14:creationId xmlns:p14="http://schemas.microsoft.com/office/powerpoint/2010/main" val="35111472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9974B7C-8D97-7D4B-860D-87B7AD34DD81}" type="slidenum">
              <a:rPr lang="en-US"/>
              <a:pPr>
                <a:defRPr/>
              </a:pPr>
              <a:t>‹#›</a:t>
            </a:fld>
            <a:endParaRPr lang="en-US"/>
          </a:p>
        </p:txBody>
      </p:sp>
    </p:spTree>
    <p:extLst>
      <p:ext uri="{BB962C8B-B14F-4D97-AF65-F5344CB8AC3E}">
        <p14:creationId xmlns:p14="http://schemas.microsoft.com/office/powerpoint/2010/main" val="1757818619"/>
      </p:ext>
    </p:extLst>
  </p:cSld>
  <p:clrMapOvr>
    <a:masterClrMapping/>
  </p:clrMapOvr>
  <p:transition xmlns:p14="http://schemas.microsoft.com/office/powerpoint/2010/main">
    <p:cut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6808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21898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412116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14629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25555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28887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9737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50232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216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AE34E3-F8C0-434B-BA78-BC26EF079EB3}" type="slidenum">
              <a:rPr lang="en-US"/>
              <a:pPr>
                <a:defRPr/>
              </a:pPr>
              <a:t>‹#›</a:t>
            </a:fld>
            <a:endParaRPr lang="en-US"/>
          </a:p>
        </p:txBody>
      </p:sp>
    </p:spTree>
    <p:extLst>
      <p:ext uri="{BB962C8B-B14F-4D97-AF65-F5344CB8AC3E}">
        <p14:creationId xmlns:p14="http://schemas.microsoft.com/office/powerpoint/2010/main" val="40618577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7711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136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9494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4845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2456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4503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45137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77564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6883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5623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6017C6-5739-E740-A1B2-359580D3195C}" type="slidenum">
              <a:rPr lang="en-US"/>
              <a:pPr>
                <a:defRPr/>
              </a:pPr>
              <a:t>‹#›</a:t>
            </a:fld>
            <a:endParaRPr lang="en-US"/>
          </a:p>
        </p:txBody>
      </p:sp>
    </p:spTree>
    <p:extLst>
      <p:ext uri="{BB962C8B-B14F-4D97-AF65-F5344CB8AC3E}">
        <p14:creationId xmlns:p14="http://schemas.microsoft.com/office/powerpoint/2010/main" val="37642332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70611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63700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824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019397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7645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28080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4088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8701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77739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10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93B14-FB64-B646-9AE1-A1B214BF9AA3}" type="slidenum">
              <a:rPr lang="en-US"/>
              <a:pPr>
                <a:defRPr/>
              </a:pPr>
              <a:t>‹#›</a:t>
            </a:fld>
            <a:endParaRPr lang="en-US"/>
          </a:p>
        </p:txBody>
      </p:sp>
    </p:spTree>
    <p:extLst>
      <p:ext uri="{BB962C8B-B14F-4D97-AF65-F5344CB8AC3E}">
        <p14:creationId xmlns:p14="http://schemas.microsoft.com/office/powerpoint/2010/main" val="32209729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2817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23152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3827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3354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09912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9218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294611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81239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43552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4612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232584-50D4-4042-B304-07993CF6C079}" type="slidenum">
              <a:rPr lang="en-US"/>
              <a:pPr>
                <a:defRPr/>
              </a:pPr>
              <a:t>‹#›</a:t>
            </a:fld>
            <a:endParaRPr lang="en-US"/>
          </a:p>
        </p:txBody>
      </p:sp>
    </p:spTree>
    <p:extLst>
      <p:ext uri="{BB962C8B-B14F-4D97-AF65-F5344CB8AC3E}">
        <p14:creationId xmlns:p14="http://schemas.microsoft.com/office/powerpoint/2010/main" val="31478985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1637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58041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8038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580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19729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6326812"/>
      </p:ext>
    </p:extLst>
  </p:cSld>
  <p:clrMapOvr>
    <a:masterClrMapping/>
  </p:clrMapOvr>
  <p:transition xmlns:p14="http://schemas.microsoft.com/office/powerpoint/2010/mai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315173"/>
      </p:ext>
    </p:extLst>
  </p:cSld>
  <p:clrMapOvr>
    <a:masterClrMapping/>
  </p:clrMapOvr>
  <p:transition xmlns:p14="http://schemas.microsoft.com/office/powerpoint/2010/mai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9610517"/>
      </p:ext>
    </p:extLst>
  </p:cSld>
  <p:clrMapOvr>
    <a:masterClrMapping/>
  </p:clrMapOvr>
  <p:transition xmlns:p14="http://schemas.microsoft.com/office/powerpoint/2010/mai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300291"/>
      </p:ext>
    </p:extLst>
  </p:cSld>
  <p:clrMapOvr>
    <a:masterClrMapping/>
  </p:clrMapOvr>
  <p:transition xmlns:p14="http://schemas.microsoft.com/office/powerpoint/2010/mai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463692"/>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EFE26-959F-5E43-BB1A-88D6B7362ECB}" type="slidenum">
              <a:rPr lang="en-US"/>
              <a:pPr>
                <a:defRPr/>
              </a:pPr>
              <a:t>‹#›</a:t>
            </a:fld>
            <a:endParaRPr lang="en-US"/>
          </a:p>
        </p:txBody>
      </p:sp>
    </p:spTree>
    <p:extLst>
      <p:ext uri="{BB962C8B-B14F-4D97-AF65-F5344CB8AC3E}">
        <p14:creationId xmlns:p14="http://schemas.microsoft.com/office/powerpoint/2010/main" val="2136379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0331788"/>
      </p:ext>
    </p:extLst>
  </p:cSld>
  <p:clrMapOvr>
    <a:masterClrMapping/>
  </p:clrMapOvr>
  <p:transition xmlns:p14="http://schemas.microsoft.com/office/powerpoint/2010/mai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817156"/>
      </p:ext>
    </p:extLst>
  </p:cSld>
  <p:clrMapOvr>
    <a:masterClrMapping/>
  </p:clrMapOvr>
  <p:transition xmlns:p14="http://schemas.microsoft.com/office/powerpoint/2010/mai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9612502"/>
      </p:ext>
    </p:extLst>
  </p:cSld>
  <p:clrMapOvr>
    <a:masterClrMapping/>
  </p:clrMapOvr>
  <p:transition xmlns:p14="http://schemas.microsoft.com/office/powerpoint/2010/mai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7005629"/>
      </p:ext>
    </p:extLst>
  </p:cSld>
  <p:clrMapOvr>
    <a:masterClrMapping/>
  </p:clrMapOvr>
  <p:transition xmlns:p14="http://schemas.microsoft.com/office/powerpoint/2010/mai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2577556"/>
      </p:ext>
    </p:extLst>
  </p:cSld>
  <p:clrMapOvr>
    <a:masterClrMapping/>
  </p:clrMapOvr>
  <p:transition xmlns:p14="http://schemas.microsoft.com/office/powerpoint/2010/mai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83521"/>
      </p:ext>
    </p:extLst>
  </p:cSld>
  <p:clrMapOvr>
    <a:masterClrMapping/>
  </p:clrMapOvr>
  <p:transition xmlns:p14="http://schemas.microsoft.com/office/powerpoint/2010/mai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47366069"/>
      </p:ext>
    </p:extLst>
  </p:cSld>
  <p:clrMapOvr>
    <a:masterClrMapping/>
  </p:clrMapOvr>
  <p:transition xmlns:p14="http://schemas.microsoft.com/office/powerpoint/2010/mai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1514459"/>
      </p:ext>
    </p:extLst>
  </p:cSld>
  <p:clrMapOvr>
    <a:masterClrMapping/>
  </p:clrMapOvr>
  <p:transition xmlns:p14="http://schemas.microsoft.com/office/powerpoint/2010/mai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5262310"/>
      </p:ext>
    </p:extLst>
  </p:cSld>
  <p:clrMapOvr>
    <a:masterClrMapping/>
  </p:clrMapOvr>
  <p:transition xmlns:p14="http://schemas.microsoft.com/office/powerpoint/2010/mai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7673487"/>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573976-8111-A049-BBB6-06C30CFA1B46}" type="slidenum">
              <a:rPr lang="en-US"/>
              <a:pPr>
                <a:defRPr/>
              </a:pPr>
              <a:t>‹#›</a:t>
            </a:fld>
            <a:endParaRPr lang="en-US"/>
          </a:p>
        </p:txBody>
      </p:sp>
    </p:spTree>
    <p:extLst>
      <p:ext uri="{BB962C8B-B14F-4D97-AF65-F5344CB8AC3E}">
        <p14:creationId xmlns:p14="http://schemas.microsoft.com/office/powerpoint/2010/main" val="29302972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532645"/>
      </p:ext>
    </p:extLst>
  </p:cSld>
  <p:clrMapOvr>
    <a:masterClrMapping/>
  </p:clrMapOvr>
  <p:transition xmlns:p14="http://schemas.microsoft.com/office/powerpoint/2010/mai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4342337"/>
      </p:ext>
    </p:extLst>
  </p:cSld>
  <p:clrMapOvr>
    <a:masterClrMapping/>
  </p:clrMapOvr>
  <p:transition xmlns:p14="http://schemas.microsoft.com/office/powerpoint/2010/mai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716048"/>
      </p:ext>
    </p:extLst>
  </p:cSld>
  <p:clrMapOvr>
    <a:masterClrMapping/>
  </p:clrMapOvr>
  <p:transition xmlns:p14="http://schemas.microsoft.com/office/powerpoint/2010/mai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0857616"/>
      </p:ext>
    </p:extLst>
  </p:cSld>
  <p:clrMapOvr>
    <a:masterClrMapping/>
  </p:clrMapOvr>
  <p:transition xmlns:p14="http://schemas.microsoft.com/office/powerpoint/2010/mai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3484433"/>
      </p:ext>
    </p:extLst>
  </p:cSld>
  <p:clrMapOvr>
    <a:masterClrMapping/>
  </p:clrMapOvr>
  <p:transition xmlns:p14="http://schemas.microsoft.com/office/powerpoint/2010/mai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1039474"/>
      </p:ext>
    </p:extLst>
  </p:cSld>
  <p:clrMapOvr>
    <a:masterClrMapping/>
  </p:clrMapOvr>
  <p:transition xmlns:p14="http://schemas.microsoft.com/office/powerpoint/2010/mai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2399488"/>
      </p:ext>
    </p:extLst>
  </p:cSld>
  <p:clrMapOvr>
    <a:masterClrMapping/>
  </p:clrMapOvr>
  <p:transition xmlns:p14="http://schemas.microsoft.com/office/powerpoint/2010/mai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332456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98242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22807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61A843-3422-6F4C-9531-FF9C5B69B0FA}" type="slidenum">
              <a:rPr lang="en-US"/>
              <a:pPr>
                <a:defRPr/>
              </a:pPr>
              <a:t>‹#›</a:t>
            </a:fld>
            <a:endParaRPr lang="en-US"/>
          </a:p>
        </p:txBody>
      </p:sp>
    </p:spTree>
    <p:extLst>
      <p:ext uri="{BB962C8B-B14F-4D97-AF65-F5344CB8AC3E}">
        <p14:creationId xmlns:p14="http://schemas.microsoft.com/office/powerpoint/2010/main" val="27460640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17847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97525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97582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6106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43786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17926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6632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91243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552121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1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EB88F2-F6F2-5843-82B8-3FF7807EE229}" type="slidenum">
              <a:rPr lang="en-US"/>
              <a:pPr>
                <a:defRPr/>
              </a:pPr>
              <a:t>‹#›</a:t>
            </a:fld>
            <a:endParaRPr lang="en-US"/>
          </a:p>
        </p:txBody>
      </p:sp>
    </p:spTree>
    <p:extLst>
      <p:ext uri="{BB962C8B-B14F-4D97-AF65-F5344CB8AC3E}">
        <p14:creationId xmlns:p14="http://schemas.microsoft.com/office/powerpoint/2010/main" val="14279891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62234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602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029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27420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13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23580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11656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17978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86245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EB707B-65EC-2346-8A3B-DD95D774D514}" type="slidenum">
              <a:rPr lang="en-US"/>
              <a:pPr>
                <a:defRPr/>
              </a:pPr>
              <a:t>‹#›</a:t>
            </a:fld>
            <a:endParaRPr lang="en-US"/>
          </a:p>
        </p:txBody>
      </p:sp>
    </p:spTree>
    <p:extLst>
      <p:ext uri="{BB962C8B-B14F-4D97-AF65-F5344CB8AC3E}">
        <p14:creationId xmlns:p14="http://schemas.microsoft.com/office/powerpoint/2010/main" val="3326312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DB1095-831F-614D-9BE5-279A903F4740}" type="slidenum">
              <a:rPr lang="en-US"/>
              <a:pPr>
                <a:defRPr/>
              </a:pPr>
              <a:t>‹#›</a:t>
            </a:fld>
            <a:endParaRPr lang="en-US"/>
          </a:p>
        </p:txBody>
      </p:sp>
    </p:spTree>
    <p:extLst>
      <p:ext uri="{BB962C8B-B14F-4D97-AF65-F5344CB8AC3E}">
        <p14:creationId xmlns:p14="http://schemas.microsoft.com/office/powerpoint/2010/main" val="40406402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9DE56C-D664-3B48-BE82-3C71EDB158B4}" type="slidenum">
              <a:rPr lang="en-US"/>
              <a:pPr>
                <a:defRPr/>
              </a:pPr>
              <a:t>‹#›</a:t>
            </a:fld>
            <a:endParaRPr lang="en-US"/>
          </a:p>
        </p:txBody>
      </p:sp>
    </p:spTree>
    <p:extLst>
      <p:ext uri="{BB962C8B-B14F-4D97-AF65-F5344CB8AC3E}">
        <p14:creationId xmlns:p14="http://schemas.microsoft.com/office/powerpoint/2010/main" val="27506075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C3120F-BCDE-8942-B463-780C4525EA1F}" type="slidenum">
              <a:rPr lang="en-US"/>
              <a:pPr>
                <a:defRPr/>
              </a:pPr>
              <a:t>‹#›</a:t>
            </a:fld>
            <a:endParaRPr lang="en-US"/>
          </a:p>
        </p:txBody>
      </p:sp>
    </p:spTree>
    <p:extLst>
      <p:ext uri="{BB962C8B-B14F-4D97-AF65-F5344CB8AC3E}">
        <p14:creationId xmlns:p14="http://schemas.microsoft.com/office/powerpoint/2010/main" val="19777175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421D90-201C-F94C-AAE0-B95DA7E390A4}" type="slidenum">
              <a:rPr lang="en-US"/>
              <a:pPr>
                <a:defRPr/>
              </a:pPr>
              <a:t>‹#›</a:t>
            </a:fld>
            <a:endParaRPr lang="en-US"/>
          </a:p>
        </p:txBody>
      </p:sp>
    </p:spTree>
    <p:extLst>
      <p:ext uri="{BB962C8B-B14F-4D97-AF65-F5344CB8AC3E}">
        <p14:creationId xmlns:p14="http://schemas.microsoft.com/office/powerpoint/2010/main" val="9479439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866808-9E04-F244-85A7-76B36689B666}" type="slidenum">
              <a:rPr lang="en-US"/>
              <a:pPr>
                <a:defRPr/>
              </a:pPr>
              <a:t>‹#›</a:t>
            </a:fld>
            <a:endParaRPr lang="en-US"/>
          </a:p>
        </p:txBody>
      </p:sp>
    </p:spTree>
    <p:extLst>
      <p:ext uri="{BB962C8B-B14F-4D97-AF65-F5344CB8AC3E}">
        <p14:creationId xmlns:p14="http://schemas.microsoft.com/office/powerpoint/2010/main" val="14797776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C5E407-2385-D240-9C4C-952F5140C78D}" type="slidenum">
              <a:rPr lang="en-US"/>
              <a:pPr>
                <a:defRPr/>
              </a:pPr>
              <a:t>‹#›</a:t>
            </a:fld>
            <a:endParaRPr lang="en-US"/>
          </a:p>
        </p:txBody>
      </p:sp>
    </p:spTree>
    <p:extLst>
      <p:ext uri="{BB962C8B-B14F-4D97-AF65-F5344CB8AC3E}">
        <p14:creationId xmlns:p14="http://schemas.microsoft.com/office/powerpoint/2010/main" val="38785946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23B19D-D9C2-BB4A-964A-1B02B881E771}" type="slidenum">
              <a:rPr lang="en-US"/>
              <a:pPr>
                <a:defRPr/>
              </a:pPr>
              <a:t>‹#›</a:t>
            </a:fld>
            <a:endParaRPr lang="en-US"/>
          </a:p>
        </p:txBody>
      </p:sp>
    </p:spTree>
    <p:extLst>
      <p:ext uri="{BB962C8B-B14F-4D97-AF65-F5344CB8AC3E}">
        <p14:creationId xmlns:p14="http://schemas.microsoft.com/office/powerpoint/2010/main" val="38886146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40C593-45EF-B54F-B7A3-C1A2674DFC3D}" type="slidenum">
              <a:rPr lang="en-US"/>
              <a:pPr>
                <a:defRPr/>
              </a:pPr>
              <a:t>‹#›</a:t>
            </a:fld>
            <a:endParaRPr lang="en-US"/>
          </a:p>
        </p:txBody>
      </p:sp>
    </p:spTree>
    <p:extLst>
      <p:ext uri="{BB962C8B-B14F-4D97-AF65-F5344CB8AC3E}">
        <p14:creationId xmlns:p14="http://schemas.microsoft.com/office/powerpoint/2010/main" val="7078482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0276D2-B153-DE4E-BD07-CDD693CF8AF7}" type="slidenum">
              <a:rPr lang="en-US"/>
              <a:pPr>
                <a:defRPr/>
              </a:pPr>
              <a:t>‹#›</a:t>
            </a:fld>
            <a:endParaRPr lang="en-US"/>
          </a:p>
        </p:txBody>
      </p:sp>
    </p:spTree>
    <p:extLst>
      <p:ext uri="{BB962C8B-B14F-4D97-AF65-F5344CB8AC3E}">
        <p14:creationId xmlns:p14="http://schemas.microsoft.com/office/powerpoint/2010/main" val="13093004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A83AB7-27DF-564B-B687-D3791B33FB91}" type="slidenum">
              <a:rPr lang="en-US"/>
              <a:pPr>
                <a:defRPr/>
              </a:pPr>
              <a:t>‹#›</a:t>
            </a:fld>
            <a:endParaRPr lang="en-US"/>
          </a:p>
        </p:txBody>
      </p:sp>
    </p:spTree>
    <p:extLst>
      <p:ext uri="{BB962C8B-B14F-4D97-AF65-F5344CB8AC3E}">
        <p14:creationId xmlns:p14="http://schemas.microsoft.com/office/powerpoint/2010/main" val="33591746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DDFF23-FC95-914D-BBE1-A2D44146F0C0}" type="slidenum">
              <a:rPr lang="en-US"/>
              <a:pPr>
                <a:defRPr/>
              </a:pPr>
              <a:t>‹#›</a:t>
            </a:fld>
            <a:endParaRPr lang="en-US"/>
          </a:p>
        </p:txBody>
      </p:sp>
    </p:spTree>
    <p:extLst>
      <p:ext uri="{BB962C8B-B14F-4D97-AF65-F5344CB8AC3E}">
        <p14:creationId xmlns:p14="http://schemas.microsoft.com/office/powerpoint/2010/main" val="350836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D86A5-440D-8443-AC4B-6F6AD6AE463B}" type="slidenum">
              <a:rPr lang="en-US"/>
              <a:pPr>
                <a:defRPr/>
              </a:pPr>
              <a:t>‹#›</a:t>
            </a:fld>
            <a:endParaRPr lang="en-US"/>
          </a:p>
        </p:txBody>
      </p:sp>
    </p:spTree>
    <p:extLst>
      <p:ext uri="{BB962C8B-B14F-4D97-AF65-F5344CB8AC3E}">
        <p14:creationId xmlns:p14="http://schemas.microsoft.com/office/powerpoint/2010/main" val="2654105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BA1699-2BB4-4541-81CD-C1F41E9DD9B1}" type="slidenum">
              <a:rPr lang="en-US"/>
              <a:pPr>
                <a:defRPr/>
              </a:pPr>
              <a:t>‹#›</a:t>
            </a:fld>
            <a:endParaRPr lang="en-US"/>
          </a:p>
        </p:txBody>
      </p:sp>
    </p:spTree>
    <p:extLst>
      <p:ext uri="{BB962C8B-B14F-4D97-AF65-F5344CB8AC3E}">
        <p14:creationId xmlns:p14="http://schemas.microsoft.com/office/powerpoint/2010/main" val="2307932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739017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6439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535506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96509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14069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423677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5888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08650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65063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2051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E597D5-05BD-C44F-BE9E-C16CE445B82E}" type="slidenum">
              <a:rPr lang="en-US"/>
              <a:pPr>
                <a:defRPr/>
              </a:pPr>
              <a:t>‹#›</a:t>
            </a:fld>
            <a:endParaRPr lang="en-US"/>
          </a:p>
        </p:txBody>
      </p:sp>
    </p:spTree>
    <p:extLst>
      <p:ext uri="{BB962C8B-B14F-4D97-AF65-F5344CB8AC3E}">
        <p14:creationId xmlns:p14="http://schemas.microsoft.com/office/powerpoint/2010/main" val="37769759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05446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213930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94527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55031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2823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3307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26716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8231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59179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8419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1F240-267B-094D-A903-45EB24D71921}" type="slidenum">
              <a:rPr lang="en-US"/>
              <a:pPr>
                <a:defRPr/>
              </a:pPr>
              <a:t>‹#›</a:t>
            </a:fld>
            <a:endParaRPr lang="en-US"/>
          </a:p>
        </p:txBody>
      </p:sp>
    </p:spTree>
    <p:extLst>
      <p:ext uri="{BB962C8B-B14F-4D97-AF65-F5344CB8AC3E}">
        <p14:creationId xmlns:p14="http://schemas.microsoft.com/office/powerpoint/2010/main" val="23608958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8556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90012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508741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3172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826261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76492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490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63576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3252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4438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A46A7B-4175-F94B-B40C-8B681F21B9AC}" type="slidenum">
              <a:rPr lang="en-US"/>
              <a:pPr>
                <a:defRPr/>
              </a:pPr>
              <a:t>‹#›</a:t>
            </a:fld>
            <a:endParaRPr lang="en-US"/>
          </a:p>
        </p:txBody>
      </p:sp>
    </p:spTree>
    <p:extLst>
      <p:ext uri="{BB962C8B-B14F-4D97-AF65-F5344CB8AC3E}">
        <p14:creationId xmlns:p14="http://schemas.microsoft.com/office/powerpoint/2010/main" val="2566624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40835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466217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22625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062312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97552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611134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16815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3616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35588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11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9002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20574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81853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22111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22135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839362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31985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83810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25241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49036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1191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5676936"/>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0489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41579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54617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2790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05586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676746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08543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563405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10926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3339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84247875"/>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24449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2601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60413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61692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1831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214003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A4E04E-25AD-A243-886C-C259E4024067}" type="slidenum">
              <a:rPr lang="en-US"/>
              <a:pPr>
                <a:defRPr/>
              </a:pPr>
              <a:t>‹#›</a:t>
            </a:fld>
            <a:endParaRPr lang="en-US"/>
          </a:p>
        </p:txBody>
      </p:sp>
    </p:spTree>
    <p:extLst>
      <p:ext uri="{BB962C8B-B14F-4D97-AF65-F5344CB8AC3E}">
        <p14:creationId xmlns:p14="http://schemas.microsoft.com/office/powerpoint/2010/main" val="222986683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DC219-2986-7542-8C44-8338D16EE285}" type="slidenum">
              <a:rPr lang="en-US"/>
              <a:pPr>
                <a:defRPr/>
              </a:pPr>
              <a:t>‹#›</a:t>
            </a:fld>
            <a:endParaRPr lang="en-US"/>
          </a:p>
        </p:txBody>
      </p:sp>
    </p:spTree>
    <p:extLst>
      <p:ext uri="{BB962C8B-B14F-4D97-AF65-F5344CB8AC3E}">
        <p14:creationId xmlns:p14="http://schemas.microsoft.com/office/powerpoint/2010/main" val="21596587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726D68-78D0-B249-9415-42A86E8E46D5}" type="slidenum">
              <a:rPr lang="en-US"/>
              <a:pPr>
                <a:defRPr/>
              </a:pPr>
              <a:t>‹#›</a:t>
            </a:fld>
            <a:endParaRPr lang="en-US"/>
          </a:p>
        </p:txBody>
      </p:sp>
    </p:spTree>
    <p:extLst>
      <p:ext uri="{BB962C8B-B14F-4D97-AF65-F5344CB8AC3E}">
        <p14:creationId xmlns:p14="http://schemas.microsoft.com/office/powerpoint/2010/main" val="20610029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E4F6A2-54F2-8B4C-9324-8B0E1F4F9AA9}" type="slidenum">
              <a:rPr lang="en-US"/>
              <a:pPr>
                <a:defRPr/>
              </a:pPr>
              <a:t>‹#›</a:t>
            </a:fld>
            <a:endParaRPr lang="en-US"/>
          </a:p>
        </p:txBody>
      </p:sp>
    </p:spTree>
    <p:extLst>
      <p:ext uri="{BB962C8B-B14F-4D97-AF65-F5344CB8AC3E}">
        <p14:creationId xmlns:p14="http://schemas.microsoft.com/office/powerpoint/2010/main" val="2259856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92889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3C7027-6662-F54B-B72C-3E6E6776F17C}" type="slidenum">
              <a:rPr lang="en-US"/>
              <a:pPr>
                <a:defRPr/>
              </a:pPr>
              <a:t>‹#›</a:t>
            </a:fld>
            <a:endParaRPr lang="en-US"/>
          </a:p>
        </p:txBody>
      </p:sp>
    </p:spTree>
    <p:extLst>
      <p:ext uri="{BB962C8B-B14F-4D97-AF65-F5344CB8AC3E}">
        <p14:creationId xmlns:p14="http://schemas.microsoft.com/office/powerpoint/2010/main" val="11756095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60A519-7E14-B546-BA4A-DA0839B0DDA4}" type="slidenum">
              <a:rPr lang="en-US"/>
              <a:pPr>
                <a:defRPr/>
              </a:pPr>
              <a:t>‹#›</a:t>
            </a:fld>
            <a:endParaRPr lang="en-US"/>
          </a:p>
        </p:txBody>
      </p:sp>
    </p:spTree>
    <p:extLst>
      <p:ext uri="{BB962C8B-B14F-4D97-AF65-F5344CB8AC3E}">
        <p14:creationId xmlns:p14="http://schemas.microsoft.com/office/powerpoint/2010/main" val="17423746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67FEF7-3BBA-5645-B333-DF55F41F0E31}" type="slidenum">
              <a:rPr lang="en-US"/>
              <a:pPr>
                <a:defRPr/>
              </a:pPr>
              <a:t>‹#›</a:t>
            </a:fld>
            <a:endParaRPr lang="en-US"/>
          </a:p>
        </p:txBody>
      </p:sp>
    </p:spTree>
    <p:extLst>
      <p:ext uri="{BB962C8B-B14F-4D97-AF65-F5344CB8AC3E}">
        <p14:creationId xmlns:p14="http://schemas.microsoft.com/office/powerpoint/2010/main" val="38512735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DBFAEA-6AE9-A747-B2E2-087EEC16C53E}" type="slidenum">
              <a:rPr lang="en-US"/>
              <a:pPr>
                <a:defRPr/>
              </a:pPr>
              <a:t>‹#›</a:t>
            </a:fld>
            <a:endParaRPr lang="en-US"/>
          </a:p>
        </p:txBody>
      </p:sp>
    </p:spTree>
    <p:extLst>
      <p:ext uri="{BB962C8B-B14F-4D97-AF65-F5344CB8AC3E}">
        <p14:creationId xmlns:p14="http://schemas.microsoft.com/office/powerpoint/2010/main" val="41653723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492646-4C53-4843-9573-F8DA63D29535}" type="slidenum">
              <a:rPr lang="en-US"/>
              <a:pPr>
                <a:defRPr/>
              </a:pPr>
              <a:t>‹#›</a:t>
            </a:fld>
            <a:endParaRPr lang="en-US"/>
          </a:p>
        </p:txBody>
      </p:sp>
    </p:spTree>
    <p:extLst>
      <p:ext uri="{BB962C8B-B14F-4D97-AF65-F5344CB8AC3E}">
        <p14:creationId xmlns:p14="http://schemas.microsoft.com/office/powerpoint/2010/main" val="26116912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91DE46-D774-FD45-8CE4-68752D62B594}" type="slidenum">
              <a:rPr lang="en-US"/>
              <a:pPr>
                <a:defRPr/>
              </a:pPr>
              <a:t>‹#›</a:t>
            </a:fld>
            <a:endParaRPr lang="en-US"/>
          </a:p>
        </p:txBody>
      </p:sp>
    </p:spTree>
    <p:extLst>
      <p:ext uri="{BB962C8B-B14F-4D97-AF65-F5344CB8AC3E}">
        <p14:creationId xmlns:p14="http://schemas.microsoft.com/office/powerpoint/2010/main" val="10146563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AA4D69-4995-3449-BD31-F802AFE714CE}" type="slidenum">
              <a:rPr lang="en-US"/>
              <a:pPr>
                <a:defRPr/>
              </a:pPr>
              <a:t>‹#›</a:t>
            </a:fld>
            <a:endParaRPr lang="en-US"/>
          </a:p>
        </p:txBody>
      </p:sp>
    </p:spTree>
    <p:extLst>
      <p:ext uri="{BB962C8B-B14F-4D97-AF65-F5344CB8AC3E}">
        <p14:creationId xmlns:p14="http://schemas.microsoft.com/office/powerpoint/2010/main" val="37416458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127175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64607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12072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4410716"/>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87048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799638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18450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300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6159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48188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09089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7475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66751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3224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2974125"/>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9331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5518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66628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9897986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7475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94459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76611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79623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97549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529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71C2CF-AF49-0940-A8FC-A933D3DE6222}" type="slidenum">
              <a:rPr lang="en-US"/>
              <a:pPr>
                <a:defRPr/>
              </a:pPr>
              <a:t>‹#›</a:t>
            </a:fld>
            <a:endParaRPr lang="en-US"/>
          </a:p>
        </p:txBody>
      </p:sp>
    </p:spTree>
    <p:extLst>
      <p:ext uri="{BB962C8B-B14F-4D97-AF65-F5344CB8AC3E}">
        <p14:creationId xmlns:p14="http://schemas.microsoft.com/office/powerpoint/2010/main" val="1677842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901240"/>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21520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677034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8496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30736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785014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1844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58403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008104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24468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194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301054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451726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23970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436498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26956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98943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785204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358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91158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11170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8017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5597950"/>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519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046410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69447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57919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233784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79665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243201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2054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95948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2818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78219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17185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99730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855660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863285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698515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58402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60243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8870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79362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8991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405332"/>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37710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59356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8100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023451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590788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647509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22137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405517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563713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0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36292F8C-32AB-494E-8969-C973FF5362FA}" type="slidenum">
              <a:rPr lang="en-AU"/>
              <a:pPr>
                <a:defRPr/>
              </a:pPr>
              <a:t>‹#›</a:t>
            </a:fld>
            <a:endParaRPr lang="en-AU"/>
          </a:p>
        </p:txBody>
      </p:sp>
    </p:spTree>
    <p:extLst>
      <p:ext uri="{BB962C8B-B14F-4D97-AF65-F5344CB8AC3E}">
        <p14:creationId xmlns:p14="http://schemas.microsoft.com/office/powerpoint/2010/main" val="23097240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33900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49755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013035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8088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13088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19832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4237414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56421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71088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3757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8619A144-C9AF-1442-9BB7-487339E09C6A}" type="slidenum">
              <a:rPr lang="en-AU"/>
              <a:pPr>
                <a:defRPr/>
              </a:pPr>
              <a:t>‹#›</a:t>
            </a:fld>
            <a:endParaRPr lang="en-AU"/>
          </a:p>
        </p:txBody>
      </p:sp>
    </p:spTree>
    <p:extLst>
      <p:ext uri="{BB962C8B-B14F-4D97-AF65-F5344CB8AC3E}">
        <p14:creationId xmlns:p14="http://schemas.microsoft.com/office/powerpoint/2010/main" val="95312940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2181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98005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405603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395261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927922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300910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76189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993166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41383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1619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6CCEE202-6607-5840-B60B-ED8EA261DB7B}" type="slidenum">
              <a:rPr lang="en-AU"/>
              <a:pPr>
                <a:defRPr/>
              </a:pPr>
              <a:t>‹#›</a:t>
            </a:fld>
            <a:endParaRPr lang="en-AU"/>
          </a:p>
        </p:txBody>
      </p:sp>
    </p:spTree>
    <p:extLst>
      <p:ext uri="{BB962C8B-B14F-4D97-AF65-F5344CB8AC3E}">
        <p14:creationId xmlns:p14="http://schemas.microsoft.com/office/powerpoint/2010/main" val="75656208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70272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3795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523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414774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792630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931240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5776448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849167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8222129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6092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7A659C40-0F00-AF4B-892D-22DD949B4DC1}" type="slidenum">
              <a:rPr lang="en-AU"/>
              <a:pPr>
                <a:defRPr/>
              </a:pPr>
              <a:t>‹#›</a:t>
            </a:fld>
            <a:endParaRPr lang="en-AU"/>
          </a:p>
        </p:txBody>
      </p:sp>
    </p:spTree>
    <p:extLst>
      <p:ext uri="{BB962C8B-B14F-4D97-AF65-F5344CB8AC3E}">
        <p14:creationId xmlns:p14="http://schemas.microsoft.com/office/powerpoint/2010/main" val="103480503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1590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804750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83078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31354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222912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74997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48457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3689018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88267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77461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7A5EB7EE-E832-1740-8F1F-2D63BC14C6AF}" type="slidenum">
              <a:rPr lang="en-AU"/>
              <a:pPr>
                <a:defRPr/>
              </a:pPr>
              <a:t>‹#›</a:t>
            </a:fld>
            <a:endParaRPr lang="en-AU"/>
          </a:p>
        </p:txBody>
      </p:sp>
    </p:spTree>
    <p:extLst>
      <p:ext uri="{BB962C8B-B14F-4D97-AF65-F5344CB8AC3E}">
        <p14:creationId xmlns:p14="http://schemas.microsoft.com/office/powerpoint/2010/main" val="106481823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935512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76829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672693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20651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06491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9647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59849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414613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552570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317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DD379-CC0A-C343-B816-92E4E1CB3282}" type="slidenum">
              <a:rPr lang="en-US"/>
              <a:pPr>
                <a:defRPr/>
              </a:pPr>
              <a:t>‹#›</a:t>
            </a:fld>
            <a:endParaRPr lang="en-US"/>
          </a:p>
        </p:txBody>
      </p:sp>
    </p:spTree>
    <p:extLst>
      <p:ext uri="{BB962C8B-B14F-4D97-AF65-F5344CB8AC3E}">
        <p14:creationId xmlns:p14="http://schemas.microsoft.com/office/powerpoint/2010/main" val="4251568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3BFF0DDC-B5B8-C74C-82F8-3E0ED046C908}" type="slidenum">
              <a:rPr lang="en-AU"/>
              <a:pPr>
                <a:defRPr/>
              </a:pPr>
              <a:t>‹#›</a:t>
            </a:fld>
            <a:endParaRPr lang="en-AU"/>
          </a:p>
        </p:txBody>
      </p:sp>
    </p:spTree>
    <p:extLst>
      <p:ext uri="{BB962C8B-B14F-4D97-AF65-F5344CB8AC3E}">
        <p14:creationId xmlns:p14="http://schemas.microsoft.com/office/powerpoint/2010/main" val="425546141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6587799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9136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23380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125816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18004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22915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853428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444328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351026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10676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0E05CB45-F9DF-E643-9EC4-3E3811ABBC79}" type="slidenum">
              <a:rPr lang="en-AU"/>
              <a:pPr>
                <a:defRPr/>
              </a:pPr>
              <a:t>‹#›</a:t>
            </a:fld>
            <a:endParaRPr lang="en-AU"/>
          </a:p>
        </p:txBody>
      </p:sp>
    </p:spTree>
    <p:extLst>
      <p:ext uri="{BB962C8B-B14F-4D97-AF65-F5344CB8AC3E}">
        <p14:creationId xmlns:p14="http://schemas.microsoft.com/office/powerpoint/2010/main" val="231942616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033665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152374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61058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98634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909082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58519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360425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675635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11620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6985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66DA19D1-EFEC-854A-8D2E-8951D634BE00}" type="slidenum">
              <a:rPr lang="en-AU"/>
              <a:pPr>
                <a:defRPr/>
              </a:pPr>
              <a:t>‹#›</a:t>
            </a:fld>
            <a:endParaRPr lang="en-AU"/>
          </a:p>
        </p:txBody>
      </p:sp>
    </p:spTree>
    <p:extLst>
      <p:ext uri="{BB962C8B-B14F-4D97-AF65-F5344CB8AC3E}">
        <p14:creationId xmlns:p14="http://schemas.microsoft.com/office/powerpoint/2010/main" val="184390388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2896221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68749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114017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875815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9413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338440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92568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605848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5141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2439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F88AF23-6E6D-5E4F-A89A-4DA07FDC835A}" type="slidenum">
              <a:rPr lang="en-AU"/>
              <a:pPr>
                <a:defRPr/>
              </a:pPr>
              <a:t>‹#›</a:t>
            </a:fld>
            <a:endParaRPr lang="en-AU"/>
          </a:p>
        </p:txBody>
      </p:sp>
    </p:spTree>
    <p:extLst>
      <p:ext uri="{BB962C8B-B14F-4D97-AF65-F5344CB8AC3E}">
        <p14:creationId xmlns:p14="http://schemas.microsoft.com/office/powerpoint/2010/main" val="215226993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452228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055269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097237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266171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68020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796458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151004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1357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05966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3193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9A111F7E-71A2-024B-BF02-28B0B6BABA01}" type="slidenum">
              <a:rPr lang="en-AU"/>
              <a:pPr>
                <a:defRPr/>
              </a:pPr>
              <a:t>‹#›</a:t>
            </a:fld>
            <a:endParaRPr lang="en-AU"/>
          </a:p>
        </p:txBody>
      </p:sp>
    </p:spTree>
    <p:extLst>
      <p:ext uri="{BB962C8B-B14F-4D97-AF65-F5344CB8AC3E}">
        <p14:creationId xmlns:p14="http://schemas.microsoft.com/office/powerpoint/2010/main" val="129948857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856902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204360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3755236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312272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881746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498555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41981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98765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27895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4251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AEFD746-3D43-0D40-9490-FA0FAE3F8866}" type="slidenum">
              <a:rPr lang="en-AU"/>
              <a:pPr>
                <a:defRPr/>
              </a:pPr>
              <a:t>‹#›</a:t>
            </a:fld>
            <a:endParaRPr lang="en-AU"/>
          </a:p>
        </p:txBody>
      </p:sp>
    </p:spTree>
    <p:extLst>
      <p:ext uri="{BB962C8B-B14F-4D97-AF65-F5344CB8AC3E}">
        <p14:creationId xmlns:p14="http://schemas.microsoft.com/office/powerpoint/2010/main" val="155278954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369593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379908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147839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606490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265909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321364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877196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82151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82996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034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780855"/>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269213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203936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744301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16385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540336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421402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458271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00278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71186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5444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5222411"/>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48604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102997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9092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401093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989702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1963833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381912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0110225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65474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508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28778858"/>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9250947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39998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320003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648449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207309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04887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829368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970282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2702491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58850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3951835"/>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292989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782637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4208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481786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824368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24696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1812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990820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106089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4449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2ED077-2096-E147-82E6-33708237D2CF}" type="slidenum">
              <a:rPr lang="en-US"/>
              <a:pPr>
                <a:defRPr/>
              </a:pPr>
              <a:t>‹#›</a:t>
            </a:fld>
            <a:endParaRPr lang="en-US"/>
          </a:p>
        </p:txBody>
      </p:sp>
    </p:spTree>
    <p:extLst>
      <p:ext uri="{BB962C8B-B14F-4D97-AF65-F5344CB8AC3E}">
        <p14:creationId xmlns:p14="http://schemas.microsoft.com/office/powerpoint/2010/main" val="182311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026122"/>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8998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568827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5548223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02724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533187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141143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8329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006118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0995C-2DB8-0D4B-BCC4-7CF39DC83562}" type="slidenum">
              <a:rPr lang="en-US"/>
              <a:pPr>
                <a:defRPr/>
              </a:pPr>
              <a:t>‹#›</a:t>
            </a:fld>
            <a:endParaRPr lang="en-US"/>
          </a:p>
        </p:txBody>
      </p:sp>
    </p:spTree>
    <p:extLst>
      <p:ext uri="{BB962C8B-B14F-4D97-AF65-F5344CB8AC3E}">
        <p14:creationId xmlns:p14="http://schemas.microsoft.com/office/powerpoint/2010/main" val="369984076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60C20E-AA2F-4846-B09F-1F9EE5B89B02}" type="slidenum">
              <a:rPr lang="en-US"/>
              <a:pPr>
                <a:defRPr/>
              </a:pPr>
              <a:t>‹#›</a:t>
            </a:fld>
            <a:endParaRPr lang="en-US"/>
          </a:p>
        </p:txBody>
      </p:sp>
    </p:spTree>
    <p:extLst>
      <p:ext uri="{BB962C8B-B14F-4D97-AF65-F5344CB8AC3E}">
        <p14:creationId xmlns:p14="http://schemas.microsoft.com/office/powerpoint/2010/main" val="1795075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2578410"/>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259CD-58C7-194D-B0DE-7422877B931F}" type="slidenum">
              <a:rPr lang="en-US"/>
              <a:pPr>
                <a:defRPr/>
              </a:pPr>
              <a:t>‹#›</a:t>
            </a:fld>
            <a:endParaRPr lang="en-US"/>
          </a:p>
        </p:txBody>
      </p:sp>
    </p:spTree>
    <p:extLst>
      <p:ext uri="{BB962C8B-B14F-4D97-AF65-F5344CB8AC3E}">
        <p14:creationId xmlns:p14="http://schemas.microsoft.com/office/powerpoint/2010/main" val="301940573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79E8FB-5ECB-8F43-933D-41A5019994D5}" type="slidenum">
              <a:rPr lang="en-US"/>
              <a:pPr>
                <a:defRPr/>
              </a:pPr>
              <a:t>‹#›</a:t>
            </a:fld>
            <a:endParaRPr lang="en-US"/>
          </a:p>
        </p:txBody>
      </p:sp>
    </p:spTree>
    <p:extLst>
      <p:ext uri="{BB962C8B-B14F-4D97-AF65-F5344CB8AC3E}">
        <p14:creationId xmlns:p14="http://schemas.microsoft.com/office/powerpoint/2010/main" val="48731705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E1D402-3E0A-464A-9129-3B658ECDB179}" type="slidenum">
              <a:rPr lang="en-US"/>
              <a:pPr>
                <a:defRPr/>
              </a:pPr>
              <a:t>‹#›</a:t>
            </a:fld>
            <a:endParaRPr lang="en-US"/>
          </a:p>
        </p:txBody>
      </p:sp>
    </p:spTree>
    <p:extLst>
      <p:ext uri="{BB962C8B-B14F-4D97-AF65-F5344CB8AC3E}">
        <p14:creationId xmlns:p14="http://schemas.microsoft.com/office/powerpoint/2010/main" val="131721746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55C0BE-A9B4-5C42-8BD5-385040E01118}" type="slidenum">
              <a:rPr lang="en-US"/>
              <a:pPr>
                <a:defRPr/>
              </a:pPr>
              <a:t>‹#›</a:t>
            </a:fld>
            <a:endParaRPr lang="en-US"/>
          </a:p>
        </p:txBody>
      </p:sp>
    </p:spTree>
    <p:extLst>
      <p:ext uri="{BB962C8B-B14F-4D97-AF65-F5344CB8AC3E}">
        <p14:creationId xmlns:p14="http://schemas.microsoft.com/office/powerpoint/2010/main" val="124715382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FE65AF-3727-3145-A84B-BFDEC6FDB907}" type="slidenum">
              <a:rPr lang="en-US"/>
              <a:pPr>
                <a:defRPr/>
              </a:pPr>
              <a:t>‹#›</a:t>
            </a:fld>
            <a:endParaRPr lang="en-US"/>
          </a:p>
        </p:txBody>
      </p:sp>
    </p:spTree>
    <p:extLst>
      <p:ext uri="{BB962C8B-B14F-4D97-AF65-F5344CB8AC3E}">
        <p14:creationId xmlns:p14="http://schemas.microsoft.com/office/powerpoint/2010/main" val="183138623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E454C-83E9-454A-96E7-EB1F8DFC34FD}" type="slidenum">
              <a:rPr lang="en-US"/>
              <a:pPr>
                <a:defRPr/>
              </a:pPr>
              <a:t>‹#›</a:t>
            </a:fld>
            <a:endParaRPr lang="en-US"/>
          </a:p>
        </p:txBody>
      </p:sp>
    </p:spTree>
    <p:extLst>
      <p:ext uri="{BB962C8B-B14F-4D97-AF65-F5344CB8AC3E}">
        <p14:creationId xmlns:p14="http://schemas.microsoft.com/office/powerpoint/2010/main" val="226228286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20DA6-0E9E-124A-9985-9353D281FE78}" type="slidenum">
              <a:rPr lang="en-US"/>
              <a:pPr>
                <a:defRPr/>
              </a:pPr>
              <a:t>‹#›</a:t>
            </a:fld>
            <a:endParaRPr lang="en-US"/>
          </a:p>
        </p:txBody>
      </p:sp>
    </p:spTree>
    <p:extLst>
      <p:ext uri="{BB962C8B-B14F-4D97-AF65-F5344CB8AC3E}">
        <p14:creationId xmlns:p14="http://schemas.microsoft.com/office/powerpoint/2010/main" val="297568223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1915B-F974-E142-9F14-65937AAA0EB0}" type="slidenum">
              <a:rPr lang="en-US"/>
              <a:pPr>
                <a:defRPr/>
              </a:pPr>
              <a:t>‹#›</a:t>
            </a:fld>
            <a:endParaRPr lang="en-US"/>
          </a:p>
        </p:txBody>
      </p:sp>
    </p:spTree>
    <p:extLst>
      <p:ext uri="{BB962C8B-B14F-4D97-AF65-F5344CB8AC3E}">
        <p14:creationId xmlns:p14="http://schemas.microsoft.com/office/powerpoint/2010/main" val="343186731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E6E0BC-4C43-BD42-B2E5-456C9BC184EF}" type="slidenum">
              <a:rPr lang="en-US"/>
              <a:pPr>
                <a:defRPr/>
              </a:pPr>
              <a:t>‹#›</a:t>
            </a:fld>
            <a:endParaRPr lang="en-US"/>
          </a:p>
        </p:txBody>
      </p:sp>
    </p:spTree>
    <p:extLst>
      <p:ext uri="{BB962C8B-B14F-4D97-AF65-F5344CB8AC3E}">
        <p14:creationId xmlns:p14="http://schemas.microsoft.com/office/powerpoint/2010/main" val="364392484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553317-6625-6E46-B743-0956CEF19A07}" type="slidenum">
              <a:rPr lang="en-US"/>
              <a:pPr>
                <a:defRPr/>
              </a:pPr>
              <a:t>‹#›</a:t>
            </a:fld>
            <a:endParaRPr lang="en-US"/>
          </a:p>
        </p:txBody>
      </p:sp>
    </p:spTree>
    <p:extLst>
      <p:ext uri="{BB962C8B-B14F-4D97-AF65-F5344CB8AC3E}">
        <p14:creationId xmlns:p14="http://schemas.microsoft.com/office/powerpoint/2010/main" val="3951539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95519"/>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0373C8-ACBB-B743-B019-C247FF1CDB6C}" type="slidenum">
              <a:rPr lang="en-US"/>
              <a:pPr>
                <a:defRPr/>
              </a:pPr>
              <a:t>‹#›</a:t>
            </a:fld>
            <a:endParaRPr lang="en-US"/>
          </a:p>
        </p:txBody>
      </p:sp>
    </p:spTree>
    <p:extLst>
      <p:ext uri="{BB962C8B-B14F-4D97-AF65-F5344CB8AC3E}">
        <p14:creationId xmlns:p14="http://schemas.microsoft.com/office/powerpoint/2010/main" val="211861745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BE65AD-A20F-5E40-B9B6-06647951999E}" type="slidenum">
              <a:rPr lang="en-US"/>
              <a:pPr>
                <a:defRPr/>
              </a:pPr>
              <a:t>‹#›</a:t>
            </a:fld>
            <a:endParaRPr lang="en-US"/>
          </a:p>
        </p:txBody>
      </p:sp>
    </p:spTree>
    <p:extLst>
      <p:ext uri="{BB962C8B-B14F-4D97-AF65-F5344CB8AC3E}">
        <p14:creationId xmlns:p14="http://schemas.microsoft.com/office/powerpoint/2010/main" val="67219411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91DB2B-93CA-0947-ADBE-4A95DD3E6998}" type="slidenum">
              <a:rPr lang="en-US"/>
              <a:pPr>
                <a:defRPr/>
              </a:pPr>
              <a:t>‹#›</a:t>
            </a:fld>
            <a:endParaRPr lang="en-US"/>
          </a:p>
        </p:txBody>
      </p:sp>
    </p:spTree>
    <p:extLst>
      <p:ext uri="{BB962C8B-B14F-4D97-AF65-F5344CB8AC3E}">
        <p14:creationId xmlns:p14="http://schemas.microsoft.com/office/powerpoint/2010/main" val="22851045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8FF4E7-3F8A-6449-879A-18951FD16176}" type="slidenum">
              <a:rPr lang="en-US"/>
              <a:pPr>
                <a:defRPr/>
              </a:pPr>
              <a:t>‹#›</a:t>
            </a:fld>
            <a:endParaRPr lang="en-US"/>
          </a:p>
        </p:txBody>
      </p:sp>
    </p:spTree>
    <p:extLst>
      <p:ext uri="{BB962C8B-B14F-4D97-AF65-F5344CB8AC3E}">
        <p14:creationId xmlns:p14="http://schemas.microsoft.com/office/powerpoint/2010/main" val="233888900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C53B78-8295-0444-A9DF-5CAA868A2DE0}" type="slidenum">
              <a:rPr lang="en-US"/>
              <a:pPr>
                <a:defRPr/>
              </a:pPr>
              <a:t>‹#›</a:t>
            </a:fld>
            <a:endParaRPr lang="en-US"/>
          </a:p>
        </p:txBody>
      </p:sp>
    </p:spTree>
    <p:extLst>
      <p:ext uri="{BB962C8B-B14F-4D97-AF65-F5344CB8AC3E}">
        <p14:creationId xmlns:p14="http://schemas.microsoft.com/office/powerpoint/2010/main" val="212686409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CBFC85-AF6B-DF47-9925-9384BEE57494}" type="slidenum">
              <a:rPr lang="en-US"/>
              <a:pPr>
                <a:defRPr/>
              </a:pPr>
              <a:t>‹#›</a:t>
            </a:fld>
            <a:endParaRPr lang="en-US"/>
          </a:p>
        </p:txBody>
      </p:sp>
    </p:spTree>
    <p:extLst>
      <p:ext uri="{BB962C8B-B14F-4D97-AF65-F5344CB8AC3E}">
        <p14:creationId xmlns:p14="http://schemas.microsoft.com/office/powerpoint/2010/main" val="19371327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73510B-76B5-1348-B140-062E96F62B72}" type="slidenum">
              <a:rPr lang="en-US"/>
              <a:pPr>
                <a:defRPr/>
              </a:pPr>
              <a:t>‹#›</a:t>
            </a:fld>
            <a:endParaRPr lang="en-US"/>
          </a:p>
        </p:txBody>
      </p:sp>
    </p:spTree>
    <p:extLst>
      <p:ext uri="{BB962C8B-B14F-4D97-AF65-F5344CB8AC3E}">
        <p14:creationId xmlns:p14="http://schemas.microsoft.com/office/powerpoint/2010/main" val="248013843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BB1952-F8D2-E446-8B84-5E0A2D961508}" type="slidenum">
              <a:rPr lang="en-US"/>
              <a:pPr>
                <a:defRPr/>
              </a:pPr>
              <a:t>‹#›</a:t>
            </a:fld>
            <a:endParaRPr lang="en-US"/>
          </a:p>
        </p:txBody>
      </p:sp>
    </p:spTree>
    <p:extLst>
      <p:ext uri="{BB962C8B-B14F-4D97-AF65-F5344CB8AC3E}">
        <p14:creationId xmlns:p14="http://schemas.microsoft.com/office/powerpoint/2010/main" val="232974295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131083-0F5B-9B43-8DD4-AD5763AEAA98}" type="slidenum">
              <a:rPr lang="en-US"/>
              <a:pPr>
                <a:defRPr/>
              </a:pPr>
              <a:t>‹#›</a:t>
            </a:fld>
            <a:endParaRPr lang="en-US"/>
          </a:p>
        </p:txBody>
      </p:sp>
    </p:spTree>
    <p:extLst>
      <p:ext uri="{BB962C8B-B14F-4D97-AF65-F5344CB8AC3E}">
        <p14:creationId xmlns:p14="http://schemas.microsoft.com/office/powerpoint/2010/main" val="241080812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5EE150-BA27-1E42-864C-0B9CACE59F13}" type="slidenum">
              <a:rPr lang="en-US"/>
              <a:pPr>
                <a:defRPr/>
              </a:pPr>
              <a:t>‹#›</a:t>
            </a:fld>
            <a:endParaRPr lang="en-US"/>
          </a:p>
        </p:txBody>
      </p:sp>
    </p:spTree>
    <p:extLst>
      <p:ext uri="{BB962C8B-B14F-4D97-AF65-F5344CB8AC3E}">
        <p14:creationId xmlns:p14="http://schemas.microsoft.com/office/powerpoint/2010/main" val="3500423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1975122"/>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BACC6-CC5A-D64A-BFB4-AD542B23D460}" type="slidenum">
              <a:rPr lang="en-US"/>
              <a:pPr>
                <a:defRPr/>
              </a:pPr>
              <a:t>‹#›</a:t>
            </a:fld>
            <a:endParaRPr lang="en-US"/>
          </a:p>
        </p:txBody>
      </p:sp>
    </p:spTree>
    <p:extLst>
      <p:ext uri="{BB962C8B-B14F-4D97-AF65-F5344CB8AC3E}">
        <p14:creationId xmlns:p14="http://schemas.microsoft.com/office/powerpoint/2010/main" val="47587183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BA9B57-B463-514F-8452-3AD539619268}" type="slidenum">
              <a:rPr lang="en-US"/>
              <a:pPr>
                <a:defRPr/>
              </a:pPr>
              <a:t>‹#›</a:t>
            </a:fld>
            <a:endParaRPr lang="en-US"/>
          </a:p>
        </p:txBody>
      </p:sp>
    </p:spTree>
    <p:extLst>
      <p:ext uri="{BB962C8B-B14F-4D97-AF65-F5344CB8AC3E}">
        <p14:creationId xmlns:p14="http://schemas.microsoft.com/office/powerpoint/2010/main" val="207546645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E3E677-5429-2345-89BB-D8F3C7A57B21}" type="slidenum">
              <a:rPr lang="en-US"/>
              <a:pPr>
                <a:defRPr/>
              </a:pPr>
              <a:t>‹#›</a:t>
            </a:fld>
            <a:endParaRPr lang="en-US"/>
          </a:p>
        </p:txBody>
      </p:sp>
    </p:spTree>
    <p:extLst>
      <p:ext uri="{BB962C8B-B14F-4D97-AF65-F5344CB8AC3E}">
        <p14:creationId xmlns:p14="http://schemas.microsoft.com/office/powerpoint/2010/main" val="350844814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51024-E210-FE41-A588-4D18869F38E1}" type="slidenum">
              <a:rPr lang="en-US"/>
              <a:pPr>
                <a:defRPr/>
              </a:pPr>
              <a:t>‹#›</a:t>
            </a:fld>
            <a:endParaRPr lang="en-US"/>
          </a:p>
        </p:txBody>
      </p:sp>
    </p:spTree>
    <p:extLst>
      <p:ext uri="{BB962C8B-B14F-4D97-AF65-F5344CB8AC3E}">
        <p14:creationId xmlns:p14="http://schemas.microsoft.com/office/powerpoint/2010/main" val="196142769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63BDF5-0766-1742-8FBA-8B44C1E4D7DD}" type="slidenum">
              <a:rPr lang="en-US"/>
              <a:pPr>
                <a:defRPr/>
              </a:pPr>
              <a:t>‹#›</a:t>
            </a:fld>
            <a:endParaRPr lang="en-US"/>
          </a:p>
        </p:txBody>
      </p:sp>
    </p:spTree>
    <p:extLst>
      <p:ext uri="{BB962C8B-B14F-4D97-AF65-F5344CB8AC3E}">
        <p14:creationId xmlns:p14="http://schemas.microsoft.com/office/powerpoint/2010/main" val="327607592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85CA6-FBA1-3543-B87E-2EE78C56B77C}" type="slidenum">
              <a:rPr lang="en-US"/>
              <a:pPr>
                <a:defRPr/>
              </a:pPr>
              <a:t>‹#›</a:t>
            </a:fld>
            <a:endParaRPr lang="en-US"/>
          </a:p>
        </p:txBody>
      </p:sp>
    </p:spTree>
    <p:extLst>
      <p:ext uri="{BB962C8B-B14F-4D97-AF65-F5344CB8AC3E}">
        <p14:creationId xmlns:p14="http://schemas.microsoft.com/office/powerpoint/2010/main" val="64353391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F8BAAE-C095-E54E-B657-47CD0CC4F680}" type="slidenum">
              <a:rPr lang="en-US"/>
              <a:pPr>
                <a:defRPr/>
              </a:pPr>
              <a:t>‹#›</a:t>
            </a:fld>
            <a:endParaRPr lang="en-US"/>
          </a:p>
        </p:txBody>
      </p:sp>
    </p:spTree>
    <p:extLst>
      <p:ext uri="{BB962C8B-B14F-4D97-AF65-F5344CB8AC3E}">
        <p14:creationId xmlns:p14="http://schemas.microsoft.com/office/powerpoint/2010/main" val="366905143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5741D2-E5A8-FC45-81F2-56CD26AEDBC1}" type="slidenum">
              <a:rPr lang="en-US"/>
              <a:pPr>
                <a:defRPr/>
              </a:pPr>
              <a:t>‹#›</a:t>
            </a:fld>
            <a:endParaRPr lang="en-US"/>
          </a:p>
        </p:txBody>
      </p:sp>
    </p:spTree>
    <p:extLst>
      <p:ext uri="{BB962C8B-B14F-4D97-AF65-F5344CB8AC3E}">
        <p14:creationId xmlns:p14="http://schemas.microsoft.com/office/powerpoint/2010/main" val="161883679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DA4615-766F-DF45-A2EA-D52E547765A8}" type="slidenum">
              <a:rPr lang="en-US"/>
              <a:pPr>
                <a:defRPr/>
              </a:pPr>
              <a:t>‹#›</a:t>
            </a:fld>
            <a:endParaRPr lang="en-US"/>
          </a:p>
        </p:txBody>
      </p:sp>
    </p:spTree>
    <p:extLst>
      <p:ext uri="{BB962C8B-B14F-4D97-AF65-F5344CB8AC3E}">
        <p14:creationId xmlns:p14="http://schemas.microsoft.com/office/powerpoint/2010/main" val="114577428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208DA4-17BB-6449-A254-40DACCAD2402}" type="slidenum">
              <a:rPr lang="en-US"/>
              <a:pPr>
                <a:defRPr/>
              </a:pPr>
              <a:t>‹#›</a:t>
            </a:fld>
            <a:endParaRPr lang="en-US"/>
          </a:p>
        </p:txBody>
      </p:sp>
    </p:spTree>
    <p:extLst>
      <p:ext uri="{BB962C8B-B14F-4D97-AF65-F5344CB8AC3E}">
        <p14:creationId xmlns:p14="http://schemas.microsoft.com/office/powerpoint/2010/main" val="5525916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5983443"/>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21609A-DF62-9B45-8447-99BCB1CA22D0}" type="slidenum">
              <a:rPr lang="en-US"/>
              <a:pPr>
                <a:defRPr/>
              </a:pPr>
              <a:t>‹#›</a:t>
            </a:fld>
            <a:endParaRPr lang="en-US"/>
          </a:p>
        </p:txBody>
      </p:sp>
    </p:spTree>
    <p:extLst>
      <p:ext uri="{BB962C8B-B14F-4D97-AF65-F5344CB8AC3E}">
        <p14:creationId xmlns:p14="http://schemas.microsoft.com/office/powerpoint/2010/main" val="258792130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A9258A-DA52-0244-B64F-28F56B982423}" type="slidenum">
              <a:rPr lang="en-US"/>
              <a:pPr>
                <a:defRPr/>
              </a:pPr>
              <a:t>‹#›</a:t>
            </a:fld>
            <a:endParaRPr lang="en-US"/>
          </a:p>
        </p:txBody>
      </p:sp>
    </p:spTree>
    <p:extLst>
      <p:ext uri="{BB962C8B-B14F-4D97-AF65-F5344CB8AC3E}">
        <p14:creationId xmlns:p14="http://schemas.microsoft.com/office/powerpoint/2010/main" val="293766698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6BC597-65D0-2540-A03E-CF6D3CD5A451}" type="slidenum">
              <a:rPr lang="en-US"/>
              <a:pPr>
                <a:defRPr/>
              </a:pPr>
              <a:t>‹#›</a:t>
            </a:fld>
            <a:endParaRPr lang="en-US"/>
          </a:p>
        </p:txBody>
      </p:sp>
    </p:spTree>
    <p:extLst>
      <p:ext uri="{BB962C8B-B14F-4D97-AF65-F5344CB8AC3E}">
        <p14:creationId xmlns:p14="http://schemas.microsoft.com/office/powerpoint/2010/main" val="379048265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BF4EC6-3DC9-0D46-8EE0-17CFD06E4676}" type="slidenum">
              <a:rPr lang="en-US"/>
              <a:pPr>
                <a:defRPr/>
              </a:pPr>
              <a:t>‹#›</a:t>
            </a:fld>
            <a:endParaRPr lang="en-US"/>
          </a:p>
        </p:txBody>
      </p:sp>
    </p:spTree>
    <p:extLst>
      <p:ext uri="{BB962C8B-B14F-4D97-AF65-F5344CB8AC3E}">
        <p14:creationId xmlns:p14="http://schemas.microsoft.com/office/powerpoint/2010/main" val="212184603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718EAF-84BD-9A41-BA25-2E2E52C6C4D2}" type="slidenum">
              <a:rPr lang="en-US"/>
              <a:pPr>
                <a:defRPr/>
              </a:pPr>
              <a:t>‹#›</a:t>
            </a:fld>
            <a:endParaRPr lang="en-US"/>
          </a:p>
        </p:txBody>
      </p:sp>
    </p:spTree>
    <p:extLst>
      <p:ext uri="{BB962C8B-B14F-4D97-AF65-F5344CB8AC3E}">
        <p14:creationId xmlns:p14="http://schemas.microsoft.com/office/powerpoint/2010/main" val="45267964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326B1-DE9A-0A4C-B3A1-DCDCC78B53B6}" type="slidenum">
              <a:rPr lang="en-US"/>
              <a:pPr>
                <a:defRPr/>
              </a:pPr>
              <a:t>‹#›</a:t>
            </a:fld>
            <a:endParaRPr lang="en-US"/>
          </a:p>
        </p:txBody>
      </p:sp>
    </p:spTree>
    <p:extLst>
      <p:ext uri="{BB962C8B-B14F-4D97-AF65-F5344CB8AC3E}">
        <p14:creationId xmlns:p14="http://schemas.microsoft.com/office/powerpoint/2010/main" val="349290572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F1758B-BD8F-534A-B9CF-C61EF3FCE2E9}" type="slidenum">
              <a:rPr lang="en-US"/>
              <a:pPr>
                <a:defRPr/>
              </a:pPr>
              <a:t>‹#›</a:t>
            </a:fld>
            <a:endParaRPr lang="en-US"/>
          </a:p>
        </p:txBody>
      </p:sp>
    </p:spTree>
    <p:extLst>
      <p:ext uri="{BB962C8B-B14F-4D97-AF65-F5344CB8AC3E}">
        <p14:creationId xmlns:p14="http://schemas.microsoft.com/office/powerpoint/2010/main" val="383590263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12FFBB-7944-7740-8409-4DC2BF8D5977}" type="slidenum">
              <a:rPr lang="en-US"/>
              <a:pPr>
                <a:defRPr/>
              </a:pPr>
              <a:t>‹#›</a:t>
            </a:fld>
            <a:endParaRPr lang="en-US"/>
          </a:p>
        </p:txBody>
      </p:sp>
    </p:spTree>
    <p:extLst>
      <p:ext uri="{BB962C8B-B14F-4D97-AF65-F5344CB8AC3E}">
        <p14:creationId xmlns:p14="http://schemas.microsoft.com/office/powerpoint/2010/main" val="409955772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2D82AC-AFA4-C741-8E59-1FB2B787B57C}" type="slidenum">
              <a:rPr lang="en-US"/>
              <a:pPr>
                <a:defRPr/>
              </a:pPr>
              <a:t>‹#›</a:t>
            </a:fld>
            <a:endParaRPr lang="en-US"/>
          </a:p>
        </p:txBody>
      </p:sp>
    </p:spTree>
    <p:extLst>
      <p:ext uri="{BB962C8B-B14F-4D97-AF65-F5344CB8AC3E}">
        <p14:creationId xmlns:p14="http://schemas.microsoft.com/office/powerpoint/2010/main" val="53359189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BAF5FE-B5E0-414F-AEAB-482EE1BFFBF7}" type="slidenum">
              <a:rPr lang="en-US"/>
              <a:pPr>
                <a:defRPr/>
              </a:pPr>
              <a:t>‹#›</a:t>
            </a:fld>
            <a:endParaRPr lang="en-US"/>
          </a:p>
        </p:txBody>
      </p:sp>
    </p:spTree>
    <p:extLst>
      <p:ext uri="{BB962C8B-B14F-4D97-AF65-F5344CB8AC3E}">
        <p14:creationId xmlns:p14="http://schemas.microsoft.com/office/powerpoint/2010/main" val="911984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2060240"/>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1BAEDC-5FD1-104F-B5BE-A19639B301C0}" type="slidenum">
              <a:rPr lang="en-US"/>
              <a:pPr>
                <a:defRPr/>
              </a:pPr>
              <a:t>‹#›</a:t>
            </a:fld>
            <a:endParaRPr lang="en-US"/>
          </a:p>
        </p:txBody>
      </p:sp>
    </p:spTree>
    <p:extLst>
      <p:ext uri="{BB962C8B-B14F-4D97-AF65-F5344CB8AC3E}">
        <p14:creationId xmlns:p14="http://schemas.microsoft.com/office/powerpoint/2010/main" val="198684003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CBDCD7-9ADA-6C41-85FD-7FDD9693DEF7}" type="slidenum">
              <a:rPr lang="en-US"/>
              <a:pPr>
                <a:defRPr/>
              </a:pPr>
              <a:t>‹#›</a:t>
            </a:fld>
            <a:endParaRPr lang="en-US"/>
          </a:p>
        </p:txBody>
      </p:sp>
    </p:spTree>
    <p:extLst>
      <p:ext uri="{BB962C8B-B14F-4D97-AF65-F5344CB8AC3E}">
        <p14:creationId xmlns:p14="http://schemas.microsoft.com/office/powerpoint/2010/main" val="239775893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C49B5F-6096-F740-98A4-CA3309DD3F3D}" type="slidenum">
              <a:rPr lang="en-US"/>
              <a:pPr>
                <a:defRPr/>
              </a:pPr>
              <a:t>‹#›</a:t>
            </a:fld>
            <a:endParaRPr lang="en-US"/>
          </a:p>
        </p:txBody>
      </p:sp>
    </p:spTree>
    <p:extLst>
      <p:ext uri="{BB962C8B-B14F-4D97-AF65-F5344CB8AC3E}">
        <p14:creationId xmlns:p14="http://schemas.microsoft.com/office/powerpoint/2010/main" val="358418807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E5E8D3-4C3C-3640-BE7D-4E990645212F}" type="slidenum">
              <a:rPr lang="en-US"/>
              <a:pPr>
                <a:defRPr/>
              </a:pPr>
              <a:t>‹#›</a:t>
            </a:fld>
            <a:endParaRPr lang="en-US"/>
          </a:p>
        </p:txBody>
      </p:sp>
    </p:spTree>
    <p:extLst>
      <p:ext uri="{BB962C8B-B14F-4D97-AF65-F5344CB8AC3E}">
        <p14:creationId xmlns:p14="http://schemas.microsoft.com/office/powerpoint/2010/main" val="186132169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EF7B22-70CE-BB43-AB46-E7890A6932B1}" type="slidenum">
              <a:rPr lang="en-US"/>
              <a:pPr>
                <a:defRPr/>
              </a:pPr>
              <a:t>‹#›</a:t>
            </a:fld>
            <a:endParaRPr lang="en-US"/>
          </a:p>
        </p:txBody>
      </p:sp>
    </p:spTree>
    <p:extLst>
      <p:ext uri="{BB962C8B-B14F-4D97-AF65-F5344CB8AC3E}">
        <p14:creationId xmlns:p14="http://schemas.microsoft.com/office/powerpoint/2010/main" val="16286386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2948C6-57F7-9649-8100-88AE9AC38B9F}" type="slidenum">
              <a:rPr lang="en-US"/>
              <a:pPr>
                <a:defRPr/>
              </a:pPr>
              <a:t>‹#›</a:t>
            </a:fld>
            <a:endParaRPr lang="en-US"/>
          </a:p>
        </p:txBody>
      </p:sp>
    </p:spTree>
    <p:extLst>
      <p:ext uri="{BB962C8B-B14F-4D97-AF65-F5344CB8AC3E}">
        <p14:creationId xmlns:p14="http://schemas.microsoft.com/office/powerpoint/2010/main" val="239995509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90B527-CCC4-F849-8E16-D410259FE75D}" type="slidenum">
              <a:rPr lang="en-US"/>
              <a:pPr>
                <a:defRPr/>
              </a:pPr>
              <a:t>‹#›</a:t>
            </a:fld>
            <a:endParaRPr lang="en-US"/>
          </a:p>
        </p:txBody>
      </p:sp>
    </p:spTree>
    <p:extLst>
      <p:ext uri="{BB962C8B-B14F-4D97-AF65-F5344CB8AC3E}">
        <p14:creationId xmlns:p14="http://schemas.microsoft.com/office/powerpoint/2010/main" val="191423036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2D051-D204-3946-A153-C5B9103E3C49}" type="slidenum">
              <a:rPr lang="en-US"/>
              <a:pPr>
                <a:defRPr/>
              </a:pPr>
              <a:t>‹#›</a:t>
            </a:fld>
            <a:endParaRPr lang="en-US"/>
          </a:p>
        </p:txBody>
      </p:sp>
    </p:spTree>
    <p:extLst>
      <p:ext uri="{BB962C8B-B14F-4D97-AF65-F5344CB8AC3E}">
        <p14:creationId xmlns:p14="http://schemas.microsoft.com/office/powerpoint/2010/main" val="47639452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B89C0A-4CDA-7646-AE4F-28B260D4B4E1}" type="slidenum">
              <a:rPr lang="en-US"/>
              <a:pPr>
                <a:defRPr/>
              </a:pPr>
              <a:t>‹#›</a:t>
            </a:fld>
            <a:endParaRPr lang="en-US"/>
          </a:p>
        </p:txBody>
      </p:sp>
    </p:spTree>
    <p:extLst>
      <p:ext uri="{BB962C8B-B14F-4D97-AF65-F5344CB8AC3E}">
        <p14:creationId xmlns:p14="http://schemas.microsoft.com/office/powerpoint/2010/main" val="53488164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294227-C651-B94B-807E-7F027A9D3C98}" type="slidenum">
              <a:rPr lang="en-US"/>
              <a:pPr>
                <a:defRPr/>
              </a:pPr>
              <a:t>‹#›</a:t>
            </a:fld>
            <a:endParaRPr lang="en-US"/>
          </a:p>
        </p:txBody>
      </p:sp>
    </p:spTree>
    <p:extLst>
      <p:ext uri="{BB962C8B-B14F-4D97-AF65-F5344CB8AC3E}">
        <p14:creationId xmlns:p14="http://schemas.microsoft.com/office/powerpoint/2010/main" val="1711212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5310245"/>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3E7BFD-19D1-6948-AA0F-67168F554348}" type="slidenum">
              <a:rPr lang="en-US"/>
              <a:pPr>
                <a:defRPr/>
              </a:pPr>
              <a:t>‹#›</a:t>
            </a:fld>
            <a:endParaRPr lang="en-US"/>
          </a:p>
        </p:txBody>
      </p:sp>
    </p:spTree>
    <p:extLst>
      <p:ext uri="{BB962C8B-B14F-4D97-AF65-F5344CB8AC3E}">
        <p14:creationId xmlns:p14="http://schemas.microsoft.com/office/powerpoint/2010/main" val="482811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DDC266-82A6-0F45-B3A7-D1C55D710A0F}" type="slidenum">
              <a:rPr lang="en-US"/>
              <a:pPr>
                <a:defRPr/>
              </a:pPr>
              <a:t>‹#›</a:t>
            </a:fld>
            <a:endParaRPr lang="en-US"/>
          </a:p>
        </p:txBody>
      </p:sp>
    </p:spTree>
    <p:extLst>
      <p:ext uri="{BB962C8B-B14F-4D97-AF65-F5344CB8AC3E}">
        <p14:creationId xmlns:p14="http://schemas.microsoft.com/office/powerpoint/2010/main" val="382330795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B8655-67AE-3145-9452-E36177502E67}" type="slidenum">
              <a:rPr lang="en-US"/>
              <a:pPr>
                <a:defRPr/>
              </a:pPr>
              <a:t>‹#›</a:t>
            </a:fld>
            <a:endParaRPr lang="en-US"/>
          </a:p>
        </p:txBody>
      </p:sp>
    </p:spTree>
    <p:extLst>
      <p:ext uri="{BB962C8B-B14F-4D97-AF65-F5344CB8AC3E}">
        <p14:creationId xmlns:p14="http://schemas.microsoft.com/office/powerpoint/2010/main" val="168503512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21D783-6AD9-CF4B-A04F-32B997A0D967}" type="slidenum">
              <a:rPr lang="en-US"/>
              <a:pPr>
                <a:defRPr/>
              </a:pPr>
              <a:t>‹#›</a:t>
            </a:fld>
            <a:endParaRPr lang="en-US"/>
          </a:p>
        </p:txBody>
      </p:sp>
    </p:spTree>
    <p:extLst>
      <p:ext uri="{BB962C8B-B14F-4D97-AF65-F5344CB8AC3E}">
        <p14:creationId xmlns:p14="http://schemas.microsoft.com/office/powerpoint/2010/main" val="7454786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12ADD-BE7E-8643-A045-99F6AEB321BB}" type="slidenum">
              <a:rPr lang="en-US"/>
              <a:pPr>
                <a:defRPr/>
              </a:pPr>
              <a:t>‹#›</a:t>
            </a:fld>
            <a:endParaRPr lang="en-US"/>
          </a:p>
        </p:txBody>
      </p:sp>
    </p:spTree>
    <p:extLst>
      <p:ext uri="{BB962C8B-B14F-4D97-AF65-F5344CB8AC3E}">
        <p14:creationId xmlns:p14="http://schemas.microsoft.com/office/powerpoint/2010/main" val="358569980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7F308-29E9-6A45-8CC2-2C82C75FB96B}" type="slidenum">
              <a:rPr lang="en-US"/>
              <a:pPr>
                <a:defRPr/>
              </a:pPr>
              <a:t>‹#›</a:t>
            </a:fld>
            <a:endParaRPr lang="en-US"/>
          </a:p>
        </p:txBody>
      </p:sp>
    </p:spTree>
    <p:extLst>
      <p:ext uri="{BB962C8B-B14F-4D97-AF65-F5344CB8AC3E}">
        <p14:creationId xmlns:p14="http://schemas.microsoft.com/office/powerpoint/2010/main" val="119675526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6B38C4-7243-A645-B9CD-ED4E24B703BC}" type="slidenum">
              <a:rPr lang="en-US"/>
              <a:pPr>
                <a:defRPr/>
              </a:pPr>
              <a:t>‹#›</a:t>
            </a:fld>
            <a:endParaRPr lang="en-US"/>
          </a:p>
        </p:txBody>
      </p:sp>
    </p:spTree>
    <p:extLst>
      <p:ext uri="{BB962C8B-B14F-4D97-AF65-F5344CB8AC3E}">
        <p14:creationId xmlns:p14="http://schemas.microsoft.com/office/powerpoint/2010/main" val="283704054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1F69F-485C-D541-A061-FA91554EB076}" type="slidenum">
              <a:rPr lang="en-US"/>
              <a:pPr>
                <a:defRPr/>
              </a:pPr>
              <a:t>‹#›</a:t>
            </a:fld>
            <a:endParaRPr lang="en-US"/>
          </a:p>
        </p:txBody>
      </p:sp>
    </p:spTree>
    <p:extLst>
      <p:ext uri="{BB962C8B-B14F-4D97-AF65-F5344CB8AC3E}">
        <p14:creationId xmlns:p14="http://schemas.microsoft.com/office/powerpoint/2010/main" val="135968982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FC9F0D-F9DA-BF4A-A41F-E458DF35A3F2}" type="slidenum">
              <a:rPr lang="en-US"/>
              <a:pPr>
                <a:defRPr/>
              </a:pPr>
              <a:t>‹#›</a:t>
            </a:fld>
            <a:endParaRPr lang="en-US"/>
          </a:p>
        </p:txBody>
      </p:sp>
    </p:spTree>
    <p:extLst>
      <p:ext uri="{BB962C8B-B14F-4D97-AF65-F5344CB8AC3E}">
        <p14:creationId xmlns:p14="http://schemas.microsoft.com/office/powerpoint/2010/main" val="30668165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ACCE65-DAB0-4447-A80A-38D3F5B25FBF}" type="slidenum">
              <a:rPr lang="en-US"/>
              <a:pPr>
                <a:defRPr/>
              </a:pPr>
              <a:t>‹#›</a:t>
            </a:fld>
            <a:endParaRPr lang="en-US"/>
          </a:p>
        </p:txBody>
      </p:sp>
    </p:spTree>
    <p:extLst>
      <p:ext uri="{BB962C8B-B14F-4D97-AF65-F5344CB8AC3E}">
        <p14:creationId xmlns:p14="http://schemas.microsoft.com/office/powerpoint/2010/main" val="986298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692844"/>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C5E495-9279-6643-981B-FAEC58EAB5B4}" type="slidenum">
              <a:rPr lang="en-US"/>
              <a:pPr>
                <a:defRPr/>
              </a:pPr>
              <a:t>‹#›</a:t>
            </a:fld>
            <a:endParaRPr lang="en-US"/>
          </a:p>
        </p:txBody>
      </p:sp>
    </p:spTree>
    <p:extLst>
      <p:ext uri="{BB962C8B-B14F-4D97-AF65-F5344CB8AC3E}">
        <p14:creationId xmlns:p14="http://schemas.microsoft.com/office/powerpoint/2010/main" val="285257045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EC1C43-5373-384D-B722-CE97F0068DC0}" type="slidenum">
              <a:rPr lang="en-US"/>
              <a:pPr>
                <a:defRPr/>
              </a:pPr>
              <a:t>‹#›</a:t>
            </a:fld>
            <a:endParaRPr lang="en-US"/>
          </a:p>
        </p:txBody>
      </p:sp>
    </p:spTree>
    <p:extLst>
      <p:ext uri="{BB962C8B-B14F-4D97-AF65-F5344CB8AC3E}">
        <p14:creationId xmlns:p14="http://schemas.microsoft.com/office/powerpoint/2010/main" val="4300193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FAC9B4-44D8-FF41-BC46-A55A8F3EF203}" type="slidenum">
              <a:rPr lang="en-US"/>
              <a:pPr>
                <a:defRPr/>
              </a:pPr>
              <a:t>‹#›</a:t>
            </a:fld>
            <a:endParaRPr lang="en-US"/>
          </a:p>
        </p:txBody>
      </p:sp>
    </p:spTree>
    <p:extLst>
      <p:ext uri="{BB962C8B-B14F-4D97-AF65-F5344CB8AC3E}">
        <p14:creationId xmlns:p14="http://schemas.microsoft.com/office/powerpoint/2010/main" val="42570924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374EDB-EB41-3941-B3B1-907957E285F7}" type="slidenum">
              <a:rPr lang="en-US"/>
              <a:pPr>
                <a:defRPr/>
              </a:pPr>
              <a:t>‹#›</a:t>
            </a:fld>
            <a:endParaRPr lang="en-US"/>
          </a:p>
        </p:txBody>
      </p:sp>
    </p:spTree>
    <p:extLst>
      <p:ext uri="{BB962C8B-B14F-4D97-AF65-F5344CB8AC3E}">
        <p14:creationId xmlns:p14="http://schemas.microsoft.com/office/powerpoint/2010/main" val="168701705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26E4A-7844-CA4D-8F10-F485C7B59E0E}" type="slidenum">
              <a:rPr lang="en-US"/>
              <a:pPr>
                <a:defRPr/>
              </a:pPr>
              <a:t>‹#›</a:t>
            </a:fld>
            <a:endParaRPr lang="en-US"/>
          </a:p>
        </p:txBody>
      </p:sp>
    </p:spTree>
    <p:extLst>
      <p:ext uri="{BB962C8B-B14F-4D97-AF65-F5344CB8AC3E}">
        <p14:creationId xmlns:p14="http://schemas.microsoft.com/office/powerpoint/2010/main" val="157657591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D7DC41-EC7C-C145-ABAF-90FF5EE23941}" type="slidenum">
              <a:rPr lang="en-US"/>
              <a:pPr>
                <a:defRPr/>
              </a:pPr>
              <a:t>‹#›</a:t>
            </a:fld>
            <a:endParaRPr lang="en-US"/>
          </a:p>
        </p:txBody>
      </p:sp>
    </p:spTree>
    <p:extLst>
      <p:ext uri="{BB962C8B-B14F-4D97-AF65-F5344CB8AC3E}">
        <p14:creationId xmlns:p14="http://schemas.microsoft.com/office/powerpoint/2010/main" val="25754941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AF70D6-B0B5-8748-B212-15828A27A065}" type="slidenum">
              <a:rPr lang="en-US"/>
              <a:pPr>
                <a:defRPr/>
              </a:pPr>
              <a:t>‹#›</a:t>
            </a:fld>
            <a:endParaRPr lang="en-US"/>
          </a:p>
        </p:txBody>
      </p:sp>
    </p:spTree>
    <p:extLst>
      <p:ext uri="{BB962C8B-B14F-4D97-AF65-F5344CB8AC3E}">
        <p14:creationId xmlns:p14="http://schemas.microsoft.com/office/powerpoint/2010/main" val="121751702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8BFF8C-782A-1E48-960B-9CFEB9156814}" type="slidenum">
              <a:rPr lang="en-US"/>
              <a:pPr>
                <a:defRPr/>
              </a:pPr>
              <a:t>‹#›</a:t>
            </a:fld>
            <a:endParaRPr lang="en-US"/>
          </a:p>
        </p:txBody>
      </p:sp>
    </p:spTree>
    <p:extLst>
      <p:ext uri="{BB962C8B-B14F-4D97-AF65-F5344CB8AC3E}">
        <p14:creationId xmlns:p14="http://schemas.microsoft.com/office/powerpoint/2010/main" val="322623347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77C5AE-F2B9-0A40-8443-DF6BB53703A9}" type="slidenum">
              <a:rPr lang="en-US"/>
              <a:pPr>
                <a:defRPr/>
              </a:pPr>
              <a:t>‹#›</a:t>
            </a:fld>
            <a:endParaRPr lang="en-US"/>
          </a:p>
        </p:txBody>
      </p:sp>
    </p:spTree>
    <p:extLst>
      <p:ext uri="{BB962C8B-B14F-4D97-AF65-F5344CB8AC3E}">
        <p14:creationId xmlns:p14="http://schemas.microsoft.com/office/powerpoint/2010/main" val="271597617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C6374E-0437-D944-A305-F67DC7F1AC86}" type="slidenum">
              <a:rPr lang="en-US"/>
              <a:pPr>
                <a:defRPr/>
              </a:pPr>
              <a:t>‹#›</a:t>
            </a:fld>
            <a:endParaRPr lang="en-US"/>
          </a:p>
        </p:txBody>
      </p:sp>
    </p:spTree>
    <p:extLst>
      <p:ext uri="{BB962C8B-B14F-4D97-AF65-F5344CB8AC3E}">
        <p14:creationId xmlns:p14="http://schemas.microsoft.com/office/powerpoint/2010/main" val="1194230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7094246"/>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B170107-E27D-F240-B725-A6871282FB94}" type="slidenum">
              <a:rPr lang="en-US"/>
              <a:pPr>
                <a:defRPr/>
              </a:pPr>
              <a:t>‹#›</a:t>
            </a:fld>
            <a:endParaRPr lang="en-US"/>
          </a:p>
        </p:txBody>
      </p:sp>
    </p:spTree>
    <p:extLst>
      <p:ext uri="{BB962C8B-B14F-4D97-AF65-F5344CB8AC3E}">
        <p14:creationId xmlns:p14="http://schemas.microsoft.com/office/powerpoint/2010/main" val="127312988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929F31-C298-2049-9D54-2D1292840C35}" type="slidenum">
              <a:rPr lang="en-US"/>
              <a:pPr>
                <a:defRPr/>
              </a:pPr>
              <a:t>‹#›</a:t>
            </a:fld>
            <a:endParaRPr lang="en-US"/>
          </a:p>
        </p:txBody>
      </p:sp>
    </p:spTree>
    <p:extLst>
      <p:ext uri="{BB962C8B-B14F-4D97-AF65-F5344CB8AC3E}">
        <p14:creationId xmlns:p14="http://schemas.microsoft.com/office/powerpoint/2010/main" val="232477160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381B13-3E82-A640-9A90-97A2F052857C}" type="slidenum">
              <a:rPr lang="en-US"/>
              <a:pPr>
                <a:defRPr/>
              </a:pPr>
              <a:t>‹#›</a:t>
            </a:fld>
            <a:endParaRPr lang="en-US"/>
          </a:p>
        </p:txBody>
      </p:sp>
    </p:spTree>
    <p:extLst>
      <p:ext uri="{BB962C8B-B14F-4D97-AF65-F5344CB8AC3E}">
        <p14:creationId xmlns:p14="http://schemas.microsoft.com/office/powerpoint/2010/main" val="80480336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F58DAA-462D-4E4F-8FC8-8049262F4F9F}" type="slidenum">
              <a:rPr lang="en-US"/>
              <a:pPr>
                <a:defRPr/>
              </a:pPr>
              <a:t>‹#›</a:t>
            </a:fld>
            <a:endParaRPr lang="en-US"/>
          </a:p>
        </p:txBody>
      </p:sp>
    </p:spTree>
    <p:extLst>
      <p:ext uri="{BB962C8B-B14F-4D97-AF65-F5344CB8AC3E}">
        <p14:creationId xmlns:p14="http://schemas.microsoft.com/office/powerpoint/2010/main" val="285650583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41E96D-179B-E740-BE6F-8B891089CC2F}" type="slidenum">
              <a:rPr lang="en-US"/>
              <a:pPr>
                <a:defRPr/>
              </a:pPr>
              <a:t>‹#›</a:t>
            </a:fld>
            <a:endParaRPr lang="en-US"/>
          </a:p>
        </p:txBody>
      </p:sp>
    </p:spTree>
    <p:extLst>
      <p:ext uri="{BB962C8B-B14F-4D97-AF65-F5344CB8AC3E}">
        <p14:creationId xmlns:p14="http://schemas.microsoft.com/office/powerpoint/2010/main" val="43348669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A308A1-2514-0340-A9C9-E0F3D44DD7CF}" type="slidenum">
              <a:rPr lang="en-US"/>
              <a:pPr>
                <a:defRPr/>
              </a:pPr>
              <a:t>‹#›</a:t>
            </a:fld>
            <a:endParaRPr lang="en-US"/>
          </a:p>
        </p:txBody>
      </p:sp>
    </p:spTree>
    <p:extLst>
      <p:ext uri="{BB962C8B-B14F-4D97-AF65-F5344CB8AC3E}">
        <p14:creationId xmlns:p14="http://schemas.microsoft.com/office/powerpoint/2010/main" val="226915977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04B940-819E-434A-9490-24DF964B137A}" type="slidenum">
              <a:rPr lang="en-US"/>
              <a:pPr>
                <a:defRPr/>
              </a:pPr>
              <a:t>‹#›</a:t>
            </a:fld>
            <a:endParaRPr lang="en-US"/>
          </a:p>
        </p:txBody>
      </p:sp>
    </p:spTree>
    <p:extLst>
      <p:ext uri="{BB962C8B-B14F-4D97-AF65-F5344CB8AC3E}">
        <p14:creationId xmlns:p14="http://schemas.microsoft.com/office/powerpoint/2010/main" val="315199997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86D225-A8A2-F440-BC48-CA3D3D6175E4}" type="slidenum">
              <a:rPr lang="en-US"/>
              <a:pPr>
                <a:defRPr/>
              </a:pPr>
              <a:t>‹#›</a:t>
            </a:fld>
            <a:endParaRPr lang="en-US"/>
          </a:p>
        </p:txBody>
      </p:sp>
    </p:spTree>
    <p:extLst>
      <p:ext uri="{BB962C8B-B14F-4D97-AF65-F5344CB8AC3E}">
        <p14:creationId xmlns:p14="http://schemas.microsoft.com/office/powerpoint/2010/main" val="140025362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35C1A6-D558-2244-8EE9-0CB77132F6F2}" type="slidenum">
              <a:rPr lang="en-US"/>
              <a:pPr>
                <a:defRPr/>
              </a:pPr>
              <a:t>‹#›</a:t>
            </a:fld>
            <a:endParaRPr lang="en-US"/>
          </a:p>
        </p:txBody>
      </p:sp>
    </p:spTree>
    <p:extLst>
      <p:ext uri="{BB962C8B-B14F-4D97-AF65-F5344CB8AC3E}">
        <p14:creationId xmlns:p14="http://schemas.microsoft.com/office/powerpoint/2010/main" val="415557713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22063-2417-0548-A0B1-F40AA4BCCBAA}" type="slidenum">
              <a:rPr lang="en-US"/>
              <a:pPr>
                <a:defRPr/>
              </a:pPr>
              <a:t>‹#›</a:t>
            </a:fld>
            <a:endParaRPr lang="en-US"/>
          </a:p>
        </p:txBody>
      </p:sp>
    </p:spTree>
    <p:extLst>
      <p:ext uri="{BB962C8B-B14F-4D97-AF65-F5344CB8AC3E}">
        <p14:creationId xmlns:p14="http://schemas.microsoft.com/office/powerpoint/2010/main" val="32193341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4145000"/>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67C70-4B55-2041-B3EA-759213158FA4}" type="slidenum">
              <a:rPr lang="en-US"/>
              <a:pPr>
                <a:defRPr/>
              </a:pPr>
              <a:t>‹#›</a:t>
            </a:fld>
            <a:endParaRPr lang="en-US"/>
          </a:p>
        </p:txBody>
      </p:sp>
    </p:spTree>
    <p:extLst>
      <p:ext uri="{BB962C8B-B14F-4D97-AF65-F5344CB8AC3E}">
        <p14:creationId xmlns:p14="http://schemas.microsoft.com/office/powerpoint/2010/main" val="124038402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B4D1D-A309-C54F-AA1A-AB45F65B7F45}" type="slidenum">
              <a:rPr lang="en-US"/>
              <a:pPr>
                <a:defRPr/>
              </a:pPr>
              <a:t>‹#›</a:t>
            </a:fld>
            <a:endParaRPr lang="en-US"/>
          </a:p>
        </p:txBody>
      </p:sp>
    </p:spTree>
    <p:extLst>
      <p:ext uri="{BB962C8B-B14F-4D97-AF65-F5344CB8AC3E}">
        <p14:creationId xmlns:p14="http://schemas.microsoft.com/office/powerpoint/2010/main" val="15864078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24E5A2-BB84-DC4A-961B-BF34FD4C3AF3}" type="slidenum">
              <a:rPr lang="en-US"/>
              <a:pPr>
                <a:defRPr/>
              </a:pPr>
              <a:t>‹#›</a:t>
            </a:fld>
            <a:endParaRPr lang="en-US"/>
          </a:p>
        </p:txBody>
      </p:sp>
    </p:spTree>
    <p:extLst>
      <p:ext uri="{BB962C8B-B14F-4D97-AF65-F5344CB8AC3E}">
        <p14:creationId xmlns:p14="http://schemas.microsoft.com/office/powerpoint/2010/main" val="333942793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BDD7F1-9F0C-DC4D-BCD3-5BF288E603F2}" type="slidenum">
              <a:rPr lang="en-US"/>
              <a:pPr>
                <a:defRPr/>
              </a:pPr>
              <a:t>‹#›</a:t>
            </a:fld>
            <a:endParaRPr lang="en-US"/>
          </a:p>
        </p:txBody>
      </p:sp>
    </p:spTree>
    <p:extLst>
      <p:ext uri="{BB962C8B-B14F-4D97-AF65-F5344CB8AC3E}">
        <p14:creationId xmlns:p14="http://schemas.microsoft.com/office/powerpoint/2010/main" val="378954984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163F71-1CF1-3C4D-8870-2FFD72D34287}" type="slidenum">
              <a:rPr lang="en-US"/>
              <a:pPr>
                <a:defRPr/>
              </a:pPr>
              <a:t>‹#›</a:t>
            </a:fld>
            <a:endParaRPr lang="en-US"/>
          </a:p>
        </p:txBody>
      </p:sp>
    </p:spTree>
    <p:extLst>
      <p:ext uri="{BB962C8B-B14F-4D97-AF65-F5344CB8AC3E}">
        <p14:creationId xmlns:p14="http://schemas.microsoft.com/office/powerpoint/2010/main" val="357018523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0EEEEC-A46C-FE46-9F2B-D445F12053C1}" type="slidenum">
              <a:rPr lang="en-US"/>
              <a:pPr>
                <a:defRPr/>
              </a:pPr>
              <a:t>‹#›</a:t>
            </a:fld>
            <a:endParaRPr lang="en-US"/>
          </a:p>
        </p:txBody>
      </p:sp>
    </p:spTree>
    <p:extLst>
      <p:ext uri="{BB962C8B-B14F-4D97-AF65-F5344CB8AC3E}">
        <p14:creationId xmlns:p14="http://schemas.microsoft.com/office/powerpoint/2010/main" val="34019302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011A89-5EA9-304C-B1D2-35040B1323CE}" type="slidenum">
              <a:rPr lang="en-US"/>
              <a:pPr>
                <a:defRPr/>
              </a:pPr>
              <a:t>‹#›</a:t>
            </a:fld>
            <a:endParaRPr lang="en-US"/>
          </a:p>
        </p:txBody>
      </p:sp>
    </p:spTree>
    <p:extLst>
      <p:ext uri="{BB962C8B-B14F-4D97-AF65-F5344CB8AC3E}">
        <p14:creationId xmlns:p14="http://schemas.microsoft.com/office/powerpoint/2010/main" val="311440364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5376EB-2460-6846-A650-0C64D7934451}" type="slidenum">
              <a:rPr lang="en-US"/>
              <a:pPr>
                <a:defRPr/>
              </a:pPr>
              <a:t>‹#›</a:t>
            </a:fld>
            <a:endParaRPr lang="en-US"/>
          </a:p>
        </p:txBody>
      </p:sp>
    </p:spTree>
    <p:extLst>
      <p:ext uri="{BB962C8B-B14F-4D97-AF65-F5344CB8AC3E}">
        <p14:creationId xmlns:p14="http://schemas.microsoft.com/office/powerpoint/2010/main" val="144625044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79E4C-4916-BB44-B8E0-D0C60AD3F10B}" type="slidenum">
              <a:rPr lang="en-US"/>
              <a:pPr>
                <a:defRPr/>
              </a:pPr>
              <a:t>‹#›</a:t>
            </a:fld>
            <a:endParaRPr lang="en-US"/>
          </a:p>
        </p:txBody>
      </p:sp>
    </p:spTree>
    <p:extLst>
      <p:ext uri="{BB962C8B-B14F-4D97-AF65-F5344CB8AC3E}">
        <p14:creationId xmlns:p14="http://schemas.microsoft.com/office/powerpoint/2010/main" val="214839036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F95EAE-8F26-E542-96AC-ADA6398F3AD9}" type="slidenum">
              <a:rPr lang="en-US"/>
              <a:pPr>
                <a:defRPr/>
              </a:pPr>
              <a:t>‹#›</a:t>
            </a:fld>
            <a:endParaRPr lang="en-US"/>
          </a:p>
        </p:txBody>
      </p:sp>
    </p:spTree>
    <p:extLst>
      <p:ext uri="{BB962C8B-B14F-4D97-AF65-F5344CB8AC3E}">
        <p14:creationId xmlns:p14="http://schemas.microsoft.com/office/powerpoint/2010/main" val="364672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90BEE7-5CAB-204F-AA51-67EA65AE5935}" type="slidenum">
              <a:rPr lang="en-US"/>
              <a:pPr>
                <a:defRPr/>
              </a:pPr>
              <a:t>‹#›</a:t>
            </a:fld>
            <a:endParaRPr lang="en-US"/>
          </a:p>
        </p:txBody>
      </p:sp>
    </p:spTree>
    <p:extLst>
      <p:ext uri="{BB962C8B-B14F-4D97-AF65-F5344CB8AC3E}">
        <p14:creationId xmlns:p14="http://schemas.microsoft.com/office/powerpoint/2010/main" val="145994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699077"/>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F45BDA-8A76-EC46-9910-090DCA25A915}" type="slidenum">
              <a:rPr lang="en-US"/>
              <a:pPr>
                <a:defRPr/>
              </a:pPr>
              <a:t>‹#›</a:t>
            </a:fld>
            <a:endParaRPr lang="en-US"/>
          </a:p>
        </p:txBody>
      </p:sp>
    </p:spTree>
    <p:extLst>
      <p:ext uri="{BB962C8B-B14F-4D97-AF65-F5344CB8AC3E}">
        <p14:creationId xmlns:p14="http://schemas.microsoft.com/office/powerpoint/2010/main" val="361387243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2B4-9531-4B46-84FD-C9006A28B488}" type="slidenum">
              <a:rPr lang="en-US"/>
              <a:pPr>
                <a:defRPr/>
              </a:pPr>
              <a:t>‹#›</a:t>
            </a:fld>
            <a:endParaRPr lang="en-US"/>
          </a:p>
        </p:txBody>
      </p:sp>
    </p:spTree>
    <p:extLst>
      <p:ext uri="{BB962C8B-B14F-4D97-AF65-F5344CB8AC3E}">
        <p14:creationId xmlns:p14="http://schemas.microsoft.com/office/powerpoint/2010/main" val="140930976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48853-4F4E-3046-B430-0781820CC75C}" type="slidenum">
              <a:rPr lang="en-US"/>
              <a:pPr>
                <a:defRPr/>
              </a:pPr>
              <a:t>‹#›</a:t>
            </a:fld>
            <a:endParaRPr lang="en-US"/>
          </a:p>
        </p:txBody>
      </p:sp>
    </p:spTree>
    <p:extLst>
      <p:ext uri="{BB962C8B-B14F-4D97-AF65-F5344CB8AC3E}">
        <p14:creationId xmlns:p14="http://schemas.microsoft.com/office/powerpoint/2010/main" val="268126420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BE931-E574-C94F-91D4-CBAD94FD4947}" type="slidenum">
              <a:rPr lang="en-US"/>
              <a:pPr>
                <a:defRPr/>
              </a:pPr>
              <a:t>‹#›</a:t>
            </a:fld>
            <a:endParaRPr lang="en-US"/>
          </a:p>
        </p:txBody>
      </p:sp>
    </p:spTree>
    <p:extLst>
      <p:ext uri="{BB962C8B-B14F-4D97-AF65-F5344CB8AC3E}">
        <p14:creationId xmlns:p14="http://schemas.microsoft.com/office/powerpoint/2010/main" val="367377135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A74F31-DFB4-E64B-835D-97455F16128F}" type="slidenum">
              <a:rPr lang="en-US"/>
              <a:pPr>
                <a:defRPr/>
              </a:pPr>
              <a:t>‹#›</a:t>
            </a:fld>
            <a:endParaRPr lang="en-US"/>
          </a:p>
        </p:txBody>
      </p:sp>
    </p:spTree>
    <p:extLst>
      <p:ext uri="{BB962C8B-B14F-4D97-AF65-F5344CB8AC3E}">
        <p14:creationId xmlns:p14="http://schemas.microsoft.com/office/powerpoint/2010/main" val="347952859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6B4F05-6D78-7F4E-B4A7-649F3FD170AB}" type="slidenum">
              <a:rPr lang="en-US"/>
              <a:pPr>
                <a:defRPr/>
              </a:pPr>
              <a:t>‹#›</a:t>
            </a:fld>
            <a:endParaRPr lang="en-US"/>
          </a:p>
        </p:txBody>
      </p:sp>
    </p:spTree>
    <p:extLst>
      <p:ext uri="{BB962C8B-B14F-4D97-AF65-F5344CB8AC3E}">
        <p14:creationId xmlns:p14="http://schemas.microsoft.com/office/powerpoint/2010/main" val="115507725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7D5867-C25B-E046-B0BB-970157239B5B}" type="slidenum">
              <a:rPr lang="en-US"/>
              <a:pPr>
                <a:defRPr/>
              </a:pPr>
              <a:t>‹#›</a:t>
            </a:fld>
            <a:endParaRPr lang="en-US"/>
          </a:p>
        </p:txBody>
      </p:sp>
    </p:spTree>
    <p:extLst>
      <p:ext uri="{BB962C8B-B14F-4D97-AF65-F5344CB8AC3E}">
        <p14:creationId xmlns:p14="http://schemas.microsoft.com/office/powerpoint/2010/main" val="214779778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BF2638-5ADA-6D4E-AA38-488B97A09DD6}" type="slidenum">
              <a:rPr lang="en-US"/>
              <a:pPr>
                <a:defRPr/>
              </a:pPr>
              <a:t>‹#›</a:t>
            </a:fld>
            <a:endParaRPr lang="en-US"/>
          </a:p>
        </p:txBody>
      </p:sp>
    </p:spTree>
    <p:extLst>
      <p:ext uri="{BB962C8B-B14F-4D97-AF65-F5344CB8AC3E}">
        <p14:creationId xmlns:p14="http://schemas.microsoft.com/office/powerpoint/2010/main" val="307019401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3F5921-E31F-F548-9C7B-D8CD967115C7}" type="slidenum">
              <a:rPr lang="en-US"/>
              <a:pPr>
                <a:defRPr/>
              </a:pPr>
              <a:t>‹#›</a:t>
            </a:fld>
            <a:endParaRPr lang="en-US"/>
          </a:p>
        </p:txBody>
      </p:sp>
    </p:spTree>
    <p:extLst>
      <p:ext uri="{BB962C8B-B14F-4D97-AF65-F5344CB8AC3E}">
        <p14:creationId xmlns:p14="http://schemas.microsoft.com/office/powerpoint/2010/main" val="210488945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B5A444-C82D-C541-9F67-D055F3E3D0E8}" type="slidenum">
              <a:rPr lang="en-US"/>
              <a:pPr>
                <a:defRPr/>
              </a:pPr>
              <a:t>‹#›</a:t>
            </a:fld>
            <a:endParaRPr lang="en-US"/>
          </a:p>
        </p:txBody>
      </p:sp>
    </p:spTree>
    <p:extLst>
      <p:ext uri="{BB962C8B-B14F-4D97-AF65-F5344CB8AC3E}">
        <p14:creationId xmlns:p14="http://schemas.microsoft.com/office/powerpoint/2010/main" val="23338701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127312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237828-E81B-A34D-A6F7-179D25B73CE2}" type="slidenum">
              <a:rPr lang="en-US"/>
              <a:pPr>
                <a:defRPr/>
              </a:pPr>
              <a:t>‹#›</a:t>
            </a:fld>
            <a:endParaRPr lang="en-US"/>
          </a:p>
        </p:txBody>
      </p:sp>
    </p:spTree>
    <p:extLst>
      <p:ext uri="{BB962C8B-B14F-4D97-AF65-F5344CB8AC3E}">
        <p14:creationId xmlns:p14="http://schemas.microsoft.com/office/powerpoint/2010/main" val="397438497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96DC6-F1B8-0B48-8D10-71098F704D08}" type="slidenum">
              <a:rPr lang="en-US"/>
              <a:pPr>
                <a:defRPr/>
              </a:pPr>
              <a:t>‹#›</a:t>
            </a:fld>
            <a:endParaRPr lang="en-US"/>
          </a:p>
        </p:txBody>
      </p:sp>
    </p:spTree>
    <p:extLst>
      <p:ext uri="{BB962C8B-B14F-4D97-AF65-F5344CB8AC3E}">
        <p14:creationId xmlns:p14="http://schemas.microsoft.com/office/powerpoint/2010/main" val="118753706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E80E1-1BA5-C64A-BD92-8B654BB09479}" type="slidenum">
              <a:rPr lang="en-US"/>
              <a:pPr>
                <a:defRPr/>
              </a:pPr>
              <a:t>‹#›</a:t>
            </a:fld>
            <a:endParaRPr lang="en-US"/>
          </a:p>
        </p:txBody>
      </p:sp>
    </p:spTree>
    <p:extLst>
      <p:ext uri="{BB962C8B-B14F-4D97-AF65-F5344CB8AC3E}">
        <p14:creationId xmlns:p14="http://schemas.microsoft.com/office/powerpoint/2010/main" val="134609898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5E4B1-1D87-6446-96F8-0C6000109381}" type="slidenum">
              <a:rPr lang="en-US"/>
              <a:pPr>
                <a:defRPr/>
              </a:pPr>
              <a:t>‹#›</a:t>
            </a:fld>
            <a:endParaRPr lang="en-US"/>
          </a:p>
        </p:txBody>
      </p:sp>
    </p:spTree>
    <p:extLst>
      <p:ext uri="{BB962C8B-B14F-4D97-AF65-F5344CB8AC3E}">
        <p14:creationId xmlns:p14="http://schemas.microsoft.com/office/powerpoint/2010/main" val="51897981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05B09-35C8-264A-B633-CC8346A1C593}" type="slidenum">
              <a:rPr lang="en-US"/>
              <a:pPr>
                <a:defRPr/>
              </a:pPr>
              <a:t>‹#›</a:t>
            </a:fld>
            <a:endParaRPr lang="en-US"/>
          </a:p>
        </p:txBody>
      </p:sp>
    </p:spTree>
    <p:extLst>
      <p:ext uri="{BB962C8B-B14F-4D97-AF65-F5344CB8AC3E}">
        <p14:creationId xmlns:p14="http://schemas.microsoft.com/office/powerpoint/2010/main" val="220792317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B24121-C039-104A-B3C7-F0F050F59CA3}" type="slidenum">
              <a:rPr lang="en-US"/>
              <a:pPr>
                <a:defRPr/>
              </a:pPr>
              <a:t>‹#›</a:t>
            </a:fld>
            <a:endParaRPr lang="en-US"/>
          </a:p>
        </p:txBody>
      </p:sp>
    </p:spTree>
    <p:extLst>
      <p:ext uri="{BB962C8B-B14F-4D97-AF65-F5344CB8AC3E}">
        <p14:creationId xmlns:p14="http://schemas.microsoft.com/office/powerpoint/2010/main" val="180531027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13D523-4F96-AF42-BE24-2487D31FCAF6}" type="slidenum">
              <a:rPr lang="en-US"/>
              <a:pPr>
                <a:defRPr/>
              </a:pPr>
              <a:t>‹#›</a:t>
            </a:fld>
            <a:endParaRPr lang="en-US"/>
          </a:p>
        </p:txBody>
      </p:sp>
    </p:spTree>
    <p:extLst>
      <p:ext uri="{BB962C8B-B14F-4D97-AF65-F5344CB8AC3E}">
        <p14:creationId xmlns:p14="http://schemas.microsoft.com/office/powerpoint/2010/main" val="409424407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A35BC8-C602-A94D-89E6-97CEB080EC4B}" type="slidenum">
              <a:rPr lang="en-US"/>
              <a:pPr>
                <a:defRPr/>
              </a:pPr>
              <a:t>‹#›</a:t>
            </a:fld>
            <a:endParaRPr lang="en-US"/>
          </a:p>
        </p:txBody>
      </p:sp>
    </p:spTree>
    <p:extLst>
      <p:ext uri="{BB962C8B-B14F-4D97-AF65-F5344CB8AC3E}">
        <p14:creationId xmlns:p14="http://schemas.microsoft.com/office/powerpoint/2010/main" val="69874352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05FDC9-577F-1B4A-BEB1-DD6D16E16A84}" type="slidenum">
              <a:rPr lang="en-US"/>
              <a:pPr>
                <a:defRPr/>
              </a:pPr>
              <a:t>‹#›</a:t>
            </a:fld>
            <a:endParaRPr lang="en-US"/>
          </a:p>
        </p:txBody>
      </p:sp>
    </p:spTree>
    <p:extLst>
      <p:ext uri="{BB962C8B-B14F-4D97-AF65-F5344CB8AC3E}">
        <p14:creationId xmlns:p14="http://schemas.microsoft.com/office/powerpoint/2010/main" val="139768902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2E6967-C7AC-1849-849F-E552E787EE5C}" type="slidenum">
              <a:rPr lang="en-US"/>
              <a:pPr>
                <a:defRPr/>
              </a:pPr>
              <a:t>‹#›</a:t>
            </a:fld>
            <a:endParaRPr lang="en-US"/>
          </a:p>
        </p:txBody>
      </p:sp>
    </p:spTree>
    <p:extLst>
      <p:ext uri="{BB962C8B-B14F-4D97-AF65-F5344CB8AC3E}">
        <p14:creationId xmlns:p14="http://schemas.microsoft.com/office/powerpoint/2010/main" val="180467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5836062"/>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CE619B-6478-C545-8BE5-8CA83B2EA932}" type="slidenum">
              <a:rPr lang="en-US"/>
              <a:pPr>
                <a:defRPr/>
              </a:pPr>
              <a:t>‹#›</a:t>
            </a:fld>
            <a:endParaRPr lang="en-US"/>
          </a:p>
        </p:txBody>
      </p:sp>
    </p:spTree>
    <p:extLst>
      <p:ext uri="{BB962C8B-B14F-4D97-AF65-F5344CB8AC3E}">
        <p14:creationId xmlns:p14="http://schemas.microsoft.com/office/powerpoint/2010/main" val="395604152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6168E-7555-8F4B-A31F-411D6CA45376}" type="slidenum">
              <a:rPr lang="en-US"/>
              <a:pPr>
                <a:defRPr/>
              </a:pPr>
              <a:t>‹#›</a:t>
            </a:fld>
            <a:endParaRPr lang="en-US"/>
          </a:p>
        </p:txBody>
      </p:sp>
    </p:spTree>
    <p:extLst>
      <p:ext uri="{BB962C8B-B14F-4D97-AF65-F5344CB8AC3E}">
        <p14:creationId xmlns:p14="http://schemas.microsoft.com/office/powerpoint/2010/main" val="113198679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38678A-0E4C-B44C-BDC0-4DA6C6F96394}" type="slidenum">
              <a:rPr lang="en-US"/>
              <a:pPr>
                <a:defRPr/>
              </a:pPr>
              <a:t>‹#›</a:t>
            </a:fld>
            <a:endParaRPr lang="en-US"/>
          </a:p>
        </p:txBody>
      </p:sp>
    </p:spTree>
    <p:extLst>
      <p:ext uri="{BB962C8B-B14F-4D97-AF65-F5344CB8AC3E}">
        <p14:creationId xmlns:p14="http://schemas.microsoft.com/office/powerpoint/2010/main" val="2724417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474376"/>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24934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407777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874668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8432820"/>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14501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686825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A84FDA-DC3C-CD40-B0F0-F039046A2D7A}" type="slidenum">
              <a:rPr lang="en-US"/>
              <a:pPr>
                <a:defRPr/>
              </a:pPr>
              <a:t>‹#›</a:t>
            </a:fld>
            <a:endParaRPr lang="en-US"/>
          </a:p>
        </p:txBody>
      </p:sp>
    </p:spTree>
    <p:extLst>
      <p:ext uri="{BB962C8B-B14F-4D97-AF65-F5344CB8AC3E}">
        <p14:creationId xmlns:p14="http://schemas.microsoft.com/office/powerpoint/2010/main" val="40731067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064732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457200"/>
            <a:ext cx="38100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57200"/>
            <a:ext cx="38100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648475"/>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055558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880833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34198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95041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07831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01098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46323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82563"/>
            <a:ext cx="6705600" cy="46323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432234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12633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88541B-DBB6-804C-8551-6E4DF2958AFF}" type="slidenum">
              <a:rPr lang="en-US"/>
              <a:pPr>
                <a:defRPr/>
              </a:pPr>
              <a:t>‹#›</a:t>
            </a:fld>
            <a:endParaRPr lang="en-US"/>
          </a:p>
        </p:txBody>
      </p:sp>
    </p:spTree>
    <p:extLst>
      <p:ext uri="{BB962C8B-B14F-4D97-AF65-F5344CB8AC3E}">
        <p14:creationId xmlns:p14="http://schemas.microsoft.com/office/powerpoint/2010/main" val="25384430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709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61090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5683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4656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10293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629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55451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853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49898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65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0B4C73-E8E8-1347-98F3-B7F7DCF396DC}" type="slidenum">
              <a:rPr lang="en-US"/>
              <a:pPr>
                <a:defRPr/>
              </a:pPr>
              <a:t>‹#›</a:t>
            </a:fld>
            <a:endParaRPr lang="en-US"/>
          </a:p>
        </p:txBody>
      </p:sp>
    </p:spTree>
    <p:extLst>
      <p:ext uri="{BB962C8B-B14F-4D97-AF65-F5344CB8AC3E}">
        <p14:creationId xmlns:p14="http://schemas.microsoft.com/office/powerpoint/2010/main" val="29756343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4763" y="3276600"/>
            <a:ext cx="9137650" cy="152400"/>
            <a:chOff x="3" y="2064"/>
            <a:chExt cx="5756" cy="96"/>
          </a:xfrm>
        </p:grpSpPr>
        <p:sp>
          <p:nvSpPr>
            <p:cNvPr id="5" name="Rectangle 8"/>
            <p:cNvSpPr>
              <a:spLocks noChangeArrowheads="1"/>
            </p:cNvSpPr>
            <p:nvPr/>
          </p:nvSpPr>
          <p:spPr bwMode="auto">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6" name="Rectangle 9"/>
            <p:cNvSpPr>
              <a:spLocks noChangeArrowheads="1"/>
            </p:cNvSpPr>
            <p:nvPr/>
          </p:nvSpPr>
          <p:spPr bwMode="auto">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grpSp>
      <p:sp>
        <p:nvSpPr>
          <p:cNvPr id="2154498" name="Rectangle 2"/>
          <p:cNvSpPr>
            <a:spLocks noGrp="1" noChangeArrowheads="1"/>
          </p:cNvSpPr>
          <p:nvPr>
            <p:ph type="ctrTitle" sz="quarter"/>
          </p:nvPr>
        </p:nvSpPr>
        <p:spPr>
          <a:xfrm>
            <a:off x="685800" y="2057400"/>
            <a:ext cx="7772400" cy="1143000"/>
          </a:xfrm>
        </p:spPr>
        <p:txBody>
          <a:bodyPr/>
          <a:lstStyle>
            <a:lvl1pPr>
              <a:defRPr>
                <a:solidFill>
                  <a:srgbClr val="00CCCC"/>
                </a:solidFill>
              </a:defRPr>
            </a:lvl1pPr>
          </a:lstStyle>
          <a:p>
            <a:pPr lvl="0"/>
            <a:r>
              <a:rPr lang="en-US" noProof="0" smtClean="0"/>
              <a:t>Click to edit Master title style</a:t>
            </a:r>
          </a:p>
        </p:txBody>
      </p:sp>
      <p:sp>
        <p:nvSpPr>
          <p:cNvPr id="2154499" name="Rectangle 3"/>
          <p:cNvSpPr>
            <a:spLocks noGrp="1" noChangeArrowheads="1"/>
          </p:cNvSpPr>
          <p:nvPr>
            <p:ph type="subTitle" sz="quarter" idx="1"/>
          </p:nvPr>
        </p:nvSpPr>
        <p:spPr>
          <a:xfrm>
            <a:off x="1371600" y="4114800"/>
            <a:ext cx="6400800" cy="1752600"/>
          </a:xfrm>
        </p:spPr>
        <p:txBody>
          <a:bodyPr/>
          <a:lstStyle>
            <a:lvl1pPr marL="0" indent="0" algn="ctr">
              <a:buFont typeface="Monotype Sorts" charset="0"/>
              <a:buNone/>
              <a:defRPr>
                <a:solidFill>
                  <a:srgbClr val="FFFFFF"/>
                </a:solidFill>
              </a:defRPr>
            </a:lvl1pPr>
          </a:lstStyle>
          <a:p>
            <a:pPr lvl="0"/>
            <a:r>
              <a:rPr lang="en-US" noProof="0" smtClean="0"/>
              <a:t>Click to edit Master subtitle style</a:t>
            </a:r>
          </a:p>
        </p:txBody>
      </p:sp>
      <p:sp>
        <p:nvSpPr>
          <p:cNvPr id="7" name="Rectangle 4"/>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8"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solidFill>
                  <a:srgbClr val="FFFFFF"/>
                </a:solidFill>
              </a:defRPr>
            </a:lvl1pPr>
          </a:lstStyle>
          <a:p>
            <a:pPr>
              <a:defRPr/>
            </a:pPr>
            <a:fld id="{FD9D3E40-5E50-FD47-9A2F-AB689682D0EF}" type="slidenum">
              <a:rPr lang="en-US"/>
              <a:pPr>
                <a:defRPr/>
              </a:pPr>
              <a:t>‹#›</a:t>
            </a:fld>
            <a:endParaRPr lang="en-US"/>
          </a:p>
        </p:txBody>
      </p:sp>
    </p:spTree>
    <p:extLst>
      <p:ext uri="{BB962C8B-B14F-4D97-AF65-F5344CB8AC3E}">
        <p14:creationId xmlns:p14="http://schemas.microsoft.com/office/powerpoint/2010/main" val="4052443007"/>
      </p:ext>
    </p:extLst>
  </p:cSld>
  <p:clrMapOvr>
    <a:masterClrMapping/>
  </p:clrMapOvr>
  <p:transition xmlns:p14="http://schemas.microsoft.com/office/powerpoint/2010/main">
    <p:cut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3FC05E6C-A2B2-6546-8876-59D47B0C881F}" type="slidenum">
              <a:rPr lang="en-US"/>
              <a:pPr>
                <a:defRPr/>
              </a:pPr>
              <a:t>‹#›</a:t>
            </a:fld>
            <a:endParaRPr lang="en-US"/>
          </a:p>
        </p:txBody>
      </p:sp>
    </p:spTree>
    <p:extLst>
      <p:ext uri="{BB962C8B-B14F-4D97-AF65-F5344CB8AC3E}">
        <p14:creationId xmlns:p14="http://schemas.microsoft.com/office/powerpoint/2010/main" val="1601706904"/>
      </p:ext>
    </p:extLst>
  </p:cSld>
  <p:clrMapOvr>
    <a:masterClrMapping/>
  </p:clrMapOvr>
  <p:transition xmlns:p14="http://schemas.microsoft.com/office/powerpoint/2010/main">
    <p:cut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326F831-84A1-7041-9439-6060F9B998CD}" type="slidenum">
              <a:rPr lang="en-US"/>
              <a:pPr>
                <a:defRPr/>
              </a:pPr>
              <a:t>‹#›</a:t>
            </a:fld>
            <a:endParaRPr lang="en-US"/>
          </a:p>
        </p:txBody>
      </p:sp>
    </p:spTree>
    <p:extLst>
      <p:ext uri="{BB962C8B-B14F-4D97-AF65-F5344CB8AC3E}">
        <p14:creationId xmlns:p14="http://schemas.microsoft.com/office/powerpoint/2010/main" val="3136867767"/>
      </p:ext>
    </p:extLst>
  </p:cSld>
  <p:clrMapOvr>
    <a:masterClrMapping/>
  </p:clrMapOvr>
  <p:transition xmlns:p14="http://schemas.microsoft.com/office/powerpoint/2010/main">
    <p:cut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B5C14164-2DF1-4642-9983-B98F5322A8BD}" type="slidenum">
              <a:rPr lang="en-US"/>
              <a:pPr>
                <a:defRPr/>
              </a:pPr>
              <a:t>‹#›</a:t>
            </a:fld>
            <a:endParaRPr lang="en-US"/>
          </a:p>
        </p:txBody>
      </p:sp>
    </p:spTree>
    <p:extLst>
      <p:ext uri="{BB962C8B-B14F-4D97-AF65-F5344CB8AC3E}">
        <p14:creationId xmlns:p14="http://schemas.microsoft.com/office/powerpoint/2010/main" val="2252955581"/>
      </p:ext>
    </p:extLst>
  </p:cSld>
  <p:clrMapOvr>
    <a:masterClrMapping/>
  </p:clrMapOvr>
  <p:transition xmlns:p14="http://schemas.microsoft.com/office/powerpoint/2010/main">
    <p:cut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1A5A6E8-DD24-8F42-8F63-1BBA45FE1FBB}" type="slidenum">
              <a:rPr lang="en-US"/>
              <a:pPr>
                <a:defRPr/>
              </a:pPr>
              <a:t>‹#›</a:t>
            </a:fld>
            <a:endParaRPr lang="en-US"/>
          </a:p>
        </p:txBody>
      </p:sp>
    </p:spTree>
    <p:extLst>
      <p:ext uri="{BB962C8B-B14F-4D97-AF65-F5344CB8AC3E}">
        <p14:creationId xmlns:p14="http://schemas.microsoft.com/office/powerpoint/2010/main" val="3408232599"/>
      </p:ext>
    </p:extLst>
  </p:cSld>
  <p:clrMapOvr>
    <a:masterClrMapping/>
  </p:clrMapOvr>
  <p:transition xmlns:p14="http://schemas.microsoft.com/office/powerpoint/2010/main">
    <p:cut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8EBDC9E0-EAFA-CB4C-B4EC-22BF5BE91C70}" type="slidenum">
              <a:rPr lang="en-US"/>
              <a:pPr>
                <a:defRPr/>
              </a:pPr>
              <a:t>‹#›</a:t>
            </a:fld>
            <a:endParaRPr lang="en-US"/>
          </a:p>
        </p:txBody>
      </p:sp>
    </p:spTree>
    <p:extLst>
      <p:ext uri="{BB962C8B-B14F-4D97-AF65-F5344CB8AC3E}">
        <p14:creationId xmlns:p14="http://schemas.microsoft.com/office/powerpoint/2010/main" val="2078232922"/>
      </p:ext>
    </p:extLst>
  </p:cSld>
  <p:clrMapOvr>
    <a:masterClrMapping/>
  </p:clrMapOvr>
  <p:transition xmlns:p14="http://schemas.microsoft.com/office/powerpoint/2010/main">
    <p:cut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038206A4-FF83-C146-83C8-77ACFC761077}" type="slidenum">
              <a:rPr lang="en-US"/>
              <a:pPr>
                <a:defRPr/>
              </a:pPr>
              <a:t>‹#›</a:t>
            </a:fld>
            <a:endParaRPr lang="en-US"/>
          </a:p>
        </p:txBody>
      </p:sp>
    </p:spTree>
    <p:extLst>
      <p:ext uri="{BB962C8B-B14F-4D97-AF65-F5344CB8AC3E}">
        <p14:creationId xmlns:p14="http://schemas.microsoft.com/office/powerpoint/2010/main" val="4018395845"/>
      </p:ext>
    </p:extLst>
  </p:cSld>
  <p:clrMapOvr>
    <a:masterClrMapping/>
  </p:clrMapOvr>
  <p:transition xmlns:p14="http://schemas.microsoft.com/office/powerpoint/2010/main">
    <p:cut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FF15EECB-CD4D-094E-BD70-CC8FE1EC06D2}" type="slidenum">
              <a:rPr lang="en-US"/>
              <a:pPr>
                <a:defRPr/>
              </a:pPr>
              <a:t>‹#›</a:t>
            </a:fld>
            <a:endParaRPr lang="en-US"/>
          </a:p>
        </p:txBody>
      </p:sp>
    </p:spTree>
    <p:extLst>
      <p:ext uri="{BB962C8B-B14F-4D97-AF65-F5344CB8AC3E}">
        <p14:creationId xmlns:p14="http://schemas.microsoft.com/office/powerpoint/2010/main" val="864419725"/>
      </p:ext>
    </p:extLst>
  </p:cSld>
  <p:clrMapOvr>
    <a:masterClrMapping/>
  </p:clrMapOvr>
  <p:transition xmlns:p14="http://schemas.microsoft.com/office/powerpoint/2010/main">
    <p:cut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2B8F7B80-CC1A-5344-A073-09067D0FEB86}" type="slidenum">
              <a:rPr lang="en-US"/>
              <a:pPr>
                <a:defRPr/>
              </a:pPr>
              <a:t>‹#›</a:t>
            </a:fld>
            <a:endParaRPr lang="en-US"/>
          </a:p>
        </p:txBody>
      </p:sp>
    </p:spTree>
    <p:extLst>
      <p:ext uri="{BB962C8B-B14F-4D97-AF65-F5344CB8AC3E}">
        <p14:creationId xmlns:p14="http://schemas.microsoft.com/office/powerpoint/2010/main" val="2437742391"/>
      </p:ext>
    </p:extLst>
  </p:cSld>
  <p:clrMapOvr>
    <a:masterClrMapping/>
  </p:clrMapOvr>
  <p:transition xmlns:p14="http://schemas.microsoft.com/office/powerpoint/2010/main">
    <p:cut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4C847F4B-2CAF-6043-8CF1-1C93CA8D2B1E}" type="slidenum">
              <a:rPr lang="en-US"/>
              <a:pPr>
                <a:defRPr/>
              </a:pPr>
              <a:t>‹#›</a:t>
            </a:fld>
            <a:endParaRPr lang="en-US"/>
          </a:p>
        </p:txBody>
      </p:sp>
    </p:spTree>
    <p:extLst>
      <p:ext uri="{BB962C8B-B14F-4D97-AF65-F5344CB8AC3E}">
        <p14:creationId xmlns:p14="http://schemas.microsoft.com/office/powerpoint/2010/main" val="2003764776"/>
      </p:ext>
    </p:extLst>
  </p:cSld>
  <p:clrMapOvr>
    <a:masterClrMapping/>
  </p:clrMapOvr>
  <p:transition xmlns:p14="http://schemas.microsoft.com/office/powerpoint/2010/main">
    <p:cut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3" Type="http://schemas.openxmlformats.org/officeDocument/2006/relationships/image" Target="../media/image2.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5.xml"/><Relationship Id="rId13" Type="http://schemas.openxmlformats.org/officeDocument/2006/relationships/image" Target="../media/image8.jpeg"/><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6.xml"/><Relationship Id="rId13" Type="http://schemas.openxmlformats.org/officeDocument/2006/relationships/image" Target="../media/image2.jpeg"/><Relationship Id="rId14" Type="http://schemas.openxmlformats.org/officeDocument/2006/relationships/image" Target="../media/image9.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7.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theme" Target="../theme/theme18.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theme" Target="../theme/theme19.xml"/><Relationship Id="rId13" Type="http://schemas.openxmlformats.org/officeDocument/2006/relationships/image" Target="../media/image10.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theme" Target="../theme/theme20.xml"/><Relationship Id="rId13" Type="http://schemas.openxmlformats.org/officeDocument/2006/relationships/image" Target="../media/image11.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theme" Target="../theme/theme21.xml"/><Relationship Id="rId13" Type="http://schemas.openxmlformats.org/officeDocument/2006/relationships/image" Target="../media/image10.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22.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theme" Target="../theme/theme23.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theme" Target="../theme/theme24.xml"/><Relationship Id="rId13" Type="http://schemas.openxmlformats.org/officeDocument/2006/relationships/image" Target="../media/image2.jpeg"/><Relationship Id="rId14" Type="http://schemas.openxmlformats.org/officeDocument/2006/relationships/image" Target="../media/image12.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25.xml"/><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7.xml"/><Relationship Id="rId12" Type="http://schemas.openxmlformats.org/officeDocument/2006/relationships/theme" Target="../theme/theme26.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8.xml"/><Relationship Id="rId12" Type="http://schemas.openxmlformats.org/officeDocument/2006/relationships/theme" Target="../theme/theme27.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88.xml"/><Relationship Id="rId2" Type="http://schemas.openxmlformats.org/officeDocument/2006/relationships/slideLayout" Target="../slideLayouts/slideLayout289.xml"/><Relationship Id="rId3" Type="http://schemas.openxmlformats.org/officeDocument/2006/relationships/slideLayout" Target="../slideLayouts/slideLayout290.xml"/><Relationship Id="rId4" Type="http://schemas.openxmlformats.org/officeDocument/2006/relationships/slideLayout" Target="../slideLayouts/slideLayout291.xml"/><Relationship Id="rId5" Type="http://schemas.openxmlformats.org/officeDocument/2006/relationships/slideLayout" Target="../slideLayouts/slideLayout292.xml"/><Relationship Id="rId6" Type="http://schemas.openxmlformats.org/officeDocument/2006/relationships/slideLayout" Target="../slideLayouts/slideLayout293.xml"/><Relationship Id="rId7" Type="http://schemas.openxmlformats.org/officeDocument/2006/relationships/slideLayout" Target="../slideLayouts/slideLayout294.xml"/><Relationship Id="rId8" Type="http://schemas.openxmlformats.org/officeDocument/2006/relationships/slideLayout" Target="../slideLayouts/slideLayout295.xml"/><Relationship Id="rId9" Type="http://schemas.openxmlformats.org/officeDocument/2006/relationships/slideLayout" Target="../slideLayouts/slideLayout296.xml"/><Relationship Id="rId10"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9.xml"/><Relationship Id="rId12" Type="http://schemas.openxmlformats.org/officeDocument/2006/relationships/theme" Target="../theme/theme28.xml"/><Relationship Id="rId13" Type="http://schemas.openxmlformats.org/officeDocument/2006/relationships/image" Target="../media/image13.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99.xml"/><Relationship Id="rId2" Type="http://schemas.openxmlformats.org/officeDocument/2006/relationships/slideLayout" Target="../slideLayouts/slideLayout300.xml"/><Relationship Id="rId3" Type="http://schemas.openxmlformats.org/officeDocument/2006/relationships/slideLayout" Target="../slideLayouts/slideLayout301.xml"/><Relationship Id="rId4" Type="http://schemas.openxmlformats.org/officeDocument/2006/relationships/slideLayout" Target="../slideLayouts/slideLayout302.xml"/><Relationship Id="rId5" Type="http://schemas.openxmlformats.org/officeDocument/2006/relationships/slideLayout" Target="../slideLayouts/slideLayout303.xml"/><Relationship Id="rId6" Type="http://schemas.openxmlformats.org/officeDocument/2006/relationships/slideLayout" Target="../slideLayouts/slideLayout304.xml"/><Relationship Id="rId7" Type="http://schemas.openxmlformats.org/officeDocument/2006/relationships/slideLayout" Target="../slideLayouts/slideLayout305.xml"/><Relationship Id="rId8" Type="http://schemas.openxmlformats.org/officeDocument/2006/relationships/slideLayout" Target="../slideLayouts/slideLayout306.xml"/><Relationship Id="rId9" Type="http://schemas.openxmlformats.org/officeDocument/2006/relationships/slideLayout" Target="../slideLayouts/slideLayout307.xml"/><Relationship Id="rId10"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theme" Target="../theme/theme29.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1.xml"/><Relationship Id="rId12" Type="http://schemas.openxmlformats.org/officeDocument/2006/relationships/theme" Target="../theme/theme30.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21.xml"/><Relationship Id="rId2" Type="http://schemas.openxmlformats.org/officeDocument/2006/relationships/slideLayout" Target="../slideLayouts/slideLayout322.xml"/><Relationship Id="rId3" Type="http://schemas.openxmlformats.org/officeDocument/2006/relationships/slideLayout" Target="../slideLayouts/slideLayout323.xml"/><Relationship Id="rId4" Type="http://schemas.openxmlformats.org/officeDocument/2006/relationships/slideLayout" Target="../slideLayouts/slideLayout324.xml"/><Relationship Id="rId5" Type="http://schemas.openxmlformats.org/officeDocument/2006/relationships/slideLayout" Target="../slideLayouts/slideLayout325.xml"/><Relationship Id="rId6" Type="http://schemas.openxmlformats.org/officeDocument/2006/relationships/slideLayout" Target="../slideLayouts/slideLayout326.xml"/><Relationship Id="rId7" Type="http://schemas.openxmlformats.org/officeDocument/2006/relationships/slideLayout" Target="../slideLayouts/slideLayout327.xml"/><Relationship Id="rId8" Type="http://schemas.openxmlformats.org/officeDocument/2006/relationships/slideLayout" Target="../slideLayouts/slideLayout328.xml"/><Relationship Id="rId9" Type="http://schemas.openxmlformats.org/officeDocument/2006/relationships/slideLayout" Target="../slideLayouts/slideLayout329.xml"/><Relationship Id="rId10"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2.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12.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32.xml"/><Relationship Id="rId2" Type="http://schemas.openxmlformats.org/officeDocument/2006/relationships/slideLayout" Target="../slideLayouts/slideLayout333.xml"/><Relationship Id="rId3" Type="http://schemas.openxmlformats.org/officeDocument/2006/relationships/slideLayout" Target="../slideLayouts/slideLayout334.xml"/><Relationship Id="rId4" Type="http://schemas.openxmlformats.org/officeDocument/2006/relationships/slideLayout" Target="../slideLayouts/slideLayout335.xml"/><Relationship Id="rId5" Type="http://schemas.openxmlformats.org/officeDocument/2006/relationships/slideLayout" Target="../slideLayouts/slideLayout336.xml"/><Relationship Id="rId6" Type="http://schemas.openxmlformats.org/officeDocument/2006/relationships/slideLayout" Target="../slideLayouts/slideLayout337.xml"/><Relationship Id="rId7" Type="http://schemas.openxmlformats.org/officeDocument/2006/relationships/slideLayout" Target="../slideLayouts/slideLayout338.xml"/><Relationship Id="rId8" Type="http://schemas.openxmlformats.org/officeDocument/2006/relationships/slideLayout" Target="../slideLayouts/slideLayout339.xml"/><Relationship Id="rId9" Type="http://schemas.openxmlformats.org/officeDocument/2006/relationships/slideLayout" Target="../slideLayouts/slideLayout340.xml"/><Relationship Id="rId10"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3.xml"/><Relationship Id="rId12" Type="http://schemas.openxmlformats.org/officeDocument/2006/relationships/theme" Target="../theme/theme32.xml"/><Relationship Id="rId13" Type="http://schemas.openxmlformats.org/officeDocument/2006/relationships/image" Target="../media/image2.jpeg"/><Relationship Id="rId14" Type="http://schemas.openxmlformats.org/officeDocument/2006/relationships/image" Target="../media/image12.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43.xml"/><Relationship Id="rId2" Type="http://schemas.openxmlformats.org/officeDocument/2006/relationships/slideLayout" Target="../slideLayouts/slideLayout344.xml"/><Relationship Id="rId3" Type="http://schemas.openxmlformats.org/officeDocument/2006/relationships/slideLayout" Target="../slideLayouts/slideLayout345.xml"/><Relationship Id="rId4" Type="http://schemas.openxmlformats.org/officeDocument/2006/relationships/slideLayout" Target="../slideLayouts/slideLayout346.xml"/><Relationship Id="rId5" Type="http://schemas.openxmlformats.org/officeDocument/2006/relationships/slideLayout" Target="../slideLayouts/slideLayout347.xml"/><Relationship Id="rId6" Type="http://schemas.openxmlformats.org/officeDocument/2006/relationships/slideLayout" Target="../slideLayouts/slideLayout348.xml"/><Relationship Id="rId7" Type="http://schemas.openxmlformats.org/officeDocument/2006/relationships/slideLayout" Target="../slideLayouts/slideLayout349.xml"/><Relationship Id="rId8" Type="http://schemas.openxmlformats.org/officeDocument/2006/relationships/slideLayout" Target="../slideLayouts/slideLayout350.xml"/><Relationship Id="rId9" Type="http://schemas.openxmlformats.org/officeDocument/2006/relationships/slideLayout" Target="../slideLayouts/slideLayout351.xml"/><Relationship Id="rId10"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4.xml"/><Relationship Id="rId12" Type="http://schemas.openxmlformats.org/officeDocument/2006/relationships/theme" Target="../theme/theme33.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54.xml"/><Relationship Id="rId2" Type="http://schemas.openxmlformats.org/officeDocument/2006/relationships/slideLayout" Target="../slideLayouts/slideLayout355.xml"/><Relationship Id="rId3" Type="http://schemas.openxmlformats.org/officeDocument/2006/relationships/slideLayout" Target="../slideLayouts/slideLayout356.xml"/><Relationship Id="rId4" Type="http://schemas.openxmlformats.org/officeDocument/2006/relationships/slideLayout" Target="../slideLayouts/slideLayout357.xml"/><Relationship Id="rId5" Type="http://schemas.openxmlformats.org/officeDocument/2006/relationships/slideLayout" Target="../slideLayouts/slideLayout358.xml"/><Relationship Id="rId6" Type="http://schemas.openxmlformats.org/officeDocument/2006/relationships/slideLayout" Target="../slideLayouts/slideLayout359.xml"/><Relationship Id="rId7" Type="http://schemas.openxmlformats.org/officeDocument/2006/relationships/slideLayout" Target="../slideLayouts/slideLayout360.xml"/><Relationship Id="rId8" Type="http://schemas.openxmlformats.org/officeDocument/2006/relationships/slideLayout" Target="../slideLayouts/slideLayout361.xml"/><Relationship Id="rId9" Type="http://schemas.openxmlformats.org/officeDocument/2006/relationships/slideLayout" Target="../slideLayouts/slideLayout362.xml"/><Relationship Id="rId10"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5.xml"/><Relationship Id="rId12" Type="http://schemas.openxmlformats.org/officeDocument/2006/relationships/theme" Target="../theme/theme34.xml"/><Relationship Id="rId13" Type="http://schemas.openxmlformats.org/officeDocument/2006/relationships/image" Target="../media/image13.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65.xml"/><Relationship Id="rId2" Type="http://schemas.openxmlformats.org/officeDocument/2006/relationships/slideLayout" Target="../slideLayouts/slideLayout366.xml"/><Relationship Id="rId3" Type="http://schemas.openxmlformats.org/officeDocument/2006/relationships/slideLayout" Target="../slideLayouts/slideLayout367.xml"/><Relationship Id="rId4" Type="http://schemas.openxmlformats.org/officeDocument/2006/relationships/slideLayout" Target="../slideLayouts/slideLayout368.xml"/><Relationship Id="rId5" Type="http://schemas.openxmlformats.org/officeDocument/2006/relationships/slideLayout" Target="../slideLayouts/slideLayout369.xml"/><Relationship Id="rId6" Type="http://schemas.openxmlformats.org/officeDocument/2006/relationships/slideLayout" Target="../slideLayouts/slideLayout370.xml"/><Relationship Id="rId7" Type="http://schemas.openxmlformats.org/officeDocument/2006/relationships/slideLayout" Target="../slideLayouts/slideLayout371.xml"/><Relationship Id="rId8" Type="http://schemas.openxmlformats.org/officeDocument/2006/relationships/slideLayout" Target="../slideLayouts/slideLayout372.xml"/><Relationship Id="rId9" Type="http://schemas.openxmlformats.org/officeDocument/2006/relationships/slideLayout" Target="../slideLayouts/slideLayout373.xml"/><Relationship Id="rId10"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6.xml"/><Relationship Id="rId12" Type="http://schemas.openxmlformats.org/officeDocument/2006/relationships/theme" Target="../theme/theme35.xml"/><Relationship Id="rId13" Type="http://schemas.openxmlformats.org/officeDocument/2006/relationships/image" Target="../media/image14.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76.xml"/><Relationship Id="rId2" Type="http://schemas.openxmlformats.org/officeDocument/2006/relationships/slideLayout" Target="../slideLayouts/slideLayout377.xml"/><Relationship Id="rId3" Type="http://schemas.openxmlformats.org/officeDocument/2006/relationships/slideLayout" Target="../slideLayouts/slideLayout378.xml"/><Relationship Id="rId4" Type="http://schemas.openxmlformats.org/officeDocument/2006/relationships/slideLayout" Target="../slideLayouts/slideLayout379.xml"/><Relationship Id="rId5" Type="http://schemas.openxmlformats.org/officeDocument/2006/relationships/slideLayout" Target="../slideLayouts/slideLayout380.xml"/><Relationship Id="rId6" Type="http://schemas.openxmlformats.org/officeDocument/2006/relationships/slideLayout" Target="../slideLayouts/slideLayout381.xml"/><Relationship Id="rId7" Type="http://schemas.openxmlformats.org/officeDocument/2006/relationships/slideLayout" Target="../slideLayouts/slideLayout382.xml"/><Relationship Id="rId8" Type="http://schemas.openxmlformats.org/officeDocument/2006/relationships/slideLayout" Target="../slideLayouts/slideLayout383.xml"/><Relationship Id="rId9" Type="http://schemas.openxmlformats.org/officeDocument/2006/relationships/slideLayout" Target="../slideLayouts/slideLayout384.xml"/><Relationship Id="rId10"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7.xml"/><Relationship Id="rId12" Type="http://schemas.openxmlformats.org/officeDocument/2006/relationships/theme" Target="../theme/theme3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87.xml"/><Relationship Id="rId2" Type="http://schemas.openxmlformats.org/officeDocument/2006/relationships/slideLayout" Target="../slideLayouts/slideLayout388.xml"/><Relationship Id="rId3" Type="http://schemas.openxmlformats.org/officeDocument/2006/relationships/slideLayout" Target="../slideLayouts/slideLayout389.xml"/><Relationship Id="rId4" Type="http://schemas.openxmlformats.org/officeDocument/2006/relationships/slideLayout" Target="../slideLayouts/slideLayout390.xml"/><Relationship Id="rId5" Type="http://schemas.openxmlformats.org/officeDocument/2006/relationships/slideLayout" Target="../slideLayouts/slideLayout391.xml"/><Relationship Id="rId6" Type="http://schemas.openxmlformats.org/officeDocument/2006/relationships/slideLayout" Target="../slideLayouts/slideLayout392.xml"/><Relationship Id="rId7" Type="http://schemas.openxmlformats.org/officeDocument/2006/relationships/slideLayout" Target="../slideLayouts/slideLayout393.xml"/><Relationship Id="rId8" Type="http://schemas.openxmlformats.org/officeDocument/2006/relationships/slideLayout" Target="../slideLayouts/slideLayout394.xml"/><Relationship Id="rId9" Type="http://schemas.openxmlformats.org/officeDocument/2006/relationships/slideLayout" Target="../slideLayouts/slideLayout395.xml"/><Relationship Id="rId10"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8.xml"/><Relationship Id="rId12" Type="http://schemas.openxmlformats.org/officeDocument/2006/relationships/theme" Target="../theme/theme37.xml"/><Relationship Id="rId13" Type="http://schemas.openxmlformats.org/officeDocument/2006/relationships/image" Target="../media/image10.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98.xml"/><Relationship Id="rId2" Type="http://schemas.openxmlformats.org/officeDocument/2006/relationships/slideLayout" Target="../slideLayouts/slideLayout399.xml"/><Relationship Id="rId3" Type="http://schemas.openxmlformats.org/officeDocument/2006/relationships/slideLayout" Target="../slideLayouts/slideLayout400.xml"/><Relationship Id="rId4" Type="http://schemas.openxmlformats.org/officeDocument/2006/relationships/slideLayout" Target="../slideLayouts/slideLayout401.xml"/><Relationship Id="rId5" Type="http://schemas.openxmlformats.org/officeDocument/2006/relationships/slideLayout" Target="../slideLayouts/slideLayout402.xml"/><Relationship Id="rId6" Type="http://schemas.openxmlformats.org/officeDocument/2006/relationships/slideLayout" Target="../slideLayouts/slideLayout403.xml"/><Relationship Id="rId7" Type="http://schemas.openxmlformats.org/officeDocument/2006/relationships/slideLayout" Target="../slideLayouts/slideLayout404.xml"/><Relationship Id="rId8" Type="http://schemas.openxmlformats.org/officeDocument/2006/relationships/slideLayout" Target="../slideLayouts/slideLayout405.xml"/><Relationship Id="rId9" Type="http://schemas.openxmlformats.org/officeDocument/2006/relationships/slideLayout" Target="../slideLayouts/slideLayout406.xml"/><Relationship Id="rId10"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9.xml"/><Relationship Id="rId12" Type="http://schemas.openxmlformats.org/officeDocument/2006/relationships/theme" Target="../theme/theme38.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09.xml"/><Relationship Id="rId2" Type="http://schemas.openxmlformats.org/officeDocument/2006/relationships/slideLayout" Target="../slideLayouts/slideLayout410.xml"/><Relationship Id="rId3" Type="http://schemas.openxmlformats.org/officeDocument/2006/relationships/slideLayout" Target="../slideLayouts/slideLayout411.xml"/><Relationship Id="rId4" Type="http://schemas.openxmlformats.org/officeDocument/2006/relationships/slideLayout" Target="../slideLayouts/slideLayout412.xml"/><Relationship Id="rId5" Type="http://schemas.openxmlformats.org/officeDocument/2006/relationships/slideLayout" Target="../slideLayouts/slideLayout413.xml"/><Relationship Id="rId6" Type="http://schemas.openxmlformats.org/officeDocument/2006/relationships/slideLayout" Target="../slideLayouts/slideLayout414.xml"/><Relationship Id="rId7" Type="http://schemas.openxmlformats.org/officeDocument/2006/relationships/slideLayout" Target="../slideLayouts/slideLayout415.xml"/><Relationship Id="rId8" Type="http://schemas.openxmlformats.org/officeDocument/2006/relationships/slideLayout" Target="../slideLayouts/slideLayout416.xml"/><Relationship Id="rId9" Type="http://schemas.openxmlformats.org/officeDocument/2006/relationships/slideLayout" Target="../slideLayouts/slideLayout417.xml"/><Relationship Id="rId10"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theme" Target="../theme/theme39.xml"/><Relationship Id="rId13" Type="http://schemas.openxmlformats.org/officeDocument/2006/relationships/image" Target="../media/image13.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1.xml"/><Relationship Id="rId12" Type="http://schemas.openxmlformats.org/officeDocument/2006/relationships/theme" Target="../theme/theme40.xml"/><Relationship Id="rId13" Type="http://schemas.openxmlformats.org/officeDocument/2006/relationships/image" Target="../media/image11.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31.xml"/><Relationship Id="rId2" Type="http://schemas.openxmlformats.org/officeDocument/2006/relationships/slideLayout" Target="../slideLayouts/slideLayout432.xml"/><Relationship Id="rId3" Type="http://schemas.openxmlformats.org/officeDocument/2006/relationships/slideLayout" Target="../slideLayouts/slideLayout433.xml"/><Relationship Id="rId4" Type="http://schemas.openxmlformats.org/officeDocument/2006/relationships/slideLayout" Target="../slideLayouts/slideLayout434.xml"/><Relationship Id="rId5" Type="http://schemas.openxmlformats.org/officeDocument/2006/relationships/slideLayout" Target="../slideLayouts/slideLayout435.xml"/><Relationship Id="rId6" Type="http://schemas.openxmlformats.org/officeDocument/2006/relationships/slideLayout" Target="../slideLayouts/slideLayout436.xml"/><Relationship Id="rId7" Type="http://schemas.openxmlformats.org/officeDocument/2006/relationships/slideLayout" Target="../slideLayouts/slideLayout437.xml"/><Relationship Id="rId8" Type="http://schemas.openxmlformats.org/officeDocument/2006/relationships/slideLayout" Target="../slideLayouts/slideLayout438.xml"/><Relationship Id="rId9" Type="http://schemas.openxmlformats.org/officeDocument/2006/relationships/slideLayout" Target="../slideLayouts/slideLayout439.xml"/><Relationship Id="rId10"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2.xml"/><Relationship Id="rId12" Type="http://schemas.openxmlformats.org/officeDocument/2006/relationships/theme" Target="../theme/theme41.xml"/><Relationship Id="rId13" Type="http://schemas.openxmlformats.org/officeDocument/2006/relationships/image" Target="../media/image14.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42.xml"/><Relationship Id="rId2" Type="http://schemas.openxmlformats.org/officeDocument/2006/relationships/slideLayout" Target="../slideLayouts/slideLayout443.xml"/><Relationship Id="rId3" Type="http://schemas.openxmlformats.org/officeDocument/2006/relationships/slideLayout" Target="../slideLayouts/slideLayout444.xml"/><Relationship Id="rId4" Type="http://schemas.openxmlformats.org/officeDocument/2006/relationships/slideLayout" Target="../slideLayouts/slideLayout445.xml"/><Relationship Id="rId5" Type="http://schemas.openxmlformats.org/officeDocument/2006/relationships/slideLayout" Target="../slideLayouts/slideLayout446.xml"/><Relationship Id="rId6" Type="http://schemas.openxmlformats.org/officeDocument/2006/relationships/slideLayout" Target="../slideLayouts/slideLayout447.xml"/><Relationship Id="rId7" Type="http://schemas.openxmlformats.org/officeDocument/2006/relationships/slideLayout" Target="../slideLayouts/slideLayout448.xml"/><Relationship Id="rId8" Type="http://schemas.openxmlformats.org/officeDocument/2006/relationships/slideLayout" Target="../slideLayouts/slideLayout449.xml"/><Relationship Id="rId9" Type="http://schemas.openxmlformats.org/officeDocument/2006/relationships/slideLayout" Target="../slideLayouts/slideLayout450.xml"/><Relationship Id="rId10"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3.xml"/><Relationship Id="rId12" Type="http://schemas.openxmlformats.org/officeDocument/2006/relationships/theme" Target="../theme/theme42.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53.xml"/><Relationship Id="rId2" Type="http://schemas.openxmlformats.org/officeDocument/2006/relationships/slideLayout" Target="../slideLayouts/slideLayout454.xml"/><Relationship Id="rId3" Type="http://schemas.openxmlformats.org/officeDocument/2006/relationships/slideLayout" Target="../slideLayouts/slideLayout455.xml"/><Relationship Id="rId4" Type="http://schemas.openxmlformats.org/officeDocument/2006/relationships/slideLayout" Target="../slideLayouts/slideLayout456.xml"/><Relationship Id="rId5" Type="http://schemas.openxmlformats.org/officeDocument/2006/relationships/slideLayout" Target="../slideLayouts/slideLayout457.xml"/><Relationship Id="rId6" Type="http://schemas.openxmlformats.org/officeDocument/2006/relationships/slideLayout" Target="../slideLayouts/slideLayout458.xml"/><Relationship Id="rId7" Type="http://schemas.openxmlformats.org/officeDocument/2006/relationships/slideLayout" Target="../slideLayouts/slideLayout459.xml"/><Relationship Id="rId8" Type="http://schemas.openxmlformats.org/officeDocument/2006/relationships/slideLayout" Target="../slideLayouts/slideLayout460.xml"/><Relationship Id="rId9" Type="http://schemas.openxmlformats.org/officeDocument/2006/relationships/slideLayout" Target="../slideLayouts/slideLayout461.xml"/><Relationship Id="rId10" Type="http://schemas.openxmlformats.org/officeDocument/2006/relationships/slideLayout" Target="../slideLayouts/slideLayout462.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4.xml"/><Relationship Id="rId12" Type="http://schemas.openxmlformats.org/officeDocument/2006/relationships/theme" Target="../theme/theme43.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64.xml"/><Relationship Id="rId2" Type="http://schemas.openxmlformats.org/officeDocument/2006/relationships/slideLayout" Target="../slideLayouts/slideLayout465.xml"/><Relationship Id="rId3" Type="http://schemas.openxmlformats.org/officeDocument/2006/relationships/slideLayout" Target="../slideLayouts/slideLayout466.xml"/><Relationship Id="rId4" Type="http://schemas.openxmlformats.org/officeDocument/2006/relationships/slideLayout" Target="../slideLayouts/slideLayout467.xml"/><Relationship Id="rId5" Type="http://schemas.openxmlformats.org/officeDocument/2006/relationships/slideLayout" Target="../slideLayouts/slideLayout468.xml"/><Relationship Id="rId6" Type="http://schemas.openxmlformats.org/officeDocument/2006/relationships/slideLayout" Target="../slideLayouts/slideLayout469.xml"/><Relationship Id="rId7" Type="http://schemas.openxmlformats.org/officeDocument/2006/relationships/slideLayout" Target="../slideLayouts/slideLayout470.xml"/><Relationship Id="rId8" Type="http://schemas.openxmlformats.org/officeDocument/2006/relationships/slideLayout" Target="../slideLayouts/slideLayout471.xml"/><Relationship Id="rId9" Type="http://schemas.openxmlformats.org/officeDocument/2006/relationships/slideLayout" Target="../slideLayouts/slideLayout472.xml"/><Relationship Id="rId10" Type="http://schemas.openxmlformats.org/officeDocument/2006/relationships/slideLayout" Target="../slideLayouts/slideLayout473.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theme" Target="../theme/theme44.xml"/><Relationship Id="rId13" Type="http://schemas.openxmlformats.org/officeDocument/2006/relationships/image" Target="../media/image10.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6.xml"/><Relationship Id="rId12" Type="http://schemas.openxmlformats.org/officeDocument/2006/relationships/theme" Target="../theme/theme45.xml"/><Relationship Id="rId13" Type="http://schemas.openxmlformats.org/officeDocument/2006/relationships/image" Target="../media/image14.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86.xml"/><Relationship Id="rId2" Type="http://schemas.openxmlformats.org/officeDocument/2006/relationships/slideLayout" Target="../slideLayouts/slideLayout487.xml"/><Relationship Id="rId3" Type="http://schemas.openxmlformats.org/officeDocument/2006/relationships/slideLayout" Target="../slideLayouts/slideLayout488.xml"/><Relationship Id="rId4" Type="http://schemas.openxmlformats.org/officeDocument/2006/relationships/slideLayout" Target="../slideLayouts/slideLayout489.xml"/><Relationship Id="rId5" Type="http://schemas.openxmlformats.org/officeDocument/2006/relationships/slideLayout" Target="../slideLayouts/slideLayout490.xml"/><Relationship Id="rId6" Type="http://schemas.openxmlformats.org/officeDocument/2006/relationships/slideLayout" Target="../slideLayouts/slideLayout491.xml"/><Relationship Id="rId7" Type="http://schemas.openxmlformats.org/officeDocument/2006/relationships/slideLayout" Target="../slideLayouts/slideLayout492.xml"/><Relationship Id="rId8" Type="http://schemas.openxmlformats.org/officeDocument/2006/relationships/slideLayout" Target="../slideLayouts/slideLayout493.xml"/><Relationship Id="rId9" Type="http://schemas.openxmlformats.org/officeDocument/2006/relationships/slideLayout" Target="../slideLayouts/slideLayout494.xml"/><Relationship Id="rId10"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7.xml"/><Relationship Id="rId12" Type="http://schemas.openxmlformats.org/officeDocument/2006/relationships/theme" Target="../theme/theme4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97.xml"/><Relationship Id="rId2" Type="http://schemas.openxmlformats.org/officeDocument/2006/relationships/slideLayout" Target="../slideLayouts/slideLayout498.xml"/><Relationship Id="rId3" Type="http://schemas.openxmlformats.org/officeDocument/2006/relationships/slideLayout" Target="../slideLayouts/slideLayout499.xml"/><Relationship Id="rId4" Type="http://schemas.openxmlformats.org/officeDocument/2006/relationships/slideLayout" Target="../slideLayouts/slideLayout500.xml"/><Relationship Id="rId5" Type="http://schemas.openxmlformats.org/officeDocument/2006/relationships/slideLayout" Target="../slideLayouts/slideLayout501.xml"/><Relationship Id="rId6" Type="http://schemas.openxmlformats.org/officeDocument/2006/relationships/slideLayout" Target="../slideLayouts/slideLayout502.xml"/><Relationship Id="rId7" Type="http://schemas.openxmlformats.org/officeDocument/2006/relationships/slideLayout" Target="../slideLayouts/slideLayout503.xml"/><Relationship Id="rId8" Type="http://schemas.openxmlformats.org/officeDocument/2006/relationships/slideLayout" Target="../slideLayouts/slideLayout504.xml"/><Relationship Id="rId9" Type="http://schemas.openxmlformats.org/officeDocument/2006/relationships/slideLayout" Target="../slideLayouts/slideLayout505.xml"/><Relationship Id="rId10" Type="http://schemas.openxmlformats.org/officeDocument/2006/relationships/slideLayout" Target="../slideLayouts/slideLayout506.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8.xml"/><Relationship Id="rId12" Type="http://schemas.openxmlformats.org/officeDocument/2006/relationships/slideLayout" Target="../slideLayouts/slideLayout519.xml"/><Relationship Id="rId13" Type="http://schemas.openxmlformats.org/officeDocument/2006/relationships/theme" Target="../theme/theme47.xml"/><Relationship Id="rId1" Type="http://schemas.openxmlformats.org/officeDocument/2006/relationships/slideLayout" Target="../slideLayouts/slideLayout508.xml"/><Relationship Id="rId2" Type="http://schemas.openxmlformats.org/officeDocument/2006/relationships/slideLayout" Target="../slideLayouts/slideLayout509.xml"/><Relationship Id="rId3" Type="http://schemas.openxmlformats.org/officeDocument/2006/relationships/slideLayout" Target="../slideLayouts/slideLayout510.xml"/><Relationship Id="rId4" Type="http://schemas.openxmlformats.org/officeDocument/2006/relationships/slideLayout" Target="../slideLayouts/slideLayout511.xml"/><Relationship Id="rId5" Type="http://schemas.openxmlformats.org/officeDocument/2006/relationships/slideLayout" Target="../slideLayouts/slideLayout512.xml"/><Relationship Id="rId6" Type="http://schemas.openxmlformats.org/officeDocument/2006/relationships/slideLayout" Target="../slideLayouts/slideLayout513.xml"/><Relationship Id="rId7" Type="http://schemas.openxmlformats.org/officeDocument/2006/relationships/slideLayout" Target="../slideLayouts/slideLayout514.xml"/><Relationship Id="rId8" Type="http://schemas.openxmlformats.org/officeDocument/2006/relationships/slideLayout" Target="../slideLayouts/slideLayout515.xml"/><Relationship Id="rId9" Type="http://schemas.openxmlformats.org/officeDocument/2006/relationships/slideLayout" Target="../slideLayouts/slideLayout516.xml"/><Relationship Id="rId10" Type="http://schemas.openxmlformats.org/officeDocument/2006/relationships/slideLayout" Target="../slideLayouts/slideLayout517.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30.xml"/><Relationship Id="rId12" Type="http://schemas.openxmlformats.org/officeDocument/2006/relationships/slideLayout" Target="../slideLayouts/slideLayout531.xml"/><Relationship Id="rId13" Type="http://schemas.openxmlformats.org/officeDocument/2006/relationships/theme" Target="../theme/theme48.xml"/><Relationship Id="rId1" Type="http://schemas.openxmlformats.org/officeDocument/2006/relationships/slideLayout" Target="../slideLayouts/slideLayout520.xml"/><Relationship Id="rId2" Type="http://schemas.openxmlformats.org/officeDocument/2006/relationships/slideLayout" Target="../slideLayouts/slideLayout521.xml"/><Relationship Id="rId3" Type="http://schemas.openxmlformats.org/officeDocument/2006/relationships/slideLayout" Target="../slideLayouts/slideLayout522.xml"/><Relationship Id="rId4" Type="http://schemas.openxmlformats.org/officeDocument/2006/relationships/slideLayout" Target="../slideLayouts/slideLayout523.xml"/><Relationship Id="rId5" Type="http://schemas.openxmlformats.org/officeDocument/2006/relationships/slideLayout" Target="../slideLayouts/slideLayout524.xml"/><Relationship Id="rId6" Type="http://schemas.openxmlformats.org/officeDocument/2006/relationships/slideLayout" Target="../slideLayouts/slideLayout525.xml"/><Relationship Id="rId7" Type="http://schemas.openxmlformats.org/officeDocument/2006/relationships/slideLayout" Target="../slideLayouts/slideLayout526.xml"/><Relationship Id="rId8" Type="http://schemas.openxmlformats.org/officeDocument/2006/relationships/slideLayout" Target="../slideLayouts/slideLayout527.xml"/><Relationship Id="rId9" Type="http://schemas.openxmlformats.org/officeDocument/2006/relationships/slideLayout" Target="../slideLayouts/slideLayout528.xml"/><Relationship Id="rId10" Type="http://schemas.openxmlformats.org/officeDocument/2006/relationships/slideLayout" Target="../slideLayouts/slideLayout529.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42.xml"/><Relationship Id="rId12" Type="http://schemas.openxmlformats.org/officeDocument/2006/relationships/theme" Target="../theme/theme49.xml"/><Relationship Id="rId1" Type="http://schemas.openxmlformats.org/officeDocument/2006/relationships/slideLayout" Target="../slideLayouts/slideLayout532.xml"/><Relationship Id="rId2" Type="http://schemas.openxmlformats.org/officeDocument/2006/relationships/slideLayout" Target="../slideLayouts/slideLayout533.xml"/><Relationship Id="rId3" Type="http://schemas.openxmlformats.org/officeDocument/2006/relationships/slideLayout" Target="../slideLayouts/slideLayout534.xml"/><Relationship Id="rId4" Type="http://schemas.openxmlformats.org/officeDocument/2006/relationships/slideLayout" Target="../slideLayouts/slideLayout535.xml"/><Relationship Id="rId5" Type="http://schemas.openxmlformats.org/officeDocument/2006/relationships/slideLayout" Target="../slideLayouts/slideLayout536.xml"/><Relationship Id="rId6" Type="http://schemas.openxmlformats.org/officeDocument/2006/relationships/slideLayout" Target="../slideLayouts/slideLayout537.xml"/><Relationship Id="rId7" Type="http://schemas.openxmlformats.org/officeDocument/2006/relationships/slideLayout" Target="../slideLayouts/slideLayout538.xml"/><Relationship Id="rId8" Type="http://schemas.openxmlformats.org/officeDocument/2006/relationships/slideLayout" Target="../slideLayouts/slideLayout539.xml"/><Relationship Id="rId9" Type="http://schemas.openxmlformats.org/officeDocument/2006/relationships/slideLayout" Target="../slideLayouts/slideLayout540.xml"/><Relationship Id="rId10" Type="http://schemas.openxmlformats.org/officeDocument/2006/relationships/slideLayout" Target="../slideLayouts/slideLayout5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3.xml"/><Relationship Id="rId12" Type="http://schemas.openxmlformats.org/officeDocument/2006/relationships/theme" Target="../theme/theme50.xml"/><Relationship Id="rId1" Type="http://schemas.openxmlformats.org/officeDocument/2006/relationships/slideLayout" Target="../slideLayouts/slideLayout543.xml"/><Relationship Id="rId2" Type="http://schemas.openxmlformats.org/officeDocument/2006/relationships/slideLayout" Target="../slideLayouts/slideLayout544.xml"/><Relationship Id="rId3" Type="http://schemas.openxmlformats.org/officeDocument/2006/relationships/slideLayout" Target="../slideLayouts/slideLayout545.xml"/><Relationship Id="rId4" Type="http://schemas.openxmlformats.org/officeDocument/2006/relationships/slideLayout" Target="../slideLayouts/slideLayout546.xml"/><Relationship Id="rId5" Type="http://schemas.openxmlformats.org/officeDocument/2006/relationships/slideLayout" Target="../slideLayouts/slideLayout547.xml"/><Relationship Id="rId6" Type="http://schemas.openxmlformats.org/officeDocument/2006/relationships/slideLayout" Target="../slideLayouts/slideLayout548.xml"/><Relationship Id="rId7" Type="http://schemas.openxmlformats.org/officeDocument/2006/relationships/slideLayout" Target="../slideLayouts/slideLayout549.xml"/><Relationship Id="rId8" Type="http://schemas.openxmlformats.org/officeDocument/2006/relationships/slideLayout" Target="../slideLayouts/slideLayout550.xml"/><Relationship Id="rId9" Type="http://schemas.openxmlformats.org/officeDocument/2006/relationships/slideLayout" Target="../slideLayouts/slideLayout551.xml"/><Relationship Id="rId10" Type="http://schemas.openxmlformats.org/officeDocument/2006/relationships/slideLayout" Target="../slideLayouts/slideLayout552.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4.xml"/><Relationship Id="rId12" Type="http://schemas.openxmlformats.org/officeDocument/2006/relationships/theme" Target="../theme/theme51.xml"/><Relationship Id="rId1" Type="http://schemas.openxmlformats.org/officeDocument/2006/relationships/slideLayout" Target="../slideLayouts/slideLayout554.xml"/><Relationship Id="rId2" Type="http://schemas.openxmlformats.org/officeDocument/2006/relationships/slideLayout" Target="../slideLayouts/slideLayout555.xml"/><Relationship Id="rId3" Type="http://schemas.openxmlformats.org/officeDocument/2006/relationships/slideLayout" Target="../slideLayouts/slideLayout556.xml"/><Relationship Id="rId4" Type="http://schemas.openxmlformats.org/officeDocument/2006/relationships/slideLayout" Target="../slideLayouts/slideLayout557.xml"/><Relationship Id="rId5" Type="http://schemas.openxmlformats.org/officeDocument/2006/relationships/slideLayout" Target="../slideLayouts/slideLayout558.xml"/><Relationship Id="rId6" Type="http://schemas.openxmlformats.org/officeDocument/2006/relationships/slideLayout" Target="../slideLayouts/slideLayout559.xml"/><Relationship Id="rId7" Type="http://schemas.openxmlformats.org/officeDocument/2006/relationships/slideLayout" Target="../slideLayouts/slideLayout560.xml"/><Relationship Id="rId8" Type="http://schemas.openxmlformats.org/officeDocument/2006/relationships/slideLayout" Target="../slideLayouts/slideLayout561.xml"/><Relationship Id="rId9" Type="http://schemas.openxmlformats.org/officeDocument/2006/relationships/slideLayout" Target="../slideLayouts/slideLayout562.xml"/><Relationship Id="rId10" Type="http://schemas.openxmlformats.org/officeDocument/2006/relationships/slideLayout" Target="../slideLayouts/slideLayout56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5.xml"/><Relationship Id="rId12" Type="http://schemas.openxmlformats.org/officeDocument/2006/relationships/theme" Target="../theme/theme52.xml"/><Relationship Id="rId1" Type="http://schemas.openxmlformats.org/officeDocument/2006/relationships/slideLayout" Target="../slideLayouts/slideLayout565.xml"/><Relationship Id="rId2" Type="http://schemas.openxmlformats.org/officeDocument/2006/relationships/slideLayout" Target="../slideLayouts/slideLayout566.xml"/><Relationship Id="rId3" Type="http://schemas.openxmlformats.org/officeDocument/2006/relationships/slideLayout" Target="../slideLayouts/slideLayout567.xml"/><Relationship Id="rId4" Type="http://schemas.openxmlformats.org/officeDocument/2006/relationships/slideLayout" Target="../slideLayouts/slideLayout568.xml"/><Relationship Id="rId5" Type="http://schemas.openxmlformats.org/officeDocument/2006/relationships/slideLayout" Target="../slideLayouts/slideLayout569.xml"/><Relationship Id="rId6" Type="http://schemas.openxmlformats.org/officeDocument/2006/relationships/slideLayout" Target="../slideLayouts/slideLayout570.xml"/><Relationship Id="rId7" Type="http://schemas.openxmlformats.org/officeDocument/2006/relationships/slideLayout" Target="../slideLayouts/slideLayout571.xml"/><Relationship Id="rId8" Type="http://schemas.openxmlformats.org/officeDocument/2006/relationships/slideLayout" Target="../slideLayouts/slideLayout572.xml"/><Relationship Id="rId9" Type="http://schemas.openxmlformats.org/officeDocument/2006/relationships/slideLayout" Target="../slideLayouts/slideLayout573.xml"/><Relationship Id="rId10" Type="http://schemas.openxmlformats.org/officeDocument/2006/relationships/slideLayout" Target="../slideLayouts/slideLayout574.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6.xml"/><Relationship Id="rId12" Type="http://schemas.openxmlformats.org/officeDocument/2006/relationships/slideLayout" Target="../slideLayouts/slideLayout587.xml"/><Relationship Id="rId13" Type="http://schemas.openxmlformats.org/officeDocument/2006/relationships/theme" Target="../theme/theme53.xml"/><Relationship Id="rId1" Type="http://schemas.openxmlformats.org/officeDocument/2006/relationships/slideLayout" Target="../slideLayouts/slideLayout576.xml"/><Relationship Id="rId2" Type="http://schemas.openxmlformats.org/officeDocument/2006/relationships/slideLayout" Target="../slideLayouts/slideLayout577.xml"/><Relationship Id="rId3" Type="http://schemas.openxmlformats.org/officeDocument/2006/relationships/slideLayout" Target="../slideLayouts/slideLayout578.xml"/><Relationship Id="rId4" Type="http://schemas.openxmlformats.org/officeDocument/2006/relationships/slideLayout" Target="../slideLayouts/slideLayout579.xml"/><Relationship Id="rId5" Type="http://schemas.openxmlformats.org/officeDocument/2006/relationships/slideLayout" Target="../slideLayouts/slideLayout580.xml"/><Relationship Id="rId6" Type="http://schemas.openxmlformats.org/officeDocument/2006/relationships/slideLayout" Target="../slideLayouts/slideLayout581.xml"/><Relationship Id="rId7" Type="http://schemas.openxmlformats.org/officeDocument/2006/relationships/slideLayout" Target="../slideLayouts/slideLayout582.xml"/><Relationship Id="rId8" Type="http://schemas.openxmlformats.org/officeDocument/2006/relationships/slideLayout" Target="../slideLayouts/slideLayout583.xml"/><Relationship Id="rId9" Type="http://schemas.openxmlformats.org/officeDocument/2006/relationships/slideLayout" Target="../slideLayouts/slideLayout584.xml"/><Relationship Id="rId10" Type="http://schemas.openxmlformats.org/officeDocument/2006/relationships/slideLayout" Target="../slideLayouts/slideLayout585.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8.xml"/><Relationship Id="rId12" Type="http://schemas.openxmlformats.org/officeDocument/2006/relationships/slideLayout" Target="../slideLayouts/slideLayout599.xml"/><Relationship Id="rId13" Type="http://schemas.openxmlformats.org/officeDocument/2006/relationships/theme" Target="../theme/theme54.xml"/><Relationship Id="rId1" Type="http://schemas.openxmlformats.org/officeDocument/2006/relationships/slideLayout" Target="../slideLayouts/slideLayout588.xml"/><Relationship Id="rId2" Type="http://schemas.openxmlformats.org/officeDocument/2006/relationships/slideLayout" Target="../slideLayouts/slideLayout589.xml"/><Relationship Id="rId3" Type="http://schemas.openxmlformats.org/officeDocument/2006/relationships/slideLayout" Target="../slideLayouts/slideLayout590.xml"/><Relationship Id="rId4" Type="http://schemas.openxmlformats.org/officeDocument/2006/relationships/slideLayout" Target="../slideLayouts/slideLayout591.xml"/><Relationship Id="rId5" Type="http://schemas.openxmlformats.org/officeDocument/2006/relationships/slideLayout" Target="../slideLayouts/slideLayout592.xml"/><Relationship Id="rId6" Type="http://schemas.openxmlformats.org/officeDocument/2006/relationships/slideLayout" Target="../slideLayouts/slideLayout593.xml"/><Relationship Id="rId7" Type="http://schemas.openxmlformats.org/officeDocument/2006/relationships/slideLayout" Target="../slideLayouts/slideLayout594.xml"/><Relationship Id="rId8" Type="http://schemas.openxmlformats.org/officeDocument/2006/relationships/slideLayout" Target="../slideLayouts/slideLayout595.xml"/><Relationship Id="rId9" Type="http://schemas.openxmlformats.org/officeDocument/2006/relationships/slideLayout" Target="../slideLayouts/slideLayout596.xml"/><Relationship Id="rId10" Type="http://schemas.openxmlformats.org/officeDocument/2006/relationships/slideLayout" Target="../slideLayouts/slideLayout597.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10.xml"/><Relationship Id="rId12" Type="http://schemas.openxmlformats.org/officeDocument/2006/relationships/theme" Target="../theme/theme55.xml"/><Relationship Id="rId1" Type="http://schemas.openxmlformats.org/officeDocument/2006/relationships/slideLayout" Target="../slideLayouts/slideLayout600.xml"/><Relationship Id="rId2" Type="http://schemas.openxmlformats.org/officeDocument/2006/relationships/slideLayout" Target="../slideLayouts/slideLayout601.xml"/><Relationship Id="rId3" Type="http://schemas.openxmlformats.org/officeDocument/2006/relationships/slideLayout" Target="../slideLayouts/slideLayout602.xml"/><Relationship Id="rId4" Type="http://schemas.openxmlformats.org/officeDocument/2006/relationships/slideLayout" Target="../slideLayouts/slideLayout603.xml"/><Relationship Id="rId5" Type="http://schemas.openxmlformats.org/officeDocument/2006/relationships/slideLayout" Target="../slideLayouts/slideLayout604.xml"/><Relationship Id="rId6" Type="http://schemas.openxmlformats.org/officeDocument/2006/relationships/slideLayout" Target="../slideLayouts/slideLayout605.xml"/><Relationship Id="rId7" Type="http://schemas.openxmlformats.org/officeDocument/2006/relationships/slideLayout" Target="../slideLayouts/slideLayout606.xml"/><Relationship Id="rId8" Type="http://schemas.openxmlformats.org/officeDocument/2006/relationships/slideLayout" Target="../slideLayouts/slideLayout607.xml"/><Relationship Id="rId9" Type="http://schemas.openxmlformats.org/officeDocument/2006/relationships/slideLayout" Target="../slideLayouts/slideLayout608.xml"/><Relationship Id="rId10" Type="http://schemas.openxmlformats.org/officeDocument/2006/relationships/slideLayout" Target="../slideLayouts/slideLayout60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21.xml"/><Relationship Id="rId12" Type="http://schemas.openxmlformats.org/officeDocument/2006/relationships/slideLayout" Target="../slideLayouts/slideLayout622.xml"/><Relationship Id="rId13" Type="http://schemas.openxmlformats.org/officeDocument/2006/relationships/theme" Target="../theme/theme56.xml"/><Relationship Id="rId1" Type="http://schemas.openxmlformats.org/officeDocument/2006/relationships/slideLayout" Target="../slideLayouts/slideLayout611.xml"/><Relationship Id="rId2" Type="http://schemas.openxmlformats.org/officeDocument/2006/relationships/slideLayout" Target="../slideLayouts/slideLayout612.xml"/><Relationship Id="rId3" Type="http://schemas.openxmlformats.org/officeDocument/2006/relationships/slideLayout" Target="../slideLayouts/slideLayout613.xml"/><Relationship Id="rId4" Type="http://schemas.openxmlformats.org/officeDocument/2006/relationships/slideLayout" Target="../slideLayouts/slideLayout614.xml"/><Relationship Id="rId5" Type="http://schemas.openxmlformats.org/officeDocument/2006/relationships/slideLayout" Target="../slideLayouts/slideLayout615.xml"/><Relationship Id="rId6" Type="http://schemas.openxmlformats.org/officeDocument/2006/relationships/slideLayout" Target="../slideLayouts/slideLayout616.xml"/><Relationship Id="rId7" Type="http://schemas.openxmlformats.org/officeDocument/2006/relationships/slideLayout" Target="../slideLayouts/slideLayout617.xml"/><Relationship Id="rId8" Type="http://schemas.openxmlformats.org/officeDocument/2006/relationships/slideLayout" Target="../slideLayouts/slideLayout618.xml"/><Relationship Id="rId9" Type="http://schemas.openxmlformats.org/officeDocument/2006/relationships/slideLayout" Target="../slideLayouts/slideLayout619.xml"/><Relationship Id="rId10" Type="http://schemas.openxmlformats.org/officeDocument/2006/relationships/slideLayout" Target="../slideLayouts/slideLayout62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0D6C93FD-9D4B-3D47-BECD-78DF312DF6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093" r:id="rId1"/>
    <p:sldLayoutId id="2147494094" r:id="rId2"/>
    <p:sldLayoutId id="2147494095" r:id="rId3"/>
    <p:sldLayoutId id="2147494096" r:id="rId4"/>
    <p:sldLayoutId id="2147494097" r:id="rId5"/>
    <p:sldLayoutId id="2147494098" r:id="rId6"/>
    <p:sldLayoutId id="2147494099" r:id="rId7"/>
    <p:sldLayoutId id="2147494100" r:id="rId8"/>
    <p:sldLayoutId id="2147494101" r:id="rId9"/>
    <p:sldLayoutId id="2147494102" r:id="rId10"/>
    <p:sldLayoutId id="214749410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audio</a:t>
            </a:r>
          </a:p>
        </p:txBody>
      </p:sp>
      <p:pic>
        <p:nvPicPr>
          <p:cNvPr id="5632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82" r:id="rId1"/>
    <p:sldLayoutId id="2147494183" r:id="rId2"/>
    <p:sldLayoutId id="2147494184" r:id="rId3"/>
    <p:sldLayoutId id="2147494185" r:id="rId4"/>
    <p:sldLayoutId id="2147494186" r:id="rId5"/>
    <p:sldLayoutId id="2147494187" r:id="rId6"/>
    <p:sldLayoutId id="2147494188" r:id="rId7"/>
    <p:sldLayoutId id="2147494189" r:id="rId8"/>
    <p:sldLayoutId id="2147494190" r:id="rId9"/>
    <p:sldLayoutId id="2147494191" r:id="rId10"/>
    <p:sldLayoutId id="214749419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books</a:t>
            </a:r>
          </a:p>
        </p:txBody>
      </p:sp>
      <p:pic>
        <p:nvPicPr>
          <p:cNvPr id="5734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93" r:id="rId1"/>
    <p:sldLayoutId id="2147494194" r:id="rId2"/>
    <p:sldLayoutId id="2147494195" r:id="rId3"/>
    <p:sldLayoutId id="2147494196" r:id="rId4"/>
    <p:sldLayoutId id="2147494197" r:id="rId5"/>
    <p:sldLayoutId id="2147494198" r:id="rId6"/>
    <p:sldLayoutId id="2147494199" r:id="rId7"/>
    <p:sldLayoutId id="2147494200" r:id="rId8"/>
    <p:sldLayoutId id="2147494201" r:id="rId9"/>
    <p:sldLayoutId id="2147494202" r:id="rId10"/>
    <p:sldLayoutId id="214749420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8370"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in-depth videos</a:t>
            </a:r>
          </a:p>
        </p:txBody>
      </p:sp>
      <p:pic>
        <p:nvPicPr>
          <p:cNvPr id="583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04" r:id="rId1"/>
    <p:sldLayoutId id="2147494205" r:id="rId2"/>
    <p:sldLayoutId id="2147494206" r:id="rId3"/>
    <p:sldLayoutId id="2147494207" r:id="rId4"/>
    <p:sldLayoutId id="2147494208" r:id="rId5"/>
    <p:sldLayoutId id="2147494209" r:id="rId6"/>
    <p:sldLayoutId id="2147494210" r:id="rId7"/>
    <p:sldLayoutId id="2147494211" r:id="rId8"/>
    <p:sldLayoutId id="2147494212" r:id="rId9"/>
    <p:sldLayoutId id="2147494213" r:id="rId10"/>
    <p:sldLayoutId id="214749421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939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15" r:id="rId1"/>
    <p:sldLayoutId id="2147494216" r:id="rId2"/>
    <p:sldLayoutId id="2147494217" r:id="rId3"/>
    <p:sldLayoutId id="2147494218" r:id="rId4"/>
    <p:sldLayoutId id="2147494219" r:id="rId5"/>
    <p:sldLayoutId id="2147494220" r:id="rId6"/>
    <p:sldLayoutId id="2147494221" r:id="rId7"/>
    <p:sldLayoutId id="2147494222" r:id="rId8"/>
    <p:sldLayoutId id="2147494223" r:id="rId9"/>
    <p:sldLayoutId id="2147494224" r:id="rId10"/>
    <p:sldLayoutId id="214749422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4226" r:id="rId1"/>
    <p:sldLayoutId id="2147494227" r:id="rId2"/>
    <p:sldLayoutId id="2147494228" r:id="rId3"/>
    <p:sldLayoutId id="2147494229" r:id="rId4"/>
    <p:sldLayoutId id="2147494230" r:id="rId5"/>
    <p:sldLayoutId id="2147494231" r:id="rId6"/>
    <p:sldLayoutId id="2147494232" r:id="rId7"/>
    <p:sldLayoutId id="2147494233" r:id="rId8"/>
    <p:sldLayoutId id="2147494234" r:id="rId9"/>
    <p:sldLayoutId id="2147494235" r:id="rId10"/>
    <p:sldLayoutId id="2147494236"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37" r:id="rId1"/>
    <p:sldLayoutId id="2147494238" r:id="rId2"/>
    <p:sldLayoutId id="2147494239" r:id="rId3"/>
    <p:sldLayoutId id="2147494240" r:id="rId4"/>
    <p:sldLayoutId id="2147494241" r:id="rId5"/>
    <p:sldLayoutId id="2147494242" r:id="rId6"/>
    <p:sldLayoutId id="2147494243" r:id="rId7"/>
    <p:sldLayoutId id="2147494244" r:id="rId8"/>
    <p:sldLayoutId id="2147494245" r:id="rId9"/>
    <p:sldLayoutId id="2147494246" r:id="rId10"/>
    <p:sldLayoutId id="2147494247"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246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educational books</a:t>
            </a:r>
          </a:p>
        </p:txBody>
      </p:sp>
      <p:pic>
        <p:nvPicPr>
          <p:cNvPr id="624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48" r:id="rId1"/>
    <p:sldLayoutId id="2147494249" r:id="rId2"/>
    <p:sldLayoutId id="2147494250" r:id="rId3"/>
    <p:sldLayoutId id="2147494251" r:id="rId4"/>
    <p:sldLayoutId id="2147494252" r:id="rId5"/>
    <p:sldLayoutId id="2147494253" r:id="rId6"/>
    <p:sldLayoutId id="2147494254" r:id="rId7"/>
    <p:sldLayoutId id="2147494255" r:id="rId8"/>
    <p:sldLayoutId id="2147494256" r:id="rId9"/>
    <p:sldLayoutId id="2147494257" r:id="rId10"/>
    <p:sldLayoutId id="21474942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booklets</a:t>
            </a:r>
          </a:p>
        </p:txBody>
      </p:sp>
      <p:pic>
        <p:nvPicPr>
          <p:cNvPr id="6349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59" r:id="rId1"/>
    <p:sldLayoutId id="2147494260" r:id="rId2"/>
    <p:sldLayoutId id="2147494261" r:id="rId3"/>
    <p:sldLayoutId id="2147494262" r:id="rId4"/>
    <p:sldLayoutId id="2147494263" r:id="rId5"/>
    <p:sldLayoutId id="2147494264" r:id="rId6"/>
    <p:sldLayoutId id="2147494265" r:id="rId7"/>
    <p:sldLayoutId id="2147494266" r:id="rId8"/>
    <p:sldLayoutId id="2147494267" r:id="rId9"/>
    <p:sldLayoutId id="2147494268" r:id="rId10"/>
    <p:sldLayoutId id="214749426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effectLst>
                  <a:outerShdw blurRad="38100" dist="38100" dir="2700000" algn="tl">
                    <a:srgbClr val="000000"/>
                  </a:outerShdw>
                </a:effectLst>
                <a:latin typeface="Candara"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effectLst>
                  <a:outerShdw blurRad="38100" dist="38100" dir="2700000" algn="tl">
                    <a:srgbClr val="000000"/>
                  </a:outerShdw>
                </a:effectLst>
                <a:latin typeface="Candara"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effectLst>
                  <a:outerShdw blurRad="38100" dist="38100" dir="2700000" algn="tl">
                    <a:srgbClr val="000000"/>
                  </a:outerShdw>
                </a:effectLst>
                <a:latin typeface="Candara" charset="0"/>
                <a:cs typeface="Arial" charset="0"/>
              </a:defRPr>
            </a:lvl1pPr>
          </a:lstStyle>
          <a:p>
            <a:pPr>
              <a:defRPr/>
            </a:pPr>
            <a:fld id="{8ED222C5-AF0F-454E-B522-E39B6AFDBE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270" r:id="rId1"/>
    <p:sldLayoutId id="2147494271" r:id="rId2"/>
    <p:sldLayoutId id="2147494272" r:id="rId3"/>
    <p:sldLayoutId id="2147494273" r:id="rId4"/>
    <p:sldLayoutId id="2147494274" r:id="rId5"/>
    <p:sldLayoutId id="2147494275" r:id="rId6"/>
    <p:sldLayoutId id="2147494276" r:id="rId7"/>
    <p:sldLayoutId id="2147494277" r:id="rId8"/>
    <p:sldLayoutId id="2147494278" r:id="rId9"/>
    <p:sldLayoutId id="2147494279" r:id="rId10"/>
    <p:sldLayoutId id="214749428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81" r:id="rId1"/>
    <p:sldLayoutId id="2147494282" r:id="rId2"/>
    <p:sldLayoutId id="2147494283" r:id="rId3"/>
    <p:sldLayoutId id="2147494284" r:id="rId4"/>
    <p:sldLayoutId id="2147494285" r:id="rId5"/>
    <p:sldLayoutId id="2147494286" r:id="rId6"/>
    <p:sldLayoutId id="2147494287" r:id="rId7"/>
    <p:sldLayoutId id="2147494288" r:id="rId8"/>
    <p:sldLayoutId id="2147494289" r:id="rId9"/>
    <p:sldLayoutId id="2147494290" r:id="rId10"/>
    <p:sldLayoutId id="214749429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pPr>
              <a:defRPr/>
            </a:pPr>
            <a:fld id="{7374F26F-B185-4144-8FE7-7E48F4406E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104" r:id="rId1"/>
    <p:sldLayoutId id="2147494105" r:id="rId2"/>
    <p:sldLayoutId id="2147494106" r:id="rId3"/>
    <p:sldLayoutId id="2147494107" r:id="rId4"/>
    <p:sldLayoutId id="2147494108" r:id="rId5"/>
    <p:sldLayoutId id="2147494109" r:id="rId6"/>
    <p:sldLayoutId id="2147494110" r:id="rId7"/>
    <p:sldLayoutId id="2147494111" r:id="rId8"/>
    <p:sldLayoutId id="2147494112" r:id="rId9"/>
    <p:sldLayoutId id="2147494113" r:id="rId10"/>
    <p:sldLayoutId id="2147494114" r:id="rId11"/>
    <p:sldLayoutId id="21474941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videos</a:t>
            </a:r>
          </a:p>
        </p:txBody>
      </p:sp>
      <p:pic>
        <p:nvPicPr>
          <p:cNvPr id="7782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92" r:id="rId1"/>
    <p:sldLayoutId id="2147494293" r:id="rId2"/>
    <p:sldLayoutId id="2147494294" r:id="rId3"/>
    <p:sldLayoutId id="2147494295" r:id="rId4"/>
    <p:sldLayoutId id="2147494296" r:id="rId5"/>
    <p:sldLayoutId id="2147494297" r:id="rId6"/>
    <p:sldLayoutId id="2147494298" r:id="rId7"/>
    <p:sldLayoutId id="2147494299" r:id="rId8"/>
    <p:sldLayoutId id="2147494300" r:id="rId9"/>
    <p:sldLayoutId id="2147494301" r:id="rId10"/>
    <p:sldLayoutId id="214749430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videos</a:t>
            </a:r>
          </a:p>
        </p:txBody>
      </p:sp>
      <p:pic>
        <p:nvPicPr>
          <p:cNvPr id="7885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03" r:id="rId1"/>
    <p:sldLayoutId id="2147494304" r:id="rId2"/>
    <p:sldLayoutId id="2147494305" r:id="rId3"/>
    <p:sldLayoutId id="2147494306" r:id="rId4"/>
    <p:sldLayoutId id="2147494307" r:id="rId5"/>
    <p:sldLayoutId id="2147494308" r:id="rId6"/>
    <p:sldLayoutId id="2147494309" r:id="rId7"/>
    <p:sldLayoutId id="2147494310" r:id="rId8"/>
    <p:sldLayoutId id="2147494311" r:id="rId9"/>
    <p:sldLayoutId id="2147494312" r:id="rId10"/>
    <p:sldLayoutId id="21474943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rPr>
              <a:t>general videos</a:t>
            </a:r>
          </a:p>
        </p:txBody>
      </p:sp>
      <p:pic>
        <p:nvPicPr>
          <p:cNvPr id="79875"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14" r:id="rId1"/>
    <p:sldLayoutId id="2147494315" r:id="rId2"/>
    <p:sldLayoutId id="2147494316" r:id="rId3"/>
    <p:sldLayoutId id="2147494317" r:id="rId4"/>
    <p:sldLayoutId id="2147494318" r:id="rId5"/>
    <p:sldLayoutId id="2147494319" r:id="rId6"/>
    <p:sldLayoutId id="2147494320" r:id="rId7"/>
    <p:sldLayoutId id="2147494321" r:id="rId8"/>
    <p:sldLayoutId id="2147494322" r:id="rId9"/>
    <p:sldLayoutId id="2147494323" r:id="rId10"/>
    <p:sldLayoutId id="214749432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rPr>
              <a:t>general videos</a:t>
            </a:r>
          </a:p>
        </p:txBody>
      </p:sp>
      <p:pic>
        <p:nvPicPr>
          <p:cNvPr id="80899"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25" r:id="rId1"/>
    <p:sldLayoutId id="2147494326" r:id="rId2"/>
    <p:sldLayoutId id="2147494327" r:id="rId3"/>
    <p:sldLayoutId id="2147494328" r:id="rId4"/>
    <p:sldLayoutId id="2147494329" r:id="rId5"/>
    <p:sldLayoutId id="2147494330" r:id="rId6"/>
    <p:sldLayoutId id="2147494331" r:id="rId7"/>
    <p:sldLayoutId id="2147494332" r:id="rId8"/>
    <p:sldLayoutId id="2147494333" r:id="rId9"/>
    <p:sldLayoutId id="2147494334" r:id="rId10"/>
    <p:sldLayoutId id="2147494335"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192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dirty="0" smtClean="0">
                <a:solidFill>
                  <a:srgbClr val="8B999C"/>
                </a:solidFill>
                <a:latin typeface="Candara" charset="0"/>
                <a:cs typeface="+mn-cs"/>
              </a:rPr>
              <a:t>children</a:t>
            </a:r>
            <a:r>
              <a:rPr lang="fr-FR" altLang="ja-JP" sz="3800" dirty="0" smtClean="0">
                <a:solidFill>
                  <a:srgbClr val="8B999C"/>
                </a:solidFill>
                <a:latin typeface="Candara" charset="0"/>
                <a:cs typeface="+mn-cs"/>
              </a:rPr>
              <a:t>'</a:t>
            </a:r>
            <a:r>
              <a:rPr lang="en-US" sz="3800" dirty="0" smtClean="0">
                <a:solidFill>
                  <a:srgbClr val="8B999C"/>
                </a:solidFill>
                <a:latin typeface="Candara" charset="0"/>
                <a:cs typeface="+mn-cs"/>
              </a:rPr>
              <a:t>s books</a:t>
            </a:r>
          </a:p>
        </p:txBody>
      </p:sp>
      <p:pic>
        <p:nvPicPr>
          <p:cNvPr id="819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36" r:id="rId1"/>
    <p:sldLayoutId id="2147494337" r:id="rId2"/>
    <p:sldLayoutId id="2147494338" r:id="rId3"/>
    <p:sldLayoutId id="2147494339" r:id="rId4"/>
    <p:sldLayoutId id="2147494340" r:id="rId5"/>
    <p:sldLayoutId id="2147494341" r:id="rId6"/>
    <p:sldLayoutId id="2147494342" r:id="rId7"/>
    <p:sldLayoutId id="2147494343" r:id="rId8"/>
    <p:sldLayoutId id="2147494344" r:id="rId9"/>
    <p:sldLayoutId id="2147494345" r:id="rId10"/>
    <p:sldLayoutId id="21474943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276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276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276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Arial" charset="0"/>
              </a:defRPr>
            </a:lvl1pPr>
          </a:lstStyle>
          <a:p>
            <a:pPr>
              <a:defRPr/>
            </a:pPr>
            <a:endParaRPr lang="en-US"/>
          </a:p>
        </p:txBody>
      </p:sp>
      <p:sp>
        <p:nvSpPr>
          <p:cNvPr id="35276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Arial" charset="0"/>
              </a:defRPr>
            </a:lvl1pPr>
          </a:lstStyle>
          <a:p>
            <a:pPr>
              <a:defRPr/>
            </a:pPr>
            <a:endParaRPr lang="en-US"/>
          </a:p>
        </p:txBody>
      </p:sp>
      <p:sp>
        <p:nvSpPr>
          <p:cNvPr id="35276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pPr>
              <a:defRPr/>
            </a:pPr>
            <a:fld id="{5B3DB58F-E926-474D-A903-C95A99BF5B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347" r:id="rId1"/>
    <p:sldLayoutId id="2147494348" r:id="rId2"/>
    <p:sldLayoutId id="2147494349" r:id="rId3"/>
    <p:sldLayoutId id="2147494350" r:id="rId4"/>
    <p:sldLayoutId id="2147494351" r:id="rId5"/>
    <p:sldLayoutId id="2147494352" r:id="rId6"/>
    <p:sldLayoutId id="2147494353" r:id="rId7"/>
    <p:sldLayoutId id="2147494354" r:id="rId8"/>
    <p:sldLayoutId id="2147494355" r:id="rId9"/>
    <p:sldLayoutId id="2147494356" r:id="rId10"/>
    <p:sldLayoutId id="21474943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defRPr/>
            </a:pPr>
            <a:r>
              <a:rPr lang="en-US" sz="800" b="0" smtClean="0">
                <a:solidFill>
                  <a:srgbClr val="C0C0C0"/>
                </a:solidFill>
                <a:cs typeface="Arial" charset="0"/>
              </a:rPr>
              <a:t>© Answers in Genesis-USA</a:t>
            </a:r>
          </a:p>
        </p:txBody>
      </p:sp>
      <p:sp>
        <p:nvSpPr>
          <p:cNvPr id="2765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cs typeface="Arial" charset="0"/>
              </a:rPr>
              <a:t>general videos</a:t>
            </a:r>
          </a:p>
        </p:txBody>
      </p:sp>
      <p:pic>
        <p:nvPicPr>
          <p:cNvPr id="95236"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4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58" r:id="rId1"/>
    <p:sldLayoutId id="2147494359" r:id="rId2"/>
    <p:sldLayoutId id="2147494360" r:id="rId3"/>
    <p:sldLayoutId id="2147494361" r:id="rId4"/>
    <p:sldLayoutId id="2147494362" r:id="rId5"/>
    <p:sldLayoutId id="2147494363" r:id="rId6"/>
    <p:sldLayoutId id="2147494364" r:id="rId7"/>
    <p:sldLayoutId id="2147494365" r:id="rId8"/>
    <p:sldLayoutId id="2147494366" r:id="rId9"/>
    <p:sldLayoutId id="2147494367" r:id="rId10"/>
    <p:sldLayoutId id="214749436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books</a:t>
            </a:r>
          </a:p>
        </p:txBody>
      </p:sp>
      <p:pic>
        <p:nvPicPr>
          <p:cNvPr id="96259"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69" r:id="rId1"/>
    <p:sldLayoutId id="2147494370" r:id="rId2"/>
    <p:sldLayoutId id="2147494371" r:id="rId3"/>
    <p:sldLayoutId id="2147494372" r:id="rId4"/>
    <p:sldLayoutId id="2147494373" r:id="rId5"/>
    <p:sldLayoutId id="2147494374" r:id="rId6"/>
    <p:sldLayoutId id="2147494375" r:id="rId7"/>
    <p:sldLayoutId id="2147494376" r:id="rId8"/>
    <p:sldLayoutId id="2147494377" r:id="rId9"/>
    <p:sldLayoutId id="2147494378" r:id="rId10"/>
    <p:sldLayoutId id="214749437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defRPr/>
            </a:pPr>
            <a:r>
              <a:rPr lang="en-US" sz="800" b="0" smtClean="0">
                <a:solidFill>
                  <a:srgbClr val="C0C0C0"/>
                </a:solidFill>
                <a:cs typeface="Arial" charset="0"/>
              </a:rPr>
              <a:t>© Answers in Genesis-USA</a:t>
            </a:r>
          </a:p>
        </p:txBody>
      </p:sp>
      <p:pic>
        <p:nvPicPr>
          <p:cNvPr id="97283"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8"/>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cs typeface="Arial" charset="0"/>
              </a:rPr>
              <a:t>in-depth books</a:t>
            </a:r>
          </a:p>
        </p:txBody>
      </p:sp>
      <p:pic>
        <p:nvPicPr>
          <p:cNvPr id="9728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80" r:id="rId1"/>
    <p:sldLayoutId id="2147494381" r:id="rId2"/>
    <p:sldLayoutId id="2147494382" r:id="rId3"/>
    <p:sldLayoutId id="2147494383" r:id="rId4"/>
    <p:sldLayoutId id="2147494384" r:id="rId5"/>
    <p:sldLayoutId id="2147494385" r:id="rId6"/>
    <p:sldLayoutId id="2147494386" r:id="rId7"/>
    <p:sldLayoutId id="2147494387" r:id="rId8"/>
    <p:sldLayoutId id="2147494388" r:id="rId9"/>
    <p:sldLayoutId id="2147494389" r:id="rId10"/>
    <p:sldLayoutId id="214749439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defRPr/>
            </a:pPr>
            <a:r>
              <a:rPr lang="en-US" sz="800" b="0" smtClean="0">
                <a:solidFill>
                  <a:srgbClr val="C0C0C0"/>
                </a:solidFill>
                <a:cs typeface="Arial" charset="0"/>
              </a:rPr>
              <a:t>© Answers in Genesis-USA</a:t>
            </a:r>
          </a:p>
        </p:txBody>
      </p:sp>
      <p:sp>
        <p:nvSpPr>
          <p:cNvPr id="31747"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cs typeface="Arial" charset="0"/>
              </a:rPr>
              <a:t>general videos</a:t>
            </a:r>
          </a:p>
        </p:txBody>
      </p:sp>
      <p:pic>
        <p:nvPicPr>
          <p:cNvPr id="98308"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1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91" r:id="rId1"/>
    <p:sldLayoutId id="2147494392" r:id="rId2"/>
    <p:sldLayoutId id="2147494393" r:id="rId3"/>
    <p:sldLayoutId id="2147494394" r:id="rId4"/>
    <p:sldLayoutId id="2147494395" r:id="rId5"/>
    <p:sldLayoutId id="2147494396" r:id="rId6"/>
    <p:sldLayoutId id="2147494397" r:id="rId7"/>
    <p:sldLayoutId id="2147494398" r:id="rId8"/>
    <p:sldLayoutId id="2147494399" r:id="rId9"/>
    <p:sldLayoutId id="2147494400" r:id="rId10"/>
    <p:sldLayoutId id="214749440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94116" r:id="rId1"/>
    <p:sldLayoutId id="2147494117" r:id="rId2"/>
    <p:sldLayoutId id="2147494118" r:id="rId3"/>
    <p:sldLayoutId id="2147494119" r:id="rId4"/>
    <p:sldLayoutId id="2147494120" r:id="rId5"/>
    <p:sldLayoutId id="2147494121" r:id="rId6"/>
    <p:sldLayoutId id="2147494122" r:id="rId7"/>
    <p:sldLayoutId id="2147494123" r:id="rId8"/>
    <p:sldLayoutId id="2147494124" r:id="rId9"/>
    <p:sldLayoutId id="2147494125" r:id="rId10"/>
    <p:sldLayoutId id="2147494126"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books</a:t>
            </a:r>
          </a:p>
        </p:txBody>
      </p:sp>
      <p:pic>
        <p:nvPicPr>
          <p:cNvPr id="9933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02" r:id="rId1"/>
    <p:sldLayoutId id="2147494403" r:id="rId2"/>
    <p:sldLayoutId id="2147494404" r:id="rId3"/>
    <p:sldLayoutId id="2147494405" r:id="rId4"/>
    <p:sldLayoutId id="2147494406" r:id="rId5"/>
    <p:sldLayoutId id="2147494407" r:id="rId6"/>
    <p:sldLayoutId id="2147494408" r:id="rId7"/>
    <p:sldLayoutId id="2147494409" r:id="rId8"/>
    <p:sldLayoutId id="2147494410" r:id="rId9"/>
    <p:sldLayoutId id="2147494411" r:id="rId10"/>
    <p:sldLayoutId id="214749441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0354"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dirty="0" smtClean="0">
                <a:solidFill>
                  <a:srgbClr val="8B999C"/>
                </a:solidFill>
                <a:latin typeface="Candara" charset="0"/>
                <a:cs typeface="+mn-cs"/>
              </a:rPr>
              <a:t>children</a:t>
            </a:r>
            <a:r>
              <a:rPr lang="fr-FR" altLang="ja-JP" sz="3800" dirty="0" smtClean="0">
                <a:solidFill>
                  <a:srgbClr val="8B999C"/>
                </a:solidFill>
                <a:latin typeface="Candara" charset="0"/>
                <a:cs typeface="+mn-cs"/>
              </a:rPr>
              <a:t>'</a:t>
            </a:r>
            <a:r>
              <a:rPr lang="en-US" sz="3800" dirty="0" smtClean="0">
                <a:solidFill>
                  <a:srgbClr val="8B999C"/>
                </a:solidFill>
                <a:latin typeface="Candara" charset="0"/>
                <a:cs typeface="+mn-cs"/>
              </a:rPr>
              <a:t>s videos</a:t>
            </a:r>
          </a:p>
        </p:txBody>
      </p:sp>
      <p:pic>
        <p:nvPicPr>
          <p:cNvPr id="10035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13" r:id="rId1"/>
    <p:sldLayoutId id="2147494414" r:id="rId2"/>
    <p:sldLayoutId id="2147494415" r:id="rId3"/>
    <p:sldLayoutId id="2147494416" r:id="rId4"/>
    <p:sldLayoutId id="2147494417" r:id="rId5"/>
    <p:sldLayoutId id="2147494418" r:id="rId6"/>
    <p:sldLayoutId id="2147494419" r:id="rId7"/>
    <p:sldLayoutId id="2147494420" r:id="rId8"/>
    <p:sldLayoutId id="2147494421" r:id="rId9"/>
    <p:sldLayoutId id="2147494422" r:id="rId10"/>
    <p:sldLayoutId id="21474944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137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dirty="0" smtClean="0">
                <a:solidFill>
                  <a:srgbClr val="8B999C"/>
                </a:solidFill>
                <a:latin typeface="Candara" charset="0"/>
                <a:cs typeface="+mn-cs"/>
              </a:rPr>
              <a:t>children</a:t>
            </a:r>
            <a:r>
              <a:rPr lang="fr-FR" altLang="ja-JP" sz="3800" dirty="0" smtClean="0">
                <a:solidFill>
                  <a:srgbClr val="8B999C"/>
                </a:solidFill>
                <a:latin typeface="Candara" charset="0"/>
                <a:cs typeface="+mn-cs"/>
              </a:rPr>
              <a:t>'</a:t>
            </a:r>
            <a:r>
              <a:rPr lang="en-US" sz="3800" dirty="0" smtClean="0">
                <a:solidFill>
                  <a:srgbClr val="8B999C"/>
                </a:solidFill>
                <a:latin typeface="Candara" charset="0"/>
                <a:cs typeface="+mn-cs"/>
              </a:rPr>
              <a:t>s videos</a:t>
            </a:r>
          </a:p>
        </p:txBody>
      </p:sp>
      <p:pic>
        <p:nvPicPr>
          <p:cNvPr id="10138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13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24" r:id="rId1"/>
    <p:sldLayoutId id="2147494425" r:id="rId2"/>
    <p:sldLayoutId id="2147494426" r:id="rId3"/>
    <p:sldLayoutId id="2147494427" r:id="rId4"/>
    <p:sldLayoutId id="2147494428" r:id="rId5"/>
    <p:sldLayoutId id="2147494429" r:id="rId6"/>
    <p:sldLayoutId id="2147494430" r:id="rId7"/>
    <p:sldLayoutId id="2147494431" r:id="rId8"/>
    <p:sldLayoutId id="2147494432" r:id="rId9"/>
    <p:sldLayoutId id="2147494433" r:id="rId10"/>
    <p:sldLayoutId id="214749443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videos</a:t>
            </a:r>
          </a:p>
        </p:txBody>
      </p:sp>
      <p:pic>
        <p:nvPicPr>
          <p:cNvPr id="10240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24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35" r:id="rId1"/>
    <p:sldLayoutId id="2147494436" r:id="rId2"/>
    <p:sldLayoutId id="2147494437" r:id="rId3"/>
    <p:sldLayoutId id="2147494438" r:id="rId4"/>
    <p:sldLayoutId id="2147494439" r:id="rId5"/>
    <p:sldLayoutId id="2147494440" r:id="rId6"/>
    <p:sldLayoutId id="2147494441" r:id="rId7"/>
    <p:sldLayoutId id="2147494442" r:id="rId8"/>
    <p:sldLayoutId id="2147494443" r:id="rId9"/>
    <p:sldLayoutId id="2147494444" r:id="rId10"/>
    <p:sldLayoutId id="21474944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342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46" r:id="rId1"/>
    <p:sldLayoutId id="2147494447" r:id="rId2"/>
    <p:sldLayoutId id="2147494448" r:id="rId3"/>
    <p:sldLayoutId id="2147494449" r:id="rId4"/>
    <p:sldLayoutId id="2147494450" r:id="rId5"/>
    <p:sldLayoutId id="2147494451" r:id="rId6"/>
    <p:sldLayoutId id="2147494452" r:id="rId7"/>
    <p:sldLayoutId id="2147494453" r:id="rId8"/>
    <p:sldLayoutId id="2147494454" r:id="rId9"/>
    <p:sldLayoutId id="2147494455" r:id="rId10"/>
    <p:sldLayoutId id="21474944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4450"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445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57" r:id="rId1"/>
    <p:sldLayoutId id="2147494458" r:id="rId2"/>
    <p:sldLayoutId id="2147494459" r:id="rId3"/>
    <p:sldLayoutId id="2147494460" r:id="rId4"/>
    <p:sldLayoutId id="2147494461" r:id="rId5"/>
    <p:sldLayoutId id="2147494462" r:id="rId6"/>
    <p:sldLayoutId id="2147494463" r:id="rId7"/>
    <p:sldLayoutId id="2147494464" r:id="rId8"/>
    <p:sldLayoutId id="2147494465" r:id="rId9"/>
    <p:sldLayoutId id="2147494466" r:id="rId10"/>
    <p:sldLayoutId id="214749446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books</a:t>
            </a:r>
          </a:p>
        </p:txBody>
      </p:sp>
      <p:pic>
        <p:nvPicPr>
          <p:cNvPr id="10547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68" r:id="rId1"/>
    <p:sldLayoutId id="2147494469" r:id="rId2"/>
    <p:sldLayoutId id="2147494470" r:id="rId3"/>
    <p:sldLayoutId id="2147494471" r:id="rId4"/>
    <p:sldLayoutId id="2147494472" r:id="rId5"/>
    <p:sldLayoutId id="2147494473" r:id="rId6"/>
    <p:sldLayoutId id="2147494474" r:id="rId7"/>
    <p:sldLayoutId id="2147494475" r:id="rId8"/>
    <p:sldLayoutId id="2147494476" r:id="rId9"/>
    <p:sldLayoutId id="2147494477" r:id="rId10"/>
    <p:sldLayoutId id="214749447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videos</a:t>
            </a:r>
          </a:p>
        </p:txBody>
      </p:sp>
      <p:pic>
        <p:nvPicPr>
          <p:cNvPr id="10649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5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79" r:id="rId1"/>
    <p:sldLayoutId id="2147494480" r:id="rId2"/>
    <p:sldLayoutId id="2147494481" r:id="rId3"/>
    <p:sldLayoutId id="2147494482" r:id="rId4"/>
    <p:sldLayoutId id="2147494483" r:id="rId5"/>
    <p:sldLayoutId id="2147494484" r:id="rId6"/>
    <p:sldLayoutId id="2147494485" r:id="rId7"/>
    <p:sldLayoutId id="2147494486" r:id="rId8"/>
    <p:sldLayoutId id="2147494487" r:id="rId9"/>
    <p:sldLayoutId id="2147494488" r:id="rId10"/>
    <p:sldLayoutId id="21474944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books</a:t>
            </a:r>
          </a:p>
        </p:txBody>
      </p:sp>
      <p:pic>
        <p:nvPicPr>
          <p:cNvPr id="10752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75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90" r:id="rId1"/>
    <p:sldLayoutId id="2147494491" r:id="rId2"/>
    <p:sldLayoutId id="2147494492" r:id="rId3"/>
    <p:sldLayoutId id="2147494493" r:id="rId4"/>
    <p:sldLayoutId id="2147494494" r:id="rId5"/>
    <p:sldLayoutId id="2147494495" r:id="rId6"/>
    <p:sldLayoutId id="2147494496" r:id="rId7"/>
    <p:sldLayoutId id="2147494497" r:id="rId8"/>
    <p:sldLayoutId id="2147494498" r:id="rId9"/>
    <p:sldLayoutId id="2147494499" r:id="rId10"/>
    <p:sldLayoutId id="214749450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854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85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501" r:id="rId1"/>
    <p:sldLayoutId id="2147494502" r:id="rId2"/>
    <p:sldLayoutId id="2147494503" r:id="rId3"/>
    <p:sldLayoutId id="2147494504" r:id="rId4"/>
    <p:sldLayoutId id="2147494505" r:id="rId5"/>
    <p:sldLayoutId id="2147494506" r:id="rId6"/>
    <p:sldLayoutId id="2147494507" r:id="rId7"/>
    <p:sldLayoutId id="2147494508" r:id="rId8"/>
    <p:sldLayoutId id="2147494509" r:id="rId9"/>
    <p:sldLayoutId id="2147494510" r:id="rId10"/>
    <p:sldLayoutId id="21474945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4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8124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81248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latin typeface="Times New Roman" charset="0"/>
                <a:cs typeface="Arial" charset="0"/>
              </a:defRPr>
            </a:lvl1pPr>
          </a:lstStyle>
          <a:p>
            <a:pPr>
              <a:defRPr/>
            </a:pPr>
            <a:endParaRPr lang="en-AU"/>
          </a:p>
        </p:txBody>
      </p:sp>
      <p:sp>
        <p:nvSpPr>
          <p:cNvPr id="18124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latin typeface="Times New Roman" charset="0"/>
                <a:cs typeface="Arial" charset="0"/>
              </a:defRPr>
            </a:lvl1pPr>
          </a:lstStyle>
          <a:p>
            <a:pPr>
              <a:defRPr/>
            </a:pPr>
            <a:endParaRPr lang="en-AU"/>
          </a:p>
        </p:txBody>
      </p:sp>
      <p:sp>
        <p:nvSpPr>
          <p:cNvPr id="18124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atin typeface="Times New Roman" charset="0"/>
                <a:cs typeface="Arial" charset="0"/>
              </a:defRPr>
            </a:lvl1pPr>
          </a:lstStyle>
          <a:p>
            <a:pPr>
              <a:defRPr/>
            </a:pPr>
            <a:fld id="{AC582C6F-FDF8-894D-82DA-71FDDC19F5B7}"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94127" r:id="rId1"/>
    <p:sldLayoutId id="2147494128" r:id="rId2"/>
    <p:sldLayoutId id="2147494129" r:id="rId3"/>
    <p:sldLayoutId id="2147494130" r:id="rId4"/>
    <p:sldLayoutId id="2147494131" r:id="rId5"/>
    <p:sldLayoutId id="2147494132" r:id="rId6"/>
    <p:sldLayoutId id="2147494133" r:id="rId7"/>
    <p:sldLayoutId id="2147494134" r:id="rId8"/>
    <p:sldLayoutId id="2147494135" r:id="rId9"/>
    <p:sldLayoutId id="2147494136" r:id="rId10"/>
    <p:sldLayoutId id="21474941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videos</a:t>
            </a:r>
          </a:p>
        </p:txBody>
      </p:sp>
      <p:pic>
        <p:nvPicPr>
          <p:cNvPr id="1095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95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512" r:id="rId1"/>
    <p:sldLayoutId id="2147494513" r:id="rId2"/>
    <p:sldLayoutId id="2147494514" r:id="rId3"/>
    <p:sldLayoutId id="2147494515" r:id="rId4"/>
    <p:sldLayoutId id="2147494516" r:id="rId5"/>
    <p:sldLayoutId id="2147494517" r:id="rId6"/>
    <p:sldLayoutId id="2147494518" r:id="rId7"/>
    <p:sldLayoutId id="2147494519" r:id="rId8"/>
    <p:sldLayoutId id="2147494520" r:id="rId9"/>
    <p:sldLayoutId id="2147494521" r:id="rId10"/>
    <p:sldLayoutId id="214749452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059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60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523" r:id="rId1"/>
    <p:sldLayoutId id="2147494524" r:id="rId2"/>
    <p:sldLayoutId id="2147494525" r:id="rId3"/>
    <p:sldLayoutId id="2147494526" r:id="rId4"/>
    <p:sldLayoutId id="2147494527" r:id="rId5"/>
    <p:sldLayoutId id="2147494528" r:id="rId6"/>
    <p:sldLayoutId id="2147494529" r:id="rId7"/>
    <p:sldLayoutId id="2147494530" r:id="rId8"/>
    <p:sldLayoutId id="2147494531" r:id="rId9"/>
    <p:sldLayoutId id="2147494532" r:id="rId10"/>
    <p:sldLayoutId id="214749453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0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smtClean="0">
                <a:solidFill>
                  <a:srgbClr val="8B999C"/>
                </a:solidFill>
                <a:latin typeface="Candara" charset="0"/>
                <a:cs typeface="+mn-cs"/>
              </a:rPr>
              <a:t>general books</a:t>
            </a:r>
          </a:p>
        </p:txBody>
      </p:sp>
      <p:pic>
        <p:nvPicPr>
          <p:cNvPr id="11161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534" r:id="rId1"/>
    <p:sldLayoutId id="2147494535" r:id="rId2"/>
    <p:sldLayoutId id="2147494536" r:id="rId3"/>
    <p:sldLayoutId id="2147494537" r:id="rId4"/>
    <p:sldLayoutId id="2147494538" r:id="rId5"/>
    <p:sldLayoutId id="2147494539" r:id="rId6"/>
    <p:sldLayoutId id="2147494540" r:id="rId7"/>
    <p:sldLayoutId id="2147494541" r:id="rId8"/>
    <p:sldLayoutId id="2147494542" r:id="rId9"/>
    <p:sldLayoutId id="2147494543" r:id="rId10"/>
    <p:sldLayoutId id="214749454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264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in-depth videos</a:t>
            </a:r>
          </a:p>
        </p:txBody>
      </p:sp>
      <p:pic>
        <p:nvPicPr>
          <p:cNvPr id="11264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126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545" r:id="rId1"/>
    <p:sldLayoutId id="2147494546" r:id="rId2"/>
    <p:sldLayoutId id="2147494547" r:id="rId3"/>
    <p:sldLayoutId id="2147494548" r:id="rId4"/>
    <p:sldLayoutId id="2147494549" r:id="rId5"/>
    <p:sldLayoutId id="2147494550" r:id="rId6"/>
    <p:sldLayoutId id="2147494551" r:id="rId7"/>
    <p:sldLayoutId id="2147494552" r:id="rId8"/>
    <p:sldLayoutId id="2147494553" r:id="rId9"/>
    <p:sldLayoutId id="2147494554" r:id="rId10"/>
    <p:sldLayoutId id="21474945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videos</a:t>
            </a:r>
          </a:p>
        </p:txBody>
      </p:sp>
      <p:pic>
        <p:nvPicPr>
          <p:cNvPr id="11366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136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556" r:id="rId1"/>
    <p:sldLayoutId id="2147494557" r:id="rId2"/>
    <p:sldLayoutId id="2147494558" r:id="rId3"/>
    <p:sldLayoutId id="2147494559" r:id="rId4"/>
    <p:sldLayoutId id="2147494560" r:id="rId5"/>
    <p:sldLayoutId id="2147494561" r:id="rId6"/>
    <p:sldLayoutId id="2147494562" r:id="rId7"/>
    <p:sldLayoutId id="2147494563" r:id="rId8"/>
    <p:sldLayoutId id="2147494564" r:id="rId9"/>
    <p:sldLayoutId id="2147494565" r:id="rId10"/>
    <p:sldLayoutId id="21474945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books</a:t>
            </a:r>
          </a:p>
        </p:txBody>
      </p:sp>
      <p:pic>
        <p:nvPicPr>
          <p:cNvPr id="114691"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567" r:id="rId1"/>
    <p:sldLayoutId id="2147494568" r:id="rId2"/>
    <p:sldLayoutId id="2147494569" r:id="rId3"/>
    <p:sldLayoutId id="2147494570" r:id="rId4"/>
    <p:sldLayoutId id="2147494571" r:id="rId5"/>
    <p:sldLayoutId id="2147494572" r:id="rId6"/>
    <p:sldLayoutId id="2147494573" r:id="rId7"/>
    <p:sldLayoutId id="2147494574" r:id="rId8"/>
    <p:sldLayoutId id="2147494575" r:id="rId9"/>
    <p:sldLayoutId id="2147494576" r:id="rId10"/>
    <p:sldLayoutId id="214749457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7536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smtClean="0">
                <a:solidFill>
                  <a:srgbClr val="8B999C"/>
                </a:solidFill>
                <a:latin typeface="Candara" charset="0"/>
                <a:cs typeface="+mn-cs"/>
              </a:rPr>
              <a:t>general videos</a:t>
            </a:r>
          </a:p>
        </p:txBody>
      </p:sp>
      <p:pic>
        <p:nvPicPr>
          <p:cNvPr id="115715"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157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578" r:id="rId1"/>
    <p:sldLayoutId id="2147494579" r:id="rId2"/>
    <p:sldLayoutId id="2147494580" r:id="rId3"/>
    <p:sldLayoutId id="2147494581" r:id="rId4"/>
    <p:sldLayoutId id="2147494582" r:id="rId5"/>
    <p:sldLayoutId id="2147494583" r:id="rId6"/>
    <p:sldLayoutId id="2147494584" r:id="rId7"/>
    <p:sldLayoutId id="2147494585" r:id="rId8"/>
    <p:sldLayoutId id="2147494586" r:id="rId9"/>
    <p:sldLayoutId id="2147494587" r:id="rId10"/>
    <p:sldLayoutId id="2147494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1313" indent="-3413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1413" indent="-227013"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8613" indent="-22701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5813" indent="-22701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013" indent="-227013"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213" indent="-227013"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413" indent="-227013"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613" indent="-227013"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276F7221-87C9-7A42-8E94-C7BA5F4425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589" r:id="rId1"/>
    <p:sldLayoutId id="2147494590" r:id="rId2"/>
    <p:sldLayoutId id="2147494591" r:id="rId3"/>
    <p:sldLayoutId id="2147494592" r:id="rId4"/>
    <p:sldLayoutId id="2147494593" r:id="rId5"/>
    <p:sldLayoutId id="2147494594" r:id="rId6"/>
    <p:sldLayoutId id="2147494595" r:id="rId7"/>
    <p:sldLayoutId id="2147494596" r:id="rId8"/>
    <p:sldLayoutId id="2147494597" r:id="rId9"/>
    <p:sldLayoutId id="2147494598" r:id="rId10"/>
    <p:sldLayoutId id="2147494599" r:id="rId11"/>
    <p:sldLayoutId id="21474946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76167496-79C3-B242-ADEF-3F7052E4E6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01" r:id="rId1"/>
    <p:sldLayoutId id="2147494602" r:id="rId2"/>
    <p:sldLayoutId id="2147494603" r:id="rId3"/>
    <p:sldLayoutId id="2147494604" r:id="rId4"/>
    <p:sldLayoutId id="2147494605" r:id="rId5"/>
    <p:sldLayoutId id="2147494606" r:id="rId6"/>
    <p:sldLayoutId id="2147494607" r:id="rId7"/>
    <p:sldLayoutId id="2147494608" r:id="rId8"/>
    <p:sldLayoutId id="2147494609" r:id="rId9"/>
    <p:sldLayoutId id="2147494610" r:id="rId10"/>
    <p:sldLayoutId id="2147494611" r:id="rId11"/>
    <p:sldLayoutId id="214749461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85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685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03514C3C-D72A-C84C-A1B8-9B596D945E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13" r:id="rId1"/>
    <p:sldLayoutId id="2147494614" r:id="rId2"/>
    <p:sldLayoutId id="2147494615" r:id="rId3"/>
    <p:sldLayoutId id="2147494616" r:id="rId4"/>
    <p:sldLayoutId id="2147494617" r:id="rId5"/>
    <p:sldLayoutId id="2147494618" r:id="rId6"/>
    <p:sldLayoutId id="2147494619" r:id="rId7"/>
    <p:sldLayoutId id="2147494620" r:id="rId8"/>
    <p:sldLayoutId id="2147494621" r:id="rId9"/>
    <p:sldLayoutId id="2147494622" r:id="rId10"/>
    <p:sldLayoutId id="21474946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30914"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94138" r:id="rId1"/>
    <p:sldLayoutId id="2147494139" r:id="rId2"/>
    <p:sldLayoutId id="2147494140" r:id="rId3"/>
    <p:sldLayoutId id="2147494141" r:id="rId4"/>
    <p:sldLayoutId id="2147494142" r:id="rId5"/>
    <p:sldLayoutId id="2147494143" r:id="rId6"/>
    <p:sldLayoutId id="2147494144" r:id="rId7"/>
    <p:sldLayoutId id="2147494145" r:id="rId8"/>
    <p:sldLayoutId id="2147494146" r:id="rId9"/>
    <p:sldLayoutId id="2147494147" r:id="rId10"/>
    <p:sldLayoutId id="2147494148"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DD38F127-C493-1B45-BB2B-75F412D6B7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24" r:id="rId1"/>
    <p:sldLayoutId id="2147494625" r:id="rId2"/>
    <p:sldLayoutId id="2147494626" r:id="rId3"/>
    <p:sldLayoutId id="2147494627" r:id="rId4"/>
    <p:sldLayoutId id="2147494628" r:id="rId5"/>
    <p:sldLayoutId id="2147494629" r:id="rId6"/>
    <p:sldLayoutId id="2147494630" r:id="rId7"/>
    <p:sldLayoutId id="2147494631" r:id="rId8"/>
    <p:sldLayoutId id="2147494632" r:id="rId9"/>
    <p:sldLayoutId id="2147494633" r:id="rId10"/>
    <p:sldLayoutId id="214749463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550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0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550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40550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40550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5335D00F-971B-B846-8886-CE0552FB0C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35" r:id="rId1"/>
    <p:sldLayoutId id="2147494636" r:id="rId2"/>
    <p:sldLayoutId id="2147494637" r:id="rId3"/>
    <p:sldLayoutId id="2147494638" r:id="rId4"/>
    <p:sldLayoutId id="2147494639" r:id="rId5"/>
    <p:sldLayoutId id="2147494640" r:id="rId6"/>
    <p:sldLayoutId id="2147494641" r:id="rId7"/>
    <p:sldLayoutId id="2147494642" r:id="rId8"/>
    <p:sldLayoutId id="2147494643" r:id="rId9"/>
    <p:sldLayoutId id="2147494644" r:id="rId10"/>
    <p:sldLayoutId id="21474946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01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101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1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81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81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C9F13651-BA67-9740-80D3-D80838C56C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46" r:id="rId1"/>
    <p:sldLayoutId id="2147494647" r:id="rId2"/>
    <p:sldLayoutId id="2147494648" r:id="rId3"/>
    <p:sldLayoutId id="2147494649" r:id="rId4"/>
    <p:sldLayoutId id="2147494650" r:id="rId5"/>
    <p:sldLayoutId id="2147494651" r:id="rId6"/>
    <p:sldLayoutId id="2147494652" r:id="rId7"/>
    <p:sldLayoutId id="2147494653" r:id="rId8"/>
    <p:sldLayoutId id="2147494654" r:id="rId9"/>
    <p:sldLayoutId id="2147494655" r:id="rId10"/>
    <p:sldLayoutId id="21474946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7EE44968-AEF7-0C4B-8882-1B554BC3D8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57" r:id="rId1"/>
    <p:sldLayoutId id="2147494658" r:id="rId2"/>
    <p:sldLayoutId id="2147494659" r:id="rId3"/>
    <p:sldLayoutId id="2147494660" r:id="rId4"/>
    <p:sldLayoutId id="2147494661" r:id="rId5"/>
    <p:sldLayoutId id="2147494662" r:id="rId6"/>
    <p:sldLayoutId id="2147494663" r:id="rId7"/>
    <p:sldLayoutId id="2147494664" r:id="rId8"/>
    <p:sldLayoutId id="2147494665" r:id="rId9"/>
    <p:sldLayoutId id="2147494666" r:id="rId10"/>
    <p:sldLayoutId id="2147494667" r:id="rId11"/>
    <p:sldLayoutId id="214749466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34C951F0-A3FE-0341-AE44-32662F4E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69" r:id="rId1"/>
    <p:sldLayoutId id="2147494670" r:id="rId2"/>
    <p:sldLayoutId id="2147494671" r:id="rId3"/>
    <p:sldLayoutId id="2147494672" r:id="rId4"/>
    <p:sldLayoutId id="2147494673" r:id="rId5"/>
    <p:sldLayoutId id="2147494674" r:id="rId6"/>
    <p:sldLayoutId id="2147494675" r:id="rId7"/>
    <p:sldLayoutId id="2147494676" r:id="rId8"/>
    <p:sldLayoutId id="2147494677" r:id="rId9"/>
    <p:sldLayoutId id="2147494678" r:id="rId10"/>
    <p:sldLayoutId id="2147494679" r:id="rId11"/>
    <p:sldLayoutId id="214749468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mn-cs"/>
              </a:defRPr>
            </a:lvl1pPr>
          </a:lstStyle>
          <a:p>
            <a:pPr>
              <a:defRPr/>
            </a:pPr>
            <a:fld id="{9F7BFC34-2C7B-B74F-8428-38FCAFBDA9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81" r:id="rId1"/>
    <p:sldLayoutId id="2147494682" r:id="rId2"/>
    <p:sldLayoutId id="2147494683" r:id="rId3"/>
    <p:sldLayoutId id="2147494684" r:id="rId4"/>
    <p:sldLayoutId id="2147494685" r:id="rId5"/>
    <p:sldLayoutId id="2147494686" r:id="rId6"/>
    <p:sldLayoutId id="2147494687" r:id="rId7"/>
    <p:sldLayoutId id="2147494688" r:id="rId8"/>
    <p:sldLayoutId id="2147494689" r:id="rId9"/>
    <p:sldLayoutId id="2147494690" r:id="rId10"/>
    <p:sldLayoutId id="214749469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a:defRPr>
            </a:lvl1pPr>
          </a:lstStyle>
          <a:p>
            <a:pPr>
              <a:defRPr/>
            </a:pPr>
            <a:fld id="{81C0E5C9-D6B0-7B42-BD5F-7522C670BD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692" r:id="rId1"/>
    <p:sldLayoutId id="2147494693" r:id="rId2"/>
    <p:sldLayoutId id="2147494694" r:id="rId3"/>
    <p:sldLayoutId id="2147494695" r:id="rId4"/>
    <p:sldLayoutId id="2147494696" r:id="rId5"/>
    <p:sldLayoutId id="2147494697" r:id="rId6"/>
    <p:sldLayoutId id="2147494698" r:id="rId7"/>
    <p:sldLayoutId id="2147494699" r:id="rId8"/>
    <p:sldLayoutId id="2147494700" r:id="rId9"/>
    <p:sldLayoutId id="2147494701" r:id="rId10"/>
    <p:sldLayoutId id="2147494702" r:id="rId11"/>
    <p:sldLayoutId id="21474947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36034"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7"/>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4149" r:id="rId1"/>
    <p:sldLayoutId id="2147494150" r:id="rId2"/>
    <p:sldLayoutId id="2147494151" r:id="rId3"/>
    <p:sldLayoutId id="2147494152" r:id="rId4"/>
    <p:sldLayoutId id="2147494153" r:id="rId5"/>
    <p:sldLayoutId id="2147494154" r:id="rId6"/>
    <p:sldLayoutId id="2147494155" r:id="rId7"/>
    <p:sldLayoutId id="2147494156" r:id="rId8"/>
    <p:sldLayoutId id="2147494157" r:id="rId9"/>
    <p:sldLayoutId id="2147494158" r:id="rId10"/>
    <p:sldLayoutId id="2147494159"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04994" name="Rectangle 2"/>
          <p:cNvSpPr>
            <a:spLocks noGrp="1" noChangeArrowheads="1"/>
          </p:cNvSpPr>
          <p:nvPr>
            <p:ph type="body" idx="1"/>
          </p:nvPr>
        </p:nvSpPr>
        <p:spPr bwMode="auto">
          <a:xfrm>
            <a:off x="685800" y="457200"/>
            <a:ext cx="7772400" cy="399256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04995" name="Rectangle 3"/>
          <p:cNvSpPr>
            <a:spLocks noGrp="1" noChangeArrowheads="1"/>
          </p:cNvSpPr>
          <p:nvPr>
            <p:ph type="title"/>
          </p:nvPr>
        </p:nvSpPr>
        <p:spPr bwMode="auto">
          <a:xfrm>
            <a:off x="0" y="-182563"/>
            <a:ext cx="91440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94160" r:id="rId1"/>
    <p:sldLayoutId id="2147494161" r:id="rId2"/>
    <p:sldLayoutId id="2147494162" r:id="rId3"/>
    <p:sldLayoutId id="2147494163" r:id="rId4"/>
    <p:sldLayoutId id="2147494164" r:id="rId5"/>
    <p:sldLayoutId id="2147494165" r:id="rId6"/>
    <p:sldLayoutId id="2147494166" r:id="rId7"/>
    <p:sldLayoutId id="2147494167" r:id="rId8"/>
    <p:sldLayoutId id="2147494168" r:id="rId9"/>
    <p:sldLayoutId id="2147494169" r:id="rId10"/>
    <p:sldLayoutId id="2147494170" r:id="rId11"/>
  </p:sldLayoutIdLst>
  <p:transition xmlns:p14="http://schemas.microsoft.com/office/powerpoint/2010/main"/>
  <p:txStyles>
    <p:titleStyle>
      <a:lvl1pPr marL="17463" indent="-17463" algn="l" defTabSz="642938" rtl="0" eaLnBrk="0" fontAlgn="base" hangingPunct="0">
        <a:spcBef>
          <a:spcPct val="0"/>
        </a:spcBef>
        <a:spcAft>
          <a:spcPct val="0"/>
        </a:spcAft>
        <a:defRPr sz="1000">
          <a:solidFill>
            <a:schemeClr val="tx1"/>
          </a:solidFill>
          <a:latin typeface="+mj-lt"/>
          <a:ea typeface="+mj-ea"/>
          <a:cs typeface="+mj-cs"/>
          <a:sym typeface="Gill Sans" charset="0"/>
        </a:defRPr>
      </a:lvl1pPr>
      <a:lvl2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2pPr>
      <a:lvl3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3pPr>
      <a:lvl4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4pPr>
      <a:lvl5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5pPr>
      <a:lvl6pPr marL="4746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6pPr>
      <a:lvl7pPr marL="9318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7pPr>
      <a:lvl8pPr marL="13890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8pPr>
      <a:lvl9pPr marL="18462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9pPr>
    </p:titleStyle>
    <p:bodyStyle>
      <a:lvl1pPr marL="342900" indent="-3429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mn-ea"/>
          <a:cs typeface="+mn-cs"/>
          <a:sym typeface="Gill Sans" charset="0"/>
        </a:defRPr>
      </a:lvl1pPr>
      <a:lvl2pPr marL="228600" indent="2286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2pPr>
      <a:lvl3pPr marL="457200" indent="4572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3pPr>
      <a:lvl4pPr marL="685800" indent="6858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4pPr>
      <a:lvl5pPr marL="971550" indent="85725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5pPr>
      <a:lvl6pPr marL="1428750" algn="l" defTabSz="642938" rtl="0" fontAlgn="base">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6pPr>
      <a:lvl7pPr marL="1885950" algn="l" defTabSz="642938" rtl="0" fontAlgn="base">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7pPr>
      <a:lvl8pPr marL="2343150" algn="l" defTabSz="642938" rtl="0" fontAlgn="base">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8pPr>
      <a:lvl9pPr marL="2800350" algn="l" defTabSz="642938" rtl="0" fontAlgn="base">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cs typeface="Arial" charset="0"/>
              </a:rPr>
              <a:t>general videos</a:t>
            </a:r>
          </a:p>
        </p:txBody>
      </p:sp>
      <p:pic>
        <p:nvPicPr>
          <p:cNvPr id="4301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71" r:id="rId1"/>
    <p:sldLayoutId id="2147494172" r:id="rId2"/>
    <p:sldLayoutId id="2147494173" r:id="rId3"/>
    <p:sldLayoutId id="2147494174" r:id="rId4"/>
    <p:sldLayoutId id="2147494175" r:id="rId5"/>
    <p:sldLayoutId id="2147494176" r:id="rId6"/>
    <p:sldLayoutId id="2147494177" r:id="rId7"/>
    <p:sldLayoutId id="2147494178" r:id="rId8"/>
    <p:sldLayoutId id="2147494179" r:id="rId9"/>
    <p:sldLayoutId id="2147494180" r:id="rId10"/>
    <p:sldLayoutId id="214749418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1428750"/>
            <a:ext cx="9142413" cy="152400"/>
            <a:chOff x="0" y="900"/>
            <a:chExt cx="5759" cy="96"/>
          </a:xfrm>
        </p:grpSpPr>
        <p:sp>
          <p:nvSpPr>
            <p:cNvPr id="2153475" name="Rectangle 3"/>
            <p:cNvSpPr>
              <a:spLocks noChangeArrowheads="1"/>
            </p:cNvSpPr>
            <p:nvPr/>
          </p:nvSpPr>
          <p:spPr bwMode="auto">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2153476" name="Rectangle 4"/>
            <p:cNvSpPr>
              <a:spLocks noChangeArrowheads="1"/>
            </p:cNvSpPr>
            <p:nvPr/>
          </p:nvSpPr>
          <p:spPr bwMode="auto">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grpSp>
      <p:sp>
        <p:nvSpPr>
          <p:cNvPr id="2153477"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153478"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3479"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eaLnBrk="0" hangingPunct="0">
              <a:defRPr sz="1400" b="0">
                <a:latin typeface="Times New Roman" charset="0"/>
                <a:cs typeface="Arial" charset="0"/>
              </a:defRPr>
            </a:lvl1pPr>
          </a:lstStyle>
          <a:p>
            <a:pPr>
              <a:defRPr/>
            </a:pPr>
            <a:endParaRPr lang="en-US"/>
          </a:p>
        </p:txBody>
      </p:sp>
      <p:sp>
        <p:nvSpPr>
          <p:cNvPr id="215348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eaLnBrk="0" hangingPunct="0">
              <a:defRPr sz="1400" b="0">
                <a:latin typeface="Times New Roman" charset="0"/>
                <a:cs typeface="Arial" charset="0"/>
              </a:defRPr>
            </a:lvl1pPr>
          </a:lstStyle>
          <a:p>
            <a:pPr>
              <a:defRPr/>
            </a:pPr>
            <a:endParaRPr lang="en-US"/>
          </a:p>
        </p:txBody>
      </p:sp>
      <p:sp>
        <p:nvSpPr>
          <p:cNvPr id="2153481"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eaLnBrk="0" hangingPunct="0">
              <a:defRPr sz="1400" b="0">
                <a:latin typeface="Times New Roman" charset="0"/>
                <a:cs typeface="Arial" charset="0"/>
              </a:defRPr>
            </a:lvl1pPr>
          </a:lstStyle>
          <a:p>
            <a:pPr>
              <a:defRPr/>
            </a:pPr>
            <a:fld id="{2AD21F7D-F806-904E-829F-21E75E05B85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704" r:id="rId1"/>
    <p:sldLayoutId id="2147494705" r:id="rId2"/>
    <p:sldLayoutId id="2147494706" r:id="rId3"/>
    <p:sldLayoutId id="2147494707" r:id="rId4"/>
    <p:sldLayoutId id="2147494708" r:id="rId5"/>
    <p:sldLayoutId id="2147494709" r:id="rId6"/>
    <p:sldLayoutId id="2147494710" r:id="rId7"/>
    <p:sldLayoutId id="2147494711" r:id="rId8"/>
    <p:sldLayoutId id="2147494712" r:id="rId9"/>
    <p:sldLayoutId id="2147494713" r:id="rId10"/>
    <p:sldLayoutId id="2147494714" r:id="rId11"/>
  </p:sldLayoutIdLst>
  <p:transition xmlns:p14="http://schemas.microsoft.com/office/powerpoint/2010/main">
    <p:cut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 Antiqua"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Book Antiqua"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Book Antiqua"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Book Antiqua" charset="0"/>
          <a:ea typeface="ＭＳ Ｐゴシック" charset="0"/>
          <a:cs typeface="Arial" charset="0"/>
        </a:defRPr>
      </a:lvl5pPr>
      <a:lvl6pPr marL="457200" algn="ctr" rtl="0" fontAlgn="base">
        <a:spcBef>
          <a:spcPct val="0"/>
        </a:spcBef>
        <a:spcAft>
          <a:spcPct val="0"/>
        </a:spcAft>
        <a:defRPr sz="4400">
          <a:solidFill>
            <a:schemeClr val="tx2"/>
          </a:solidFill>
          <a:latin typeface="Book Antiqua" charset="0"/>
          <a:ea typeface="ＭＳ Ｐゴシック" charset="0"/>
          <a:cs typeface="Arial" charset="0"/>
        </a:defRPr>
      </a:lvl6pPr>
      <a:lvl7pPr marL="914400" algn="ctr" rtl="0" fontAlgn="base">
        <a:spcBef>
          <a:spcPct val="0"/>
        </a:spcBef>
        <a:spcAft>
          <a:spcPct val="0"/>
        </a:spcAft>
        <a:defRPr sz="4400">
          <a:solidFill>
            <a:schemeClr val="tx2"/>
          </a:solidFill>
          <a:latin typeface="Book Antiqua" charset="0"/>
          <a:ea typeface="ＭＳ Ｐゴシック" charset="0"/>
          <a:cs typeface="Arial" charset="0"/>
        </a:defRPr>
      </a:lvl7pPr>
      <a:lvl8pPr marL="1371600" algn="ctr" rtl="0" fontAlgn="base">
        <a:spcBef>
          <a:spcPct val="0"/>
        </a:spcBef>
        <a:spcAft>
          <a:spcPct val="0"/>
        </a:spcAft>
        <a:defRPr sz="4400">
          <a:solidFill>
            <a:schemeClr val="tx2"/>
          </a:solidFill>
          <a:latin typeface="Book Antiqua" charset="0"/>
          <a:ea typeface="ＭＳ Ｐゴシック" charset="0"/>
          <a:cs typeface="Arial" charset="0"/>
        </a:defRPr>
      </a:lvl8pPr>
      <a:lvl9pPr marL="1828800" algn="ctr" rtl="0" fontAlgn="base">
        <a:spcBef>
          <a:spcPct val="0"/>
        </a:spcBef>
        <a:spcAft>
          <a:spcPct val="0"/>
        </a:spcAft>
        <a:defRPr sz="4400">
          <a:solidFill>
            <a:schemeClr val="tx2"/>
          </a:solidFill>
          <a:latin typeface="Book Antiqu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80000"/>
        <a:buChar char="»"/>
        <a:defRPr sz="32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tx1"/>
        </a:buClr>
        <a:buChar char="–"/>
        <a:defRPr sz="32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SzPct val="65000"/>
        <a:buFont typeface="Monotype Sorts" charset="0"/>
        <a:buChar char="l"/>
        <a:defRPr sz="32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folHlink"/>
        </a:buClr>
        <a:buSzPct val="80000"/>
        <a:buChar char="»"/>
        <a:defRPr sz="3200">
          <a:solidFill>
            <a:schemeClr val="tx1"/>
          </a:solidFill>
          <a:latin typeface="+mn-lt"/>
          <a:ea typeface="Arial" charset="0"/>
          <a:cs typeface="+mn-cs"/>
        </a:defRPr>
      </a:lvl5pPr>
      <a:lvl6pPr marL="2514600" indent="-228600" algn="l" rtl="0" fontAlgn="base">
        <a:spcBef>
          <a:spcPct val="20000"/>
        </a:spcBef>
        <a:spcAft>
          <a:spcPct val="0"/>
        </a:spcAft>
        <a:buClr>
          <a:schemeClr val="folHlink"/>
        </a:buClr>
        <a:buSzPct val="80000"/>
        <a:buChar char="»"/>
        <a:defRPr sz="3200">
          <a:solidFill>
            <a:schemeClr val="tx1"/>
          </a:solidFill>
          <a:latin typeface="+mn-lt"/>
          <a:ea typeface="Arial" charset="0"/>
          <a:cs typeface="+mn-cs"/>
        </a:defRPr>
      </a:lvl6pPr>
      <a:lvl7pPr marL="2971800" indent="-228600" algn="l" rtl="0" fontAlgn="base">
        <a:spcBef>
          <a:spcPct val="20000"/>
        </a:spcBef>
        <a:spcAft>
          <a:spcPct val="0"/>
        </a:spcAft>
        <a:buClr>
          <a:schemeClr val="folHlink"/>
        </a:buClr>
        <a:buSzPct val="80000"/>
        <a:buChar char="»"/>
        <a:defRPr sz="3200">
          <a:solidFill>
            <a:schemeClr val="tx1"/>
          </a:solidFill>
          <a:latin typeface="+mn-lt"/>
          <a:ea typeface="Arial" charset="0"/>
          <a:cs typeface="+mn-cs"/>
        </a:defRPr>
      </a:lvl7pPr>
      <a:lvl8pPr marL="3429000" indent="-228600" algn="l" rtl="0" fontAlgn="base">
        <a:spcBef>
          <a:spcPct val="20000"/>
        </a:spcBef>
        <a:spcAft>
          <a:spcPct val="0"/>
        </a:spcAft>
        <a:buClr>
          <a:schemeClr val="folHlink"/>
        </a:buClr>
        <a:buSzPct val="80000"/>
        <a:buChar char="»"/>
        <a:defRPr sz="3200">
          <a:solidFill>
            <a:schemeClr val="tx1"/>
          </a:solidFill>
          <a:latin typeface="+mn-lt"/>
          <a:ea typeface="Arial" charset="0"/>
          <a:cs typeface="+mn-cs"/>
        </a:defRPr>
      </a:lvl8pPr>
      <a:lvl9pPr marL="3886200" indent="-228600" algn="l" rtl="0" fontAlgn="base">
        <a:spcBef>
          <a:spcPct val="20000"/>
        </a:spcBef>
        <a:spcAft>
          <a:spcPct val="0"/>
        </a:spcAft>
        <a:buClr>
          <a:schemeClr val="folHlink"/>
        </a:buClr>
        <a:buSzPct val="80000"/>
        <a:buChar char="»"/>
        <a:defRPr sz="32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xml"/><Relationship Id="rId5" Type="http://schemas.openxmlformats.org/officeDocument/2006/relationships/image" Target="../media/image15.jpeg"/><Relationship Id="rId6" Type="http://schemas.openxmlformats.org/officeDocument/2006/relationships/image" Target="../media/image4.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21.xml"/><Relationship Id="rId2" Type="http://schemas.openxmlformats.org/officeDocument/2006/relationships/notesSlide" Target="../notesSlides/notesSlide93.xml"/><Relationship Id="rId3" Type="http://schemas.openxmlformats.org/officeDocument/2006/relationships/image" Target="../media/image3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21.xml"/><Relationship Id="rId2" Type="http://schemas.openxmlformats.org/officeDocument/2006/relationships/notesSlide" Target="../notesSlides/notesSlide94.xml"/><Relationship Id="rId3" Type="http://schemas.openxmlformats.org/officeDocument/2006/relationships/image" Target="../media/image1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95.xml"/><Relationship Id="rId3" Type="http://schemas.openxmlformats.org/officeDocument/2006/relationships/image" Target="../media/image5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7.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6.jpeg"/><Relationship Id="rId1" Type="http://schemas.openxmlformats.org/officeDocument/2006/relationships/tags" Target="../tags/tag3.xml"/><Relationship Id="rId2"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36.png"/><Relationship Id="rId1" Type="http://schemas.openxmlformats.org/officeDocument/2006/relationships/vmlDrawing" Target="../drawings/vmlDrawing1.vml"/><Relationship Id="rId2"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1.xml"/><Relationship Id="rId3"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2.bin"/><Relationship Id="rId5" Type="http://schemas.openxmlformats.org/officeDocument/2006/relationships/image" Target="../media/image36.png"/><Relationship Id="rId1" Type="http://schemas.openxmlformats.org/officeDocument/2006/relationships/vmlDrawing" Target="../drawings/vmlDrawing2.vml"/><Relationship Id="rId2"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7.jpeg"/><Relationship Id="rId1" Type="http://schemas.openxmlformats.org/officeDocument/2006/relationships/tags" Target="../tags/tag5.xml"/><Relationship Id="rId2"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1" Type="http://schemas.openxmlformats.org/officeDocument/2006/relationships/tags" Target="../tags/tag6.xml"/><Relationship Id="rId2"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8.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1.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27.jpeg"/><Relationship Id="rId1" Type="http://schemas.openxmlformats.org/officeDocument/2006/relationships/tags" Target="../tags/tag7.x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1.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1.jpe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9.xml"/><Relationship Id="rId2" Type="http://schemas.openxmlformats.org/officeDocument/2006/relationships/notesSlide" Target="../notesSlides/notesSlide54.xml"/><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27.jpeg"/><Relationship Id="rId1" Type="http://schemas.openxmlformats.org/officeDocument/2006/relationships/tags" Target="../tags/tag8.xml"/><Relationship Id="rId2"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58.xml"/><Relationship Id="rId3" Type="http://schemas.openxmlformats.org/officeDocument/2006/relationships/image" Target="../media/image6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1.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271.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60.xml"/><Relationship Id="rId3" Type="http://schemas.openxmlformats.org/officeDocument/2006/relationships/image" Target="../media/image6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61.xml"/><Relationship Id="rId3" Type="http://schemas.openxmlformats.org/officeDocument/2006/relationships/image" Target="../media/image6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7.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63.xml"/><Relationship Id="rId3" Type="http://schemas.openxmlformats.org/officeDocument/2006/relationships/image" Target="../media/image5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64.xml"/><Relationship Id="rId3" Type="http://schemas.openxmlformats.org/officeDocument/2006/relationships/image" Target="../media/image5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 Id="rId3" Type="http://schemas.openxmlformats.org/officeDocument/2006/relationships/image" Target="../media/image5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6.xml"/><Relationship Id="rId3" Type="http://schemas.openxmlformats.org/officeDocument/2006/relationships/image" Target="../media/image5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image" Target="../media/image5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8.xml"/><Relationship Id="rId3" Type="http://schemas.openxmlformats.org/officeDocument/2006/relationships/image" Target="../media/image5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1.xml"/><Relationship Id="rId2" Type="http://schemas.openxmlformats.org/officeDocument/2006/relationships/notesSlide" Target="../notesSlides/notesSlide7.xml"/><Relationship Id="rId3" Type="http://schemas.openxmlformats.org/officeDocument/2006/relationships/image" Target="../media/image2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16.xml"/><Relationship Id="rId2" Type="http://schemas.openxmlformats.org/officeDocument/2006/relationships/notesSlide" Target="../notesSlides/notesSlide69.xml"/><Relationship Id="rId3"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0.xml"/><Relationship Id="rId3" Type="http://schemas.openxmlformats.org/officeDocument/2006/relationships/image" Target="../media/image5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1.xml"/><Relationship Id="rId3" Type="http://schemas.openxmlformats.org/officeDocument/2006/relationships/image" Target="../media/image54.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66.jpeg"/><Relationship Id="rId1" Type="http://schemas.openxmlformats.org/officeDocument/2006/relationships/tags" Target="../tags/tag9.xml"/><Relationship Id="rId2" Type="http://schemas.openxmlformats.org/officeDocument/2006/relationships/slideLayout" Target="../slideLayouts/slideLayout5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31.xml"/><Relationship Id="rId2" Type="http://schemas.openxmlformats.org/officeDocument/2006/relationships/image" Target="../media/image67.jpeg"/></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8.jpeg"/><Relationship Id="rId1" Type="http://schemas.openxmlformats.org/officeDocument/2006/relationships/slideLayout" Target="../slideLayouts/slideLayout521.xml"/><Relationship Id="rId2"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8.jpeg"/><Relationship Id="rId1" Type="http://schemas.openxmlformats.org/officeDocument/2006/relationships/slideLayout" Target="../slideLayouts/slideLayout521.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9.jpeg"/><Relationship Id="rId1" Type="http://schemas.openxmlformats.org/officeDocument/2006/relationships/slideLayout" Target="../slideLayouts/slideLayout521.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526.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6.xml"/><Relationship Id="rId2" Type="http://schemas.openxmlformats.org/officeDocument/2006/relationships/notesSlide" Target="../notesSlides/notesSlide77.xml"/><Relationship Id="rId3" Type="http://schemas.openxmlformats.org/officeDocument/2006/relationships/image" Target="../media/image7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78.xml"/><Relationship Id="rId3" Type="http://schemas.openxmlformats.org/officeDocument/2006/relationships/image" Target="../media/image5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38.xml"/><Relationship Id="rId2" Type="http://schemas.openxmlformats.org/officeDocument/2006/relationships/notesSlide" Target="../notesSlides/notesSlide79.xml"/><Relationship Id="rId3"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image" Target="../media/image66.jpeg"/><Relationship Id="rId1" Type="http://schemas.openxmlformats.org/officeDocument/2006/relationships/tags" Target="../tags/tag10.xml"/><Relationship Id="rId2" Type="http://schemas.openxmlformats.org/officeDocument/2006/relationships/slideLayout" Target="../slideLayouts/slideLayout5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21.xml"/><Relationship Id="rId2" Type="http://schemas.openxmlformats.org/officeDocument/2006/relationships/image" Target="../media/image7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44.xml"/><Relationship Id="rId2" Type="http://schemas.openxmlformats.org/officeDocument/2006/relationships/image" Target="../media/image7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21.xml"/><Relationship Id="rId2" Type="http://schemas.openxmlformats.org/officeDocument/2006/relationships/image" Target="../media/image7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49.xml"/><Relationship Id="rId2" Type="http://schemas.openxmlformats.org/officeDocument/2006/relationships/notesSlide" Target="../notesSlides/notesSlide81.xml"/><Relationship Id="rId3" Type="http://schemas.openxmlformats.org/officeDocument/2006/relationships/image" Target="../media/image77.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548.xml"/><Relationship Id="rId4" Type="http://schemas.openxmlformats.org/officeDocument/2006/relationships/notesSlide" Target="../notesSlides/notesSlide82.xml"/><Relationship Id="rId5" Type="http://schemas.openxmlformats.org/officeDocument/2006/relationships/image" Target="../media/image78.jpeg"/><Relationship Id="rId1" Type="http://schemas.openxmlformats.org/officeDocument/2006/relationships/tags" Target="../tags/tag11.xml"/><Relationship Id="rId2" Type="http://schemas.openxmlformats.org/officeDocument/2006/relationships/tags" Target="../tags/tag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49.xml"/><Relationship Id="rId2" Type="http://schemas.openxmlformats.org/officeDocument/2006/relationships/notesSlide" Target="../notesSlides/notesSlide83.xml"/><Relationship Id="rId3" Type="http://schemas.openxmlformats.org/officeDocument/2006/relationships/image" Target="../media/image7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44.xml"/><Relationship Id="rId2" Type="http://schemas.openxmlformats.org/officeDocument/2006/relationships/notesSlide" Target="../notesSlides/notesSlide84.xml"/><Relationship Id="rId3" Type="http://schemas.openxmlformats.org/officeDocument/2006/relationships/image" Target="../media/image8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44.xml"/><Relationship Id="rId2" Type="http://schemas.openxmlformats.org/officeDocument/2006/relationships/notesSlide" Target="../notesSlides/notesSlide85.xml"/><Relationship Id="rId3" Type="http://schemas.openxmlformats.org/officeDocument/2006/relationships/image" Target="../media/image8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1.xml"/><Relationship Id="rId2" Type="http://schemas.openxmlformats.org/officeDocument/2006/relationships/image" Target="../media/image26.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image" Target="../media/image27.jpeg"/><Relationship Id="rId1" Type="http://schemas.openxmlformats.org/officeDocument/2006/relationships/tags" Target="../tags/tag13.xml"/><Relationship Id="rId2" Type="http://schemas.openxmlformats.org/officeDocument/2006/relationships/slideLayout" Target="../slideLayouts/slideLayout521.xml"/></Relationships>
</file>

<file path=ppt/slides/_rels/slide9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82.jpeg"/><Relationship Id="rId1" Type="http://schemas.openxmlformats.org/officeDocument/2006/relationships/slideLayout" Target="../slideLayouts/slideLayout521.xml"/><Relationship Id="rId2" Type="http://schemas.openxmlformats.org/officeDocument/2006/relationships/notesSlide" Target="../notesSlides/notesSlide8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55.xml"/><Relationship Id="rId2" Type="http://schemas.openxmlformats.org/officeDocument/2006/relationships/notesSlide" Target="../notesSlides/notesSlide88.xml"/><Relationship Id="rId3" Type="http://schemas.openxmlformats.org/officeDocument/2006/relationships/image" Target="../media/image8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21.xml"/><Relationship Id="rId2" Type="http://schemas.openxmlformats.org/officeDocument/2006/relationships/notesSlide" Target="../notesSlides/notesSlide89.xml"/><Relationship Id="rId3" Type="http://schemas.openxmlformats.org/officeDocument/2006/relationships/image" Target="../media/image8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21.xml"/><Relationship Id="rId2" Type="http://schemas.openxmlformats.org/officeDocument/2006/relationships/notesSlide" Target="../notesSlides/notesSlide90.xml"/><Relationship Id="rId3" Type="http://schemas.openxmlformats.org/officeDocument/2006/relationships/image" Target="../media/image34.jpeg"/></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64.jpeg"/><Relationship Id="rId1" Type="http://schemas.openxmlformats.org/officeDocument/2006/relationships/slideLayout" Target="../slideLayouts/slideLayout526.xml"/><Relationship Id="rId2" Type="http://schemas.openxmlformats.org/officeDocument/2006/relationships/notesSlide" Target="../notesSlides/notesSlide91.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9.png"/><Relationship Id="rId5" Type="http://schemas.openxmlformats.org/officeDocument/2006/relationships/image" Target="../media/image86.png"/><Relationship Id="rId1" Type="http://schemas.openxmlformats.org/officeDocument/2006/relationships/slideLayout" Target="../slideLayouts/slideLayout571.xml"/><Relationship Id="rId2" Type="http://schemas.openxmlformats.org/officeDocument/2006/relationships/image" Target="../media/image88.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image" Target="../media/image16.jpeg"/><Relationship Id="rId1" Type="http://schemas.openxmlformats.org/officeDocument/2006/relationships/tags" Target="../tags/tag14.xml"/><Relationship Id="rId2" Type="http://schemas.openxmlformats.org/officeDocument/2006/relationships/slideLayout" Target="../slideLayouts/slideLayout5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0610"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5060611" name="Rectangle 3" hidden="1"/>
          <p:cNvSpPr>
            <a:spLocks noGrp="1" noChangeArrowheads="1"/>
          </p:cNvSpPr>
          <p:nvPr>
            <p:ph type="ctrTitle"/>
          </p:nvPr>
        </p:nvSpPr>
        <p:spPr/>
        <p:txBody>
          <a:bodyPr/>
          <a:lstStyle/>
          <a:p>
            <a:pPr eaLnBrk="1" hangingPunct="1">
              <a:defRPr/>
            </a:pPr>
            <a:r>
              <a:rPr lang="en-US" smtClean="0"/>
              <a:t>Title 2</a:t>
            </a:r>
          </a:p>
        </p:txBody>
      </p:sp>
      <p:sp>
        <p:nvSpPr>
          <p:cNvPr id="5060612" name="Text Box 4"/>
          <p:cNvSpPr txBox="1">
            <a:spLocks noChangeArrowheads="1"/>
          </p:cNvSpPr>
          <p:nvPr/>
        </p:nvSpPr>
        <p:spPr bwMode="auto">
          <a:xfrm>
            <a:off x="3886200" y="533400"/>
            <a:ext cx="4419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dirty="0">
                <a:solidFill>
                  <a:srgbClr val="FFFF00"/>
                </a:solidFill>
                <a:cs typeface="+mn-cs"/>
              </a:rPr>
              <a:t>Terry Mortenson</a:t>
            </a:r>
            <a:r>
              <a:rPr lang="zh-CN" altLang="en-US" sz="3200" dirty="0">
                <a:solidFill>
                  <a:srgbClr val="FFFF00"/>
                </a:solidFill>
                <a:cs typeface="+mn-cs"/>
              </a:rPr>
              <a:t>博士</a:t>
            </a:r>
            <a:endParaRPr lang="en-US" sz="3200" dirty="0">
              <a:solidFill>
                <a:srgbClr val="FFFF00"/>
              </a:solidFill>
              <a:cs typeface="+mn-cs"/>
            </a:endParaRPr>
          </a:p>
        </p:txBody>
      </p:sp>
      <p:sp>
        <p:nvSpPr>
          <p:cNvPr id="5060613" name="Text Box 5"/>
          <p:cNvSpPr txBox="1">
            <a:spLocks noChangeArrowheads="1"/>
          </p:cNvSpPr>
          <p:nvPr>
            <p:custDataLst>
              <p:tags r:id="rId2"/>
            </p:custDataLst>
          </p:nvPr>
        </p:nvSpPr>
        <p:spPr bwMode="auto">
          <a:xfrm>
            <a:off x="762000" y="2819400"/>
            <a:ext cx="7010400" cy="1016000"/>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6000" i="1" dirty="0">
                <a:solidFill>
                  <a:schemeClr val="bg1"/>
                </a:solidFill>
                <a:cs typeface="+mn-cs"/>
              </a:rPr>
              <a:t>类人猿： 大幻影</a:t>
            </a:r>
            <a:endParaRPr lang="en-US" sz="6000" i="1" dirty="0">
              <a:solidFill>
                <a:schemeClr val="bg1"/>
              </a:solidFill>
              <a:cs typeface="+mn-cs"/>
            </a:endParaRPr>
          </a:p>
        </p:txBody>
      </p:sp>
      <p:sp>
        <p:nvSpPr>
          <p:cNvPr id="7" name="TextBox 6"/>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8"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pPr eaLnBrk="1" hangingPunct="1">
              <a:defRPr/>
            </a:pPr>
            <a:r>
              <a:rPr lang="en-US" smtClean="0">
                <a:cs typeface="+mj-cs"/>
              </a:rPr>
              <a:t>Evolution tree &amp; creation forest</a:t>
            </a:r>
          </a:p>
        </p:txBody>
      </p:sp>
      <p:pic>
        <p:nvPicPr>
          <p:cNvPr id="789507" name="Picture 3" descr="human creation fores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19650" y="762000"/>
            <a:ext cx="4248150" cy="6096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789508" name="Text Box 4"/>
          <p:cNvSpPr txBox="1">
            <a:spLocks noChangeArrowheads="1"/>
          </p:cNvSpPr>
          <p:nvPr/>
        </p:nvSpPr>
        <p:spPr bwMode="auto">
          <a:xfrm>
            <a:off x="4800600" y="76200"/>
            <a:ext cx="4267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dirty="0">
                <a:solidFill>
                  <a:srgbClr val="FFFF00"/>
                </a:solidFill>
                <a:cs typeface="+mn-cs"/>
              </a:rPr>
              <a:t>创造森林</a:t>
            </a:r>
            <a:endParaRPr lang="en-US" sz="3600" dirty="0">
              <a:solidFill>
                <a:srgbClr val="FFFF00"/>
              </a:solidFill>
              <a:cs typeface="+mn-cs"/>
            </a:endParaRPr>
          </a:p>
        </p:txBody>
      </p:sp>
      <p:pic>
        <p:nvPicPr>
          <p:cNvPr id="789509" name="Picture 5" descr="human evol tre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1113" y="762000"/>
            <a:ext cx="4332287" cy="6096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789510" name="Text Box 6"/>
          <p:cNvSpPr txBox="1">
            <a:spLocks noChangeArrowheads="1"/>
          </p:cNvSpPr>
          <p:nvPr/>
        </p:nvSpPr>
        <p:spPr bwMode="auto">
          <a:xfrm>
            <a:off x="76200" y="76200"/>
            <a:ext cx="4267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dirty="0">
                <a:solidFill>
                  <a:srgbClr val="FFFF00"/>
                </a:solidFill>
                <a:cs typeface="+mn-cs"/>
              </a:rPr>
              <a:t>进化论树</a:t>
            </a:r>
            <a:endParaRPr lang="en-US" sz="3600" dirty="0">
              <a:solidFill>
                <a:srgbClr val="FFFF00"/>
              </a:solidFill>
              <a:cs typeface="+mn-cs"/>
            </a:endParaRPr>
          </a:p>
        </p:txBody>
      </p:sp>
      <p:sp>
        <p:nvSpPr>
          <p:cNvPr id="277510" name="TextBox 1"/>
          <p:cNvSpPr txBox="1">
            <a:spLocks noChangeArrowheads="1"/>
          </p:cNvSpPr>
          <p:nvPr/>
        </p:nvSpPr>
        <p:spPr bwMode="auto">
          <a:xfrm>
            <a:off x="965200" y="1806575"/>
            <a:ext cx="762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黑猩猩</a:t>
            </a:r>
            <a:endParaRPr lang="en-US" sz="1400"/>
          </a:p>
        </p:txBody>
      </p:sp>
      <p:sp>
        <p:nvSpPr>
          <p:cNvPr id="277511" name="TextBox 7"/>
          <p:cNvSpPr txBox="1">
            <a:spLocks noChangeArrowheads="1"/>
          </p:cNvSpPr>
          <p:nvPr/>
        </p:nvSpPr>
        <p:spPr bwMode="auto">
          <a:xfrm>
            <a:off x="1797050" y="1816100"/>
            <a:ext cx="7937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400"/>
              <a:t>大猩猩</a:t>
            </a:r>
            <a:endParaRPr lang="en-US" sz="1400"/>
          </a:p>
        </p:txBody>
      </p:sp>
      <p:sp>
        <p:nvSpPr>
          <p:cNvPr id="277512" name="TextBox 8"/>
          <p:cNvSpPr txBox="1">
            <a:spLocks noChangeArrowheads="1"/>
          </p:cNvSpPr>
          <p:nvPr/>
        </p:nvSpPr>
        <p:spPr bwMode="auto">
          <a:xfrm>
            <a:off x="2990850" y="1803400"/>
            <a:ext cx="609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400"/>
              <a:t>智人</a:t>
            </a:r>
            <a:endParaRPr lang="en-US" sz="1400"/>
          </a:p>
        </p:txBody>
      </p:sp>
      <p:sp>
        <p:nvSpPr>
          <p:cNvPr id="277513" name="TextBox 9"/>
          <p:cNvSpPr txBox="1">
            <a:spLocks noChangeArrowheads="1"/>
          </p:cNvSpPr>
          <p:nvPr/>
        </p:nvSpPr>
        <p:spPr bwMode="auto">
          <a:xfrm>
            <a:off x="2349500" y="2689225"/>
            <a:ext cx="10795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400"/>
              <a:t>尼安德特人</a:t>
            </a:r>
            <a:endParaRPr lang="en-US" sz="1400"/>
          </a:p>
        </p:txBody>
      </p:sp>
      <p:sp>
        <p:nvSpPr>
          <p:cNvPr id="277514" name="TextBox 10"/>
          <p:cNvSpPr txBox="1">
            <a:spLocks noChangeArrowheads="1"/>
          </p:cNvSpPr>
          <p:nvPr/>
        </p:nvSpPr>
        <p:spPr bwMode="auto">
          <a:xfrm>
            <a:off x="152400" y="1816100"/>
            <a:ext cx="762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猩猩属</a:t>
            </a:r>
            <a:endParaRPr lang="en-US" sz="1400"/>
          </a:p>
        </p:txBody>
      </p:sp>
      <p:sp>
        <p:nvSpPr>
          <p:cNvPr id="277515" name="TextBox 11"/>
          <p:cNvSpPr txBox="1">
            <a:spLocks noChangeArrowheads="1"/>
          </p:cNvSpPr>
          <p:nvPr/>
        </p:nvSpPr>
        <p:spPr bwMode="auto">
          <a:xfrm>
            <a:off x="2193925" y="5257800"/>
            <a:ext cx="13112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阿法南方古猿</a:t>
            </a:r>
            <a:endParaRPr lang="en-US" sz="1400"/>
          </a:p>
        </p:txBody>
      </p:sp>
      <p:sp>
        <p:nvSpPr>
          <p:cNvPr id="277516" name="TextBox 12"/>
          <p:cNvSpPr txBox="1">
            <a:spLocks noChangeArrowheads="1"/>
          </p:cNvSpPr>
          <p:nvPr/>
        </p:nvSpPr>
        <p:spPr bwMode="auto">
          <a:xfrm>
            <a:off x="3032125" y="4419600"/>
            <a:ext cx="13112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非洲南方古猿</a:t>
            </a:r>
            <a:endParaRPr lang="en-US" sz="1400"/>
          </a:p>
        </p:txBody>
      </p:sp>
      <p:sp>
        <p:nvSpPr>
          <p:cNvPr id="277517" name="TextBox 13"/>
          <p:cNvSpPr txBox="1">
            <a:spLocks noChangeArrowheads="1"/>
          </p:cNvSpPr>
          <p:nvPr/>
        </p:nvSpPr>
        <p:spPr bwMode="auto">
          <a:xfrm>
            <a:off x="1143000" y="3775075"/>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400"/>
              <a:t>粗壮种南方古猿</a:t>
            </a:r>
            <a:endParaRPr lang="en-US" sz="1400"/>
          </a:p>
        </p:txBody>
      </p:sp>
      <p:sp>
        <p:nvSpPr>
          <p:cNvPr id="277518" name="TextBox 14"/>
          <p:cNvSpPr txBox="1">
            <a:spLocks noChangeArrowheads="1"/>
          </p:cNvSpPr>
          <p:nvPr/>
        </p:nvSpPr>
        <p:spPr bwMode="auto">
          <a:xfrm>
            <a:off x="682625" y="4902200"/>
            <a:ext cx="9493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腊玛古猿</a:t>
            </a:r>
            <a:endParaRPr lang="en-US" sz="1400"/>
          </a:p>
        </p:txBody>
      </p:sp>
      <p:sp>
        <p:nvSpPr>
          <p:cNvPr id="277519" name="TextBox 15"/>
          <p:cNvSpPr txBox="1">
            <a:spLocks noChangeArrowheads="1"/>
          </p:cNvSpPr>
          <p:nvPr/>
        </p:nvSpPr>
        <p:spPr bwMode="auto">
          <a:xfrm>
            <a:off x="2600325" y="3652838"/>
            <a:ext cx="6191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能人</a:t>
            </a:r>
            <a:endParaRPr lang="en-US" sz="1400"/>
          </a:p>
        </p:txBody>
      </p:sp>
      <p:sp>
        <p:nvSpPr>
          <p:cNvPr id="277520" name="TextBox 16"/>
          <p:cNvSpPr txBox="1">
            <a:spLocks noChangeArrowheads="1"/>
          </p:cNvSpPr>
          <p:nvPr/>
        </p:nvSpPr>
        <p:spPr bwMode="auto">
          <a:xfrm>
            <a:off x="3295650" y="3128963"/>
            <a:ext cx="9604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400"/>
              <a:t>匠人</a:t>
            </a:r>
            <a:endParaRPr lang="en-US" altLang="zh-CN" sz="1400"/>
          </a:p>
          <a:p>
            <a:pPr algn="ctr" eaLnBrk="1" hangingPunct="1"/>
            <a:r>
              <a:rPr lang="zh-CN" altLang="en-US" sz="1400"/>
              <a:t>直立人</a:t>
            </a:r>
            <a:endParaRPr lang="en-US" sz="1400"/>
          </a:p>
        </p:txBody>
      </p:sp>
      <p:sp>
        <p:nvSpPr>
          <p:cNvPr id="277521" name="TextBox 17"/>
          <p:cNvSpPr txBox="1">
            <a:spLocks noChangeArrowheads="1"/>
          </p:cNvSpPr>
          <p:nvPr/>
        </p:nvSpPr>
        <p:spPr bwMode="auto">
          <a:xfrm>
            <a:off x="1971675" y="6448425"/>
            <a:ext cx="11906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400"/>
              <a:t>原康修尔猿</a:t>
            </a:r>
            <a:endParaRPr lang="en-US" sz="1400"/>
          </a:p>
        </p:txBody>
      </p:sp>
      <p:grpSp>
        <p:nvGrpSpPr>
          <p:cNvPr id="3" name="Group 2"/>
          <p:cNvGrpSpPr>
            <a:grpSpLocks/>
          </p:cNvGrpSpPr>
          <p:nvPr/>
        </p:nvGrpSpPr>
        <p:grpSpPr bwMode="auto">
          <a:xfrm>
            <a:off x="4876800" y="1854200"/>
            <a:ext cx="4246563" cy="4568825"/>
            <a:chOff x="4876800" y="1854200"/>
            <a:chExt cx="4246563" cy="4568825"/>
          </a:xfrm>
        </p:grpSpPr>
        <p:sp>
          <p:nvSpPr>
            <p:cNvPr id="277523" name="TextBox 18"/>
            <p:cNvSpPr txBox="1">
              <a:spLocks noChangeArrowheads="1"/>
            </p:cNvSpPr>
            <p:nvPr/>
          </p:nvSpPr>
          <p:spPr bwMode="auto">
            <a:xfrm>
              <a:off x="5689600" y="1854200"/>
              <a:ext cx="762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黑猩猩</a:t>
              </a:r>
              <a:endParaRPr lang="en-US" sz="1400"/>
            </a:p>
          </p:txBody>
        </p:sp>
        <p:sp>
          <p:nvSpPr>
            <p:cNvPr id="277524" name="TextBox 19"/>
            <p:cNvSpPr txBox="1">
              <a:spLocks noChangeArrowheads="1"/>
            </p:cNvSpPr>
            <p:nvPr/>
          </p:nvSpPr>
          <p:spPr bwMode="auto">
            <a:xfrm>
              <a:off x="4876800" y="1863725"/>
              <a:ext cx="762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猩猩属</a:t>
              </a:r>
              <a:endParaRPr lang="en-US" sz="1400"/>
            </a:p>
          </p:txBody>
        </p:sp>
        <p:sp>
          <p:nvSpPr>
            <p:cNvPr id="277525" name="TextBox 20"/>
            <p:cNvSpPr txBox="1">
              <a:spLocks noChangeArrowheads="1"/>
            </p:cNvSpPr>
            <p:nvPr/>
          </p:nvSpPr>
          <p:spPr bwMode="auto">
            <a:xfrm>
              <a:off x="6483350" y="1863725"/>
              <a:ext cx="7937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400"/>
                <a:t>大猩猩</a:t>
              </a:r>
              <a:endParaRPr lang="en-US" sz="1400"/>
            </a:p>
          </p:txBody>
        </p:sp>
        <p:sp>
          <p:nvSpPr>
            <p:cNvPr id="277526" name="TextBox 21"/>
            <p:cNvSpPr txBox="1">
              <a:spLocks noChangeArrowheads="1"/>
            </p:cNvSpPr>
            <p:nvPr/>
          </p:nvSpPr>
          <p:spPr bwMode="auto">
            <a:xfrm>
              <a:off x="7883525" y="1860550"/>
              <a:ext cx="609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400"/>
                <a:t>智人</a:t>
              </a:r>
              <a:endParaRPr lang="en-US" sz="1400"/>
            </a:p>
          </p:txBody>
        </p:sp>
        <p:sp>
          <p:nvSpPr>
            <p:cNvPr id="277527" name="TextBox 22"/>
            <p:cNvSpPr txBox="1">
              <a:spLocks noChangeArrowheads="1"/>
            </p:cNvSpPr>
            <p:nvPr/>
          </p:nvSpPr>
          <p:spPr bwMode="auto">
            <a:xfrm>
              <a:off x="7216775" y="2489200"/>
              <a:ext cx="10795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400"/>
                <a:t>尼安德特人</a:t>
              </a:r>
              <a:endParaRPr lang="en-US" sz="1400"/>
            </a:p>
          </p:txBody>
        </p:sp>
        <p:sp>
          <p:nvSpPr>
            <p:cNvPr id="277528" name="TextBox 23"/>
            <p:cNvSpPr txBox="1">
              <a:spLocks noChangeArrowheads="1"/>
            </p:cNvSpPr>
            <p:nvPr/>
          </p:nvSpPr>
          <p:spPr bwMode="auto">
            <a:xfrm>
              <a:off x="6811963" y="5057775"/>
              <a:ext cx="13112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阿法南方古猿</a:t>
              </a:r>
              <a:endParaRPr lang="en-US" sz="1400"/>
            </a:p>
          </p:txBody>
        </p:sp>
        <p:sp>
          <p:nvSpPr>
            <p:cNvPr id="277529" name="TextBox 24"/>
            <p:cNvSpPr txBox="1">
              <a:spLocks noChangeArrowheads="1"/>
            </p:cNvSpPr>
            <p:nvPr/>
          </p:nvSpPr>
          <p:spPr bwMode="auto">
            <a:xfrm>
              <a:off x="7204075" y="3987800"/>
              <a:ext cx="13112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非洲南方古猿</a:t>
              </a:r>
              <a:endParaRPr lang="en-US" sz="1400"/>
            </a:p>
          </p:txBody>
        </p:sp>
        <p:sp>
          <p:nvSpPr>
            <p:cNvPr id="277530" name="TextBox 25"/>
            <p:cNvSpPr txBox="1">
              <a:spLocks noChangeArrowheads="1"/>
            </p:cNvSpPr>
            <p:nvPr/>
          </p:nvSpPr>
          <p:spPr bwMode="auto">
            <a:xfrm>
              <a:off x="6019800" y="3730625"/>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400"/>
                <a:t>粗壮种南方古猿</a:t>
              </a:r>
              <a:endParaRPr lang="en-US" sz="1400"/>
            </a:p>
          </p:txBody>
        </p:sp>
        <p:sp>
          <p:nvSpPr>
            <p:cNvPr id="277531" name="TextBox 26"/>
            <p:cNvSpPr txBox="1">
              <a:spLocks noChangeArrowheads="1"/>
            </p:cNvSpPr>
            <p:nvPr/>
          </p:nvSpPr>
          <p:spPr bwMode="auto">
            <a:xfrm>
              <a:off x="5483225" y="4749800"/>
              <a:ext cx="9493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400"/>
                <a:t>腊玛古猿</a:t>
              </a:r>
              <a:endParaRPr lang="en-US" sz="1400"/>
            </a:p>
          </p:txBody>
        </p:sp>
        <p:sp>
          <p:nvSpPr>
            <p:cNvPr id="277532" name="TextBox 28"/>
            <p:cNvSpPr txBox="1">
              <a:spLocks noChangeArrowheads="1"/>
            </p:cNvSpPr>
            <p:nvPr/>
          </p:nvSpPr>
          <p:spPr bwMode="auto">
            <a:xfrm>
              <a:off x="8162925" y="2797175"/>
              <a:ext cx="9604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400"/>
                <a:t>匠人</a:t>
              </a:r>
              <a:endParaRPr lang="en-US" altLang="zh-CN" sz="1400"/>
            </a:p>
            <a:p>
              <a:pPr algn="ctr" eaLnBrk="1" hangingPunct="1"/>
              <a:r>
                <a:rPr lang="zh-CN" altLang="en-US" sz="1400"/>
                <a:t>直立人</a:t>
              </a:r>
              <a:endParaRPr lang="en-US" sz="1400"/>
            </a:p>
          </p:txBody>
        </p:sp>
        <p:sp>
          <p:nvSpPr>
            <p:cNvPr id="277533" name="TextBox 29"/>
            <p:cNvSpPr txBox="1">
              <a:spLocks noChangeArrowheads="1"/>
            </p:cNvSpPr>
            <p:nvPr/>
          </p:nvSpPr>
          <p:spPr bwMode="auto">
            <a:xfrm>
              <a:off x="5238750" y="6115050"/>
              <a:ext cx="11906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400"/>
                <a:t>原康修尔猿</a:t>
              </a:r>
              <a:endParaRPr lang="en-US" sz="1400"/>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9508"/>
                                        </p:tgtEl>
                                        <p:attrNameLst>
                                          <p:attrName>style.visibility</p:attrName>
                                        </p:attrNameLst>
                                      </p:cBhvr>
                                      <p:to>
                                        <p:strVal val="visible"/>
                                      </p:to>
                                    </p:set>
                                    <p:animEffect transition="in" filter="wipe(down)">
                                      <p:cBhvr>
                                        <p:cTn id="7" dur="500"/>
                                        <p:tgtEl>
                                          <p:spTgt spid="789508"/>
                                        </p:tgtEl>
                                      </p:cBhvr>
                                    </p:animEffect>
                                  </p:childTnLst>
                                </p:cTn>
                              </p:par>
                              <p:par>
                                <p:cTn id="8" presetID="22" presetClass="entr" presetSubtype="4" fill="hold" nodeType="withEffect">
                                  <p:stCondLst>
                                    <p:cond delay="0"/>
                                  </p:stCondLst>
                                  <p:childTnLst>
                                    <p:set>
                                      <p:cBhvr>
                                        <p:cTn id="9" dur="1" fill="hold">
                                          <p:stCondLst>
                                            <p:cond delay="0"/>
                                          </p:stCondLst>
                                        </p:cTn>
                                        <p:tgtEl>
                                          <p:spTgt spid="789507"/>
                                        </p:tgtEl>
                                        <p:attrNameLst>
                                          <p:attrName>style.visibility</p:attrName>
                                        </p:attrNameLst>
                                      </p:cBhvr>
                                      <p:to>
                                        <p:strVal val="visible"/>
                                      </p:to>
                                    </p:set>
                                    <p:animEffect transition="in" filter="wipe(down)">
                                      <p:cBhvr>
                                        <p:cTn id="10" dur="500"/>
                                        <p:tgtEl>
                                          <p:spTgt spid="789507"/>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0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8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Wood 2002—human evolution is illusion</a:t>
            </a:r>
          </a:p>
        </p:txBody>
      </p:sp>
      <p:pic>
        <p:nvPicPr>
          <p:cNvPr id="473088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4730884" name="Text Box 4"/>
          <p:cNvSpPr txBox="1">
            <a:spLocks noChangeArrowheads="1"/>
          </p:cNvSpPr>
          <p:nvPr/>
        </p:nvSpPr>
        <p:spPr bwMode="auto">
          <a:xfrm>
            <a:off x="838200" y="600075"/>
            <a:ext cx="7467600" cy="35829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0000"/>
              </a:lnSpc>
              <a:spcBef>
                <a:spcPct val="50000"/>
              </a:spcBef>
              <a:defRPr/>
            </a:pPr>
            <a:r>
              <a:rPr lang="zh-CN" altLang="en-US" sz="3600" smtClean="0">
                <a:solidFill>
                  <a:srgbClr val="FFFFFF"/>
                </a:solidFill>
              </a:rPr>
              <a:t>“你能够到处找到的一个受欢迎的人类进化论的图像。。。左边有只猿。。。右边是个人。。。这两者之间是一系列越来越像人的轮廓。。。我们从猿至人的进展看起来流畅又整齐。这是多么诱人的图像甚至专家舍不得放弃它。</a:t>
            </a:r>
            <a:r>
              <a:rPr lang="en-US" altLang="ja-JP" sz="3600" smtClean="0">
                <a:solidFill>
                  <a:srgbClr val="FFFFFF"/>
                </a:solidFill>
              </a:rPr>
              <a:t> </a:t>
            </a:r>
            <a:r>
              <a:rPr lang="zh-CN" altLang="en-US" sz="3600" smtClean="0">
                <a:solidFill>
                  <a:srgbClr val="FFFF00"/>
                </a:solidFill>
              </a:rPr>
              <a:t>但是这是个幻觉</a:t>
            </a:r>
            <a:r>
              <a:rPr lang="zh-CN" altLang="en-US" sz="3600" smtClean="0">
                <a:solidFill>
                  <a:srgbClr val="FFFFFF"/>
                </a:solidFill>
              </a:rPr>
              <a:t>。”</a:t>
            </a:r>
            <a:endParaRPr lang="en-US" sz="3600" smtClean="0">
              <a:solidFill>
                <a:srgbClr val="FFFFFF"/>
              </a:solidFill>
            </a:endParaRPr>
          </a:p>
        </p:txBody>
      </p:sp>
      <p:sp>
        <p:nvSpPr>
          <p:cNvPr id="4730885" name="Text Box 5"/>
          <p:cNvSpPr txBox="1">
            <a:spLocks noChangeArrowheads="1"/>
          </p:cNvSpPr>
          <p:nvPr/>
        </p:nvSpPr>
        <p:spPr bwMode="auto">
          <a:xfrm>
            <a:off x="838200" y="5456238"/>
            <a:ext cx="7467600" cy="1108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z="2200" smtClean="0">
                <a:solidFill>
                  <a:srgbClr val="FFFFFF"/>
                </a:solidFill>
              </a:rPr>
              <a:t>伯纳德</a:t>
            </a:r>
            <a:r>
              <a:rPr lang="en-US" altLang="zh-CN" sz="2200" smtClean="0">
                <a:solidFill>
                  <a:srgbClr val="FFFFFF"/>
                </a:solidFill>
              </a:rPr>
              <a:t>·</a:t>
            </a:r>
            <a:r>
              <a:rPr lang="zh-CN" altLang="en-US" sz="2200" smtClean="0">
                <a:solidFill>
                  <a:srgbClr val="FFFFFF"/>
                </a:solidFill>
              </a:rPr>
              <a:t>伍德（</a:t>
            </a:r>
            <a:r>
              <a:rPr lang="en-US" sz="2200" smtClean="0">
                <a:solidFill>
                  <a:srgbClr val="FFFFFF"/>
                </a:solidFill>
              </a:rPr>
              <a:t>Bernard Wood</a:t>
            </a:r>
            <a:r>
              <a:rPr lang="zh-CN" altLang="en-US" sz="2200" smtClean="0">
                <a:solidFill>
                  <a:srgbClr val="FFFFFF"/>
                </a:solidFill>
              </a:rPr>
              <a:t>）</a:t>
            </a:r>
            <a:r>
              <a:rPr lang="en-US" sz="2200" smtClean="0">
                <a:solidFill>
                  <a:srgbClr val="FFFFFF"/>
                </a:solidFill>
              </a:rPr>
              <a:t> (</a:t>
            </a:r>
            <a:r>
              <a:rPr lang="zh-CN" altLang="en-US" sz="2200" smtClean="0">
                <a:solidFill>
                  <a:srgbClr val="FFFFFF"/>
                </a:solidFill>
              </a:rPr>
              <a:t>美国乔治</a:t>
            </a:r>
            <a:r>
              <a:rPr lang="en-US" altLang="zh-CN" sz="2200" smtClean="0">
                <a:solidFill>
                  <a:srgbClr val="FFFFFF"/>
                </a:solidFill>
              </a:rPr>
              <a:t>·</a:t>
            </a:r>
            <a:r>
              <a:rPr lang="zh-CN" altLang="en-US" sz="2200" smtClean="0">
                <a:solidFill>
                  <a:srgbClr val="FFFFFF"/>
                </a:solidFill>
              </a:rPr>
              <a:t>华盛顿大学的人类起源学教授</a:t>
            </a:r>
            <a:r>
              <a:rPr lang="en-US" sz="2200" smtClean="0">
                <a:solidFill>
                  <a:srgbClr val="FFFFFF"/>
                </a:solidFill>
              </a:rPr>
              <a:t>), </a:t>
            </a:r>
            <a:r>
              <a:rPr lang="ja-JP" altLang="en-US" sz="2200" smtClean="0">
                <a:solidFill>
                  <a:srgbClr val="FFFFFF"/>
                </a:solidFill>
              </a:rPr>
              <a:t>“</a:t>
            </a:r>
            <a:r>
              <a:rPr lang="en-US" altLang="ja-JP" sz="2200" smtClean="0">
                <a:solidFill>
                  <a:srgbClr val="FFFFFF"/>
                </a:solidFill>
              </a:rPr>
              <a:t>Who are we?</a:t>
            </a:r>
            <a:r>
              <a:rPr lang="ja-JP" altLang="en-US" sz="2200" smtClean="0">
                <a:solidFill>
                  <a:srgbClr val="FFFFFF"/>
                </a:solidFill>
              </a:rPr>
              <a:t>”</a:t>
            </a:r>
            <a:r>
              <a:rPr lang="en-US" altLang="ja-JP" sz="2200" smtClean="0">
                <a:solidFill>
                  <a:srgbClr val="FFFFFF"/>
                </a:solidFill>
              </a:rPr>
              <a:t> </a:t>
            </a:r>
            <a:r>
              <a:rPr lang="zh-CN" altLang="en-US" sz="2200" i="1" smtClean="0">
                <a:solidFill>
                  <a:srgbClr val="FFFFFF"/>
                </a:solidFill>
              </a:rPr>
              <a:t>新科学人， </a:t>
            </a:r>
            <a:r>
              <a:rPr lang="en-US" altLang="ja-JP" sz="2200" smtClean="0">
                <a:solidFill>
                  <a:srgbClr val="FFFFFF"/>
                </a:solidFill>
              </a:rPr>
              <a:t>2366 (</a:t>
            </a:r>
            <a:r>
              <a:rPr lang="en-US" altLang="zh-CN" sz="2200" smtClean="0">
                <a:solidFill>
                  <a:srgbClr val="FFFFFF"/>
                </a:solidFill>
              </a:rPr>
              <a:t>2002</a:t>
            </a:r>
            <a:r>
              <a:rPr lang="zh-CN" altLang="en-US" sz="2200" smtClean="0">
                <a:solidFill>
                  <a:srgbClr val="FFFFFF"/>
                </a:solidFill>
              </a:rPr>
              <a:t>年</a:t>
            </a:r>
            <a:r>
              <a:rPr lang="en-US" altLang="zh-CN" sz="2200" smtClean="0">
                <a:solidFill>
                  <a:srgbClr val="FFFFFF"/>
                </a:solidFill>
              </a:rPr>
              <a:t>10</a:t>
            </a:r>
            <a:r>
              <a:rPr lang="zh-CN" altLang="en-US" sz="2200" smtClean="0">
                <a:solidFill>
                  <a:srgbClr val="FFFFFF"/>
                </a:solidFill>
              </a:rPr>
              <a:t>月</a:t>
            </a:r>
            <a:r>
              <a:rPr lang="en-US" altLang="zh-CN" sz="2200" smtClean="0">
                <a:solidFill>
                  <a:srgbClr val="FFFFFF"/>
                </a:solidFill>
              </a:rPr>
              <a:t>26</a:t>
            </a:r>
            <a:r>
              <a:rPr lang="zh-CN" altLang="en-US" sz="2200" smtClean="0">
                <a:solidFill>
                  <a:srgbClr val="FFFFFF"/>
                </a:solidFill>
              </a:rPr>
              <a:t>日</a:t>
            </a:r>
            <a:r>
              <a:rPr lang="en-US" altLang="ja-JP" sz="2200" smtClean="0">
                <a:solidFill>
                  <a:srgbClr val="FFFFFF"/>
                </a:solidFill>
              </a:rPr>
              <a:t>), 44</a:t>
            </a:r>
            <a:r>
              <a:rPr lang="zh-CN" altLang="en-US" sz="2200" smtClean="0">
                <a:solidFill>
                  <a:srgbClr val="FFFFFF"/>
                </a:solidFill>
              </a:rPr>
              <a:t>页</a:t>
            </a:r>
            <a:r>
              <a:rPr lang="en-US" altLang="ja-JP" sz="2200" smtClean="0">
                <a:solidFill>
                  <a:srgbClr val="FFFFFF"/>
                </a:solidFill>
              </a:rPr>
              <a:t>.</a:t>
            </a:r>
            <a:endParaRPr lang="en-US" sz="2200" smtClean="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1042"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Evolution of man—progression: Illusion!</a:t>
            </a:r>
          </a:p>
        </p:txBody>
      </p:sp>
      <p:pic>
        <p:nvPicPr>
          <p:cNvPr id="4951043" name="Picture 3" descr="Hum Evol walking cha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995" r="1653" b="15910"/>
          <a:stretch>
            <a:fillRect/>
          </a:stretch>
        </p:blipFill>
        <p:spPr>
          <a:xfrm>
            <a:off x="0" y="990600"/>
            <a:ext cx="9144000" cy="5029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951044" name="Text Box 4"/>
          <p:cNvSpPr txBox="1">
            <a:spLocks noChangeArrowheads="1"/>
          </p:cNvSpPr>
          <p:nvPr/>
        </p:nvSpPr>
        <p:spPr bwMode="auto">
          <a:xfrm>
            <a:off x="0" y="76200"/>
            <a:ext cx="91440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5200" dirty="0">
                <a:solidFill>
                  <a:srgbClr val="FFFF00"/>
                </a:solidFill>
                <a:cs typeface="+mn-cs"/>
              </a:rPr>
              <a:t>人类的进化论？</a:t>
            </a:r>
            <a:endParaRPr lang="en-US" sz="5200" dirty="0">
              <a:solidFill>
                <a:srgbClr val="FFFF00"/>
              </a:solidFill>
              <a:cs typeface="+mn-cs"/>
            </a:endParaRPr>
          </a:p>
        </p:txBody>
      </p:sp>
      <p:sp>
        <p:nvSpPr>
          <p:cNvPr id="4951045" name="WordArt 5"/>
          <p:cNvSpPr>
            <a:spLocks noChangeArrowheads="1" noChangeShapeType="1" noTextEdit="1"/>
          </p:cNvSpPr>
          <p:nvPr/>
        </p:nvSpPr>
        <p:spPr bwMode="auto">
          <a:xfrm>
            <a:off x="381000" y="1066800"/>
            <a:ext cx="8153400" cy="44958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幻觉</a:t>
            </a:r>
            <a:endParaRPr 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endParaRPr>
          </a:p>
        </p:txBody>
      </p:sp>
      <p:sp>
        <p:nvSpPr>
          <p:cNvPr id="4951046" name="WordArt 6"/>
          <p:cNvSpPr>
            <a:spLocks noChangeArrowheads="1" noChangeShapeType="1" noTextEdit="1"/>
          </p:cNvSpPr>
          <p:nvPr/>
        </p:nvSpPr>
        <p:spPr bwMode="auto">
          <a:xfrm>
            <a:off x="-136525" y="1146175"/>
            <a:ext cx="8670925" cy="4873625"/>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骗局</a:t>
            </a:r>
            <a:endParaRPr 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951045"/>
                                        </p:tgtEl>
                                        <p:attrNameLst>
                                          <p:attrName>style.visibility</p:attrName>
                                        </p:attrNameLst>
                                      </p:cBhvr>
                                      <p:to>
                                        <p:strVal val="visible"/>
                                      </p:to>
                                    </p:set>
                                    <p:anim calcmode="lin" valueType="num">
                                      <p:cBhvr>
                                        <p:cTn id="7" dur="500" fill="hold"/>
                                        <p:tgtEl>
                                          <p:spTgt spid="4951045"/>
                                        </p:tgtEl>
                                        <p:attrNameLst>
                                          <p:attrName>ppt_w</p:attrName>
                                        </p:attrNameLst>
                                      </p:cBhvr>
                                      <p:tavLst>
                                        <p:tav tm="0">
                                          <p:val>
                                            <p:fltVal val="0"/>
                                          </p:val>
                                        </p:tav>
                                        <p:tav tm="100000">
                                          <p:val>
                                            <p:strVal val="#ppt_w"/>
                                          </p:val>
                                        </p:tav>
                                      </p:tavLst>
                                    </p:anim>
                                    <p:anim calcmode="lin" valueType="num">
                                      <p:cBhvr>
                                        <p:cTn id="8" dur="500" fill="hold"/>
                                        <p:tgtEl>
                                          <p:spTgt spid="4951045"/>
                                        </p:tgtEl>
                                        <p:attrNameLst>
                                          <p:attrName>ppt_h</p:attrName>
                                        </p:attrNameLst>
                                      </p:cBhvr>
                                      <p:tavLst>
                                        <p:tav tm="0">
                                          <p:val>
                                            <p:fltVal val="0"/>
                                          </p:val>
                                        </p:tav>
                                        <p:tav tm="100000">
                                          <p:val>
                                            <p:strVal val="#ppt_h"/>
                                          </p:val>
                                        </p:tav>
                                      </p:tavLst>
                                    </p:anim>
                                    <p:animEffect transition="in" filter="fade">
                                      <p:cBhvr>
                                        <p:cTn id="9" dur="500"/>
                                        <p:tgtEl>
                                          <p:spTgt spid="495104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4951045"/>
                                        </p:tgtEl>
                                        <p:attrNameLst>
                                          <p:attrName>ppt_w</p:attrName>
                                        </p:attrNameLst>
                                      </p:cBhvr>
                                      <p:tavLst>
                                        <p:tav tm="0">
                                          <p:val>
                                            <p:strVal val="ppt_w"/>
                                          </p:val>
                                        </p:tav>
                                        <p:tav tm="100000">
                                          <p:val>
                                            <p:fltVal val="0"/>
                                          </p:val>
                                        </p:tav>
                                      </p:tavLst>
                                    </p:anim>
                                    <p:anim calcmode="lin" valueType="num">
                                      <p:cBhvr>
                                        <p:cTn id="14" dur="500"/>
                                        <p:tgtEl>
                                          <p:spTgt spid="4951045"/>
                                        </p:tgtEl>
                                        <p:attrNameLst>
                                          <p:attrName>ppt_h</p:attrName>
                                        </p:attrNameLst>
                                      </p:cBhvr>
                                      <p:tavLst>
                                        <p:tav tm="0">
                                          <p:val>
                                            <p:strVal val="ppt_h"/>
                                          </p:val>
                                        </p:tav>
                                        <p:tav tm="100000">
                                          <p:val>
                                            <p:fltVal val="0"/>
                                          </p:val>
                                        </p:tav>
                                      </p:tavLst>
                                    </p:anim>
                                    <p:animEffect transition="out" filter="fade">
                                      <p:cBhvr>
                                        <p:cTn id="15" dur="500"/>
                                        <p:tgtEl>
                                          <p:spTgt spid="4951045"/>
                                        </p:tgtEl>
                                      </p:cBhvr>
                                    </p:animEffect>
                                    <p:set>
                                      <p:cBhvr>
                                        <p:cTn id="16" dur="1" fill="hold">
                                          <p:stCondLst>
                                            <p:cond delay="499"/>
                                          </p:stCondLst>
                                        </p:cTn>
                                        <p:tgtEl>
                                          <p:spTgt spid="4951045"/>
                                        </p:tgtEl>
                                        <p:attrNameLst>
                                          <p:attrName>style.visibility</p:attrName>
                                        </p:attrNameLst>
                                      </p:cBhvr>
                                      <p:to>
                                        <p:strVal val="hidden"/>
                                      </p:to>
                                    </p:set>
                                  </p:childTnLst>
                                </p:cTn>
                              </p:par>
                            </p:childTnLst>
                          </p:cTn>
                        </p:par>
                        <p:par>
                          <p:cTn id="17" fill="hold" nodeType="afterGroup">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4951046"/>
                                        </p:tgtEl>
                                        <p:attrNameLst>
                                          <p:attrName>style.visibility</p:attrName>
                                        </p:attrNameLst>
                                      </p:cBhvr>
                                      <p:to>
                                        <p:strVal val="visible"/>
                                      </p:to>
                                    </p:set>
                                    <p:anim calcmode="lin" valueType="num">
                                      <p:cBhvr additive="base">
                                        <p:cTn id="20" dur="500" fill="hold"/>
                                        <p:tgtEl>
                                          <p:spTgt spid="4951046"/>
                                        </p:tgtEl>
                                        <p:attrNameLst>
                                          <p:attrName>ppt_x</p:attrName>
                                        </p:attrNameLst>
                                      </p:cBhvr>
                                      <p:tavLst>
                                        <p:tav tm="0">
                                          <p:val>
                                            <p:strVal val="#ppt_x"/>
                                          </p:val>
                                        </p:tav>
                                        <p:tav tm="100000">
                                          <p:val>
                                            <p:strVal val="#ppt_x"/>
                                          </p:val>
                                        </p:tav>
                                      </p:tavLst>
                                    </p:anim>
                                    <p:anim calcmode="lin" valueType="num">
                                      <p:cBhvr additive="base">
                                        <p:cTn id="21" dur="500" fill="hold"/>
                                        <p:tgtEl>
                                          <p:spTgt spid="4951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1045" grpId="0" animBg="1"/>
      <p:bldP spid="4951045" grpId="1" animBg="1"/>
      <p:bldP spid="495104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7026"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solidFill>
                  <a:schemeClr val="bg1"/>
                </a:solidFill>
              </a:rPr>
              <a:t>Acts 17:30-31 NAS</a:t>
            </a:r>
          </a:p>
        </p:txBody>
      </p:sp>
      <p:pic>
        <p:nvPicPr>
          <p:cNvPr id="45875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7028" name="Text Box 4"/>
          <p:cNvSpPr txBox="1">
            <a:spLocks noChangeArrowheads="1"/>
          </p:cNvSpPr>
          <p:nvPr/>
        </p:nvSpPr>
        <p:spPr bwMode="auto">
          <a:xfrm>
            <a:off x="762000" y="1470025"/>
            <a:ext cx="76962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200" dirty="0">
                <a:solidFill>
                  <a:srgbClr val="FFFFFF"/>
                </a:solidFill>
                <a:cs typeface="+mn-cs"/>
              </a:rPr>
              <a:t>30. </a:t>
            </a:r>
            <a:r>
              <a:rPr lang="zh-CN" altLang="en-US" sz="3200" dirty="0">
                <a:solidFill>
                  <a:srgbClr val="FFFFFF"/>
                </a:solidFill>
                <a:cs typeface="+mn-cs"/>
              </a:rPr>
              <a:t>过去那无知的时代，　神不加以追究；</a:t>
            </a:r>
            <a:r>
              <a:rPr lang="en-US" sz="3200" dirty="0">
                <a:solidFill>
                  <a:srgbClr val="FFFFFF"/>
                </a:solidFill>
                <a:cs typeface="+mn-cs"/>
              </a:rPr>
              <a:t> </a:t>
            </a:r>
            <a:r>
              <a:rPr lang="zh-CN" altLang="en-US" sz="3200" dirty="0">
                <a:solidFill>
                  <a:srgbClr val="FFFF00"/>
                </a:solidFill>
                <a:cs typeface="+mn-cs"/>
              </a:rPr>
              <a:t>现在，他却吩咐各处的人都要悔改</a:t>
            </a:r>
            <a:r>
              <a:rPr lang="zh-CN" altLang="en-US" sz="3200" dirty="0">
                <a:solidFill>
                  <a:srgbClr val="FFFFFF"/>
                </a:solidFill>
                <a:cs typeface="+mn-cs"/>
              </a:rPr>
              <a:t>，</a:t>
            </a:r>
            <a:endParaRPr lang="en-US" sz="3200" dirty="0">
              <a:solidFill>
                <a:srgbClr val="FFFFFF"/>
              </a:solidFill>
              <a:cs typeface="+mn-cs"/>
            </a:endParaRPr>
          </a:p>
          <a:p>
            <a:pPr>
              <a:lnSpc>
                <a:spcPct val="90000"/>
              </a:lnSpc>
              <a:defRPr/>
            </a:pPr>
            <a:r>
              <a:rPr lang="en-US" sz="3200" dirty="0">
                <a:solidFill>
                  <a:srgbClr val="FFFFFF"/>
                </a:solidFill>
                <a:cs typeface="+mn-cs"/>
              </a:rPr>
              <a:t>31. </a:t>
            </a:r>
            <a:r>
              <a:rPr lang="zh-CN" altLang="en-US" sz="3200" dirty="0">
                <a:solidFill>
                  <a:srgbClr val="FFFFFF"/>
                </a:solidFill>
                <a:cs typeface="+mn-cs"/>
              </a:rPr>
              <a:t>因为他已经定好了日子，要借着他所立的人，</a:t>
            </a:r>
            <a:r>
              <a:rPr lang="en-US" sz="3200" dirty="0">
                <a:solidFill>
                  <a:srgbClr val="FFFFFF"/>
                </a:solidFill>
                <a:cs typeface="+mn-cs"/>
              </a:rPr>
              <a:t> </a:t>
            </a:r>
            <a:r>
              <a:rPr lang="zh-CN" altLang="en-US" sz="3200" dirty="0">
                <a:solidFill>
                  <a:srgbClr val="FFFF00"/>
                </a:solidFill>
                <a:cs typeface="+mn-cs"/>
              </a:rPr>
              <a:t>按公义审判天下，</a:t>
            </a:r>
            <a:r>
              <a:rPr lang="zh-CN" altLang="en-US" sz="3200" dirty="0">
                <a:solidFill>
                  <a:srgbClr val="FFFFFF"/>
                </a:solidFill>
                <a:cs typeface="+mn-cs"/>
              </a:rPr>
              <a:t>并且使他从死人中复活，给万人作一个可信的凭据。</a:t>
            </a:r>
            <a:endParaRPr lang="en-US" sz="3200" dirty="0">
              <a:solidFill>
                <a:srgbClr val="FFFFFF"/>
              </a:solidFill>
              <a:cs typeface="+mn-cs"/>
            </a:endParaRPr>
          </a:p>
        </p:txBody>
      </p:sp>
      <p:sp>
        <p:nvSpPr>
          <p:cNvPr id="4737029"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使徒行传</a:t>
            </a:r>
            <a:r>
              <a:rPr lang="en-US" altLang="zh-CN" sz="5400" dirty="0">
                <a:solidFill>
                  <a:srgbClr val="00FF00"/>
                </a:solidFill>
                <a:cs typeface="+mn-cs"/>
              </a:rPr>
              <a:t>17</a:t>
            </a:r>
            <a:r>
              <a:rPr lang="zh-CN" altLang="en-US" sz="5400" dirty="0">
                <a:solidFill>
                  <a:srgbClr val="00FF00"/>
                </a:solidFill>
                <a:cs typeface="+mn-cs"/>
              </a:rPr>
              <a:t> </a:t>
            </a:r>
            <a:r>
              <a:rPr lang="en-US" sz="5400" dirty="0">
                <a:solidFill>
                  <a:srgbClr val="00FF00"/>
                </a:solidFill>
                <a:cs typeface="+mn-cs"/>
              </a:rPr>
              <a:t>:30-31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9600">
                <a:solidFill>
                  <a:schemeClr val="bg1"/>
                </a:solidFill>
                <a:cs typeface="+mn-cs"/>
              </a:rPr>
              <a:t>终结</a:t>
            </a:r>
            <a:endParaRPr lang="en-US" sz="9600"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4818" name="Picture 2" descr="Glasses-data&amp;inter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0"/>
            <a:ext cx="7696200" cy="6870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794819" name="Rectangle 3"/>
          <p:cNvSpPr>
            <a:spLocks noChangeArrowheads="1"/>
          </p:cNvSpPr>
          <p:nvPr/>
        </p:nvSpPr>
        <p:spPr bwMode="auto">
          <a:xfrm>
            <a:off x="3719513" y="2667000"/>
            <a:ext cx="1676400" cy="3048000"/>
          </a:xfrm>
          <a:prstGeom prst="rect">
            <a:avLst/>
          </a:prstGeom>
          <a:solidFill>
            <a:srgbClr val="000090"/>
          </a:solidFill>
          <a:ln w="9525">
            <a:solidFill>
              <a:schemeClr val="tx1"/>
            </a:solidFill>
            <a:miter lim="800000"/>
            <a:headEnd/>
            <a:tailEnd/>
          </a:ln>
        </p:spPr>
        <p:txBody>
          <a:bodyPr wrap="none" anchor="ctr"/>
          <a:lstStyle/>
          <a:p>
            <a:endParaRPr lang="en-US"/>
          </a:p>
        </p:txBody>
      </p:sp>
      <p:sp>
        <p:nvSpPr>
          <p:cNvPr id="5794820" name="Text Box 4"/>
          <p:cNvSpPr txBox="1">
            <a:spLocks noChangeArrowheads="1"/>
          </p:cNvSpPr>
          <p:nvPr/>
        </p:nvSpPr>
        <p:spPr bwMode="auto">
          <a:xfrm>
            <a:off x="3762375" y="2763838"/>
            <a:ext cx="16002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600" dirty="0">
                <a:solidFill>
                  <a:schemeClr val="bg1"/>
                </a:solidFill>
                <a:cs typeface="+mn-cs"/>
              </a:rPr>
              <a:t>哪一个观点最符合事实？</a:t>
            </a:r>
            <a:endParaRPr lang="en-US" sz="3600" dirty="0">
              <a:solidFill>
                <a:schemeClr val="bg1"/>
              </a:solidFill>
              <a:cs typeface="+mn-cs"/>
            </a:endParaRPr>
          </a:p>
        </p:txBody>
      </p:sp>
      <p:sp>
        <p:nvSpPr>
          <p:cNvPr id="5794821" name="Text Box 5"/>
          <p:cNvSpPr txBox="1">
            <a:spLocks noChangeArrowheads="1"/>
          </p:cNvSpPr>
          <p:nvPr/>
        </p:nvSpPr>
        <p:spPr bwMode="auto">
          <a:xfrm>
            <a:off x="1752600" y="288925"/>
            <a:ext cx="2895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spcBef>
                <a:spcPct val="50000"/>
              </a:spcBef>
              <a:defRPr/>
            </a:pPr>
            <a:r>
              <a:rPr lang="zh-CN" altLang="en-US" sz="4000" dirty="0" smtClean="0">
                <a:latin typeface="Arial Black" pitchFamily="34" charset="0"/>
                <a:cs typeface="+mn-cs"/>
              </a:rPr>
              <a:t>资料</a:t>
            </a:r>
            <a:endParaRPr lang="en-US" altLang="en-US" sz="1400" dirty="0" smtClean="0">
              <a:latin typeface="Arial Black" pitchFamily="34" charset="0"/>
              <a:cs typeface="+mn-cs"/>
            </a:endParaRPr>
          </a:p>
        </p:txBody>
      </p:sp>
      <p:sp>
        <p:nvSpPr>
          <p:cNvPr id="5794822" name="Text Box 6"/>
          <p:cNvSpPr txBox="1">
            <a:spLocks noChangeArrowheads="1"/>
          </p:cNvSpPr>
          <p:nvPr/>
        </p:nvSpPr>
        <p:spPr bwMode="auto">
          <a:xfrm>
            <a:off x="1371600" y="5943600"/>
            <a:ext cx="289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lnSpc>
                <a:spcPct val="80000"/>
              </a:lnSpc>
              <a:spcBef>
                <a:spcPct val="50000"/>
              </a:spcBef>
              <a:defRPr/>
            </a:pPr>
            <a:r>
              <a:rPr lang="zh-CN" altLang="en-US" sz="2600" dirty="0">
                <a:solidFill>
                  <a:schemeClr val="bg1"/>
                </a:solidFill>
                <a:cs typeface="+mn-cs"/>
              </a:rPr>
              <a:t>进化论树</a:t>
            </a:r>
            <a:endParaRPr lang="en-US" sz="2600" dirty="0">
              <a:solidFill>
                <a:schemeClr val="bg1"/>
              </a:solidFill>
              <a:cs typeface="+mn-cs"/>
            </a:endParaRPr>
          </a:p>
        </p:txBody>
      </p:sp>
      <p:sp>
        <p:nvSpPr>
          <p:cNvPr id="5794823" name="Text Box 7"/>
          <p:cNvSpPr txBox="1">
            <a:spLocks noChangeArrowheads="1"/>
          </p:cNvSpPr>
          <p:nvPr/>
        </p:nvSpPr>
        <p:spPr bwMode="auto">
          <a:xfrm>
            <a:off x="4911725" y="5943600"/>
            <a:ext cx="289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lnSpc>
                <a:spcPct val="80000"/>
              </a:lnSpc>
              <a:spcBef>
                <a:spcPct val="50000"/>
              </a:spcBef>
              <a:defRPr/>
            </a:pPr>
            <a:r>
              <a:rPr lang="zh-CN" altLang="en-US" sz="2600" dirty="0">
                <a:solidFill>
                  <a:schemeClr val="bg1"/>
                </a:solidFill>
                <a:cs typeface="+mn-cs"/>
              </a:rPr>
              <a:t>创造森林</a:t>
            </a:r>
            <a:endParaRPr lang="en-US" sz="2600" dirty="0">
              <a:solidFill>
                <a:schemeClr val="bg1"/>
              </a:solidFill>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94819"/>
                                        </p:tgtEl>
                                        <p:attrNameLst>
                                          <p:attrName>style.visibility</p:attrName>
                                        </p:attrNameLst>
                                      </p:cBhvr>
                                      <p:to>
                                        <p:strVal val="visible"/>
                                      </p:to>
                                    </p:set>
                                    <p:anim calcmode="lin" valueType="num">
                                      <p:cBhvr>
                                        <p:cTn id="7" dur="500" fill="hold"/>
                                        <p:tgtEl>
                                          <p:spTgt spid="5794819"/>
                                        </p:tgtEl>
                                        <p:attrNameLst>
                                          <p:attrName>ppt_w</p:attrName>
                                        </p:attrNameLst>
                                      </p:cBhvr>
                                      <p:tavLst>
                                        <p:tav tm="0">
                                          <p:val>
                                            <p:fltVal val="0"/>
                                          </p:val>
                                        </p:tav>
                                        <p:tav tm="100000">
                                          <p:val>
                                            <p:strVal val="#ppt_w"/>
                                          </p:val>
                                        </p:tav>
                                      </p:tavLst>
                                    </p:anim>
                                    <p:anim calcmode="lin" valueType="num">
                                      <p:cBhvr>
                                        <p:cTn id="8" dur="500" fill="hold"/>
                                        <p:tgtEl>
                                          <p:spTgt spid="5794819"/>
                                        </p:tgtEl>
                                        <p:attrNameLst>
                                          <p:attrName>ppt_h</p:attrName>
                                        </p:attrNameLst>
                                      </p:cBhvr>
                                      <p:tavLst>
                                        <p:tav tm="0">
                                          <p:val>
                                            <p:fltVal val="0"/>
                                          </p:val>
                                        </p:tav>
                                        <p:tav tm="100000">
                                          <p:val>
                                            <p:strVal val="#ppt_h"/>
                                          </p:val>
                                        </p:tav>
                                      </p:tavLst>
                                    </p:anim>
                                    <p:animEffect transition="in" filter="fade">
                                      <p:cBhvr>
                                        <p:cTn id="9" dur="500"/>
                                        <p:tgtEl>
                                          <p:spTgt spid="579481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794820"/>
                                        </p:tgtEl>
                                        <p:attrNameLst>
                                          <p:attrName>style.visibility</p:attrName>
                                        </p:attrNameLst>
                                      </p:cBhvr>
                                      <p:to>
                                        <p:strVal val="visible"/>
                                      </p:to>
                                    </p:set>
                                    <p:anim calcmode="lin" valueType="num">
                                      <p:cBhvr>
                                        <p:cTn id="12" dur="500" fill="hold"/>
                                        <p:tgtEl>
                                          <p:spTgt spid="5794820"/>
                                        </p:tgtEl>
                                        <p:attrNameLst>
                                          <p:attrName>ppt_w</p:attrName>
                                        </p:attrNameLst>
                                      </p:cBhvr>
                                      <p:tavLst>
                                        <p:tav tm="0">
                                          <p:val>
                                            <p:fltVal val="0"/>
                                          </p:val>
                                        </p:tav>
                                        <p:tav tm="100000">
                                          <p:val>
                                            <p:strVal val="#ppt_w"/>
                                          </p:val>
                                        </p:tav>
                                      </p:tavLst>
                                    </p:anim>
                                    <p:anim calcmode="lin" valueType="num">
                                      <p:cBhvr>
                                        <p:cTn id="13" dur="500" fill="hold"/>
                                        <p:tgtEl>
                                          <p:spTgt spid="5794820"/>
                                        </p:tgtEl>
                                        <p:attrNameLst>
                                          <p:attrName>ppt_h</p:attrName>
                                        </p:attrNameLst>
                                      </p:cBhvr>
                                      <p:tavLst>
                                        <p:tav tm="0">
                                          <p:val>
                                            <p:fltVal val="0"/>
                                          </p:val>
                                        </p:tav>
                                        <p:tav tm="100000">
                                          <p:val>
                                            <p:strVal val="#ppt_h"/>
                                          </p:val>
                                        </p:tav>
                                      </p:tavLst>
                                    </p:anim>
                                    <p:animEffect transition="in" filter="fade">
                                      <p:cBhvr>
                                        <p:cTn id="14" dur="500"/>
                                        <p:tgtEl>
                                          <p:spTgt spid="579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4819" grpId="0" animBg="1"/>
      <p:bldP spid="57948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0"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cs typeface="+mj-cs"/>
              </a:rPr>
              <a:t>Australophithecus</a:t>
            </a:r>
          </a:p>
        </p:txBody>
      </p:sp>
      <p:pic>
        <p:nvPicPr>
          <p:cNvPr id="136909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369094" name="Text Box 6"/>
          <p:cNvSpPr txBox="1">
            <a:spLocks noChangeArrowheads="1"/>
          </p:cNvSpPr>
          <p:nvPr/>
        </p:nvSpPr>
        <p:spPr bwMode="auto">
          <a:xfrm>
            <a:off x="152400" y="2498725"/>
            <a:ext cx="9144000" cy="1098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6600" dirty="0">
                <a:solidFill>
                  <a:srgbClr val="FFFF00"/>
                </a:solidFill>
                <a:cs typeface="+mn-cs"/>
              </a:rPr>
              <a:t>南方古猿</a:t>
            </a:r>
            <a:endParaRPr lang="en-US" sz="6600"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a:latin typeface="Arial" charset="0"/>
                <a:ea typeface="ＭＳ Ｐゴシック" charset="0"/>
              </a:rPr>
              <a:t>Australopithecines—Kenya map</a:t>
            </a:r>
          </a:p>
        </p:txBody>
      </p:sp>
      <p:pic>
        <p:nvPicPr>
          <p:cNvPr id="21508" name="Picture 4" descr="Australopithecine Fos Sit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709" b="7692"/>
          <a:stretch>
            <a:fillRect/>
          </a:stretch>
        </p:blipFill>
        <p:spPr>
          <a:xfrm>
            <a:off x="1524000" y="0"/>
            <a:ext cx="6056313"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2"/>
          <p:cNvSpPr>
            <a:spLocks noGrp="1" noChangeArrowheads="1"/>
          </p:cNvSpPr>
          <p:nvPr>
            <p:ph type="title"/>
          </p:nvPr>
        </p:nvSpPr>
        <p:spPr/>
        <p:txBody>
          <a:bodyPr/>
          <a:lstStyle/>
          <a:p>
            <a:pPr eaLnBrk="1" hangingPunct="1">
              <a:defRPr/>
            </a:pPr>
            <a:r>
              <a:rPr lang="en-US" smtClean="0">
                <a:cs typeface="+mj-cs"/>
              </a:rPr>
              <a:t>Lucy, partial and full</a:t>
            </a:r>
          </a:p>
        </p:txBody>
      </p:sp>
      <p:pic>
        <p:nvPicPr>
          <p:cNvPr id="1610755" name="Picture 3" descr="Lucy skeleton set-bot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81"/>
          <a:stretch>
            <a:fillRect/>
          </a:stretch>
        </p:blipFill>
        <p:spPr>
          <a:xfrm>
            <a:off x="990600" y="822325"/>
            <a:ext cx="7162800" cy="6035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610756" name="Text Box 4"/>
          <p:cNvSpPr txBox="1">
            <a:spLocks noChangeArrowheads="1"/>
          </p:cNvSpPr>
          <p:nvPr/>
        </p:nvSpPr>
        <p:spPr bwMode="auto">
          <a:xfrm>
            <a:off x="0" y="0"/>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defRPr/>
            </a:pPr>
            <a:r>
              <a:rPr lang="zh-CN" altLang="en-US" sz="4000" smtClean="0">
                <a:solidFill>
                  <a:srgbClr val="FFFF00"/>
                </a:solidFill>
              </a:rPr>
              <a:t>“露西”，埃塞俄比亚</a:t>
            </a:r>
            <a:r>
              <a:rPr lang="en-US" altLang="ja-JP" sz="4000" smtClean="0">
                <a:solidFill>
                  <a:srgbClr val="FFFF00"/>
                </a:solidFill>
              </a:rPr>
              <a:t> (1974)</a:t>
            </a:r>
            <a:endParaRPr lang="en-US" sz="4000" smtClean="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981443" name="Picture 3" descr="Lucy mode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533400"/>
            <a:ext cx="3362325" cy="5791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981442" name="Rectangle 2"/>
          <p:cNvSpPr>
            <a:spLocks noGrp="1" noChangeArrowheads="1"/>
          </p:cNvSpPr>
          <p:nvPr>
            <p:ph type="title"/>
          </p:nvPr>
        </p:nvSpPr>
        <p:spPr>
          <a:xfrm>
            <a:off x="609600" y="-1295400"/>
            <a:ext cx="8229600" cy="1143000"/>
          </a:xfrm>
        </p:spPr>
        <p:txBody>
          <a:bodyPr/>
          <a:lstStyle/>
          <a:p>
            <a:pPr eaLnBrk="1" hangingPunct="1">
              <a:defRPr/>
            </a:pPr>
            <a:r>
              <a:rPr lang="en-US" dirty="0" smtClean="0">
                <a:solidFill>
                  <a:schemeClr val="accent2"/>
                </a:solidFill>
              </a:rPr>
              <a:t>Lucy in the flesh--London</a:t>
            </a:r>
          </a:p>
        </p:txBody>
      </p:sp>
      <p:sp>
        <p:nvSpPr>
          <p:cNvPr id="1981444" name="Text Box 4"/>
          <p:cNvSpPr txBox="1">
            <a:spLocks noChangeArrowheads="1"/>
          </p:cNvSpPr>
          <p:nvPr/>
        </p:nvSpPr>
        <p:spPr bwMode="auto">
          <a:xfrm>
            <a:off x="946150" y="609600"/>
            <a:ext cx="370205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30000"/>
              </a:spcBef>
              <a:defRPr/>
            </a:pPr>
            <a:r>
              <a:rPr lang="zh-CN" altLang="en-US" sz="3200" dirty="0">
                <a:solidFill>
                  <a:srgbClr val="FFFF00"/>
                </a:solidFill>
                <a:cs typeface="+mn-cs"/>
              </a:rPr>
              <a:t>注意！</a:t>
            </a:r>
            <a:endParaRPr lang="en-US" sz="3200" dirty="0">
              <a:solidFill>
                <a:srgbClr val="FFFF00"/>
              </a:solidFill>
              <a:cs typeface="+mn-cs"/>
            </a:endParaRPr>
          </a:p>
          <a:p>
            <a:pPr>
              <a:lnSpc>
                <a:spcPct val="90000"/>
              </a:lnSpc>
              <a:spcBef>
                <a:spcPct val="30000"/>
              </a:spcBef>
              <a:buClr>
                <a:srgbClr val="FFFF00"/>
              </a:buClr>
              <a:buFont typeface="Wingdings" charset="0"/>
              <a:buChar char="Ø"/>
              <a:defRPr/>
            </a:pPr>
            <a:r>
              <a:rPr lang="en-US" sz="3200" dirty="0">
                <a:solidFill>
                  <a:schemeClr val="bg1"/>
                </a:solidFill>
                <a:cs typeface="+mn-cs"/>
              </a:rPr>
              <a:t> </a:t>
            </a:r>
            <a:r>
              <a:rPr lang="zh-CN" altLang="en-US" sz="3200" dirty="0">
                <a:solidFill>
                  <a:schemeClr val="bg1"/>
                </a:solidFill>
                <a:cs typeface="+mn-cs"/>
              </a:rPr>
              <a:t>手与脚</a:t>
            </a:r>
            <a:endParaRPr lang="en-US" sz="3200" dirty="0">
              <a:solidFill>
                <a:schemeClr val="bg1"/>
              </a:solidFill>
              <a:cs typeface="+mn-cs"/>
            </a:endParaRPr>
          </a:p>
          <a:p>
            <a:pPr>
              <a:lnSpc>
                <a:spcPct val="90000"/>
              </a:lnSpc>
              <a:spcBef>
                <a:spcPct val="30000"/>
              </a:spcBef>
              <a:buClr>
                <a:srgbClr val="FFFF00"/>
              </a:buClr>
              <a:buFont typeface="Wingdings" charset="0"/>
              <a:buChar char="Ø"/>
              <a:defRPr/>
            </a:pPr>
            <a:r>
              <a:rPr lang="en-US" sz="3200" dirty="0">
                <a:solidFill>
                  <a:schemeClr val="bg1"/>
                </a:solidFill>
                <a:cs typeface="+mn-cs"/>
              </a:rPr>
              <a:t> </a:t>
            </a:r>
            <a:r>
              <a:rPr lang="zh-CN" altLang="en-US" sz="3200" dirty="0">
                <a:solidFill>
                  <a:schemeClr val="bg1"/>
                </a:solidFill>
                <a:cs typeface="+mn-cs"/>
              </a:rPr>
              <a:t>挺直的姿势</a:t>
            </a:r>
            <a:endParaRPr lang="en-US" sz="3200" dirty="0">
              <a:solidFill>
                <a:schemeClr val="bg1"/>
              </a:solidFill>
              <a:cs typeface="+mn-cs"/>
            </a:endParaRPr>
          </a:p>
          <a:p>
            <a:pPr>
              <a:lnSpc>
                <a:spcPct val="90000"/>
              </a:lnSpc>
              <a:spcBef>
                <a:spcPct val="30000"/>
              </a:spcBef>
              <a:buClr>
                <a:srgbClr val="FFFF00"/>
              </a:buClr>
              <a:buFont typeface="Wingdings" charset="0"/>
              <a:buChar char="Ø"/>
              <a:defRPr/>
            </a:pPr>
            <a:r>
              <a:rPr lang="en-US" sz="3200" dirty="0">
                <a:solidFill>
                  <a:schemeClr val="bg1"/>
                </a:solidFill>
                <a:cs typeface="+mn-cs"/>
              </a:rPr>
              <a:t> </a:t>
            </a:r>
            <a:r>
              <a:rPr lang="zh-CN" altLang="en-US" sz="3200" dirty="0">
                <a:solidFill>
                  <a:schemeClr val="bg1"/>
                </a:solidFill>
                <a:cs typeface="+mn-cs"/>
              </a:rPr>
              <a:t>脸部</a:t>
            </a:r>
            <a:endParaRPr lang="en-US" sz="3200" dirty="0">
              <a:solidFill>
                <a:schemeClr val="bg1"/>
              </a:solidFill>
              <a:cs typeface="+mn-cs"/>
            </a:endParaRPr>
          </a:p>
        </p:txBody>
      </p:sp>
      <p:sp>
        <p:nvSpPr>
          <p:cNvPr id="1981445" name="Text Box 5"/>
          <p:cNvSpPr txBox="1">
            <a:spLocks noChangeArrowheads="1"/>
          </p:cNvSpPr>
          <p:nvPr/>
        </p:nvSpPr>
        <p:spPr bwMode="auto">
          <a:xfrm>
            <a:off x="914400" y="4140200"/>
            <a:ext cx="3886200" cy="1570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30000"/>
              </a:spcBef>
              <a:defRPr/>
            </a:pPr>
            <a:r>
              <a:rPr lang="zh-CN" altLang="en-US" sz="3200" dirty="0">
                <a:solidFill>
                  <a:srgbClr val="FFFF00"/>
                </a:solidFill>
                <a:cs typeface="+mn-cs"/>
              </a:rPr>
              <a:t>真相</a:t>
            </a:r>
            <a:endParaRPr lang="en-US" sz="3200" dirty="0">
              <a:solidFill>
                <a:srgbClr val="FFFF00"/>
              </a:solidFill>
              <a:cs typeface="+mn-cs"/>
            </a:endParaRPr>
          </a:p>
          <a:p>
            <a:pPr>
              <a:lnSpc>
                <a:spcPct val="90000"/>
              </a:lnSpc>
              <a:spcBef>
                <a:spcPct val="30000"/>
              </a:spcBef>
              <a:defRPr/>
            </a:pPr>
            <a:r>
              <a:rPr lang="zh-CN" altLang="en-US" sz="3200" dirty="0">
                <a:solidFill>
                  <a:schemeClr val="bg1"/>
                </a:solidFill>
                <a:cs typeface="+mn-cs"/>
              </a:rPr>
              <a:t>指背行走者，与侏儒黑猩猩或大猩猩相似</a:t>
            </a:r>
            <a:endParaRPr lang="en-US" sz="3200"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81445"/>
                                        </p:tgtEl>
                                        <p:attrNameLst>
                                          <p:attrName>style.visibility</p:attrName>
                                        </p:attrNameLst>
                                      </p:cBhvr>
                                      <p:to>
                                        <p:strVal val="visible"/>
                                      </p:to>
                                    </p:set>
                                    <p:animEffect transition="in" filter="wipe(up)">
                                      <p:cBhvr>
                                        <p:cTn id="7" dur="500"/>
                                        <p:tgtEl>
                                          <p:spTgt spid="198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144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457200" y="-1066800"/>
            <a:ext cx="8229600" cy="1143000"/>
          </a:xfrm>
        </p:spPr>
        <p:txBody>
          <a:bodyPr/>
          <a:lstStyle/>
          <a:p>
            <a:pPr eaLnBrk="1" hangingPunct="1">
              <a:defRPr/>
            </a:pPr>
            <a:r>
              <a:rPr lang="en-US">
                <a:solidFill>
                  <a:schemeClr val="accent2"/>
                </a:solidFill>
                <a:latin typeface="Arial" charset="0"/>
                <a:ea typeface="ＭＳ Ｐゴシック" charset="0"/>
              </a:rPr>
              <a:t>Lucy — London &amp; St. Louis</a:t>
            </a:r>
          </a:p>
        </p:txBody>
      </p:sp>
      <p:pic>
        <p:nvPicPr>
          <p:cNvPr id="407555" name="Picture 3" descr="Lucy mode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5814"/>
          <a:stretch>
            <a:fillRect/>
          </a:stretch>
        </p:blipFill>
        <p:spPr>
          <a:xfrm>
            <a:off x="5076825" y="76200"/>
            <a:ext cx="3757613" cy="6096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4075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288"/>
            <a:ext cx="388620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60" name="Text Box 8"/>
          <p:cNvSpPr txBox="1">
            <a:spLocks noChangeArrowheads="1"/>
          </p:cNvSpPr>
          <p:nvPr/>
        </p:nvSpPr>
        <p:spPr bwMode="auto">
          <a:xfrm>
            <a:off x="-152400" y="6134100"/>
            <a:ext cx="39624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200" dirty="0">
                <a:solidFill>
                  <a:schemeClr val="accent1"/>
                </a:solidFill>
                <a:cs typeface="+mn-cs"/>
              </a:rPr>
              <a:t>圣路易斯动物园</a:t>
            </a:r>
            <a:endParaRPr lang="en-US" sz="3200" dirty="0">
              <a:solidFill>
                <a:schemeClr val="accent1"/>
              </a:solidFill>
              <a:cs typeface="+mn-cs"/>
            </a:endParaRPr>
          </a:p>
        </p:txBody>
      </p:sp>
      <p:sp>
        <p:nvSpPr>
          <p:cNvPr id="407561" name="Text Box 9"/>
          <p:cNvSpPr txBox="1">
            <a:spLocks noChangeArrowheads="1"/>
          </p:cNvSpPr>
          <p:nvPr/>
        </p:nvSpPr>
        <p:spPr bwMode="auto">
          <a:xfrm>
            <a:off x="5257800" y="6134100"/>
            <a:ext cx="39624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200" dirty="0">
                <a:solidFill>
                  <a:schemeClr val="accent1"/>
                </a:solidFill>
                <a:cs typeface="+mn-cs"/>
              </a:rPr>
              <a:t>伦敦自然历史博物馆</a:t>
            </a:r>
            <a:endParaRPr lang="en-US" sz="3200" dirty="0">
              <a:solidFill>
                <a:schemeClr val="accent1"/>
              </a:solidFill>
              <a:cs typeface="+mn-cs"/>
            </a:endParaRPr>
          </a:p>
        </p:txBody>
      </p:sp>
      <p:sp>
        <p:nvSpPr>
          <p:cNvPr id="407563" name="Rectangle 11"/>
          <p:cNvSpPr>
            <a:spLocks noChangeArrowheads="1"/>
          </p:cNvSpPr>
          <p:nvPr/>
        </p:nvSpPr>
        <p:spPr bwMode="auto">
          <a:xfrm>
            <a:off x="3276600" y="0"/>
            <a:ext cx="2743200" cy="62484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pic>
        <p:nvPicPr>
          <p:cNvPr id="407562" name="Picture 10" descr="Lucy--Chicago Field Museum"/>
          <p:cNvPicPr>
            <a:picLocks noChangeAspect="1" noChangeArrowheads="1"/>
          </p:cNvPicPr>
          <p:nvPr/>
        </p:nvPicPr>
        <p:blipFill>
          <a:blip r:embed="rId5">
            <a:extLst>
              <a:ext uri="{28A0092B-C50C-407E-A947-70E740481C1C}">
                <a14:useLocalDpi xmlns:a14="http://schemas.microsoft.com/office/drawing/2010/main" val="0"/>
              </a:ext>
            </a:extLst>
          </a:blip>
          <a:srcRect l="12964" r="24074"/>
          <a:stretch>
            <a:fillRect/>
          </a:stretch>
        </p:blipFill>
        <p:spPr bwMode="auto">
          <a:xfrm>
            <a:off x="3340100" y="88900"/>
            <a:ext cx="259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64" name="Text Box 12"/>
          <p:cNvSpPr txBox="1">
            <a:spLocks noChangeArrowheads="1"/>
          </p:cNvSpPr>
          <p:nvPr/>
        </p:nvSpPr>
        <p:spPr bwMode="auto">
          <a:xfrm>
            <a:off x="3365500" y="5554663"/>
            <a:ext cx="2514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lgn="ctr">
              <a:spcBef>
                <a:spcPct val="50000"/>
              </a:spcBef>
              <a:defRPr/>
            </a:pPr>
            <a:r>
              <a:rPr lang="zh-CN" altLang="en-US" sz="3200" dirty="0">
                <a:solidFill>
                  <a:schemeClr val="accent1"/>
                </a:solidFill>
                <a:cs typeface="+mn-cs"/>
              </a:rPr>
              <a:t>芝加哥频道</a:t>
            </a:r>
            <a:endParaRPr lang="en-US" sz="3200" dirty="0">
              <a:solidFill>
                <a:schemeClr val="accent1"/>
              </a:solidFill>
              <a:cs typeface="+mn-cs"/>
            </a:endParaRPr>
          </a:p>
        </p:txBody>
      </p:sp>
      <p:pic>
        <p:nvPicPr>
          <p:cNvPr id="407565" name="Picture 13" descr="Lucy--BBC reconstruction 2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731963"/>
            <a:ext cx="3352800" cy="25114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07566" name="Text Box 14"/>
          <p:cNvSpPr txBox="1">
            <a:spLocks noChangeArrowheads="1"/>
          </p:cNvSpPr>
          <p:nvPr/>
        </p:nvSpPr>
        <p:spPr bwMode="auto">
          <a:xfrm>
            <a:off x="3276600" y="4343400"/>
            <a:ext cx="2438400" cy="9540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3200" dirty="0">
                <a:solidFill>
                  <a:schemeClr val="bg1"/>
                </a:solidFill>
                <a:cs typeface="+mn-cs"/>
              </a:rPr>
              <a:t>BBC, 2006</a:t>
            </a:r>
            <a:r>
              <a:rPr lang="zh-CN" altLang="en-US" sz="2400" dirty="0">
                <a:solidFill>
                  <a:schemeClr val="bg1"/>
                </a:solidFill>
                <a:cs typeface="+mn-cs"/>
              </a:rPr>
              <a:t>（英国广播公司）</a:t>
            </a:r>
            <a:endParaRPr lang="en-US" sz="2400"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07559"/>
                                        </p:tgtEl>
                                        <p:attrNameLst>
                                          <p:attrName>style.visibility</p:attrName>
                                        </p:attrNameLst>
                                      </p:cBhvr>
                                      <p:to>
                                        <p:strVal val="visible"/>
                                      </p:to>
                                    </p:set>
                                    <p:animEffect transition="in" filter="wipe(left)">
                                      <p:cBhvr>
                                        <p:cTn id="7" dur="500"/>
                                        <p:tgtEl>
                                          <p:spTgt spid="4075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7560"/>
                                        </p:tgtEl>
                                        <p:attrNameLst>
                                          <p:attrName>style.visibility</p:attrName>
                                        </p:attrNameLst>
                                      </p:cBhvr>
                                      <p:to>
                                        <p:strVal val="visible"/>
                                      </p:to>
                                    </p:set>
                                    <p:animEffect transition="in" filter="wipe(left)">
                                      <p:cBhvr>
                                        <p:cTn id="10" dur="500"/>
                                        <p:tgtEl>
                                          <p:spTgt spid="4075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07564"/>
                                        </p:tgtEl>
                                        <p:attrNameLst>
                                          <p:attrName>style.visibility</p:attrName>
                                        </p:attrNameLst>
                                      </p:cBhvr>
                                      <p:to>
                                        <p:strVal val="visible"/>
                                      </p:to>
                                    </p:set>
                                    <p:anim calcmode="lin" valueType="num">
                                      <p:cBhvr>
                                        <p:cTn id="15" dur="500" fill="hold"/>
                                        <p:tgtEl>
                                          <p:spTgt spid="407564"/>
                                        </p:tgtEl>
                                        <p:attrNameLst>
                                          <p:attrName>ppt_w</p:attrName>
                                        </p:attrNameLst>
                                      </p:cBhvr>
                                      <p:tavLst>
                                        <p:tav tm="0">
                                          <p:val>
                                            <p:fltVal val="0"/>
                                          </p:val>
                                        </p:tav>
                                        <p:tav tm="100000">
                                          <p:val>
                                            <p:strVal val="#ppt_w"/>
                                          </p:val>
                                        </p:tav>
                                      </p:tavLst>
                                    </p:anim>
                                    <p:anim calcmode="lin" valueType="num">
                                      <p:cBhvr>
                                        <p:cTn id="16" dur="500" fill="hold"/>
                                        <p:tgtEl>
                                          <p:spTgt spid="407564"/>
                                        </p:tgtEl>
                                        <p:attrNameLst>
                                          <p:attrName>ppt_h</p:attrName>
                                        </p:attrNameLst>
                                      </p:cBhvr>
                                      <p:tavLst>
                                        <p:tav tm="0">
                                          <p:val>
                                            <p:fltVal val="0"/>
                                          </p:val>
                                        </p:tav>
                                        <p:tav tm="100000">
                                          <p:val>
                                            <p:strVal val="#ppt_h"/>
                                          </p:val>
                                        </p:tav>
                                      </p:tavLst>
                                    </p:anim>
                                    <p:animEffect transition="in" filter="fade">
                                      <p:cBhvr>
                                        <p:cTn id="17" dur="500"/>
                                        <p:tgtEl>
                                          <p:spTgt spid="407564"/>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407563"/>
                                        </p:tgtEl>
                                        <p:attrNameLst>
                                          <p:attrName>style.visibility</p:attrName>
                                        </p:attrNameLst>
                                      </p:cBhvr>
                                      <p:to>
                                        <p:strVal val="visible"/>
                                      </p:to>
                                    </p:set>
                                    <p:anim calcmode="lin" valueType="num">
                                      <p:cBhvr>
                                        <p:cTn id="20" dur="500" fill="hold"/>
                                        <p:tgtEl>
                                          <p:spTgt spid="407563"/>
                                        </p:tgtEl>
                                        <p:attrNameLst>
                                          <p:attrName>ppt_w</p:attrName>
                                        </p:attrNameLst>
                                      </p:cBhvr>
                                      <p:tavLst>
                                        <p:tav tm="0">
                                          <p:val>
                                            <p:fltVal val="0"/>
                                          </p:val>
                                        </p:tav>
                                        <p:tav tm="100000">
                                          <p:val>
                                            <p:strVal val="#ppt_w"/>
                                          </p:val>
                                        </p:tav>
                                      </p:tavLst>
                                    </p:anim>
                                    <p:anim calcmode="lin" valueType="num">
                                      <p:cBhvr>
                                        <p:cTn id="21" dur="500" fill="hold"/>
                                        <p:tgtEl>
                                          <p:spTgt spid="407563"/>
                                        </p:tgtEl>
                                        <p:attrNameLst>
                                          <p:attrName>ppt_h</p:attrName>
                                        </p:attrNameLst>
                                      </p:cBhvr>
                                      <p:tavLst>
                                        <p:tav tm="0">
                                          <p:val>
                                            <p:fltVal val="0"/>
                                          </p:val>
                                        </p:tav>
                                        <p:tav tm="100000">
                                          <p:val>
                                            <p:strVal val="#ppt_h"/>
                                          </p:val>
                                        </p:tav>
                                      </p:tavLst>
                                    </p:anim>
                                    <p:animEffect transition="in" filter="fade">
                                      <p:cBhvr>
                                        <p:cTn id="22" dur="500"/>
                                        <p:tgtEl>
                                          <p:spTgt spid="407563"/>
                                        </p:tgtEl>
                                      </p:cBhvr>
                                    </p:animEffect>
                                  </p:childTnLst>
                                </p:cTn>
                              </p:par>
                              <p:par>
                                <p:cTn id="23" presetID="53" presetClass="entr" presetSubtype="0" fill="hold" nodeType="withEffect">
                                  <p:stCondLst>
                                    <p:cond delay="0"/>
                                  </p:stCondLst>
                                  <p:childTnLst>
                                    <p:set>
                                      <p:cBhvr>
                                        <p:cTn id="24" dur="1" fill="hold">
                                          <p:stCondLst>
                                            <p:cond delay="0"/>
                                          </p:stCondLst>
                                        </p:cTn>
                                        <p:tgtEl>
                                          <p:spTgt spid="407562"/>
                                        </p:tgtEl>
                                        <p:attrNameLst>
                                          <p:attrName>style.visibility</p:attrName>
                                        </p:attrNameLst>
                                      </p:cBhvr>
                                      <p:to>
                                        <p:strVal val="visible"/>
                                      </p:to>
                                    </p:set>
                                    <p:anim calcmode="lin" valueType="num">
                                      <p:cBhvr>
                                        <p:cTn id="25" dur="500" fill="hold"/>
                                        <p:tgtEl>
                                          <p:spTgt spid="407562"/>
                                        </p:tgtEl>
                                        <p:attrNameLst>
                                          <p:attrName>ppt_w</p:attrName>
                                        </p:attrNameLst>
                                      </p:cBhvr>
                                      <p:tavLst>
                                        <p:tav tm="0">
                                          <p:val>
                                            <p:fltVal val="0"/>
                                          </p:val>
                                        </p:tav>
                                        <p:tav tm="100000">
                                          <p:val>
                                            <p:strVal val="#ppt_w"/>
                                          </p:val>
                                        </p:tav>
                                      </p:tavLst>
                                    </p:anim>
                                    <p:anim calcmode="lin" valueType="num">
                                      <p:cBhvr>
                                        <p:cTn id="26" dur="500" fill="hold"/>
                                        <p:tgtEl>
                                          <p:spTgt spid="407562"/>
                                        </p:tgtEl>
                                        <p:attrNameLst>
                                          <p:attrName>ppt_h</p:attrName>
                                        </p:attrNameLst>
                                      </p:cBhvr>
                                      <p:tavLst>
                                        <p:tav tm="0">
                                          <p:val>
                                            <p:fltVal val="0"/>
                                          </p:val>
                                        </p:tav>
                                        <p:tav tm="100000">
                                          <p:val>
                                            <p:strVal val="#ppt_h"/>
                                          </p:val>
                                        </p:tav>
                                      </p:tavLst>
                                    </p:anim>
                                    <p:animEffect transition="in" filter="fade">
                                      <p:cBhvr>
                                        <p:cTn id="27" dur="500"/>
                                        <p:tgtEl>
                                          <p:spTgt spid="4075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407565"/>
                                        </p:tgtEl>
                                        <p:attrNameLst>
                                          <p:attrName>style.visibility</p:attrName>
                                        </p:attrNameLst>
                                      </p:cBhvr>
                                      <p:to>
                                        <p:strVal val="visible"/>
                                      </p:to>
                                    </p:set>
                                    <p:anim calcmode="lin" valueType="num">
                                      <p:cBhvr>
                                        <p:cTn id="32" dur="500" fill="hold"/>
                                        <p:tgtEl>
                                          <p:spTgt spid="407565"/>
                                        </p:tgtEl>
                                        <p:attrNameLst>
                                          <p:attrName>ppt_w</p:attrName>
                                        </p:attrNameLst>
                                      </p:cBhvr>
                                      <p:tavLst>
                                        <p:tav tm="0">
                                          <p:val>
                                            <p:fltVal val="0"/>
                                          </p:val>
                                        </p:tav>
                                        <p:tav tm="100000">
                                          <p:val>
                                            <p:strVal val="#ppt_w"/>
                                          </p:val>
                                        </p:tav>
                                      </p:tavLst>
                                    </p:anim>
                                    <p:anim calcmode="lin" valueType="num">
                                      <p:cBhvr>
                                        <p:cTn id="33" dur="500" fill="hold"/>
                                        <p:tgtEl>
                                          <p:spTgt spid="407565"/>
                                        </p:tgtEl>
                                        <p:attrNameLst>
                                          <p:attrName>ppt_h</p:attrName>
                                        </p:attrNameLst>
                                      </p:cBhvr>
                                      <p:tavLst>
                                        <p:tav tm="0">
                                          <p:val>
                                            <p:fltVal val="0"/>
                                          </p:val>
                                        </p:tav>
                                        <p:tav tm="100000">
                                          <p:val>
                                            <p:strVal val="#ppt_h"/>
                                          </p:val>
                                        </p:tav>
                                      </p:tavLst>
                                    </p:anim>
                                    <p:animEffect transition="in" filter="fade">
                                      <p:cBhvr>
                                        <p:cTn id="34" dur="500"/>
                                        <p:tgtEl>
                                          <p:spTgt spid="407565"/>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07566"/>
                                        </p:tgtEl>
                                        <p:attrNameLst>
                                          <p:attrName>style.visibility</p:attrName>
                                        </p:attrNameLst>
                                      </p:cBhvr>
                                      <p:to>
                                        <p:strVal val="visible"/>
                                      </p:to>
                                    </p:set>
                                    <p:anim calcmode="lin" valueType="num">
                                      <p:cBhvr>
                                        <p:cTn id="37" dur="500" fill="hold"/>
                                        <p:tgtEl>
                                          <p:spTgt spid="407566"/>
                                        </p:tgtEl>
                                        <p:attrNameLst>
                                          <p:attrName>ppt_w</p:attrName>
                                        </p:attrNameLst>
                                      </p:cBhvr>
                                      <p:tavLst>
                                        <p:tav tm="0">
                                          <p:val>
                                            <p:fltVal val="0"/>
                                          </p:val>
                                        </p:tav>
                                        <p:tav tm="100000">
                                          <p:val>
                                            <p:strVal val="#ppt_w"/>
                                          </p:val>
                                        </p:tav>
                                      </p:tavLst>
                                    </p:anim>
                                    <p:anim calcmode="lin" valueType="num">
                                      <p:cBhvr>
                                        <p:cTn id="38" dur="500" fill="hold"/>
                                        <p:tgtEl>
                                          <p:spTgt spid="407566"/>
                                        </p:tgtEl>
                                        <p:attrNameLst>
                                          <p:attrName>ppt_h</p:attrName>
                                        </p:attrNameLst>
                                      </p:cBhvr>
                                      <p:tavLst>
                                        <p:tav tm="0">
                                          <p:val>
                                            <p:fltVal val="0"/>
                                          </p:val>
                                        </p:tav>
                                        <p:tav tm="100000">
                                          <p:val>
                                            <p:strVal val="#ppt_h"/>
                                          </p:val>
                                        </p:tav>
                                      </p:tavLst>
                                    </p:anim>
                                    <p:animEffect transition="in" filter="fade">
                                      <p:cBhvr>
                                        <p:cTn id="39"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0" grpId="0"/>
      <p:bldP spid="407563" grpId="0" animBg="1"/>
      <p:bldP spid="407564" grpId="0"/>
      <p:bldP spid="4075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3346"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23334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233348" name="Text Box 4"/>
          <p:cNvSpPr txBox="1">
            <a:spLocks noChangeArrowheads="1"/>
          </p:cNvSpPr>
          <p:nvPr/>
        </p:nvSpPr>
        <p:spPr bwMode="auto">
          <a:xfrm>
            <a:off x="838200" y="762000"/>
            <a:ext cx="4953000" cy="1938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en-US" sz="4000" smtClean="0">
                <a:solidFill>
                  <a:srgbClr val="FFFF00"/>
                </a:solidFill>
              </a:rPr>
              <a:t>1981</a:t>
            </a:r>
            <a:r>
              <a:rPr lang="zh-CN" altLang="en-US" sz="4000" smtClean="0">
                <a:solidFill>
                  <a:srgbClr val="FFFF00"/>
                </a:solidFill>
              </a:rPr>
              <a:t>年</a:t>
            </a:r>
            <a:r>
              <a:rPr lang="en-US" sz="4000" smtClean="0">
                <a:solidFill>
                  <a:srgbClr val="FFFF00"/>
                </a:solidFill>
              </a:rPr>
              <a:t>:</a:t>
            </a:r>
            <a:r>
              <a:rPr lang="en-US" sz="4000" smtClean="0">
                <a:solidFill>
                  <a:schemeClr val="bg1"/>
                </a:solidFill>
              </a:rPr>
              <a:t> “</a:t>
            </a:r>
            <a:r>
              <a:rPr lang="zh-CN" altLang="en-US" sz="4000" smtClean="0">
                <a:solidFill>
                  <a:schemeClr val="bg1"/>
                </a:solidFill>
              </a:rPr>
              <a:t>现在我们可以说南方古猿</a:t>
            </a:r>
            <a:r>
              <a:rPr lang="zh-CN" altLang="en-US" sz="4000" smtClean="0">
                <a:solidFill>
                  <a:srgbClr val="FFFF00"/>
                </a:solidFill>
              </a:rPr>
              <a:t>的确</a:t>
            </a:r>
            <a:r>
              <a:rPr lang="zh-CN" altLang="en-US" sz="4000" smtClean="0">
                <a:solidFill>
                  <a:schemeClr val="bg1"/>
                </a:solidFill>
              </a:rPr>
              <a:t>是笔挺地行走。”</a:t>
            </a:r>
            <a:r>
              <a:rPr lang="en-US" altLang="ja-JP" sz="4000" smtClean="0">
                <a:solidFill>
                  <a:schemeClr val="bg1"/>
                </a:solidFill>
              </a:rPr>
              <a:t>.</a:t>
            </a:r>
            <a:r>
              <a:rPr lang="ja-JP" altLang="en-US" sz="4000" smtClean="0">
                <a:solidFill>
                  <a:schemeClr val="bg1"/>
                </a:solidFill>
              </a:rPr>
              <a:t>”</a:t>
            </a:r>
            <a:endParaRPr lang="en-US" sz="4000" smtClean="0">
              <a:solidFill>
                <a:schemeClr val="bg1"/>
              </a:solidFill>
            </a:endParaRPr>
          </a:p>
        </p:txBody>
      </p:sp>
      <p:sp>
        <p:nvSpPr>
          <p:cNvPr id="2233349" name="Text Box 5"/>
          <p:cNvSpPr txBox="1">
            <a:spLocks noChangeArrowheads="1"/>
          </p:cNvSpPr>
          <p:nvPr/>
        </p:nvSpPr>
        <p:spPr bwMode="auto">
          <a:xfrm>
            <a:off x="838200" y="4875213"/>
            <a:ext cx="73914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defRPr/>
            </a:pPr>
            <a:r>
              <a:rPr lang="zh-CN" altLang="en-US" sz="2800" smtClean="0">
                <a:solidFill>
                  <a:schemeClr val="bg1"/>
                </a:solidFill>
              </a:rPr>
              <a:t>理查德</a:t>
            </a:r>
            <a:r>
              <a:rPr lang="en-US" altLang="zh-CN" sz="2800" smtClean="0">
                <a:solidFill>
                  <a:schemeClr val="bg1"/>
                </a:solidFill>
              </a:rPr>
              <a:t>·</a:t>
            </a:r>
            <a:r>
              <a:rPr lang="zh-CN" altLang="en-US" sz="2800" smtClean="0">
                <a:solidFill>
                  <a:schemeClr val="bg1"/>
                </a:solidFill>
              </a:rPr>
              <a:t>李基 （肯尼亚国家博物馆，董事） ，</a:t>
            </a:r>
            <a:r>
              <a:rPr lang="en-US" sz="2800" i="1" smtClean="0">
                <a:solidFill>
                  <a:schemeClr val="bg1"/>
                </a:solidFill>
              </a:rPr>
              <a:t>The Making of Mankind</a:t>
            </a:r>
            <a:r>
              <a:rPr lang="zh-CN" altLang="en-US" sz="2800" i="1" smtClean="0">
                <a:solidFill>
                  <a:schemeClr val="bg1"/>
                </a:solidFill>
              </a:rPr>
              <a:t> </a:t>
            </a:r>
            <a:r>
              <a:rPr lang="zh-CN" altLang="en-US" sz="2800" smtClean="0">
                <a:solidFill>
                  <a:schemeClr val="bg1"/>
                </a:solidFill>
              </a:rPr>
              <a:t>（智人的进化）</a:t>
            </a:r>
            <a:r>
              <a:rPr lang="en-US" sz="2800" smtClean="0">
                <a:solidFill>
                  <a:schemeClr val="bg1"/>
                </a:solidFill>
              </a:rPr>
              <a:t>, (New York: E. P. Dutton, 1981), p. 71.</a:t>
            </a:r>
          </a:p>
        </p:txBody>
      </p:sp>
      <p:pic>
        <p:nvPicPr>
          <p:cNvPr id="290821" name="Picture 6" descr="Richard Lea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838200"/>
            <a:ext cx="233362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2" name="Rectangle 1"/>
          <p:cNvSpPr>
            <a:spLocks noChangeArrowheads="1"/>
          </p:cNvSpPr>
          <p:nvPr/>
        </p:nvSpPr>
        <p:spPr bwMode="auto">
          <a:xfrm>
            <a:off x="-1963738" y="293688"/>
            <a:ext cx="149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ew scientist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33348"/>
                                        </p:tgtEl>
                                        <p:attrNameLst>
                                          <p:attrName>style.visibility</p:attrName>
                                        </p:attrNameLst>
                                      </p:cBhvr>
                                      <p:to>
                                        <p:strVal val="visible"/>
                                      </p:to>
                                    </p:set>
                                    <p:anim calcmode="lin" valueType="num">
                                      <p:cBhvr>
                                        <p:cTn id="7" dur="500" fill="hold"/>
                                        <p:tgtEl>
                                          <p:spTgt spid="2233348"/>
                                        </p:tgtEl>
                                        <p:attrNameLst>
                                          <p:attrName>ppt_w</p:attrName>
                                        </p:attrNameLst>
                                      </p:cBhvr>
                                      <p:tavLst>
                                        <p:tav tm="0">
                                          <p:val>
                                            <p:fltVal val="0"/>
                                          </p:val>
                                        </p:tav>
                                        <p:tav tm="100000">
                                          <p:val>
                                            <p:strVal val="#ppt_w"/>
                                          </p:val>
                                        </p:tav>
                                      </p:tavLst>
                                    </p:anim>
                                    <p:anim calcmode="lin" valueType="num">
                                      <p:cBhvr>
                                        <p:cTn id="8" dur="500" fill="hold"/>
                                        <p:tgtEl>
                                          <p:spTgt spid="2233348"/>
                                        </p:tgtEl>
                                        <p:attrNameLst>
                                          <p:attrName>ppt_h</p:attrName>
                                        </p:attrNameLst>
                                      </p:cBhvr>
                                      <p:tavLst>
                                        <p:tav tm="0">
                                          <p:val>
                                            <p:fltVal val="0"/>
                                          </p:val>
                                        </p:tav>
                                        <p:tav tm="100000">
                                          <p:val>
                                            <p:strVal val="#ppt_h"/>
                                          </p:val>
                                        </p:tav>
                                      </p:tavLst>
                                    </p:anim>
                                    <p:animEffect transition="in" filter="fade">
                                      <p:cBhvr>
                                        <p:cTn id="9" dur="500"/>
                                        <p:tgtEl>
                                          <p:spTgt spid="223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3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2002"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43200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32004" name="Text Box 4"/>
          <p:cNvSpPr txBox="1">
            <a:spLocks noChangeArrowheads="1"/>
          </p:cNvSpPr>
          <p:nvPr/>
        </p:nvSpPr>
        <p:spPr bwMode="auto">
          <a:xfrm>
            <a:off x="838200" y="1498600"/>
            <a:ext cx="7467600" cy="2197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90000"/>
              </a:lnSpc>
              <a:spcBef>
                <a:spcPct val="50000"/>
              </a:spcBef>
              <a:defRPr/>
            </a:pPr>
            <a:r>
              <a:rPr lang="zh-CN" altLang="en-US" sz="3800" smtClean="0">
                <a:solidFill>
                  <a:schemeClr val="bg1"/>
                </a:solidFill>
              </a:rPr>
              <a:t>“李基指出古生物学家</a:t>
            </a:r>
            <a:r>
              <a:rPr lang="zh-CN" altLang="en-US" sz="3800" smtClean="0">
                <a:solidFill>
                  <a:srgbClr val="FFFF00"/>
                </a:solidFill>
              </a:rPr>
              <a:t>不知道</a:t>
            </a:r>
            <a:r>
              <a:rPr lang="zh-CN" altLang="en-US" sz="3800" smtClean="0">
                <a:solidFill>
                  <a:schemeClr val="bg1"/>
                </a:solidFill>
              </a:rPr>
              <a:t>南方古猿到底是否笔挺地行走。他说，‘</a:t>
            </a:r>
            <a:r>
              <a:rPr lang="zh-CN" altLang="en-US" sz="3800" smtClean="0">
                <a:solidFill>
                  <a:srgbClr val="FFFF00"/>
                </a:solidFill>
              </a:rPr>
              <a:t>没人</a:t>
            </a:r>
            <a:r>
              <a:rPr lang="zh-CN" altLang="en-US" sz="3800" smtClean="0">
                <a:solidFill>
                  <a:schemeClr val="bg1"/>
                </a:solidFill>
              </a:rPr>
              <a:t>曾找到一具有关的骨骼和颅骨。’”</a:t>
            </a:r>
            <a:endParaRPr lang="en-US" sz="3800" b="0" smtClean="0">
              <a:solidFill>
                <a:schemeClr val="bg1"/>
              </a:solidFill>
            </a:endParaRPr>
          </a:p>
        </p:txBody>
      </p:sp>
      <p:sp>
        <p:nvSpPr>
          <p:cNvPr id="2432005" name="Text Box 5"/>
          <p:cNvSpPr txBox="1">
            <a:spLocks noChangeArrowheads="1"/>
          </p:cNvSpPr>
          <p:nvPr/>
        </p:nvSpPr>
        <p:spPr bwMode="auto">
          <a:xfrm>
            <a:off x="838200" y="5570538"/>
            <a:ext cx="7391400" cy="830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zh-CN" altLang="en-US" sz="2400" smtClean="0">
                <a:solidFill>
                  <a:schemeClr val="bg1"/>
                </a:solidFill>
              </a:rPr>
              <a:t>匿名，“李基对于人类的年数改变主意，”</a:t>
            </a:r>
            <a:r>
              <a:rPr lang="zh-CN" altLang="en-US" sz="2400" i="1" smtClean="0">
                <a:solidFill>
                  <a:schemeClr val="bg1"/>
                </a:solidFill>
              </a:rPr>
              <a:t>新科学人</a:t>
            </a:r>
            <a:r>
              <a:rPr lang="zh-CN" altLang="en-US" sz="2400" smtClean="0">
                <a:solidFill>
                  <a:schemeClr val="bg1"/>
                </a:solidFill>
              </a:rPr>
              <a:t>， 第</a:t>
            </a:r>
            <a:r>
              <a:rPr lang="en-US" altLang="zh-CN" sz="2400" smtClean="0">
                <a:solidFill>
                  <a:schemeClr val="bg1"/>
                </a:solidFill>
              </a:rPr>
              <a:t>93</a:t>
            </a:r>
            <a:r>
              <a:rPr lang="zh-CN" altLang="en-US" sz="2400" smtClean="0">
                <a:solidFill>
                  <a:schemeClr val="bg1"/>
                </a:solidFill>
              </a:rPr>
              <a:t>期（</a:t>
            </a:r>
            <a:r>
              <a:rPr lang="en-US" altLang="zh-CN" sz="2400" smtClean="0">
                <a:solidFill>
                  <a:schemeClr val="bg1"/>
                </a:solidFill>
              </a:rPr>
              <a:t>1982</a:t>
            </a:r>
            <a:r>
              <a:rPr lang="zh-CN" altLang="en-US" sz="2400" smtClean="0">
                <a:solidFill>
                  <a:schemeClr val="bg1"/>
                </a:solidFill>
              </a:rPr>
              <a:t>年</a:t>
            </a:r>
            <a:r>
              <a:rPr lang="en-US" altLang="zh-CN" sz="2400" smtClean="0">
                <a:solidFill>
                  <a:schemeClr val="bg1"/>
                </a:solidFill>
              </a:rPr>
              <a:t>3</a:t>
            </a:r>
            <a:r>
              <a:rPr lang="zh-CN" altLang="en-US" sz="2400" smtClean="0">
                <a:solidFill>
                  <a:schemeClr val="bg1"/>
                </a:solidFill>
              </a:rPr>
              <a:t>月）， </a:t>
            </a:r>
            <a:r>
              <a:rPr lang="en-US" altLang="zh-CN" sz="2400" smtClean="0">
                <a:solidFill>
                  <a:schemeClr val="bg1"/>
                </a:solidFill>
              </a:rPr>
              <a:t>695</a:t>
            </a:r>
            <a:r>
              <a:rPr lang="zh-CN" altLang="en-US" sz="2400" smtClean="0">
                <a:solidFill>
                  <a:schemeClr val="bg1"/>
                </a:solidFill>
              </a:rPr>
              <a:t>页。</a:t>
            </a:r>
            <a:endParaRPr lang="en-US" sz="2400" smtClean="0">
              <a:solidFill>
                <a:schemeClr val="bg1"/>
              </a:solidFill>
            </a:endParaRPr>
          </a:p>
        </p:txBody>
      </p:sp>
      <p:sp>
        <p:nvSpPr>
          <p:cNvPr id="2432006" name="Text Box 6"/>
          <p:cNvSpPr txBox="1">
            <a:spLocks noChangeArrowheads="1"/>
          </p:cNvSpPr>
          <p:nvPr/>
        </p:nvSpPr>
        <p:spPr bwMode="auto">
          <a:xfrm>
            <a:off x="838200" y="533400"/>
            <a:ext cx="60960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zh-CN" altLang="en-US" sz="4400" smtClean="0">
                <a:solidFill>
                  <a:srgbClr val="FFFF00"/>
                </a:solidFill>
              </a:rPr>
              <a:t>但是</a:t>
            </a:r>
            <a:r>
              <a:rPr lang="en-US" altLang="zh-CN" sz="4400" smtClean="0">
                <a:solidFill>
                  <a:srgbClr val="FFFF00"/>
                </a:solidFill>
              </a:rPr>
              <a:t>1982</a:t>
            </a:r>
            <a:r>
              <a:rPr lang="zh-CN" altLang="en-US" sz="4400" smtClean="0">
                <a:solidFill>
                  <a:srgbClr val="FFFF00"/>
                </a:solidFill>
              </a:rPr>
              <a:t>年的时候。。。 </a:t>
            </a:r>
            <a:endParaRPr lang="en-US" sz="4400" smtClean="0">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2004"/>
                                        </p:tgtEl>
                                        <p:attrNameLst>
                                          <p:attrName>style.visibility</p:attrName>
                                        </p:attrNameLst>
                                      </p:cBhvr>
                                      <p:to>
                                        <p:strVal val="visible"/>
                                      </p:to>
                                    </p:set>
                                    <p:anim calcmode="lin" valueType="num">
                                      <p:cBhvr>
                                        <p:cTn id="7" dur="500" fill="hold"/>
                                        <p:tgtEl>
                                          <p:spTgt spid="2432004"/>
                                        </p:tgtEl>
                                        <p:attrNameLst>
                                          <p:attrName>ppt_w</p:attrName>
                                        </p:attrNameLst>
                                      </p:cBhvr>
                                      <p:tavLst>
                                        <p:tav tm="0">
                                          <p:val>
                                            <p:fltVal val="0"/>
                                          </p:val>
                                        </p:tav>
                                        <p:tav tm="100000">
                                          <p:val>
                                            <p:strVal val="#ppt_w"/>
                                          </p:val>
                                        </p:tav>
                                      </p:tavLst>
                                    </p:anim>
                                    <p:anim calcmode="lin" valueType="num">
                                      <p:cBhvr>
                                        <p:cTn id="8" dur="500" fill="hold"/>
                                        <p:tgtEl>
                                          <p:spTgt spid="2432004"/>
                                        </p:tgtEl>
                                        <p:attrNameLst>
                                          <p:attrName>ppt_h</p:attrName>
                                        </p:attrNameLst>
                                      </p:cBhvr>
                                      <p:tavLst>
                                        <p:tav tm="0">
                                          <p:val>
                                            <p:fltVal val="0"/>
                                          </p:val>
                                        </p:tav>
                                        <p:tav tm="100000">
                                          <p:val>
                                            <p:strVal val="#ppt_h"/>
                                          </p:val>
                                        </p:tav>
                                      </p:tavLst>
                                    </p:anim>
                                    <p:animEffect transition="in" filter="fade">
                                      <p:cBhvr>
                                        <p:cTn id="9" dur="500"/>
                                        <p:tgtEl>
                                          <p:spTgt spid="2432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20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026"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43302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33028" name="Text Box 4"/>
          <p:cNvSpPr txBox="1">
            <a:spLocks noChangeArrowheads="1"/>
          </p:cNvSpPr>
          <p:nvPr/>
        </p:nvSpPr>
        <p:spPr bwMode="auto">
          <a:xfrm>
            <a:off x="762000" y="593725"/>
            <a:ext cx="7620000" cy="27511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90000"/>
              </a:lnSpc>
              <a:spcBef>
                <a:spcPct val="50000"/>
              </a:spcBef>
              <a:defRPr/>
            </a:pPr>
            <a:r>
              <a:rPr lang="zh-CN" altLang="en-US" smtClean="0">
                <a:solidFill>
                  <a:schemeClr val="bg1"/>
                </a:solidFill>
              </a:rPr>
              <a:t>理查德</a:t>
            </a:r>
            <a:r>
              <a:rPr lang="en-US" altLang="zh-CN" smtClean="0">
                <a:solidFill>
                  <a:schemeClr val="bg1"/>
                </a:solidFill>
              </a:rPr>
              <a:t>·</a:t>
            </a:r>
            <a:r>
              <a:rPr lang="zh-CN" altLang="en-US" smtClean="0">
                <a:solidFill>
                  <a:schemeClr val="bg1"/>
                </a:solidFill>
              </a:rPr>
              <a:t>李基于上个星期五的英国科学研究所的夜间演说会在一群的优雅观众前说“‘我开始怀疑少过一年前我说的那番话。’他透露他最近在</a:t>
            </a:r>
            <a:r>
              <a:rPr lang="zh-CN" altLang="en-US" smtClean="0">
                <a:solidFill>
                  <a:srgbClr val="FFFF00"/>
                </a:solidFill>
              </a:rPr>
              <a:t>英国广播公司</a:t>
            </a:r>
            <a:r>
              <a:rPr lang="zh-CN" altLang="en-US" smtClean="0">
                <a:solidFill>
                  <a:schemeClr val="bg1"/>
                </a:solidFill>
              </a:rPr>
              <a:t>电视系列</a:t>
            </a:r>
            <a:r>
              <a:rPr lang="en-US" altLang="zh-CN" smtClean="0">
                <a:solidFill>
                  <a:schemeClr val="bg1"/>
                </a:solidFill>
              </a:rPr>
              <a:t>《</a:t>
            </a:r>
            <a:r>
              <a:rPr lang="zh-CN" altLang="en-US" smtClean="0">
                <a:solidFill>
                  <a:schemeClr val="bg1"/>
                </a:solidFill>
              </a:rPr>
              <a:t>智人的进化</a:t>
            </a:r>
            <a:r>
              <a:rPr lang="en-US" altLang="zh-CN" smtClean="0">
                <a:solidFill>
                  <a:schemeClr val="bg1"/>
                </a:solidFill>
              </a:rPr>
              <a:t>》</a:t>
            </a:r>
            <a:r>
              <a:rPr lang="zh-CN" altLang="en-US" smtClean="0">
                <a:solidFill>
                  <a:schemeClr val="bg1"/>
                </a:solidFill>
              </a:rPr>
              <a:t>所主张的传统的智慧，‘</a:t>
            </a:r>
            <a:r>
              <a:rPr lang="zh-CN" altLang="en-US" smtClean="0">
                <a:solidFill>
                  <a:srgbClr val="FFFF00"/>
                </a:solidFill>
              </a:rPr>
              <a:t>在几个关键的方面有可能是错误的’。”</a:t>
            </a:r>
            <a:endParaRPr lang="en-US" smtClean="0">
              <a:solidFill>
                <a:schemeClr val="bg1"/>
              </a:solidFill>
            </a:endParaRPr>
          </a:p>
        </p:txBody>
      </p:sp>
      <p:sp>
        <p:nvSpPr>
          <p:cNvPr id="6" name="Text Box 5"/>
          <p:cNvSpPr txBox="1">
            <a:spLocks noChangeArrowheads="1"/>
          </p:cNvSpPr>
          <p:nvPr/>
        </p:nvSpPr>
        <p:spPr bwMode="auto">
          <a:xfrm>
            <a:off x="838200" y="5570538"/>
            <a:ext cx="7391400" cy="830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zh-CN" altLang="en-US" sz="2400" smtClean="0">
                <a:solidFill>
                  <a:schemeClr val="bg1"/>
                </a:solidFill>
              </a:rPr>
              <a:t>匿名，“李基对于人类的年数改变主意，”</a:t>
            </a:r>
            <a:r>
              <a:rPr lang="zh-CN" altLang="en-US" sz="2400" i="1" smtClean="0">
                <a:solidFill>
                  <a:schemeClr val="bg1"/>
                </a:solidFill>
              </a:rPr>
              <a:t>新科学人</a:t>
            </a:r>
            <a:r>
              <a:rPr lang="zh-CN" altLang="en-US" sz="2400" smtClean="0">
                <a:solidFill>
                  <a:schemeClr val="bg1"/>
                </a:solidFill>
              </a:rPr>
              <a:t>， 第</a:t>
            </a:r>
            <a:r>
              <a:rPr lang="en-US" altLang="zh-CN" sz="2400" smtClean="0">
                <a:solidFill>
                  <a:schemeClr val="bg1"/>
                </a:solidFill>
              </a:rPr>
              <a:t>93</a:t>
            </a:r>
            <a:r>
              <a:rPr lang="zh-CN" altLang="en-US" sz="2400" smtClean="0">
                <a:solidFill>
                  <a:schemeClr val="bg1"/>
                </a:solidFill>
              </a:rPr>
              <a:t>期（</a:t>
            </a:r>
            <a:r>
              <a:rPr lang="en-US" altLang="zh-CN" sz="2400" smtClean="0">
                <a:solidFill>
                  <a:schemeClr val="bg1"/>
                </a:solidFill>
              </a:rPr>
              <a:t>1982</a:t>
            </a:r>
            <a:r>
              <a:rPr lang="zh-CN" altLang="en-US" sz="2400" smtClean="0">
                <a:solidFill>
                  <a:schemeClr val="bg1"/>
                </a:solidFill>
              </a:rPr>
              <a:t>年</a:t>
            </a:r>
            <a:r>
              <a:rPr lang="en-US" altLang="zh-CN" sz="2400" smtClean="0">
                <a:solidFill>
                  <a:schemeClr val="bg1"/>
                </a:solidFill>
              </a:rPr>
              <a:t>3</a:t>
            </a:r>
            <a:r>
              <a:rPr lang="zh-CN" altLang="en-US" sz="2400" smtClean="0">
                <a:solidFill>
                  <a:schemeClr val="bg1"/>
                </a:solidFill>
              </a:rPr>
              <a:t>月）， </a:t>
            </a:r>
            <a:r>
              <a:rPr lang="en-US" altLang="zh-CN" sz="2400" smtClean="0">
                <a:solidFill>
                  <a:schemeClr val="bg1"/>
                </a:solidFill>
              </a:rPr>
              <a:t>695</a:t>
            </a:r>
            <a:r>
              <a:rPr lang="zh-CN" altLang="en-US" sz="2400" smtClean="0">
                <a:solidFill>
                  <a:schemeClr val="bg1"/>
                </a:solidFill>
              </a:rPr>
              <a:t>页。</a:t>
            </a:r>
            <a:endParaRPr lang="en-US" sz="240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0739" name="Rectangle 4" hidden="1"/>
          <p:cNvSpPr>
            <a:spLocks noGrp="1"/>
          </p:cNvSpPr>
          <p:nvPr>
            <p:ph type="title" idx="4294967295"/>
          </p:nvPr>
        </p:nvSpPr>
        <p:spPr/>
        <p:txBody>
          <a:bodyPr/>
          <a:lstStyle/>
          <a:p>
            <a:pPr eaLnBrk="1" hangingPunct="1">
              <a:defRPr/>
            </a:pPr>
            <a:r>
              <a:rPr lang="en-US" smtClean="0"/>
              <a:t>AiG web site #1</a:t>
            </a:r>
          </a:p>
        </p:txBody>
      </p:sp>
      <p:sp>
        <p:nvSpPr>
          <p:cNvPr id="2" name="TextBox 1"/>
          <p:cNvSpPr txBox="1"/>
          <p:nvPr/>
        </p:nvSpPr>
        <p:spPr>
          <a:xfrm>
            <a:off x="1905000" y="4419600"/>
            <a:ext cx="6172200" cy="1416050"/>
          </a:xfrm>
          <a:prstGeom prst="rect">
            <a:avLst/>
          </a:prstGeom>
          <a:noFill/>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defRPr/>
            </a:pPr>
            <a:r>
              <a:rPr lang="zh-CN" altLang="en-US" sz="5400" smtClean="0">
                <a:solidFill>
                  <a:schemeClr val="bg1"/>
                </a:solidFill>
                <a:effectLst>
                  <a:outerShdw blurRad="38100" dist="38100" dir="2700000" algn="tl">
                    <a:srgbClr val="808080"/>
                  </a:outerShdw>
                </a:effectLst>
                <a:cs typeface="Arial" charset="0"/>
              </a:rPr>
              <a:t>创世记答案机构</a:t>
            </a:r>
            <a:endParaRPr lang="en-US" altLang="zh-CN" sz="5400" smtClean="0">
              <a:solidFill>
                <a:schemeClr val="bg1"/>
              </a:solidFill>
              <a:effectLst>
                <a:outerShdw blurRad="38100" dist="38100" dir="2700000" algn="tl">
                  <a:srgbClr val="808080"/>
                </a:outerShdw>
              </a:effectLst>
              <a:cs typeface="Arial" charset="0"/>
            </a:endParaRPr>
          </a:p>
          <a:p>
            <a:pPr algn="dist" eaLnBrk="1" hangingPunct="1">
              <a:defRPr/>
            </a:pPr>
            <a:r>
              <a:rPr lang="zh-CN" altLang="en-US" sz="3200" smtClean="0">
                <a:solidFill>
                  <a:schemeClr val="bg1"/>
                </a:solidFill>
                <a:effectLst>
                  <a:outerShdw blurRad="38100" dist="38100" dir="2700000" algn="tl">
                    <a:srgbClr val="808080"/>
                  </a:outerShdw>
                </a:effectLst>
                <a:cs typeface="Arial" charset="0"/>
              </a:rPr>
              <a:t>相信</a:t>
            </a:r>
            <a:r>
              <a:rPr lang="en-US" altLang="zh-CN" sz="3200" smtClean="0">
                <a:solidFill>
                  <a:schemeClr val="bg1"/>
                </a:solidFill>
                <a:effectLst>
                  <a:outerShdw blurRad="38100" dist="38100" dir="2700000" algn="tl">
                    <a:srgbClr val="808080"/>
                  </a:outerShdw>
                </a:effectLst>
                <a:cs typeface="Arial" charset="0"/>
              </a:rPr>
              <a:t>·</a:t>
            </a:r>
            <a:r>
              <a:rPr lang="zh-CN" altLang="en-US" sz="3200" smtClean="0">
                <a:solidFill>
                  <a:schemeClr val="bg1"/>
                </a:solidFill>
                <a:effectLst>
                  <a:outerShdw blurRad="38100" dist="38100" dir="2700000" algn="tl">
                    <a:srgbClr val="808080"/>
                  </a:outerShdw>
                </a:effectLst>
                <a:cs typeface="Arial" charset="0"/>
              </a:rPr>
              <a:t>维护</a:t>
            </a:r>
            <a:r>
              <a:rPr lang="en-US" altLang="zh-CN" sz="3200" smtClean="0">
                <a:solidFill>
                  <a:schemeClr val="bg1"/>
                </a:solidFill>
                <a:effectLst>
                  <a:outerShdw blurRad="38100" dist="38100" dir="2700000" algn="tl">
                    <a:srgbClr val="808080"/>
                  </a:outerShdw>
                </a:effectLst>
                <a:cs typeface="Arial" charset="0"/>
              </a:rPr>
              <a:t>·</a:t>
            </a:r>
            <a:r>
              <a:rPr lang="zh-CN" altLang="en-US" sz="3200" smtClean="0">
                <a:solidFill>
                  <a:schemeClr val="bg1"/>
                </a:solidFill>
                <a:effectLst>
                  <a:outerShdw blurRad="38100" dist="38100" dir="2700000" algn="tl">
                    <a:srgbClr val="808080"/>
                  </a:outerShdw>
                </a:effectLst>
                <a:cs typeface="Arial" charset="0"/>
              </a:rPr>
              <a:t>宣告</a:t>
            </a:r>
            <a:endParaRPr lang="en-US" sz="2800" smtClean="0">
              <a:solidFill>
                <a:schemeClr val="bg1"/>
              </a:solidFill>
              <a:effectLst>
                <a:outerShdw blurRad="38100" dist="38100" dir="2700000" algn="tl">
                  <a:srgbClr val="808080"/>
                </a:outerShdw>
              </a:effectLst>
              <a:cs typeface="Arial" charset="0"/>
            </a:endParaRPr>
          </a:p>
        </p:txBody>
      </p:sp>
      <p:sp>
        <p:nvSpPr>
          <p:cNvPr id="259076" name="TextBox 2"/>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F2F2F2"/>
                </a:solidFill>
                <a:cs typeface="Arial" charset="0"/>
              </a:rPr>
              <a:t>© 2007</a:t>
            </a:r>
            <a:r>
              <a:rPr lang="zh-CN" altLang="en-US" sz="1400">
                <a:solidFill>
                  <a:srgbClr val="F2F2F2"/>
                </a:solidFill>
                <a:cs typeface="Arial" charset="0"/>
              </a:rPr>
              <a:t>年创世记答案机构</a:t>
            </a:r>
            <a:r>
              <a:rPr lang="en-US" altLang="zh-CN" sz="1400">
                <a:solidFill>
                  <a:srgbClr val="F2F2F2"/>
                </a:solidFill>
                <a:cs typeface="Arial" charset="0"/>
              </a:rPr>
              <a:t>—</a:t>
            </a:r>
            <a:r>
              <a:rPr lang="zh-CN" altLang="en-US" sz="1400">
                <a:solidFill>
                  <a:srgbClr val="F2F2F2"/>
                </a:solidFill>
                <a:cs typeface="Arial" charset="0"/>
              </a:rPr>
              <a:t>美国</a:t>
            </a:r>
            <a:endParaRPr lang="en-US" sz="1400">
              <a:solidFill>
                <a:srgbClr val="F2F2F2"/>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1714" name="Rectangle 2"/>
          <p:cNvSpPr>
            <a:spLocks noGrp="1" noChangeArrowheads="1"/>
          </p:cNvSpPr>
          <p:nvPr>
            <p:ph type="title"/>
          </p:nvPr>
        </p:nvSpPr>
        <p:spPr/>
        <p:txBody>
          <a:bodyPr/>
          <a:lstStyle/>
          <a:p>
            <a:pPr eaLnBrk="1" hangingPunct="1">
              <a:defRPr/>
            </a:pPr>
            <a:r>
              <a:rPr lang="en-US" smtClean="0"/>
              <a:t>Purple blank</a:t>
            </a:r>
          </a:p>
        </p:txBody>
      </p:sp>
      <p:pic>
        <p:nvPicPr>
          <p:cNvPr id="293171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931716" name="Text Box 4"/>
          <p:cNvSpPr txBox="1">
            <a:spLocks noChangeArrowheads="1"/>
          </p:cNvSpPr>
          <p:nvPr/>
        </p:nvSpPr>
        <p:spPr bwMode="auto">
          <a:xfrm>
            <a:off x="762000" y="784225"/>
            <a:ext cx="77724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0000"/>
              </a:lnSpc>
              <a:spcBef>
                <a:spcPct val="50000"/>
              </a:spcBef>
              <a:defRPr/>
            </a:pPr>
            <a:r>
              <a:rPr lang="zh-CN" altLang="en-US" smtClean="0">
                <a:solidFill>
                  <a:schemeClr val="bg1"/>
                </a:solidFill>
              </a:rPr>
              <a:t>“尤其是，他现在看人类最老的祖先为</a:t>
            </a:r>
            <a:r>
              <a:rPr lang="zh-CN" altLang="en-US" smtClean="0">
                <a:solidFill>
                  <a:srgbClr val="FFFF00"/>
                </a:solidFill>
              </a:rPr>
              <a:t>足足少了</a:t>
            </a:r>
            <a:r>
              <a:rPr lang="en-US" altLang="zh-CN" smtClean="0">
                <a:solidFill>
                  <a:srgbClr val="FFFF00"/>
                </a:solidFill>
              </a:rPr>
              <a:t>1500</a:t>
            </a:r>
            <a:r>
              <a:rPr lang="zh-CN" altLang="en-US" smtClean="0">
                <a:solidFill>
                  <a:srgbClr val="FFFF00"/>
                </a:solidFill>
              </a:rPr>
              <a:t>万至</a:t>
            </a:r>
            <a:r>
              <a:rPr lang="en-US" altLang="zh-CN" smtClean="0">
                <a:solidFill>
                  <a:srgbClr val="FFFF00"/>
                </a:solidFill>
              </a:rPr>
              <a:t>2000</a:t>
            </a:r>
            <a:r>
              <a:rPr lang="zh-CN" altLang="en-US" smtClean="0">
                <a:solidFill>
                  <a:srgbClr val="FFFF00"/>
                </a:solidFill>
              </a:rPr>
              <a:t>万的岁数</a:t>
            </a:r>
            <a:r>
              <a:rPr lang="en-US" altLang="ja-JP" smtClean="0">
                <a:solidFill>
                  <a:schemeClr val="bg1"/>
                </a:solidFill>
              </a:rPr>
              <a:t> </a:t>
            </a:r>
            <a:r>
              <a:rPr lang="zh-CN" altLang="en-US" smtClean="0">
                <a:solidFill>
                  <a:schemeClr val="bg1"/>
                </a:solidFill>
              </a:rPr>
              <a:t>，对比之前他在电视机前所主张的。李基说古生物学家归类猿人化石遗迹和人类的根基是</a:t>
            </a:r>
            <a:r>
              <a:rPr lang="zh-CN" altLang="en-US" smtClean="0">
                <a:solidFill>
                  <a:srgbClr val="FFFF00"/>
                </a:solidFill>
              </a:rPr>
              <a:t>误导性</a:t>
            </a:r>
            <a:r>
              <a:rPr lang="zh-CN" altLang="en-US" smtClean="0">
                <a:solidFill>
                  <a:schemeClr val="bg1"/>
                </a:solidFill>
              </a:rPr>
              <a:t>的，并且他希望看到全新归类的方式。</a:t>
            </a:r>
            <a:endParaRPr lang="en-US" smtClean="0">
              <a:solidFill>
                <a:schemeClr val="bg1"/>
              </a:solidFill>
            </a:endParaRPr>
          </a:p>
        </p:txBody>
      </p:sp>
      <p:sp>
        <p:nvSpPr>
          <p:cNvPr id="2931718" name="Text Box 6"/>
          <p:cNvSpPr txBox="1">
            <a:spLocks noChangeArrowheads="1"/>
          </p:cNvSpPr>
          <p:nvPr/>
        </p:nvSpPr>
        <p:spPr bwMode="auto">
          <a:xfrm>
            <a:off x="5791200" y="4800600"/>
            <a:ext cx="22860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800" dirty="0">
                <a:solidFill>
                  <a:srgbClr val="FFFF00"/>
                </a:solidFill>
                <a:cs typeface="+mn-cs"/>
              </a:rPr>
              <a:t>1982</a:t>
            </a:r>
            <a:r>
              <a:rPr lang="zh-CN" altLang="en-US" sz="4800" dirty="0">
                <a:solidFill>
                  <a:srgbClr val="FFFF00"/>
                </a:solidFill>
                <a:cs typeface="+mn-cs"/>
              </a:rPr>
              <a:t>年</a:t>
            </a:r>
            <a:endParaRPr lang="en-US" sz="4800" dirty="0">
              <a:solidFill>
                <a:srgbClr val="FFFF00"/>
              </a:solidFill>
              <a:cs typeface="+mn-cs"/>
            </a:endParaRPr>
          </a:p>
        </p:txBody>
      </p:sp>
      <p:sp>
        <p:nvSpPr>
          <p:cNvPr id="7" name="Text Box 5"/>
          <p:cNvSpPr txBox="1">
            <a:spLocks noChangeArrowheads="1"/>
          </p:cNvSpPr>
          <p:nvPr/>
        </p:nvSpPr>
        <p:spPr bwMode="auto">
          <a:xfrm>
            <a:off x="838200" y="5570538"/>
            <a:ext cx="7391400" cy="830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z="2400" smtClean="0">
                <a:solidFill>
                  <a:schemeClr val="bg1"/>
                </a:solidFill>
              </a:rPr>
              <a:t>匿名，“李基对于人类的年数改变主意，”</a:t>
            </a:r>
            <a:r>
              <a:rPr lang="zh-CN" altLang="en-US" sz="2400" i="1" smtClean="0">
                <a:solidFill>
                  <a:schemeClr val="bg1"/>
                </a:solidFill>
              </a:rPr>
              <a:t>新科学人</a:t>
            </a:r>
            <a:r>
              <a:rPr lang="zh-CN" altLang="en-US" sz="2400" smtClean="0">
                <a:solidFill>
                  <a:schemeClr val="bg1"/>
                </a:solidFill>
              </a:rPr>
              <a:t>， 第</a:t>
            </a:r>
            <a:r>
              <a:rPr lang="en-US" altLang="zh-CN" sz="2400" smtClean="0">
                <a:solidFill>
                  <a:schemeClr val="bg1"/>
                </a:solidFill>
              </a:rPr>
              <a:t>93</a:t>
            </a:r>
            <a:r>
              <a:rPr lang="zh-CN" altLang="en-US" sz="2400" smtClean="0">
                <a:solidFill>
                  <a:schemeClr val="bg1"/>
                </a:solidFill>
              </a:rPr>
              <a:t>期（</a:t>
            </a:r>
            <a:r>
              <a:rPr lang="en-US" altLang="zh-CN" sz="2400" smtClean="0">
                <a:solidFill>
                  <a:schemeClr val="bg1"/>
                </a:solidFill>
              </a:rPr>
              <a:t>1982</a:t>
            </a:r>
            <a:r>
              <a:rPr lang="zh-CN" altLang="en-US" sz="2400" smtClean="0">
                <a:solidFill>
                  <a:schemeClr val="bg1"/>
                </a:solidFill>
              </a:rPr>
              <a:t>年</a:t>
            </a:r>
            <a:r>
              <a:rPr lang="en-US" altLang="zh-CN" sz="2400" smtClean="0">
                <a:solidFill>
                  <a:schemeClr val="bg1"/>
                </a:solidFill>
              </a:rPr>
              <a:t>3</a:t>
            </a:r>
            <a:r>
              <a:rPr lang="zh-CN" altLang="en-US" sz="2400" smtClean="0">
                <a:solidFill>
                  <a:schemeClr val="bg1"/>
                </a:solidFill>
              </a:rPr>
              <a:t>月）， </a:t>
            </a:r>
            <a:r>
              <a:rPr lang="en-US" altLang="zh-CN" sz="2400" smtClean="0">
                <a:solidFill>
                  <a:schemeClr val="bg1"/>
                </a:solidFill>
              </a:rPr>
              <a:t>695</a:t>
            </a:r>
            <a:r>
              <a:rPr lang="zh-CN" altLang="en-US" sz="2400" smtClean="0">
                <a:solidFill>
                  <a:schemeClr val="bg1"/>
                </a:solidFill>
              </a:rPr>
              <a:t>页。</a:t>
            </a:r>
            <a:endParaRPr lang="en-US" sz="240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931718"/>
                                        </p:tgtEl>
                                        <p:attrNameLst>
                                          <p:attrName>style.visibility</p:attrName>
                                        </p:attrNameLst>
                                      </p:cBhvr>
                                      <p:to>
                                        <p:strVal val="visible"/>
                                      </p:to>
                                    </p:set>
                                    <p:anim calcmode="lin" valueType="num">
                                      <p:cBhvr>
                                        <p:cTn id="7" dur="500" fill="hold"/>
                                        <p:tgtEl>
                                          <p:spTgt spid="2931718"/>
                                        </p:tgtEl>
                                        <p:attrNameLst>
                                          <p:attrName>ppt_w</p:attrName>
                                        </p:attrNameLst>
                                      </p:cBhvr>
                                      <p:tavLst>
                                        <p:tav tm="0">
                                          <p:val>
                                            <p:fltVal val="0"/>
                                          </p:val>
                                        </p:tav>
                                        <p:tav tm="100000">
                                          <p:val>
                                            <p:strVal val="#ppt_w"/>
                                          </p:val>
                                        </p:tav>
                                      </p:tavLst>
                                    </p:anim>
                                    <p:anim calcmode="lin" valueType="num">
                                      <p:cBhvr>
                                        <p:cTn id="8" dur="500" fill="hold"/>
                                        <p:tgtEl>
                                          <p:spTgt spid="2931718"/>
                                        </p:tgtEl>
                                        <p:attrNameLst>
                                          <p:attrName>ppt_h</p:attrName>
                                        </p:attrNameLst>
                                      </p:cBhvr>
                                      <p:tavLst>
                                        <p:tav tm="0">
                                          <p:val>
                                            <p:fltVal val="0"/>
                                          </p:val>
                                        </p:tav>
                                        <p:tav tm="100000">
                                          <p:val>
                                            <p:strVal val="#ppt_h"/>
                                          </p:val>
                                        </p:tav>
                                      </p:tavLst>
                                    </p:anim>
                                    <p:animEffect transition="in" filter="fade">
                                      <p:cBhvr>
                                        <p:cTn id="9" dur="500"/>
                                        <p:tgtEl>
                                          <p:spTgt spid="2931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17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3762" name="Rectangle 2"/>
          <p:cNvSpPr>
            <a:spLocks noGrp="1" noChangeArrowheads="1"/>
          </p:cNvSpPr>
          <p:nvPr>
            <p:ph type="title"/>
          </p:nvPr>
        </p:nvSpPr>
        <p:spPr>
          <a:xfrm>
            <a:off x="685800" y="198438"/>
            <a:ext cx="7772400" cy="1143000"/>
          </a:xfrm>
        </p:spPr>
        <p:txBody>
          <a:bodyPr/>
          <a:lstStyle/>
          <a:p>
            <a:pPr eaLnBrk="1" hangingPunct="1">
              <a:defRPr/>
            </a:pPr>
            <a:r>
              <a:rPr lang="zh-CN" altLang="en-US" sz="5400" b="1" dirty="0">
                <a:solidFill>
                  <a:srgbClr val="FFFFFF"/>
                </a:solidFill>
                <a:latin typeface="Book Antiqua" charset="0"/>
                <a:ea typeface="ＭＳ Ｐゴシック" charset="0"/>
                <a:cs typeface="Arial" charset="0"/>
              </a:rPr>
              <a:t>露西的“人”足</a:t>
            </a:r>
            <a:endParaRPr lang="en-US" sz="5400" b="1" dirty="0">
              <a:solidFill>
                <a:srgbClr val="FFFFFF"/>
              </a:solidFill>
              <a:latin typeface="Book Antiqua" charset="0"/>
              <a:ea typeface="ＭＳ Ｐゴシック" charset="0"/>
              <a:cs typeface="Arial" charset="0"/>
            </a:endParaRPr>
          </a:p>
        </p:txBody>
      </p:sp>
      <p:graphicFrame>
        <p:nvGraphicFramePr>
          <p:cNvPr id="299010" name="Object 3"/>
          <p:cNvGraphicFramePr>
            <a:graphicFrameLocks noGrp="1" noChangeAspect="1"/>
          </p:cNvGraphicFramePr>
          <p:nvPr>
            <p:ph idx="1"/>
          </p:nvPr>
        </p:nvGraphicFramePr>
        <p:xfrm>
          <a:off x="1219200" y="1752600"/>
          <a:ext cx="6705600" cy="4335463"/>
        </p:xfrm>
        <a:graphic>
          <a:graphicData uri="http://schemas.openxmlformats.org/presentationml/2006/ole">
            <mc:AlternateContent xmlns:mc="http://schemas.openxmlformats.org/markup-compatibility/2006">
              <mc:Choice xmlns:v="urn:schemas-microsoft-com:vml" Requires="v">
                <p:oleObj spid="_x0000_s299017" name="Photo Editor Photo" r:id="rId4" imgW="6523810" imgH="4219048" progId="MSPhotoEd.3">
                  <p:embed/>
                </p:oleObj>
              </mc:Choice>
              <mc:Fallback>
                <p:oleObj name="Photo Editor Photo" r:id="rId4" imgW="6523810" imgH="4219048" progId="MSPhotoEd.3">
                  <p:embed/>
                  <p:pic>
                    <p:nvPicPr>
                      <p:cNvPr id="0" name="Object 3"/>
                      <p:cNvPicPr>
                        <a:picLocks noChangeAspect="1" noChangeArrowheads="1"/>
                      </p:cNvPicPr>
                      <p:nvPr/>
                    </p:nvPicPr>
                    <p:blipFill>
                      <a:blip r:embed="rId5">
                        <a:lum bright="-18000" contrast="-6000"/>
                        <a:extLst>
                          <a:ext uri="{28A0092B-C50C-407E-A947-70E740481C1C}">
                            <a14:useLocalDpi xmlns:a14="http://schemas.microsoft.com/office/drawing/2010/main" val="0"/>
                          </a:ext>
                        </a:extLst>
                      </a:blip>
                      <a:srcRect/>
                      <a:stretch>
                        <a:fillRect/>
                      </a:stretch>
                    </p:blipFill>
                    <p:spPr bwMode="auto">
                      <a:xfrm>
                        <a:off x="1219200" y="1752600"/>
                        <a:ext cx="6705600" cy="4335463"/>
                      </a:xfrm>
                      <a:prstGeom prst="rect">
                        <a:avLst/>
                      </a:prstGeom>
                      <a:noFill/>
                      <a:ln w="38100">
                        <a:solidFill>
                          <a:schemeClr val="tx1"/>
                        </a:solidFill>
                        <a:miter lim="800000"/>
                        <a:headEnd/>
                        <a:tailEnd/>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33764" name="Rectangle 4"/>
          <p:cNvSpPr>
            <a:spLocks noChangeArrowheads="1"/>
          </p:cNvSpPr>
          <p:nvPr/>
        </p:nvSpPr>
        <p:spPr bwMode="auto">
          <a:xfrm>
            <a:off x="2843213" y="6092825"/>
            <a:ext cx="5218112"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sz="2400" i="1" dirty="0">
                <a:solidFill>
                  <a:srgbClr val="FFFFFF"/>
                </a:solidFill>
                <a:cs typeface="+mn-cs"/>
              </a:rPr>
              <a:t>自然世界馆展览品，圣路易斯动物园</a:t>
            </a:r>
            <a:endParaRPr lang="en-US" sz="2400" dirty="0">
              <a:solidFill>
                <a:srgbClr val="FFFFFF"/>
              </a:solidFill>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5810" name="Rectangle 2"/>
          <p:cNvSpPr>
            <a:spLocks noGrp="1" noChangeArrowheads="1"/>
          </p:cNvSpPr>
          <p:nvPr>
            <p:ph type="title"/>
          </p:nvPr>
        </p:nvSpPr>
        <p:spPr>
          <a:xfrm>
            <a:off x="685800" y="188913"/>
            <a:ext cx="7772400" cy="990600"/>
          </a:xfrm>
        </p:spPr>
        <p:txBody>
          <a:bodyPr/>
          <a:lstStyle/>
          <a:p>
            <a:pPr eaLnBrk="1" hangingPunct="1">
              <a:defRPr/>
            </a:pPr>
            <a:r>
              <a:rPr lang="zh-CN" altLang="en-US" sz="4200" b="1" dirty="0"/>
              <a:t>阿法南方古</a:t>
            </a:r>
            <a:r>
              <a:rPr lang="zh-CN" altLang="en-US" sz="4200" b="1" dirty="0" smtClean="0"/>
              <a:t>猿脚</a:t>
            </a:r>
            <a:r>
              <a:rPr lang="zh-CN" altLang="en-US" sz="4200" b="1" dirty="0"/>
              <a:t>指头的</a:t>
            </a:r>
            <a:r>
              <a:rPr lang="zh-CN" altLang="en-US" sz="4200" b="1" dirty="0" smtClean="0"/>
              <a:t>弯曲</a:t>
            </a:r>
            <a:endParaRPr lang="en-US" sz="4200" b="1" dirty="0" smtClean="0"/>
          </a:p>
        </p:txBody>
      </p:sp>
      <p:pic>
        <p:nvPicPr>
          <p:cNvPr id="301058" name="Picture 3" descr="Toecurv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057400" y="1676400"/>
            <a:ext cx="4419600" cy="4419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35812" name="Rectangle 4"/>
          <p:cNvSpPr>
            <a:spLocks noChangeArrowheads="1"/>
          </p:cNvSpPr>
          <p:nvPr/>
        </p:nvSpPr>
        <p:spPr bwMode="auto">
          <a:xfrm>
            <a:off x="827088" y="6099175"/>
            <a:ext cx="7543800" cy="7572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lnSpc>
                <a:spcPct val="90000"/>
              </a:lnSpc>
              <a:defRPr/>
            </a:pPr>
            <a:r>
              <a:rPr lang="en-US" sz="2400" dirty="0">
                <a:solidFill>
                  <a:schemeClr val="tx2"/>
                </a:solidFill>
                <a:cs typeface="+mn-cs"/>
              </a:rPr>
              <a:t>J. Stern &amp; R. </a:t>
            </a:r>
            <a:r>
              <a:rPr lang="en-US" sz="2400" dirty="0" err="1">
                <a:solidFill>
                  <a:schemeClr val="tx2"/>
                </a:solidFill>
                <a:cs typeface="+mn-cs"/>
              </a:rPr>
              <a:t>Sussman</a:t>
            </a:r>
            <a:r>
              <a:rPr lang="en-US" sz="2400" dirty="0">
                <a:solidFill>
                  <a:schemeClr val="tx2"/>
                </a:solidFill>
                <a:cs typeface="+mn-cs"/>
              </a:rPr>
              <a:t>, 1983, </a:t>
            </a:r>
            <a:r>
              <a:rPr lang="en-US" sz="2400" i="1" dirty="0">
                <a:solidFill>
                  <a:schemeClr val="tx2"/>
                </a:solidFill>
                <a:cs typeface="+mn-cs"/>
              </a:rPr>
              <a:t>Am. J. Phys. Anthropology</a:t>
            </a:r>
            <a:r>
              <a:rPr lang="zh-CN" altLang="en-US" sz="2400" i="1" dirty="0">
                <a:solidFill>
                  <a:schemeClr val="tx2"/>
                </a:solidFill>
                <a:cs typeface="+mn-cs"/>
              </a:rPr>
              <a:t> </a:t>
            </a:r>
            <a:r>
              <a:rPr lang="zh-CN" altLang="en-US" sz="2400" dirty="0">
                <a:solidFill>
                  <a:schemeClr val="tx2"/>
                </a:solidFill>
                <a:cs typeface="+mn-cs"/>
              </a:rPr>
              <a:t>（美国人类体格学期刊）</a:t>
            </a:r>
            <a:r>
              <a:rPr lang="en-US" sz="2400" dirty="0">
                <a:solidFill>
                  <a:schemeClr val="tx2"/>
                </a:solidFill>
                <a:cs typeface="+mn-cs"/>
              </a:rPr>
              <a:t> </a:t>
            </a:r>
            <a:r>
              <a:rPr lang="en-US" sz="2400" u="sng" dirty="0">
                <a:solidFill>
                  <a:schemeClr val="tx2"/>
                </a:solidFill>
                <a:cs typeface="+mn-cs"/>
              </a:rPr>
              <a:t>60</a:t>
            </a:r>
            <a:r>
              <a:rPr lang="en-US" sz="2400" dirty="0">
                <a:solidFill>
                  <a:schemeClr val="tx2"/>
                </a:solidFill>
                <a:cs typeface="+mn-cs"/>
              </a:rPr>
              <a:t>:279-212</a:t>
            </a:r>
          </a:p>
        </p:txBody>
      </p:sp>
      <p:sp>
        <p:nvSpPr>
          <p:cNvPr id="2935813" name="Text Box 5"/>
          <p:cNvSpPr txBox="1">
            <a:spLocks noChangeArrowheads="1"/>
          </p:cNvSpPr>
          <p:nvPr/>
        </p:nvSpPr>
        <p:spPr bwMode="auto">
          <a:xfrm>
            <a:off x="609600" y="1752600"/>
            <a:ext cx="12192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3200" dirty="0">
                <a:solidFill>
                  <a:srgbClr val="FFFF00"/>
                </a:solidFill>
                <a:cs typeface="+mn-cs"/>
              </a:rPr>
              <a:t>人类</a:t>
            </a:r>
            <a:endParaRPr lang="en-US" sz="3200" dirty="0">
              <a:solidFill>
                <a:srgbClr val="FFFF00"/>
              </a:solidFill>
              <a:cs typeface="+mn-cs"/>
            </a:endParaRPr>
          </a:p>
        </p:txBody>
      </p:sp>
      <p:sp>
        <p:nvSpPr>
          <p:cNvPr id="2935814" name="Line 6"/>
          <p:cNvSpPr>
            <a:spLocks noChangeShapeType="1"/>
          </p:cNvSpPr>
          <p:nvPr/>
        </p:nvSpPr>
        <p:spPr bwMode="auto">
          <a:xfrm>
            <a:off x="1143000" y="2709863"/>
            <a:ext cx="2819400" cy="0"/>
          </a:xfrm>
          <a:prstGeom prst="line">
            <a:avLst/>
          </a:prstGeom>
          <a:noFill/>
          <a:ln w="76200">
            <a:solidFill>
              <a:srgbClr val="FFFF00"/>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15" name="Line 7"/>
          <p:cNvSpPr>
            <a:spLocks noChangeShapeType="1"/>
          </p:cNvSpPr>
          <p:nvPr/>
        </p:nvSpPr>
        <p:spPr bwMode="auto">
          <a:xfrm>
            <a:off x="1143000" y="3595688"/>
            <a:ext cx="3276600" cy="0"/>
          </a:xfrm>
          <a:prstGeom prst="line">
            <a:avLst/>
          </a:prstGeom>
          <a:noFill/>
          <a:ln w="76200">
            <a:solidFill>
              <a:srgbClr val="FFFF00"/>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16" name="Line 8"/>
          <p:cNvSpPr>
            <a:spLocks noChangeShapeType="1"/>
          </p:cNvSpPr>
          <p:nvPr/>
        </p:nvSpPr>
        <p:spPr bwMode="auto">
          <a:xfrm>
            <a:off x="1143000" y="4495800"/>
            <a:ext cx="3124200" cy="0"/>
          </a:xfrm>
          <a:prstGeom prst="line">
            <a:avLst/>
          </a:prstGeom>
          <a:noFill/>
          <a:ln w="76200">
            <a:solidFill>
              <a:srgbClr val="FFFF00"/>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17" name="Line 9"/>
          <p:cNvSpPr>
            <a:spLocks noChangeShapeType="1"/>
          </p:cNvSpPr>
          <p:nvPr/>
        </p:nvSpPr>
        <p:spPr bwMode="auto">
          <a:xfrm>
            <a:off x="1143000" y="5410200"/>
            <a:ext cx="2743200" cy="0"/>
          </a:xfrm>
          <a:prstGeom prst="line">
            <a:avLst/>
          </a:prstGeom>
          <a:noFill/>
          <a:ln w="76200">
            <a:solidFill>
              <a:srgbClr val="FFFF00"/>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18" name="Line 10"/>
          <p:cNvSpPr>
            <a:spLocks noChangeShapeType="1"/>
          </p:cNvSpPr>
          <p:nvPr/>
        </p:nvSpPr>
        <p:spPr bwMode="auto">
          <a:xfrm>
            <a:off x="1143000" y="2390775"/>
            <a:ext cx="0" cy="3048000"/>
          </a:xfrm>
          <a:prstGeom prst="line">
            <a:avLst/>
          </a:prstGeom>
          <a:noFill/>
          <a:ln w="76200">
            <a:solidFill>
              <a:srgbClr val="FFFF00"/>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19" name="Text Box 11"/>
          <p:cNvSpPr txBox="1">
            <a:spLocks noChangeArrowheads="1"/>
          </p:cNvSpPr>
          <p:nvPr/>
        </p:nvSpPr>
        <p:spPr bwMode="auto">
          <a:xfrm>
            <a:off x="7391400" y="1752600"/>
            <a:ext cx="838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000" dirty="0">
                <a:solidFill>
                  <a:schemeClr val="tx2"/>
                </a:solidFill>
                <a:cs typeface="+mn-cs"/>
              </a:rPr>
              <a:t>古猿</a:t>
            </a:r>
            <a:endParaRPr lang="en-US" sz="2000" dirty="0">
              <a:solidFill>
                <a:schemeClr val="tx2"/>
              </a:solidFill>
              <a:cs typeface="+mn-cs"/>
            </a:endParaRPr>
          </a:p>
        </p:txBody>
      </p:sp>
      <p:sp>
        <p:nvSpPr>
          <p:cNvPr id="2935820" name="Line 12"/>
          <p:cNvSpPr>
            <a:spLocks noChangeShapeType="1"/>
          </p:cNvSpPr>
          <p:nvPr/>
        </p:nvSpPr>
        <p:spPr bwMode="auto">
          <a:xfrm flipH="1">
            <a:off x="6234113" y="2209800"/>
            <a:ext cx="1600200" cy="533400"/>
          </a:xfrm>
          <a:prstGeom prst="line">
            <a:avLst/>
          </a:prstGeom>
          <a:noFill/>
          <a:ln w="76200">
            <a:solidFill>
              <a:schemeClr val="tx2"/>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21" name="Line 13"/>
          <p:cNvSpPr>
            <a:spLocks noChangeShapeType="1"/>
          </p:cNvSpPr>
          <p:nvPr/>
        </p:nvSpPr>
        <p:spPr bwMode="auto">
          <a:xfrm flipH="1">
            <a:off x="5715000" y="2971800"/>
            <a:ext cx="2133600" cy="762000"/>
          </a:xfrm>
          <a:prstGeom prst="line">
            <a:avLst/>
          </a:prstGeom>
          <a:noFill/>
          <a:ln w="76200">
            <a:solidFill>
              <a:schemeClr val="tx2"/>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22" name="Line 14"/>
          <p:cNvSpPr>
            <a:spLocks noChangeShapeType="1"/>
          </p:cNvSpPr>
          <p:nvPr/>
        </p:nvSpPr>
        <p:spPr bwMode="auto">
          <a:xfrm flipH="1">
            <a:off x="5791200" y="3886200"/>
            <a:ext cx="2057400" cy="685800"/>
          </a:xfrm>
          <a:prstGeom prst="line">
            <a:avLst/>
          </a:prstGeom>
          <a:noFill/>
          <a:ln w="76200">
            <a:solidFill>
              <a:schemeClr val="tx2"/>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23" name="Line 15"/>
          <p:cNvSpPr>
            <a:spLocks noChangeShapeType="1"/>
          </p:cNvSpPr>
          <p:nvPr/>
        </p:nvSpPr>
        <p:spPr bwMode="auto">
          <a:xfrm flipH="1">
            <a:off x="5486400" y="4724400"/>
            <a:ext cx="2362200" cy="838200"/>
          </a:xfrm>
          <a:prstGeom prst="line">
            <a:avLst/>
          </a:prstGeom>
          <a:noFill/>
          <a:ln w="76200">
            <a:solidFill>
              <a:schemeClr val="tx2"/>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24" name="Line 16"/>
          <p:cNvSpPr>
            <a:spLocks noChangeShapeType="1"/>
          </p:cNvSpPr>
          <p:nvPr/>
        </p:nvSpPr>
        <p:spPr bwMode="auto">
          <a:xfrm flipH="1">
            <a:off x="7791450" y="2209800"/>
            <a:ext cx="14288" cy="2557463"/>
          </a:xfrm>
          <a:prstGeom prst="line">
            <a:avLst/>
          </a:prstGeom>
          <a:noFill/>
          <a:ln w="76200">
            <a:solidFill>
              <a:schemeClr val="tx2"/>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935825" name="Text Box 17"/>
          <p:cNvSpPr txBox="1">
            <a:spLocks noChangeArrowheads="1"/>
          </p:cNvSpPr>
          <p:nvPr/>
        </p:nvSpPr>
        <p:spPr bwMode="auto">
          <a:xfrm>
            <a:off x="6934200" y="5257800"/>
            <a:ext cx="2209800" cy="7699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400" dirty="0">
                <a:solidFill>
                  <a:srgbClr val="FFFF00"/>
                </a:solidFill>
                <a:cs typeface="+mn-cs"/>
              </a:rPr>
              <a:t>1983</a:t>
            </a:r>
            <a:r>
              <a:rPr lang="zh-CN" altLang="en-US" sz="4400" dirty="0">
                <a:solidFill>
                  <a:srgbClr val="FFFF00"/>
                </a:solidFill>
                <a:cs typeface="+mn-cs"/>
              </a:rPr>
              <a:t>年</a:t>
            </a:r>
            <a:endParaRPr lang="en-US" sz="4400" dirty="0">
              <a:solidFill>
                <a:srgbClr val="FFFF00"/>
              </a:solidFill>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35813"/>
                                        </p:tgtEl>
                                        <p:attrNameLst>
                                          <p:attrName>style.visibility</p:attrName>
                                        </p:attrNameLst>
                                      </p:cBhvr>
                                      <p:to>
                                        <p:strVal val="visible"/>
                                      </p:to>
                                    </p:set>
                                    <p:animEffect transition="in" filter="wipe(up)">
                                      <p:cBhvr>
                                        <p:cTn id="7" dur="500"/>
                                        <p:tgtEl>
                                          <p:spTgt spid="29358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935818"/>
                                        </p:tgtEl>
                                        <p:attrNameLst>
                                          <p:attrName>style.visibility</p:attrName>
                                        </p:attrNameLst>
                                      </p:cBhvr>
                                      <p:to>
                                        <p:strVal val="visible"/>
                                      </p:to>
                                    </p:set>
                                    <p:animEffect transition="in" filter="wipe(left)">
                                      <p:cBhvr>
                                        <p:cTn id="11" dur="500"/>
                                        <p:tgtEl>
                                          <p:spTgt spid="293581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35814"/>
                                        </p:tgtEl>
                                        <p:attrNameLst>
                                          <p:attrName>style.visibility</p:attrName>
                                        </p:attrNameLst>
                                      </p:cBhvr>
                                      <p:to>
                                        <p:strVal val="visible"/>
                                      </p:to>
                                    </p:set>
                                    <p:animEffect transition="in" filter="wipe(left)">
                                      <p:cBhvr>
                                        <p:cTn id="15" dur="500"/>
                                        <p:tgtEl>
                                          <p:spTgt spid="2935814"/>
                                        </p:tgtEl>
                                      </p:cBhvr>
                                    </p:animEffect>
                                  </p:childTnLst>
                                </p:cTn>
                              </p:par>
                              <p:par>
                                <p:cTn id="16" presetID="22" presetClass="entr" presetSubtype="8" fill="hold" nodeType="withEffect">
                                  <p:stCondLst>
                                    <p:cond delay="0"/>
                                  </p:stCondLst>
                                  <p:childTnLst>
                                    <p:set>
                                      <p:cBhvr>
                                        <p:cTn id="17" dur="1" fill="hold">
                                          <p:stCondLst>
                                            <p:cond delay="0"/>
                                          </p:stCondLst>
                                        </p:cTn>
                                        <p:tgtEl>
                                          <p:spTgt spid="2935815"/>
                                        </p:tgtEl>
                                        <p:attrNameLst>
                                          <p:attrName>style.visibility</p:attrName>
                                        </p:attrNameLst>
                                      </p:cBhvr>
                                      <p:to>
                                        <p:strVal val="visible"/>
                                      </p:to>
                                    </p:set>
                                    <p:animEffect transition="in" filter="wipe(left)">
                                      <p:cBhvr>
                                        <p:cTn id="18" dur="500"/>
                                        <p:tgtEl>
                                          <p:spTgt spid="2935815"/>
                                        </p:tgtEl>
                                      </p:cBhvr>
                                    </p:animEffect>
                                  </p:childTnLst>
                                </p:cTn>
                              </p:par>
                              <p:par>
                                <p:cTn id="19" presetID="22" presetClass="entr" presetSubtype="8" fill="hold" nodeType="withEffect">
                                  <p:stCondLst>
                                    <p:cond delay="0"/>
                                  </p:stCondLst>
                                  <p:childTnLst>
                                    <p:set>
                                      <p:cBhvr>
                                        <p:cTn id="20" dur="1" fill="hold">
                                          <p:stCondLst>
                                            <p:cond delay="0"/>
                                          </p:stCondLst>
                                        </p:cTn>
                                        <p:tgtEl>
                                          <p:spTgt spid="2935816"/>
                                        </p:tgtEl>
                                        <p:attrNameLst>
                                          <p:attrName>style.visibility</p:attrName>
                                        </p:attrNameLst>
                                      </p:cBhvr>
                                      <p:to>
                                        <p:strVal val="visible"/>
                                      </p:to>
                                    </p:set>
                                    <p:animEffect transition="in" filter="wipe(left)">
                                      <p:cBhvr>
                                        <p:cTn id="21" dur="500"/>
                                        <p:tgtEl>
                                          <p:spTgt spid="2935816"/>
                                        </p:tgtEl>
                                      </p:cBhvr>
                                    </p:animEffect>
                                  </p:childTnLst>
                                </p:cTn>
                              </p:par>
                              <p:par>
                                <p:cTn id="22" presetID="22" presetClass="entr" presetSubtype="8" fill="hold" nodeType="withEffect">
                                  <p:stCondLst>
                                    <p:cond delay="0"/>
                                  </p:stCondLst>
                                  <p:childTnLst>
                                    <p:set>
                                      <p:cBhvr>
                                        <p:cTn id="23" dur="1" fill="hold">
                                          <p:stCondLst>
                                            <p:cond delay="0"/>
                                          </p:stCondLst>
                                        </p:cTn>
                                        <p:tgtEl>
                                          <p:spTgt spid="2935817"/>
                                        </p:tgtEl>
                                        <p:attrNameLst>
                                          <p:attrName>style.visibility</p:attrName>
                                        </p:attrNameLst>
                                      </p:cBhvr>
                                      <p:to>
                                        <p:strVal val="visible"/>
                                      </p:to>
                                    </p:set>
                                    <p:animEffect transition="in" filter="wipe(left)">
                                      <p:cBhvr>
                                        <p:cTn id="24" dur="500"/>
                                        <p:tgtEl>
                                          <p:spTgt spid="29358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935819"/>
                                        </p:tgtEl>
                                        <p:attrNameLst>
                                          <p:attrName>style.visibility</p:attrName>
                                        </p:attrNameLst>
                                      </p:cBhvr>
                                      <p:to>
                                        <p:strVal val="visible"/>
                                      </p:to>
                                    </p:set>
                                    <p:animEffect transition="in" filter="wipe(up)">
                                      <p:cBhvr>
                                        <p:cTn id="29" dur="500"/>
                                        <p:tgtEl>
                                          <p:spTgt spid="2935819"/>
                                        </p:tgtEl>
                                      </p:cBhvr>
                                    </p:animEffect>
                                  </p:childTnLst>
                                </p:cTn>
                              </p:par>
                            </p:childTnLst>
                          </p:cTn>
                        </p:par>
                        <p:par>
                          <p:cTn id="30" fill="hold" nodeType="afterGroup">
                            <p:stCondLst>
                              <p:cond delay="500"/>
                            </p:stCondLst>
                            <p:childTnLst>
                              <p:par>
                                <p:cTn id="31" presetID="22" presetClass="entr" presetSubtype="2" fill="hold" nodeType="afterEffect">
                                  <p:stCondLst>
                                    <p:cond delay="0"/>
                                  </p:stCondLst>
                                  <p:childTnLst>
                                    <p:set>
                                      <p:cBhvr>
                                        <p:cTn id="32" dur="1" fill="hold">
                                          <p:stCondLst>
                                            <p:cond delay="0"/>
                                          </p:stCondLst>
                                        </p:cTn>
                                        <p:tgtEl>
                                          <p:spTgt spid="2935824"/>
                                        </p:tgtEl>
                                        <p:attrNameLst>
                                          <p:attrName>style.visibility</p:attrName>
                                        </p:attrNameLst>
                                      </p:cBhvr>
                                      <p:to>
                                        <p:strVal val="visible"/>
                                      </p:to>
                                    </p:set>
                                    <p:animEffect transition="in" filter="wipe(right)">
                                      <p:cBhvr>
                                        <p:cTn id="33" dur="500"/>
                                        <p:tgtEl>
                                          <p:spTgt spid="2935824"/>
                                        </p:tgtEl>
                                      </p:cBhvr>
                                    </p:animEffect>
                                  </p:childTnLst>
                                </p:cTn>
                              </p:par>
                            </p:childTnLst>
                          </p:cTn>
                        </p:par>
                        <p:par>
                          <p:cTn id="34" fill="hold" nodeType="afterGroup">
                            <p:stCondLst>
                              <p:cond delay="1000"/>
                            </p:stCondLst>
                            <p:childTnLst>
                              <p:par>
                                <p:cTn id="35" presetID="22" presetClass="entr" presetSubtype="2" fill="hold" nodeType="afterEffect">
                                  <p:stCondLst>
                                    <p:cond delay="0"/>
                                  </p:stCondLst>
                                  <p:childTnLst>
                                    <p:set>
                                      <p:cBhvr>
                                        <p:cTn id="36" dur="1" fill="hold">
                                          <p:stCondLst>
                                            <p:cond delay="0"/>
                                          </p:stCondLst>
                                        </p:cTn>
                                        <p:tgtEl>
                                          <p:spTgt spid="2935820"/>
                                        </p:tgtEl>
                                        <p:attrNameLst>
                                          <p:attrName>style.visibility</p:attrName>
                                        </p:attrNameLst>
                                      </p:cBhvr>
                                      <p:to>
                                        <p:strVal val="visible"/>
                                      </p:to>
                                    </p:set>
                                    <p:animEffect transition="in" filter="wipe(right)">
                                      <p:cBhvr>
                                        <p:cTn id="37" dur="500"/>
                                        <p:tgtEl>
                                          <p:spTgt spid="2935820"/>
                                        </p:tgtEl>
                                      </p:cBhvr>
                                    </p:animEffect>
                                  </p:childTnLst>
                                </p:cTn>
                              </p:par>
                              <p:par>
                                <p:cTn id="38" presetID="22" presetClass="entr" presetSubtype="2" fill="hold" nodeType="withEffect">
                                  <p:stCondLst>
                                    <p:cond delay="0"/>
                                  </p:stCondLst>
                                  <p:childTnLst>
                                    <p:set>
                                      <p:cBhvr>
                                        <p:cTn id="39" dur="1" fill="hold">
                                          <p:stCondLst>
                                            <p:cond delay="0"/>
                                          </p:stCondLst>
                                        </p:cTn>
                                        <p:tgtEl>
                                          <p:spTgt spid="2935821"/>
                                        </p:tgtEl>
                                        <p:attrNameLst>
                                          <p:attrName>style.visibility</p:attrName>
                                        </p:attrNameLst>
                                      </p:cBhvr>
                                      <p:to>
                                        <p:strVal val="visible"/>
                                      </p:to>
                                    </p:set>
                                    <p:animEffect transition="in" filter="wipe(right)">
                                      <p:cBhvr>
                                        <p:cTn id="40" dur="500"/>
                                        <p:tgtEl>
                                          <p:spTgt spid="2935821"/>
                                        </p:tgtEl>
                                      </p:cBhvr>
                                    </p:animEffect>
                                  </p:childTnLst>
                                </p:cTn>
                              </p:par>
                              <p:par>
                                <p:cTn id="41" presetID="22" presetClass="entr" presetSubtype="2" fill="hold" nodeType="withEffect">
                                  <p:stCondLst>
                                    <p:cond delay="0"/>
                                  </p:stCondLst>
                                  <p:childTnLst>
                                    <p:set>
                                      <p:cBhvr>
                                        <p:cTn id="42" dur="1" fill="hold">
                                          <p:stCondLst>
                                            <p:cond delay="0"/>
                                          </p:stCondLst>
                                        </p:cTn>
                                        <p:tgtEl>
                                          <p:spTgt spid="2935822"/>
                                        </p:tgtEl>
                                        <p:attrNameLst>
                                          <p:attrName>style.visibility</p:attrName>
                                        </p:attrNameLst>
                                      </p:cBhvr>
                                      <p:to>
                                        <p:strVal val="visible"/>
                                      </p:to>
                                    </p:set>
                                    <p:animEffect transition="in" filter="wipe(right)">
                                      <p:cBhvr>
                                        <p:cTn id="43" dur="500"/>
                                        <p:tgtEl>
                                          <p:spTgt spid="2935822"/>
                                        </p:tgtEl>
                                      </p:cBhvr>
                                    </p:animEffect>
                                  </p:childTnLst>
                                </p:cTn>
                              </p:par>
                              <p:par>
                                <p:cTn id="44" presetID="22" presetClass="entr" presetSubtype="2" fill="hold" nodeType="withEffect">
                                  <p:stCondLst>
                                    <p:cond delay="0"/>
                                  </p:stCondLst>
                                  <p:childTnLst>
                                    <p:set>
                                      <p:cBhvr>
                                        <p:cTn id="45" dur="1" fill="hold">
                                          <p:stCondLst>
                                            <p:cond delay="0"/>
                                          </p:stCondLst>
                                        </p:cTn>
                                        <p:tgtEl>
                                          <p:spTgt spid="2935823"/>
                                        </p:tgtEl>
                                        <p:attrNameLst>
                                          <p:attrName>style.visibility</p:attrName>
                                        </p:attrNameLst>
                                      </p:cBhvr>
                                      <p:to>
                                        <p:strVal val="visible"/>
                                      </p:to>
                                    </p:set>
                                    <p:animEffect transition="in" filter="wipe(right)">
                                      <p:cBhvr>
                                        <p:cTn id="46" dur="500"/>
                                        <p:tgtEl>
                                          <p:spTgt spid="293582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2935825"/>
                                        </p:tgtEl>
                                        <p:attrNameLst>
                                          <p:attrName>style.visibility</p:attrName>
                                        </p:attrNameLst>
                                      </p:cBhvr>
                                      <p:to>
                                        <p:strVal val="visible"/>
                                      </p:to>
                                    </p:set>
                                    <p:anim calcmode="lin" valueType="num">
                                      <p:cBhvr>
                                        <p:cTn id="51" dur="500" fill="hold"/>
                                        <p:tgtEl>
                                          <p:spTgt spid="2935825"/>
                                        </p:tgtEl>
                                        <p:attrNameLst>
                                          <p:attrName>ppt_w</p:attrName>
                                        </p:attrNameLst>
                                      </p:cBhvr>
                                      <p:tavLst>
                                        <p:tav tm="0">
                                          <p:val>
                                            <p:fltVal val="0"/>
                                          </p:val>
                                        </p:tav>
                                        <p:tav tm="100000">
                                          <p:val>
                                            <p:strVal val="#ppt_w"/>
                                          </p:val>
                                        </p:tav>
                                      </p:tavLst>
                                    </p:anim>
                                    <p:anim calcmode="lin" valueType="num">
                                      <p:cBhvr>
                                        <p:cTn id="52" dur="500" fill="hold"/>
                                        <p:tgtEl>
                                          <p:spTgt spid="2935825"/>
                                        </p:tgtEl>
                                        <p:attrNameLst>
                                          <p:attrName>ppt_h</p:attrName>
                                        </p:attrNameLst>
                                      </p:cBhvr>
                                      <p:tavLst>
                                        <p:tav tm="0">
                                          <p:val>
                                            <p:fltVal val="0"/>
                                          </p:val>
                                        </p:tav>
                                        <p:tav tm="100000">
                                          <p:val>
                                            <p:strVal val="#ppt_h"/>
                                          </p:val>
                                        </p:tav>
                                      </p:tavLst>
                                    </p:anim>
                                    <p:animEffect transition="in" filter="fade">
                                      <p:cBhvr>
                                        <p:cTn id="53" dur="500"/>
                                        <p:tgtEl>
                                          <p:spTgt spid="2935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5813" grpId="0"/>
      <p:bldP spid="2935819" grpId="0"/>
      <p:bldP spid="29358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3105" name="Object 3"/>
          <p:cNvGraphicFramePr>
            <a:graphicFrameLocks noGrp="1" noChangeAspect="1"/>
          </p:cNvGraphicFramePr>
          <p:nvPr>
            <p:ph idx="1"/>
          </p:nvPr>
        </p:nvGraphicFramePr>
        <p:xfrm>
          <a:off x="1219200" y="1752600"/>
          <a:ext cx="6705600" cy="4335463"/>
        </p:xfrm>
        <a:graphic>
          <a:graphicData uri="http://schemas.openxmlformats.org/presentationml/2006/ole">
            <mc:AlternateContent xmlns:mc="http://schemas.openxmlformats.org/markup-compatibility/2006">
              <mc:Choice xmlns:v="urn:schemas-microsoft-com:vml" Requires="v">
                <p:oleObj spid="_x0000_s303114" name="Photo Editor Photo" r:id="rId4" imgW="6523810" imgH="4219048" progId="MSPhotoEd.3">
                  <p:embed/>
                </p:oleObj>
              </mc:Choice>
              <mc:Fallback>
                <p:oleObj name="Photo Editor Photo" r:id="rId4" imgW="6523810" imgH="4219048" progId="MSPhotoEd.3">
                  <p:embed/>
                  <p:pic>
                    <p:nvPicPr>
                      <p:cNvPr id="0" name="Object 3"/>
                      <p:cNvPicPr>
                        <a:picLocks noChangeAspect="1" noChangeArrowheads="1"/>
                      </p:cNvPicPr>
                      <p:nvPr/>
                    </p:nvPicPr>
                    <p:blipFill>
                      <a:blip r:embed="rId5">
                        <a:lum bright="-18000" contrast="-6000"/>
                        <a:extLst>
                          <a:ext uri="{28A0092B-C50C-407E-A947-70E740481C1C}">
                            <a14:useLocalDpi xmlns:a14="http://schemas.microsoft.com/office/drawing/2010/main" val="0"/>
                          </a:ext>
                        </a:extLst>
                      </a:blip>
                      <a:srcRect/>
                      <a:stretch>
                        <a:fillRect/>
                      </a:stretch>
                    </p:blipFill>
                    <p:spPr bwMode="auto">
                      <a:xfrm>
                        <a:off x="1219200" y="1752600"/>
                        <a:ext cx="6705600" cy="4335463"/>
                      </a:xfrm>
                      <a:prstGeom prst="rect">
                        <a:avLst/>
                      </a:prstGeom>
                      <a:noFill/>
                      <a:ln w="38100">
                        <a:solidFill>
                          <a:schemeClr val="tx1"/>
                        </a:solidFill>
                        <a:miter lim="800000"/>
                        <a:headEnd/>
                        <a:tailEnd/>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37861" name="WordArt 5"/>
          <p:cNvSpPr>
            <a:spLocks noChangeArrowheads="1" noChangeShapeType="1" noTextEdit="1"/>
          </p:cNvSpPr>
          <p:nvPr/>
        </p:nvSpPr>
        <p:spPr bwMode="auto">
          <a:xfrm>
            <a:off x="1219200" y="1905000"/>
            <a:ext cx="6705600" cy="3048000"/>
          </a:xfrm>
          <a:prstGeom prst="rect">
            <a:avLst/>
          </a:prstGeom>
        </p:spPr>
        <p:txBody>
          <a:bodyPr wrap="none" fromWordArt="1">
            <a:prstTxWarp prst="textPlain">
              <a:avLst>
                <a:gd name="adj" fmla="val 50000"/>
              </a:avLst>
            </a:prstTxWarp>
          </a:bodyPr>
          <a:lstStyle/>
          <a:p>
            <a:pPr algn="ctr">
              <a:defRPr/>
            </a:pPr>
            <a:r>
              <a:rPr lang="zh-CN" altLang="en-US" sz="3600" kern="10" dirty="0">
                <a:ln w="38100">
                  <a:solidFill>
                    <a:srgbClr val="000000"/>
                  </a:solidFill>
                  <a:round/>
                  <a:headEnd/>
                  <a:tailEnd/>
                </a:ln>
                <a:solidFill>
                  <a:srgbClr val="FFFF00"/>
                </a:solidFill>
                <a:latin typeface="Arial Black"/>
                <a:ea typeface="ＭＳ Ｐゴシック" pitchFamily="34" charset="-128"/>
                <a:cs typeface="+mn-cs"/>
              </a:rPr>
              <a:t>非常</a:t>
            </a:r>
            <a:endParaRPr lang="en-US" altLang="zh-CN" sz="3600" kern="10" dirty="0">
              <a:ln w="38100">
                <a:solidFill>
                  <a:srgbClr val="000000"/>
                </a:solidFill>
                <a:round/>
                <a:headEnd/>
                <a:tailEnd/>
              </a:ln>
              <a:solidFill>
                <a:srgbClr val="FFFF00"/>
              </a:solidFill>
              <a:latin typeface="Arial Black"/>
              <a:ea typeface="ＭＳ Ｐゴシック" pitchFamily="34" charset="-128"/>
              <a:cs typeface="+mn-cs"/>
            </a:endParaRPr>
          </a:p>
          <a:p>
            <a:pPr algn="ctr">
              <a:defRPr/>
            </a:pPr>
            <a:r>
              <a:rPr lang="zh-CN" altLang="en-US" sz="3600" kern="10" dirty="0">
                <a:ln w="38100">
                  <a:solidFill>
                    <a:srgbClr val="000000"/>
                  </a:solidFill>
                  <a:round/>
                  <a:headEnd/>
                  <a:tailEnd/>
                </a:ln>
                <a:solidFill>
                  <a:srgbClr val="FFFF00"/>
                </a:solidFill>
                <a:latin typeface="Arial Black"/>
                <a:ea typeface="ＭＳ Ｐゴシック" pitchFamily="34" charset="-128"/>
                <a:cs typeface="+mn-cs"/>
              </a:rPr>
              <a:t>非科学</a:t>
            </a:r>
            <a:endParaRPr lang="en-SG" sz="3600" kern="10" dirty="0">
              <a:ln w="38100">
                <a:solidFill>
                  <a:srgbClr val="000000"/>
                </a:solidFill>
                <a:round/>
                <a:headEnd/>
                <a:tailEnd/>
              </a:ln>
              <a:solidFill>
                <a:srgbClr val="FFFF00"/>
              </a:solidFill>
              <a:latin typeface="Arial Black"/>
              <a:ea typeface="ＭＳ Ｐゴシック" pitchFamily="34" charset="-128"/>
              <a:cs typeface="+mn-cs"/>
            </a:endParaRPr>
          </a:p>
        </p:txBody>
      </p:sp>
      <p:sp>
        <p:nvSpPr>
          <p:cNvPr id="8" name="Rectangle 2"/>
          <p:cNvSpPr>
            <a:spLocks noGrp="1" noChangeArrowheads="1"/>
          </p:cNvSpPr>
          <p:nvPr>
            <p:ph type="title"/>
          </p:nvPr>
        </p:nvSpPr>
        <p:spPr>
          <a:xfrm>
            <a:off x="685800" y="198438"/>
            <a:ext cx="7772400" cy="1143000"/>
          </a:xfrm>
        </p:spPr>
        <p:txBody>
          <a:bodyPr/>
          <a:lstStyle/>
          <a:p>
            <a:pPr eaLnBrk="1" hangingPunct="1">
              <a:defRPr/>
            </a:pPr>
            <a:r>
              <a:rPr lang="zh-CN" altLang="en-US" sz="5400" b="1">
                <a:latin typeface="Book Antiqua" charset="0"/>
                <a:ea typeface="ＭＳ Ｐゴシック" charset="0"/>
                <a:cs typeface="Arial" charset="0"/>
              </a:rPr>
              <a:t>露西的“人”足</a:t>
            </a:r>
            <a:endParaRPr lang="en-US" sz="5400" b="1">
              <a:latin typeface="Book Antiqua" charset="0"/>
              <a:ea typeface="ＭＳ Ｐゴシック" charset="0"/>
              <a:cs typeface="Arial" charset="0"/>
            </a:endParaRPr>
          </a:p>
        </p:txBody>
      </p:sp>
      <p:sp>
        <p:nvSpPr>
          <p:cNvPr id="6" name="Rectangle 4"/>
          <p:cNvSpPr>
            <a:spLocks noChangeArrowheads="1"/>
          </p:cNvSpPr>
          <p:nvPr/>
        </p:nvSpPr>
        <p:spPr bwMode="auto">
          <a:xfrm>
            <a:off x="2843213" y="6092825"/>
            <a:ext cx="5218112"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sz="2400" i="1" dirty="0">
                <a:solidFill>
                  <a:schemeClr val="tx2"/>
                </a:solidFill>
                <a:cs typeface="+mn-cs"/>
              </a:rPr>
              <a:t>自然世界馆展览品，圣路易斯动物园</a:t>
            </a:r>
            <a:endParaRPr lang="en-US" sz="2400" dirty="0">
              <a:solidFill>
                <a:schemeClr val="tx2"/>
              </a:solidFill>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937861"/>
                                        </p:tgtEl>
                                        <p:attrNameLst>
                                          <p:attrName>style.visibility</p:attrName>
                                        </p:attrNameLst>
                                      </p:cBhvr>
                                      <p:to>
                                        <p:strVal val="visible"/>
                                      </p:to>
                                    </p:set>
                                    <p:anim calcmode="lin" valueType="num">
                                      <p:cBhvr>
                                        <p:cTn id="7" dur="500" fill="hold"/>
                                        <p:tgtEl>
                                          <p:spTgt spid="2937861"/>
                                        </p:tgtEl>
                                        <p:attrNameLst>
                                          <p:attrName>ppt_w</p:attrName>
                                        </p:attrNameLst>
                                      </p:cBhvr>
                                      <p:tavLst>
                                        <p:tav tm="0">
                                          <p:val>
                                            <p:fltVal val="0"/>
                                          </p:val>
                                        </p:tav>
                                        <p:tav tm="100000">
                                          <p:val>
                                            <p:strVal val="#ppt_w"/>
                                          </p:val>
                                        </p:tav>
                                      </p:tavLst>
                                    </p:anim>
                                    <p:anim calcmode="lin" valueType="num">
                                      <p:cBhvr>
                                        <p:cTn id="8" dur="500" fill="hold"/>
                                        <p:tgtEl>
                                          <p:spTgt spid="2937861"/>
                                        </p:tgtEl>
                                        <p:attrNameLst>
                                          <p:attrName>ppt_h</p:attrName>
                                        </p:attrNameLst>
                                      </p:cBhvr>
                                      <p:tavLst>
                                        <p:tav tm="0">
                                          <p:val>
                                            <p:fltVal val="0"/>
                                          </p:val>
                                        </p:tav>
                                        <p:tav tm="100000">
                                          <p:val>
                                            <p:strVal val="#ppt_h"/>
                                          </p:val>
                                        </p:tav>
                                      </p:tavLst>
                                    </p:anim>
                                    <p:animEffect transition="in" filter="fade">
                                      <p:cBhvr>
                                        <p:cTn id="9" dur="500"/>
                                        <p:tgtEl>
                                          <p:spTgt spid="2937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43507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35076" name="Text Box 4"/>
          <p:cNvSpPr txBox="1">
            <a:spLocks noChangeArrowheads="1"/>
          </p:cNvSpPr>
          <p:nvPr/>
        </p:nvSpPr>
        <p:spPr bwMode="auto">
          <a:xfrm>
            <a:off x="762000" y="517525"/>
            <a:ext cx="7848600" cy="3194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90000"/>
              </a:lnSpc>
              <a:spcBef>
                <a:spcPct val="50000"/>
              </a:spcBef>
              <a:defRPr/>
            </a:pPr>
            <a:r>
              <a:rPr lang="zh-CN" altLang="en-US" smtClean="0">
                <a:solidFill>
                  <a:schemeClr val="bg1"/>
                </a:solidFill>
              </a:rPr>
              <a:t>“‘是时间承认我们所使用的系统对付具有时间量纲的事物来命名是</a:t>
            </a:r>
            <a:r>
              <a:rPr lang="zh-CN" altLang="en-US" smtClean="0">
                <a:solidFill>
                  <a:srgbClr val="FFFF00"/>
                </a:solidFill>
              </a:rPr>
              <a:t>不足够</a:t>
            </a:r>
            <a:r>
              <a:rPr lang="zh-CN" altLang="en-US" smtClean="0">
                <a:solidFill>
                  <a:schemeClr val="bg1"/>
                </a:solidFill>
              </a:rPr>
              <a:t>的。’。。。李基相信目前的各化石遗迹的</a:t>
            </a:r>
            <a:r>
              <a:rPr lang="zh-CN" altLang="en-US" smtClean="0">
                <a:solidFill>
                  <a:srgbClr val="FFFF00"/>
                </a:solidFill>
              </a:rPr>
              <a:t>困惑系统命名法</a:t>
            </a:r>
            <a:r>
              <a:rPr lang="zh-CN" altLang="en-US" smtClean="0">
                <a:solidFill>
                  <a:schemeClr val="bg1"/>
                </a:solidFill>
              </a:rPr>
              <a:t>正在使人‘</a:t>
            </a:r>
            <a:r>
              <a:rPr lang="zh-CN" altLang="en-US" smtClean="0">
                <a:solidFill>
                  <a:srgbClr val="FFFF00"/>
                </a:solidFill>
              </a:rPr>
              <a:t>转圈圈</a:t>
            </a:r>
            <a:r>
              <a:rPr lang="zh-CN" altLang="en-US" smtClean="0">
                <a:solidFill>
                  <a:schemeClr val="bg1"/>
                </a:solidFill>
              </a:rPr>
              <a:t>’。他确信‘若一个人从头开始并给予那些化石遗迹命新名，那人将提出一个与我们现在所看到的</a:t>
            </a:r>
            <a:r>
              <a:rPr lang="zh-CN" altLang="en-US" smtClean="0">
                <a:solidFill>
                  <a:srgbClr val="FFFF00"/>
                </a:solidFill>
              </a:rPr>
              <a:t>完全不一样</a:t>
            </a:r>
            <a:r>
              <a:rPr lang="zh-CN" altLang="en-US" smtClean="0">
                <a:solidFill>
                  <a:schemeClr val="bg1"/>
                </a:solidFill>
              </a:rPr>
              <a:t>的一幕。’”</a:t>
            </a:r>
            <a:endParaRPr lang="en-US" smtClean="0">
              <a:solidFill>
                <a:schemeClr val="bg1"/>
              </a:solidFill>
            </a:endParaRPr>
          </a:p>
        </p:txBody>
      </p:sp>
      <p:sp>
        <p:nvSpPr>
          <p:cNvPr id="6" name="Text Box 5"/>
          <p:cNvSpPr txBox="1">
            <a:spLocks noChangeArrowheads="1"/>
          </p:cNvSpPr>
          <p:nvPr/>
        </p:nvSpPr>
        <p:spPr bwMode="auto">
          <a:xfrm>
            <a:off x="838200" y="5570538"/>
            <a:ext cx="7391400" cy="830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zh-CN" altLang="en-US" sz="2400" smtClean="0">
                <a:solidFill>
                  <a:schemeClr val="bg1"/>
                </a:solidFill>
              </a:rPr>
              <a:t>匿名，“李基对于人类的年数改变主意，”</a:t>
            </a:r>
            <a:r>
              <a:rPr lang="zh-CN" altLang="en-US" sz="2400" i="1" smtClean="0">
                <a:solidFill>
                  <a:schemeClr val="bg1"/>
                </a:solidFill>
              </a:rPr>
              <a:t>新科学人</a:t>
            </a:r>
            <a:r>
              <a:rPr lang="zh-CN" altLang="en-US" sz="2400" smtClean="0">
                <a:solidFill>
                  <a:schemeClr val="bg1"/>
                </a:solidFill>
              </a:rPr>
              <a:t>， 第</a:t>
            </a:r>
            <a:r>
              <a:rPr lang="en-US" altLang="zh-CN" sz="2400" smtClean="0">
                <a:solidFill>
                  <a:schemeClr val="bg1"/>
                </a:solidFill>
              </a:rPr>
              <a:t>93</a:t>
            </a:r>
            <a:r>
              <a:rPr lang="zh-CN" altLang="en-US" sz="2400" smtClean="0">
                <a:solidFill>
                  <a:schemeClr val="bg1"/>
                </a:solidFill>
              </a:rPr>
              <a:t>期（</a:t>
            </a:r>
            <a:r>
              <a:rPr lang="en-US" altLang="zh-CN" sz="2400" smtClean="0">
                <a:solidFill>
                  <a:schemeClr val="bg1"/>
                </a:solidFill>
              </a:rPr>
              <a:t>1982</a:t>
            </a:r>
            <a:r>
              <a:rPr lang="zh-CN" altLang="en-US" sz="2400" smtClean="0">
                <a:solidFill>
                  <a:schemeClr val="bg1"/>
                </a:solidFill>
              </a:rPr>
              <a:t>年</a:t>
            </a:r>
            <a:r>
              <a:rPr lang="en-US" altLang="zh-CN" sz="2400" smtClean="0">
                <a:solidFill>
                  <a:schemeClr val="bg1"/>
                </a:solidFill>
              </a:rPr>
              <a:t>3</a:t>
            </a:r>
            <a:r>
              <a:rPr lang="zh-CN" altLang="en-US" sz="2400" smtClean="0">
                <a:solidFill>
                  <a:schemeClr val="bg1"/>
                </a:solidFill>
              </a:rPr>
              <a:t>月）， </a:t>
            </a:r>
            <a:r>
              <a:rPr lang="en-US" altLang="zh-CN" sz="2400" smtClean="0">
                <a:solidFill>
                  <a:schemeClr val="bg1"/>
                </a:solidFill>
              </a:rPr>
              <a:t>695</a:t>
            </a:r>
            <a:r>
              <a:rPr lang="zh-CN" altLang="en-US" sz="2400" smtClean="0">
                <a:solidFill>
                  <a:schemeClr val="bg1"/>
                </a:solidFill>
              </a:rPr>
              <a:t>页。</a:t>
            </a:r>
            <a:endParaRPr lang="en-US" sz="240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6098"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43609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36100" name="Text Box 4"/>
          <p:cNvSpPr txBox="1">
            <a:spLocks noChangeArrowheads="1"/>
          </p:cNvSpPr>
          <p:nvPr/>
        </p:nvSpPr>
        <p:spPr bwMode="auto">
          <a:xfrm>
            <a:off x="838200" y="1489075"/>
            <a:ext cx="7467600" cy="25542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90000"/>
              </a:lnSpc>
              <a:spcBef>
                <a:spcPct val="50000"/>
              </a:spcBef>
              <a:defRPr/>
            </a:pPr>
            <a:r>
              <a:rPr lang="zh-CN" altLang="en-US" smtClean="0">
                <a:solidFill>
                  <a:schemeClr val="bg1"/>
                </a:solidFill>
              </a:rPr>
              <a:t>“在肯尼亚所寻到的一头</a:t>
            </a:r>
            <a:r>
              <a:rPr lang="en-US" altLang="zh-CN" smtClean="0">
                <a:solidFill>
                  <a:schemeClr val="bg1"/>
                </a:solidFill>
              </a:rPr>
              <a:t>250</a:t>
            </a:r>
            <a:r>
              <a:rPr lang="zh-CN" altLang="en-US" smtClean="0">
                <a:solidFill>
                  <a:schemeClr val="bg1"/>
                </a:solidFill>
              </a:rPr>
              <a:t>万岁的颅骨在肯尼亚</a:t>
            </a:r>
            <a:r>
              <a:rPr lang="zh-CN" altLang="en-US" smtClean="0">
                <a:solidFill>
                  <a:srgbClr val="FFFF00"/>
                </a:solidFill>
              </a:rPr>
              <a:t>推翻了之前所有对</a:t>
            </a:r>
            <a:r>
              <a:rPr lang="zh-CN" altLang="en-US" smtClean="0">
                <a:solidFill>
                  <a:schemeClr val="bg1"/>
                </a:solidFill>
              </a:rPr>
              <a:t>早期人类进化</a:t>
            </a:r>
            <a:r>
              <a:rPr lang="zh-CN" altLang="en-US" smtClean="0">
                <a:solidFill>
                  <a:srgbClr val="FFFF00"/>
                </a:solidFill>
              </a:rPr>
              <a:t>的观念。   </a:t>
            </a:r>
            <a:endParaRPr lang="en-US" altLang="zh-CN" smtClean="0">
              <a:solidFill>
                <a:srgbClr val="FFFF00"/>
              </a:solidFill>
            </a:endParaRPr>
          </a:p>
          <a:p>
            <a:pPr>
              <a:lnSpc>
                <a:spcPct val="90000"/>
              </a:lnSpc>
              <a:spcBef>
                <a:spcPct val="50000"/>
              </a:spcBef>
              <a:defRPr/>
            </a:pPr>
            <a:r>
              <a:rPr lang="zh-CN" altLang="en-US" smtClean="0">
                <a:solidFill>
                  <a:srgbClr val="FFFF00"/>
                </a:solidFill>
              </a:rPr>
              <a:t>我们不再知道谁产生了谁</a:t>
            </a:r>
            <a:r>
              <a:rPr lang="en-US" altLang="zh-CN" smtClean="0">
                <a:solidFill>
                  <a:srgbClr val="FFFF00"/>
                </a:solidFill>
              </a:rPr>
              <a:t>—</a:t>
            </a:r>
            <a:r>
              <a:rPr lang="zh-CN" altLang="en-US" smtClean="0">
                <a:solidFill>
                  <a:srgbClr val="FFFF00"/>
                </a:solidFill>
              </a:rPr>
              <a:t>甚至可能连如何或我们几时开始存在</a:t>
            </a:r>
            <a:r>
              <a:rPr lang="zh-CN" altLang="en-US" smtClean="0">
                <a:solidFill>
                  <a:schemeClr val="bg1"/>
                </a:solidFill>
              </a:rPr>
              <a:t>我们都不知道。”</a:t>
            </a:r>
            <a:endParaRPr lang="en-US" smtClean="0">
              <a:solidFill>
                <a:schemeClr val="bg1"/>
              </a:solidFill>
            </a:endParaRPr>
          </a:p>
        </p:txBody>
      </p:sp>
      <p:sp>
        <p:nvSpPr>
          <p:cNvPr id="2436101" name="Text Box 5"/>
          <p:cNvSpPr txBox="1">
            <a:spLocks noChangeArrowheads="1"/>
          </p:cNvSpPr>
          <p:nvPr/>
        </p:nvSpPr>
        <p:spPr bwMode="auto">
          <a:xfrm>
            <a:off x="914400" y="623888"/>
            <a:ext cx="7391400"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800" dirty="0">
                <a:solidFill>
                  <a:schemeClr val="bg1"/>
                </a:solidFill>
                <a:cs typeface="+mn-cs"/>
              </a:rPr>
              <a:t>关于南方古猿的文章在</a:t>
            </a:r>
            <a:r>
              <a:rPr lang="en-US" sz="2800" dirty="0">
                <a:solidFill>
                  <a:srgbClr val="FFFF00"/>
                </a:solidFill>
                <a:cs typeface="+mn-cs"/>
              </a:rPr>
              <a:t>1986</a:t>
            </a:r>
            <a:r>
              <a:rPr lang="zh-CN" altLang="en-US" sz="2800" dirty="0">
                <a:solidFill>
                  <a:srgbClr val="FFFF00"/>
                </a:solidFill>
                <a:cs typeface="+mn-cs"/>
              </a:rPr>
              <a:t>年开始：</a:t>
            </a:r>
            <a:endParaRPr lang="en-US" sz="2800" dirty="0">
              <a:solidFill>
                <a:schemeClr val="bg1"/>
              </a:solidFill>
              <a:cs typeface="+mn-cs"/>
            </a:endParaRPr>
          </a:p>
        </p:txBody>
      </p:sp>
      <p:sp>
        <p:nvSpPr>
          <p:cNvPr id="2436102" name="Text Box 6"/>
          <p:cNvSpPr txBox="1">
            <a:spLocks noChangeArrowheads="1"/>
          </p:cNvSpPr>
          <p:nvPr/>
        </p:nvSpPr>
        <p:spPr bwMode="auto">
          <a:xfrm>
            <a:off x="762000" y="5029200"/>
            <a:ext cx="7696200" cy="800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defRPr/>
            </a:pPr>
            <a:r>
              <a:rPr lang="zh-CN" altLang="en-US" sz="2300" smtClean="0">
                <a:solidFill>
                  <a:schemeClr val="bg1"/>
                </a:solidFill>
              </a:rPr>
              <a:t>希普曼，</a:t>
            </a:r>
            <a:r>
              <a:rPr lang="en-US" sz="2300" smtClean="0">
                <a:solidFill>
                  <a:schemeClr val="bg1"/>
                </a:solidFill>
              </a:rPr>
              <a:t>(</a:t>
            </a:r>
            <a:r>
              <a:rPr lang="zh-CN" altLang="en-US" sz="2300" smtClean="0">
                <a:solidFill>
                  <a:schemeClr val="bg1"/>
                </a:solidFill>
              </a:rPr>
              <a:t>古生物学家，约翰</a:t>
            </a:r>
            <a:r>
              <a:rPr lang="en-US" altLang="zh-CN" sz="2300" smtClean="0">
                <a:solidFill>
                  <a:schemeClr val="bg1"/>
                </a:solidFill>
              </a:rPr>
              <a:t>·</a:t>
            </a:r>
            <a:r>
              <a:rPr lang="zh-CN" altLang="en-US" sz="2300" smtClean="0">
                <a:solidFill>
                  <a:schemeClr val="bg1"/>
                </a:solidFill>
              </a:rPr>
              <a:t>霍普金斯医学院），</a:t>
            </a:r>
            <a:r>
              <a:rPr lang="en-US" altLang="zh-TW" sz="2300" smtClean="0">
                <a:solidFill>
                  <a:schemeClr val="bg1"/>
                </a:solidFill>
              </a:rPr>
              <a:t>《</a:t>
            </a:r>
            <a:r>
              <a:rPr lang="zh-TW" altLang="en-US" sz="2300" smtClean="0">
                <a:solidFill>
                  <a:schemeClr val="bg1"/>
                </a:solidFill>
              </a:rPr>
              <a:t>人類里程樹難理解的分支</a:t>
            </a:r>
            <a:r>
              <a:rPr lang="en-US" altLang="zh-TW" sz="2300" smtClean="0">
                <a:solidFill>
                  <a:schemeClr val="bg1"/>
                </a:solidFill>
              </a:rPr>
              <a:t>》</a:t>
            </a:r>
            <a:r>
              <a:rPr lang="zh-CN" altLang="en-US" sz="2300" smtClean="0">
                <a:solidFill>
                  <a:schemeClr val="bg1"/>
                </a:solidFill>
              </a:rPr>
              <a:t>，发现杂志 （</a:t>
            </a:r>
            <a:r>
              <a:rPr lang="en-US" altLang="zh-CN" sz="2300" smtClean="0">
                <a:solidFill>
                  <a:schemeClr val="bg1"/>
                </a:solidFill>
              </a:rPr>
              <a:t>1986</a:t>
            </a:r>
            <a:r>
              <a:rPr lang="zh-CN" altLang="en-US" sz="2300" smtClean="0">
                <a:solidFill>
                  <a:schemeClr val="bg1"/>
                </a:solidFill>
              </a:rPr>
              <a:t>年</a:t>
            </a:r>
            <a:r>
              <a:rPr lang="en-US" altLang="zh-CN" sz="2300" smtClean="0">
                <a:solidFill>
                  <a:schemeClr val="bg1"/>
                </a:solidFill>
              </a:rPr>
              <a:t>9</a:t>
            </a:r>
            <a:r>
              <a:rPr lang="zh-CN" altLang="en-US" sz="2300" smtClean="0">
                <a:solidFill>
                  <a:schemeClr val="bg1"/>
                </a:solidFill>
              </a:rPr>
              <a:t>月），封面、</a:t>
            </a:r>
            <a:r>
              <a:rPr lang="en-US" altLang="zh-CN" sz="2300" smtClean="0">
                <a:solidFill>
                  <a:schemeClr val="bg1"/>
                </a:solidFill>
              </a:rPr>
              <a:t>89</a:t>
            </a:r>
            <a:r>
              <a:rPr lang="zh-CN" altLang="en-US" sz="2300" smtClean="0">
                <a:solidFill>
                  <a:schemeClr val="bg1"/>
                </a:solidFill>
              </a:rPr>
              <a:t>页。</a:t>
            </a:r>
            <a:endParaRPr lang="en-US" sz="230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6100"/>
                                        </p:tgtEl>
                                        <p:attrNameLst>
                                          <p:attrName>style.visibility</p:attrName>
                                        </p:attrNameLst>
                                      </p:cBhvr>
                                      <p:to>
                                        <p:strVal val="visible"/>
                                      </p:to>
                                    </p:set>
                                    <p:anim calcmode="lin" valueType="num">
                                      <p:cBhvr>
                                        <p:cTn id="7" dur="500" fill="hold"/>
                                        <p:tgtEl>
                                          <p:spTgt spid="2436100"/>
                                        </p:tgtEl>
                                        <p:attrNameLst>
                                          <p:attrName>ppt_w</p:attrName>
                                        </p:attrNameLst>
                                      </p:cBhvr>
                                      <p:tavLst>
                                        <p:tav tm="0">
                                          <p:val>
                                            <p:fltVal val="0"/>
                                          </p:val>
                                        </p:tav>
                                        <p:tav tm="100000">
                                          <p:val>
                                            <p:strVal val="#ppt_w"/>
                                          </p:val>
                                        </p:tav>
                                      </p:tavLst>
                                    </p:anim>
                                    <p:anim calcmode="lin" valueType="num">
                                      <p:cBhvr>
                                        <p:cTn id="8" dur="500" fill="hold"/>
                                        <p:tgtEl>
                                          <p:spTgt spid="2436100"/>
                                        </p:tgtEl>
                                        <p:attrNameLst>
                                          <p:attrName>ppt_h</p:attrName>
                                        </p:attrNameLst>
                                      </p:cBhvr>
                                      <p:tavLst>
                                        <p:tav tm="0">
                                          <p:val>
                                            <p:fltVal val="0"/>
                                          </p:val>
                                        </p:tav>
                                        <p:tav tm="100000">
                                          <p:val>
                                            <p:strVal val="#ppt_h"/>
                                          </p:val>
                                        </p:tav>
                                      </p:tavLst>
                                    </p:anim>
                                    <p:animEffect transition="in" filter="fade">
                                      <p:cBhvr>
                                        <p:cTn id="9" dur="500"/>
                                        <p:tgtEl>
                                          <p:spTgt spid="2436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6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eaLnBrk="1" hangingPunct="1">
              <a:defRPr/>
            </a:pPr>
            <a:r>
              <a:rPr lang="en-US" smtClean="0">
                <a:cs typeface="+mj-cs"/>
              </a:rPr>
              <a:t>Human evolution chart 1979-86</a:t>
            </a:r>
          </a:p>
        </p:txBody>
      </p:sp>
      <p:pic>
        <p:nvPicPr>
          <p:cNvPr id="311305" name="Picture 9" descr="Human evol chart1979-198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1024" t="9236" r="14815" b="4012"/>
          <a:stretch>
            <a:fillRect/>
          </a:stretch>
        </p:blipFill>
        <p:spPr>
          <a:xfrm>
            <a:off x="1752600" y="836613"/>
            <a:ext cx="5638800" cy="58689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11306" name="Text Box 10"/>
          <p:cNvSpPr txBox="1">
            <a:spLocks noChangeArrowheads="1"/>
          </p:cNvSpPr>
          <p:nvPr/>
        </p:nvSpPr>
        <p:spPr bwMode="auto">
          <a:xfrm>
            <a:off x="0" y="3810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dirty="0">
                <a:solidFill>
                  <a:schemeClr val="bg1"/>
                </a:solidFill>
                <a:cs typeface="+mn-cs"/>
              </a:rPr>
              <a:t>（</a:t>
            </a:r>
            <a:r>
              <a:rPr lang="en-US" dirty="0" err="1">
                <a:solidFill>
                  <a:schemeClr val="bg1"/>
                </a:solidFill>
                <a:cs typeface="+mn-cs"/>
              </a:rPr>
              <a:t>Johanson</a:t>
            </a:r>
            <a:r>
              <a:rPr lang="zh-CN" altLang="en-US" dirty="0">
                <a:solidFill>
                  <a:schemeClr val="bg1"/>
                </a:solidFill>
                <a:cs typeface="+mn-cs"/>
              </a:rPr>
              <a:t>与</a:t>
            </a:r>
            <a:r>
              <a:rPr lang="en-US" dirty="0">
                <a:solidFill>
                  <a:schemeClr val="bg1"/>
                </a:solidFill>
                <a:cs typeface="+mn-cs"/>
              </a:rPr>
              <a:t>White</a:t>
            </a:r>
            <a:r>
              <a:rPr lang="zh-CN" altLang="en-US" dirty="0">
                <a:solidFill>
                  <a:schemeClr val="bg1"/>
                </a:solidFill>
                <a:cs typeface="+mn-cs"/>
              </a:rPr>
              <a:t>之后）</a:t>
            </a:r>
            <a:endParaRPr lang="en-US" dirty="0">
              <a:solidFill>
                <a:schemeClr val="bg1"/>
              </a:solidFill>
              <a:cs typeface="+mn-cs"/>
            </a:endParaRPr>
          </a:p>
        </p:txBody>
      </p:sp>
      <p:sp>
        <p:nvSpPr>
          <p:cNvPr id="311307" name="Text Box 11"/>
          <p:cNvSpPr txBox="1">
            <a:spLocks noChangeArrowheads="1"/>
          </p:cNvSpPr>
          <p:nvPr/>
        </p:nvSpPr>
        <p:spPr bwMode="auto">
          <a:xfrm>
            <a:off x="0" y="7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400" dirty="0">
                <a:solidFill>
                  <a:srgbClr val="FFFF00"/>
                </a:solidFill>
                <a:cs typeface="+mn-cs"/>
              </a:rPr>
              <a:t>人类进化论的理论</a:t>
            </a:r>
            <a:r>
              <a:rPr lang="en-US" sz="2400" dirty="0">
                <a:solidFill>
                  <a:srgbClr val="FFFF00"/>
                </a:solidFill>
                <a:cs typeface="+mn-cs"/>
              </a:rPr>
              <a:t> 1979</a:t>
            </a:r>
            <a:r>
              <a:rPr lang="zh-CN" altLang="en-US" sz="2400" dirty="0">
                <a:solidFill>
                  <a:srgbClr val="FFFF00"/>
                </a:solidFill>
                <a:cs typeface="+mn-cs"/>
              </a:rPr>
              <a:t>年</a:t>
            </a:r>
            <a:r>
              <a:rPr lang="en-US" sz="2400" dirty="0">
                <a:solidFill>
                  <a:srgbClr val="FFFF00"/>
                </a:solidFill>
                <a:cs typeface="+mn-cs"/>
              </a:rPr>
              <a:t>-1986</a:t>
            </a:r>
            <a:r>
              <a:rPr lang="zh-CN" altLang="en-US" sz="2400" dirty="0">
                <a:solidFill>
                  <a:srgbClr val="FFFF00"/>
                </a:solidFill>
                <a:cs typeface="+mn-cs"/>
              </a:rPr>
              <a:t>年</a:t>
            </a:r>
            <a:endParaRPr lang="en-US" sz="2400" dirty="0">
              <a:solidFill>
                <a:srgbClr val="FFFF00"/>
              </a:solidFill>
              <a:cs typeface="+mn-cs"/>
            </a:endParaRPr>
          </a:p>
        </p:txBody>
      </p:sp>
      <p:sp>
        <p:nvSpPr>
          <p:cNvPr id="309253" name="TextBox 1"/>
          <p:cNvSpPr txBox="1">
            <a:spLocks noChangeArrowheads="1"/>
          </p:cNvSpPr>
          <p:nvPr/>
        </p:nvSpPr>
        <p:spPr bwMode="auto">
          <a:xfrm>
            <a:off x="2914650" y="990600"/>
            <a:ext cx="60960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现代人</a:t>
            </a:r>
            <a:endParaRPr lang="en-US" sz="1100"/>
          </a:p>
        </p:txBody>
      </p:sp>
      <p:sp>
        <p:nvSpPr>
          <p:cNvPr id="309254" name="TextBox 6"/>
          <p:cNvSpPr txBox="1">
            <a:spLocks noChangeArrowheads="1"/>
          </p:cNvSpPr>
          <p:nvPr/>
        </p:nvSpPr>
        <p:spPr bwMode="auto">
          <a:xfrm>
            <a:off x="3990975" y="1428750"/>
            <a:ext cx="933450" cy="26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尼安德特人</a:t>
            </a:r>
            <a:endParaRPr lang="en-US" sz="1100"/>
          </a:p>
        </p:txBody>
      </p:sp>
      <p:sp>
        <p:nvSpPr>
          <p:cNvPr id="309255" name="TextBox 7"/>
          <p:cNvSpPr txBox="1">
            <a:spLocks noChangeArrowheads="1"/>
          </p:cNvSpPr>
          <p:nvPr/>
        </p:nvSpPr>
        <p:spPr bwMode="auto">
          <a:xfrm>
            <a:off x="5105400" y="1524000"/>
            <a:ext cx="76200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1100"/>
              <a:t>绝种</a:t>
            </a:r>
            <a:endParaRPr lang="en-US" sz="1100"/>
          </a:p>
        </p:txBody>
      </p:sp>
      <p:sp>
        <p:nvSpPr>
          <p:cNvPr id="309256" name="TextBox 8"/>
          <p:cNvSpPr txBox="1">
            <a:spLocks noChangeArrowheads="1"/>
          </p:cNvSpPr>
          <p:nvPr/>
        </p:nvSpPr>
        <p:spPr bwMode="auto">
          <a:xfrm>
            <a:off x="2990850" y="2368550"/>
            <a:ext cx="923925"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100"/>
              <a:t>直立人</a:t>
            </a:r>
            <a:endParaRPr lang="en-US" sz="1100"/>
          </a:p>
        </p:txBody>
      </p:sp>
      <p:sp>
        <p:nvSpPr>
          <p:cNvPr id="309257" name="TextBox 9"/>
          <p:cNvSpPr txBox="1">
            <a:spLocks noChangeArrowheads="1"/>
          </p:cNvSpPr>
          <p:nvPr/>
        </p:nvSpPr>
        <p:spPr bwMode="auto">
          <a:xfrm>
            <a:off x="2838450" y="1547813"/>
            <a:ext cx="838200"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100"/>
              <a:t>古代智人</a:t>
            </a:r>
            <a:endParaRPr lang="en-US" sz="1100"/>
          </a:p>
        </p:txBody>
      </p:sp>
      <p:sp>
        <p:nvSpPr>
          <p:cNvPr id="309258" name="TextBox 10"/>
          <p:cNvSpPr txBox="1">
            <a:spLocks noChangeArrowheads="1"/>
          </p:cNvSpPr>
          <p:nvPr/>
        </p:nvSpPr>
        <p:spPr bwMode="auto">
          <a:xfrm>
            <a:off x="3238500" y="2824163"/>
            <a:ext cx="800100"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100"/>
              <a:t>能人</a:t>
            </a:r>
            <a:endParaRPr lang="en-US" sz="1100"/>
          </a:p>
        </p:txBody>
      </p:sp>
      <p:sp>
        <p:nvSpPr>
          <p:cNvPr id="309259" name="TextBox 13"/>
          <p:cNvSpPr txBox="1">
            <a:spLocks noChangeArrowheads="1"/>
          </p:cNvSpPr>
          <p:nvPr/>
        </p:nvSpPr>
        <p:spPr bwMode="auto">
          <a:xfrm>
            <a:off x="4724400" y="5105400"/>
            <a:ext cx="12954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阿法南方古猿</a:t>
            </a:r>
            <a:endParaRPr lang="en-US" altLang="zh-CN" sz="1100"/>
          </a:p>
          <a:p>
            <a:pPr eaLnBrk="1" hangingPunct="1"/>
            <a:r>
              <a:rPr lang="zh-CN" altLang="en-US" sz="1100"/>
              <a:t>（包括露西）</a:t>
            </a:r>
            <a:endParaRPr lang="en-US" sz="1100"/>
          </a:p>
        </p:txBody>
      </p:sp>
      <p:sp>
        <p:nvSpPr>
          <p:cNvPr id="309260" name="TextBox 14"/>
          <p:cNvSpPr txBox="1">
            <a:spLocks noChangeArrowheads="1"/>
          </p:cNvSpPr>
          <p:nvPr/>
        </p:nvSpPr>
        <p:spPr bwMode="auto">
          <a:xfrm>
            <a:off x="4953000" y="4090988"/>
            <a:ext cx="1905000"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非洲南方古猿（包括汤恩）</a:t>
            </a:r>
            <a:endParaRPr lang="en-US" sz="1100"/>
          </a:p>
        </p:txBody>
      </p:sp>
      <p:sp>
        <p:nvSpPr>
          <p:cNvPr id="309261" name="TextBox 15"/>
          <p:cNvSpPr txBox="1">
            <a:spLocks noChangeArrowheads="1"/>
          </p:cNvSpPr>
          <p:nvPr/>
        </p:nvSpPr>
        <p:spPr bwMode="auto">
          <a:xfrm>
            <a:off x="5257800" y="2828925"/>
            <a:ext cx="121920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粗壮种南方古猿</a:t>
            </a:r>
            <a:endParaRPr lang="en-US" sz="1100"/>
          </a:p>
        </p:txBody>
      </p:sp>
      <p:sp>
        <p:nvSpPr>
          <p:cNvPr id="309262" name="TextBox 16"/>
          <p:cNvSpPr txBox="1">
            <a:spLocks noChangeArrowheads="1"/>
          </p:cNvSpPr>
          <p:nvPr/>
        </p:nvSpPr>
        <p:spPr bwMode="auto">
          <a:xfrm>
            <a:off x="5486400" y="1905000"/>
            <a:ext cx="106680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鲍氏南方古猿</a:t>
            </a:r>
            <a:endParaRPr lang="en-US" sz="11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pPr eaLnBrk="1" hangingPunct="1">
              <a:defRPr/>
            </a:pPr>
            <a:r>
              <a:rPr lang="en-US" dirty="0" smtClean="0">
                <a:cs typeface="+mj-cs"/>
              </a:rPr>
              <a:t>Human evolution chart post-1986</a:t>
            </a:r>
          </a:p>
        </p:txBody>
      </p:sp>
      <p:sp>
        <p:nvSpPr>
          <p:cNvPr id="313348" name="Text Box 4"/>
          <p:cNvSpPr txBox="1">
            <a:spLocks noChangeArrowheads="1"/>
          </p:cNvSpPr>
          <p:nvPr/>
        </p:nvSpPr>
        <p:spPr bwMode="auto">
          <a:xfrm>
            <a:off x="0" y="3810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dirty="0">
                <a:solidFill>
                  <a:schemeClr val="bg1"/>
                </a:solidFill>
                <a:cs typeface="+mn-cs"/>
              </a:rPr>
              <a:t>（</a:t>
            </a:r>
            <a:r>
              <a:rPr lang="en-US" dirty="0" err="1">
                <a:solidFill>
                  <a:schemeClr val="bg1"/>
                </a:solidFill>
                <a:cs typeface="+mn-cs"/>
              </a:rPr>
              <a:t>Johanson</a:t>
            </a:r>
            <a:r>
              <a:rPr lang="zh-CN" altLang="en-US" dirty="0">
                <a:solidFill>
                  <a:schemeClr val="bg1"/>
                </a:solidFill>
                <a:cs typeface="+mn-cs"/>
              </a:rPr>
              <a:t>与</a:t>
            </a:r>
            <a:r>
              <a:rPr lang="en-US" dirty="0">
                <a:solidFill>
                  <a:schemeClr val="bg1"/>
                </a:solidFill>
                <a:cs typeface="+mn-cs"/>
              </a:rPr>
              <a:t>White</a:t>
            </a:r>
            <a:r>
              <a:rPr lang="zh-CN" altLang="en-US" dirty="0">
                <a:solidFill>
                  <a:schemeClr val="bg1"/>
                </a:solidFill>
                <a:cs typeface="+mn-cs"/>
              </a:rPr>
              <a:t>之后）</a:t>
            </a:r>
            <a:endParaRPr lang="en-US" dirty="0">
              <a:solidFill>
                <a:schemeClr val="bg1"/>
              </a:solidFill>
              <a:cs typeface="+mn-cs"/>
            </a:endParaRPr>
          </a:p>
        </p:txBody>
      </p:sp>
      <p:sp>
        <p:nvSpPr>
          <p:cNvPr id="313349" name="Text Box 5"/>
          <p:cNvSpPr txBox="1">
            <a:spLocks noChangeArrowheads="1"/>
          </p:cNvSpPr>
          <p:nvPr/>
        </p:nvSpPr>
        <p:spPr bwMode="auto">
          <a:xfrm>
            <a:off x="0" y="7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400" dirty="0">
                <a:solidFill>
                  <a:srgbClr val="FFFF00"/>
                </a:solidFill>
                <a:cs typeface="+mn-cs"/>
              </a:rPr>
              <a:t>人类进化论的理论，后</a:t>
            </a:r>
            <a:r>
              <a:rPr lang="en-US" sz="2400" dirty="0">
                <a:solidFill>
                  <a:srgbClr val="FFFF00"/>
                </a:solidFill>
                <a:cs typeface="+mn-cs"/>
              </a:rPr>
              <a:t>1986</a:t>
            </a:r>
            <a:r>
              <a:rPr lang="zh-CN" altLang="en-US" sz="2400" dirty="0">
                <a:solidFill>
                  <a:srgbClr val="FFFF00"/>
                </a:solidFill>
                <a:cs typeface="+mn-cs"/>
              </a:rPr>
              <a:t>年</a:t>
            </a:r>
            <a:endParaRPr lang="en-US" sz="2400" dirty="0">
              <a:solidFill>
                <a:srgbClr val="FFFF00"/>
              </a:solidFill>
              <a:cs typeface="+mn-cs"/>
            </a:endParaRPr>
          </a:p>
        </p:txBody>
      </p:sp>
      <p:pic>
        <p:nvPicPr>
          <p:cNvPr id="313351" name="Picture 7" descr="Human evol chart-198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529" t="7869" r="12820" b="3802"/>
          <a:stretch>
            <a:fillRect/>
          </a:stretch>
        </p:blipFill>
        <p:spPr>
          <a:xfrm>
            <a:off x="1858963" y="838200"/>
            <a:ext cx="5424487" cy="5867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11301" name="TextBox 5"/>
          <p:cNvSpPr txBox="1">
            <a:spLocks noChangeArrowheads="1"/>
          </p:cNvSpPr>
          <p:nvPr/>
        </p:nvSpPr>
        <p:spPr bwMode="auto">
          <a:xfrm>
            <a:off x="2819400" y="1033463"/>
            <a:ext cx="609600"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现代人</a:t>
            </a:r>
            <a:endParaRPr lang="en-US" sz="1100"/>
          </a:p>
        </p:txBody>
      </p:sp>
      <p:sp>
        <p:nvSpPr>
          <p:cNvPr id="311302" name="TextBox 6"/>
          <p:cNvSpPr txBox="1">
            <a:spLocks noChangeArrowheads="1"/>
          </p:cNvSpPr>
          <p:nvPr/>
        </p:nvSpPr>
        <p:spPr bwMode="auto">
          <a:xfrm>
            <a:off x="2743200" y="1600200"/>
            <a:ext cx="83820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100"/>
              <a:t>古代智人</a:t>
            </a:r>
            <a:endParaRPr lang="en-US" sz="1100"/>
          </a:p>
        </p:txBody>
      </p:sp>
      <p:sp>
        <p:nvSpPr>
          <p:cNvPr id="311303" name="TextBox 7"/>
          <p:cNvSpPr txBox="1">
            <a:spLocks noChangeArrowheads="1"/>
          </p:cNvSpPr>
          <p:nvPr/>
        </p:nvSpPr>
        <p:spPr bwMode="auto">
          <a:xfrm>
            <a:off x="2886075" y="2368550"/>
            <a:ext cx="923925"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100"/>
              <a:t>直立人</a:t>
            </a:r>
            <a:endParaRPr lang="en-US" sz="1100"/>
          </a:p>
        </p:txBody>
      </p:sp>
      <p:sp>
        <p:nvSpPr>
          <p:cNvPr id="311304" name="TextBox 8"/>
          <p:cNvSpPr txBox="1">
            <a:spLocks noChangeArrowheads="1"/>
          </p:cNvSpPr>
          <p:nvPr/>
        </p:nvSpPr>
        <p:spPr bwMode="auto">
          <a:xfrm>
            <a:off x="2809875" y="2862263"/>
            <a:ext cx="1152525"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100"/>
              <a:t>能人（或一部分）</a:t>
            </a:r>
            <a:endParaRPr lang="en-US" sz="1100"/>
          </a:p>
        </p:txBody>
      </p:sp>
      <p:sp>
        <p:nvSpPr>
          <p:cNvPr id="311305" name="TextBox 9"/>
          <p:cNvSpPr txBox="1">
            <a:spLocks noChangeArrowheads="1"/>
          </p:cNvSpPr>
          <p:nvPr/>
        </p:nvSpPr>
        <p:spPr bwMode="auto">
          <a:xfrm>
            <a:off x="3886200" y="1447800"/>
            <a:ext cx="93345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尼安德特人</a:t>
            </a:r>
            <a:endParaRPr lang="en-US" sz="1100"/>
          </a:p>
        </p:txBody>
      </p:sp>
      <p:sp>
        <p:nvSpPr>
          <p:cNvPr id="311306" name="TextBox 10"/>
          <p:cNvSpPr txBox="1">
            <a:spLocks noChangeArrowheads="1"/>
          </p:cNvSpPr>
          <p:nvPr/>
        </p:nvSpPr>
        <p:spPr bwMode="auto">
          <a:xfrm>
            <a:off x="5105400" y="1524000"/>
            <a:ext cx="76200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绝种</a:t>
            </a:r>
            <a:endParaRPr lang="en-US" sz="1100"/>
          </a:p>
        </p:txBody>
      </p:sp>
      <p:sp>
        <p:nvSpPr>
          <p:cNvPr id="311307" name="TextBox 11"/>
          <p:cNvSpPr txBox="1">
            <a:spLocks noChangeArrowheads="1"/>
          </p:cNvSpPr>
          <p:nvPr/>
        </p:nvSpPr>
        <p:spPr bwMode="auto">
          <a:xfrm>
            <a:off x="5410200" y="2176463"/>
            <a:ext cx="1066800"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鲍氏南方古猿</a:t>
            </a:r>
            <a:endParaRPr lang="en-US" sz="1100"/>
          </a:p>
        </p:txBody>
      </p:sp>
      <p:sp>
        <p:nvSpPr>
          <p:cNvPr id="311308" name="TextBox 12"/>
          <p:cNvSpPr txBox="1">
            <a:spLocks noChangeArrowheads="1"/>
          </p:cNvSpPr>
          <p:nvPr/>
        </p:nvSpPr>
        <p:spPr bwMode="auto">
          <a:xfrm>
            <a:off x="2362200" y="3962400"/>
            <a:ext cx="19050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100"/>
              <a:t>非洲南方古猿</a:t>
            </a:r>
            <a:r>
              <a:rPr lang="en-US" altLang="zh-CN" sz="1100"/>
              <a:t/>
            </a:r>
            <a:br>
              <a:rPr lang="en-US" altLang="zh-CN" sz="1100"/>
            </a:br>
            <a:r>
              <a:rPr lang="zh-CN" altLang="en-US" sz="1100"/>
              <a:t>（包括汤恩）</a:t>
            </a:r>
            <a:endParaRPr lang="en-US" sz="1100"/>
          </a:p>
        </p:txBody>
      </p:sp>
      <p:sp>
        <p:nvSpPr>
          <p:cNvPr id="311309" name="TextBox 13"/>
          <p:cNvSpPr txBox="1">
            <a:spLocks noChangeArrowheads="1"/>
          </p:cNvSpPr>
          <p:nvPr/>
        </p:nvSpPr>
        <p:spPr bwMode="auto">
          <a:xfrm>
            <a:off x="4619625" y="5105400"/>
            <a:ext cx="1685925"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阿法南方古猿</a:t>
            </a:r>
            <a:endParaRPr lang="en-US" altLang="zh-CN" sz="1100"/>
          </a:p>
          <a:p>
            <a:pPr eaLnBrk="1" hangingPunct="1"/>
            <a:r>
              <a:rPr lang="zh-CN" altLang="en-US" sz="1100"/>
              <a:t>（包括露西）</a:t>
            </a:r>
            <a:endParaRPr lang="en-US" sz="1100"/>
          </a:p>
        </p:txBody>
      </p:sp>
      <p:sp>
        <p:nvSpPr>
          <p:cNvPr id="311310" name="TextBox 14"/>
          <p:cNvSpPr txBox="1">
            <a:spLocks noChangeArrowheads="1"/>
          </p:cNvSpPr>
          <p:nvPr/>
        </p:nvSpPr>
        <p:spPr bwMode="auto">
          <a:xfrm>
            <a:off x="4200525" y="2684463"/>
            <a:ext cx="771525" cy="430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100"/>
              <a:t>粗壮种</a:t>
            </a:r>
            <a:endParaRPr lang="en-US" altLang="zh-CN" sz="1100"/>
          </a:p>
          <a:p>
            <a:pPr algn="r" eaLnBrk="1" hangingPunct="1"/>
            <a:r>
              <a:rPr lang="zh-CN" altLang="en-US" sz="1100"/>
              <a:t>南方古猿</a:t>
            </a:r>
            <a:endParaRPr lang="en-US" sz="1100"/>
          </a:p>
        </p:txBody>
      </p:sp>
      <p:sp>
        <p:nvSpPr>
          <p:cNvPr id="311311" name="TextBox 15"/>
          <p:cNvSpPr txBox="1">
            <a:spLocks noChangeArrowheads="1"/>
          </p:cNvSpPr>
          <p:nvPr/>
        </p:nvSpPr>
        <p:spPr bwMode="auto">
          <a:xfrm>
            <a:off x="5448300" y="3768725"/>
            <a:ext cx="1295400"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1100"/>
              <a:t> 埃塞俄比亚傍人</a:t>
            </a:r>
            <a:endParaRPr lang="en-US" sz="11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22" name="Rectangle 2"/>
          <p:cNvSpPr>
            <a:spLocks noGrp="1" noChangeArrowheads="1"/>
          </p:cNvSpPr>
          <p:nvPr>
            <p:ph type="title"/>
          </p:nvPr>
        </p:nvSpPr>
        <p:spPr/>
        <p:txBody>
          <a:bodyPr/>
          <a:lstStyle/>
          <a:p>
            <a:pPr eaLnBrk="1" hangingPunct="1">
              <a:defRPr/>
            </a:pPr>
            <a:r>
              <a:rPr lang="en-US" smtClean="0">
                <a:cs typeface="+mj-cs"/>
              </a:rPr>
              <a:t>Shipman 1986</a:t>
            </a:r>
          </a:p>
        </p:txBody>
      </p:sp>
      <p:pic>
        <p:nvPicPr>
          <p:cNvPr id="243712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37124" name="Text Box 4"/>
          <p:cNvSpPr txBox="1">
            <a:spLocks noChangeArrowheads="1"/>
          </p:cNvSpPr>
          <p:nvPr/>
        </p:nvSpPr>
        <p:spPr bwMode="auto">
          <a:xfrm>
            <a:off x="793750" y="822325"/>
            <a:ext cx="7772400" cy="3097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90000"/>
              </a:lnSpc>
              <a:spcBef>
                <a:spcPct val="50000"/>
              </a:spcBef>
              <a:defRPr/>
            </a:pPr>
            <a:r>
              <a:rPr lang="zh-CN" altLang="en-US" sz="3100" smtClean="0">
                <a:solidFill>
                  <a:schemeClr val="bg1"/>
                </a:solidFill>
              </a:rPr>
              <a:t>“最重要的是庞大的工程需要进行。这是古生物学新的时代。 </a:t>
            </a:r>
            <a:r>
              <a:rPr lang="zh-CN" altLang="en-US" sz="3100" smtClean="0">
                <a:solidFill>
                  <a:srgbClr val="FFFF00"/>
                </a:solidFill>
              </a:rPr>
              <a:t>我们以为我们相当了解的事，却不然，。。。</a:t>
            </a:r>
            <a:r>
              <a:rPr lang="zh-CN" altLang="en-US" sz="3100" smtClean="0">
                <a:solidFill>
                  <a:schemeClr val="bg1"/>
                </a:solidFill>
              </a:rPr>
              <a:t>对于这新的颅骨，没有更好的论述可以支持所需的时间、工夫以及现场研究的费用。就如一场的地震，这新的颅骨把我们很好的组织构造化为</a:t>
            </a:r>
            <a:r>
              <a:rPr lang="zh-CN" altLang="en-US" sz="3100" smtClean="0">
                <a:solidFill>
                  <a:srgbClr val="FFFF00"/>
                </a:solidFill>
              </a:rPr>
              <a:t>一堆</a:t>
            </a:r>
            <a:r>
              <a:rPr lang="zh-CN" altLang="en-US" sz="3100" smtClean="0">
                <a:solidFill>
                  <a:schemeClr val="bg1"/>
                </a:solidFill>
              </a:rPr>
              <a:t>的尴尬、锋利的新</a:t>
            </a:r>
            <a:r>
              <a:rPr lang="zh-CN" altLang="en-US" sz="3100" smtClean="0">
                <a:solidFill>
                  <a:srgbClr val="FFFF00"/>
                </a:solidFill>
              </a:rPr>
              <a:t>假说</a:t>
            </a:r>
            <a:r>
              <a:rPr lang="zh-CN" altLang="en-US" sz="3100" smtClean="0">
                <a:solidFill>
                  <a:schemeClr val="bg1"/>
                </a:solidFill>
              </a:rPr>
              <a:t>。这的确是个科学</a:t>
            </a:r>
            <a:r>
              <a:rPr lang="zh-CN" altLang="en-US" sz="3100" smtClean="0">
                <a:solidFill>
                  <a:srgbClr val="FFFF00"/>
                </a:solidFill>
              </a:rPr>
              <a:t>进展</a:t>
            </a:r>
            <a:r>
              <a:rPr lang="zh-CN" altLang="en-US" sz="3100" smtClean="0">
                <a:solidFill>
                  <a:schemeClr val="bg1"/>
                </a:solidFill>
              </a:rPr>
              <a:t>的迹象。</a:t>
            </a:r>
            <a:r>
              <a:rPr lang="en-US" altLang="ja-JP" sz="3100" smtClean="0">
                <a:solidFill>
                  <a:schemeClr val="bg1"/>
                </a:solidFill>
              </a:rPr>
              <a:t>  </a:t>
            </a:r>
            <a:endParaRPr lang="en-US" sz="3100" smtClean="0">
              <a:solidFill>
                <a:schemeClr val="bg1"/>
              </a:solidFill>
            </a:endParaRPr>
          </a:p>
        </p:txBody>
      </p:sp>
      <p:sp>
        <p:nvSpPr>
          <p:cNvPr id="2437125" name="Text Box 5"/>
          <p:cNvSpPr txBox="1">
            <a:spLocks noChangeArrowheads="1"/>
          </p:cNvSpPr>
          <p:nvPr/>
        </p:nvSpPr>
        <p:spPr bwMode="auto">
          <a:xfrm>
            <a:off x="3657600" y="6172200"/>
            <a:ext cx="46482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sz="2400" dirty="0">
                <a:solidFill>
                  <a:schemeClr val="bg1"/>
                </a:solidFill>
                <a:cs typeface="+mn-cs"/>
              </a:rPr>
              <a:t>希普曼（</a:t>
            </a:r>
            <a:r>
              <a:rPr lang="en-US" altLang="zh-CN" sz="2400" dirty="0">
                <a:solidFill>
                  <a:schemeClr val="bg1"/>
                </a:solidFill>
                <a:cs typeface="+mn-cs"/>
              </a:rPr>
              <a:t>1986</a:t>
            </a:r>
            <a:r>
              <a:rPr lang="zh-CN" altLang="en-US" sz="2400" dirty="0">
                <a:solidFill>
                  <a:schemeClr val="bg1"/>
                </a:solidFill>
                <a:cs typeface="+mn-cs"/>
              </a:rPr>
              <a:t>年），</a:t>
            </a:r>
            <a:r>
              <a:rPr lang="en-US" altLang="zh-CN" sz="2400" dirty="0">
                <a:solidFill>
                  <a:schemeClr val="bg1"/>
                </a:solidFill>
                <a:cs typeface="+mn-cs"/>
              </a:rPr>
              <a:t>93</a:t>
            </a:r>
            <a:r>
              <a:rPr lang="zh-CN" altLang="en-US" sz="2400" dirty="0">
                <a:solidFill>
                  <a:schemeClr val="bg1"/>
                </a:solidFill>
                <a:cs typeface="+mn-cs"/>
              </a:rPr>
              <a:t>页。</a:t>
            </a:r>
            <a:endParaRPr lang="en-US" sz="2400" dirty="0">
              <a:solidFill>
                <a:schemeClr val="bg1"/>
              </a:solidFill>
              <a:cs typeface="+mn-cs"/>
            </a:endParaRPr>
          </a:p>
        </p:txBody>
      </p:sp>
      <p:sp>
        <p:nvSpPr>
          <p:cNvPr id="2437126" name="Text Box 6"/>
          <p:cNvSpPr txBox="1">
            <a:spLocks noChangeArrowheads="1"/>
          </p:cNvSpPr>
          <p:nvPr/>
        </p:nvSpPr>
        <p:spPr bwMode="auto">
          <a:xfrm>
            <a:off x="685800" y="304800"/>
            <a:ext cx="6934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400" dirty="0">
                <a:solidFill>
                  <a:schemeClr val="bg1"/>
                </a:solidFill>
                <a:cs typeface="+mn-cs"/>
              </a:rPr>
              <a:t>文章的结尾：</a:t>
            </a:r>
            <a:endParaRPr lang="en-US" sz="2400"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8"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137113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371142" name="Text Box 6"/>
          <p:cNvSpPr txBox="1">
            <a:spLocks noChangeArrowheads="1"/>
          </p:cNvSpPr>
          <p:nvPr/>
        </p:nvSpPr>
        <p:spPr bwMode="auto">
          <a:xfrm>
            <a:off x="1143000" y="1905000"/>
            <a:ext cx="7315200" cy="2862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7200" dirty="0">
                <a:solidFill>
                  <a:srgbClr val="FFFF00"/>
                </a:solidFill>
                <a:cs typeface="+mn-cs"/>
              </a:rPr>
              <a:t>尼安德特人</a:t>
            </a:r>
          </a:p>
          <a:p>
            <a:pPr algn="ctr">
              <a:spcBef>
                <a:spcPct val="50000"/>
              </a:spcBef>
              <a:defRPr/>
            </a:pPr>
            <a:endParaRPr lang="en-US" sz="7200"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smtClean="0">
                <a:cs typeface="+mj-cs"/>
              </a:rPr>
              <a:t>Evolution of man progression?</a:t>
            </a:r>
          </a:p>
        </p:txBody>
      </p:sp>
      <p:pic>
        <p:nvPicPr>
          <p:cNvPr id="107523" name="Picture 3" descr="Hum Evol walking cha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8568"/>
          <a:stretch>
            <a:fillRect/>
          </a:stretch>
        </p:blipFill>
        <p:spPr>
          <a:xfrm>
            <a:off x="304800" y="1085850"/>
            <a:ext cx="8610600" cy="5314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07524" name="Text Box 4"/>
          <p:cNvSpPr txBox="1">
            <a:spLocks noChangeArrowheads="1"/>
          </p:cNvSpPr>
          <p:nvPr/>
        </p:nvSpPr>
        <p:spPr bwMode="auto">
          <a:xfrm>
            <a:off x="0" y="228600"/>
            <a:ext cx="914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5400" dirty="0">
                <a:solidFill>
                  <a:srgbClr val="FFFF00"/>
                </a:solidFill>
                <a:cs typeface="+mn-cs"/>
              </a:rPr>
              <a:t>人类的进化论？</a:t>
            </a:r>
            <a:endParaRPr lang="en-US" sz="5400"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8146" name="Rectangle 2"/>
          <p:cNvSpPr>
            <a:spLocks noGrp="1" noChangeArrowheads="1"/>
          </p:cNvSpPr>
          <p:nvPr>
            <p:ph type="title"/>
          </p:nvPr>
        </p:nvSpPr>
        <p:spPr/>
        <p:txBody>
          <a:bodyPr/>
          <a:lstStyle/>
          <a:p>
            <a:pPr eaLnBrk="1" hangingPunct="1">
              <a:defRPr/>
            </a:pPr>
            <a:r>
              <a:rPr lang="en-US" smtClean="0"/>
              <a:t>Purple blank</a:t>
            </a:r>
          </a:p>
        </p:txBody>
      </p:sp>
      <p:pic>
        <p:nvPicPr>
          <p:cNvPr id="243814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38148" name="Text Box 4"/>
          <p:cNvSpPr txBox="1">
            <a:spLocks noChangeArrowheads="1"/>
          </p:cNvSpPr>
          <p:nvPr/>
        </p:nvSpPr>
        <p:spPr bwMode="auto">
          <a:xfrm>
            <a:off x="0" y="5827713"/>
            <a:ext cx="9144000" cy="7572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defRPr/>
            </a:pPr>
            <a:r>
              <a:rPr lang="zh-CN" altLang="en-US" sz="2400" i="1" smtClean="0">
                <a:solidFill>
                  <a:schemeClr val="bg1"/>
                </a:solidFill>
                <a:cs typeface="Arial" charset="0"/>
              </a:rPr>
              <a:t>“美国猴子案件” </a:t>
            </a:r>
            <a:r>
              <a:rPr lang="en-US" altLang="zh-CN" sz="2400" i="1" smtClean="0">
                <a:solidFill>
                  <a:schemeClr val="bg1"/>
                </a:solidFill>
                <a:cs typeface="Arial" charset="0"/>
              </a:rPr>
              <a:t/>
            </a:r>
            <a:br>
              <a:rPr lang="en-US" altLang="zh-CN" sz="2400" i="1" smtClean="0">
                <a:solidFill>
                  <a:schemeClr val="bg1"/>
                </a:solidFill>
                <a:cs typeface="Arial" charset="0"/>
              </a:rPr>
            </a:br>
            <a:r>
              <a:rPr lang="en-US" altLang="zh-CN" sz="2400" i="1" smtClean="0">
                <a:solidFill>
                  <a:schemeClr val="bg1"/>
                </a:solidFill>
                <a:cs typeface="Arial" charset="0"/>
              </a:rPr>
              <a:t>(</a:t>
            </a:r>
            <a:r>
              <a:rPr lang="en-US" sz="2400" i="1" smtClean="0">
                <a:solidFill>
                  <a:schemeClr val="bg1"/>
                </a:solidFill>
                <a:cs typeface="Arial" charset="0"/>
              </a:rPr>
              <a:t>The World</a:t>
            </a:r>
            <a:r>
              <a:rPr lang="fr-FR" altLang="ja-JP" sz="2400" i="1" smtClean="0">
                <a:solidFill>
                  <a:schemeClr val="bg1"/>
                </a:solidFill>
                <a:cs typeface="Arial" charset="0"/>
              </a:rPr>
              <a:t>'</a:t>
            </a:r>
            <a:r>
              <a:rPr lang="en-US" sz="2400" i="1" smtClean="0">
                <a:solidFill>
                  <a:schemeClr val="bg1"/>
                </a:solidFill>
                <a:cs typeface="Arial" charset="0"/>
              </a:rPr>
              <a:t>s Most Famous Court Trial, </a:t>
            </a:r>
            <a:r>
              <a:rPr lang="en-US" sz="2400" smtClean="0">
                <a:solidFill>
                  <a:schemeClr val="bg1"/>
                </a:solidFill>
                <a:cs typeface="Arial" charset="0"/>
              </a:rPr>
              <a:t>p. 278.)</a:t>
            </a:r>
          </a:p>
        </p:txBody>
      </p:sp>
      <p:sp>
        <p:nvSpPr>
          <p:cNvPr id="2438149" name="Text Box 5"/>
          <p:cNvSpPr txBox="1">
            <a:spLocks noChangeArrowheads="1"/>
          </p:cNvSpPr>
          <p:nvPr/>
        </p:nvSpPr>
        <p:spPr bwMode="auto">
          <a:xfrm>
            <a:off x="838200" y="2282825"/>
            <a:ext cx="74676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en-US" altLang="ja-JP" smtClean="0">
                <a:solidFill>
                  <a:schemeClr val="bg1"/>
                </a:solidFill>
              </a:rPr>
              <a:t>“</a:t>
            </a:r>
            <a:r>
              <a:rPr lang="zh-CN" altLang="en-US" smtClean="0">
                <a:solidFill>
                  <a:schemeClr val="bg1"/>
                </a:solidFill>
              </a:rPr>
              <a:t>尼安德特人无疑比现代人更为原始以及在组织上更像类人猿。 ”</a:t>
            </a:r>
            <a:endParaRPr lang="en-US" smtClean="0">
              <a:solidFill>
                <a:schemeClr val="bg1"/>
              </a:solidFill>
            </a:endParaRPr>
          </a:p>
        </p:txBody>
      </p:sp>
      <p:sp>
        <p:nvSpPr>
          <p:cNvPr id="2438150" name="Text Box 6"/>
          <p:cNvSpPr txBox="1">
            <a:spLocks noChangeArrowheads="1"/>
          </p:cNvSpPr>
          <p:nvPr/>
        </p:nvSpPr>
        <p:spPr bwMode="auto">
          <a:xfrm>
            <a:off x="914400" y="533400"/>
            <a:ext cx="7315200" cy="1508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zh-CN" altLang="en-US" sz="4600" dirty="0">
                <a:solidFill>
                  <a:srgbClr val="FFFF00"/>
                </a:solidFill>
                <a:cs typeface="+mn-cs"/>
              </a:rPr>
              <a:t>斯科普斯进化论审判案美国田纳西州代顿镇</a:t>
            </a:r>
            <a:r>
              <a:rPr lang="en-US" altLang="zh-CN" sz="4600" dirty="0">
                <a:solidFill>
                  <a:srgbClr val="FFFF00"/>
                </a:solidFill>
                <a:cs typeface="+mn-cs"/>
              </a:rPr>
              <a:t>, 1925</a:t>
            </a:r>
            <a:r>
              <a:rPr lang="zh-CN" altLang="en-US" sz="4600" dirty="0">
                <a:solidFill>
                  <a:srgbClr val="FFFF00"/>
                </a:solidFill>
                <a:cs typeface="+mn-cs"/>
              </a:rPr>
              <a:t>年</a:t>
            </a:r>
            <a:endParaRPr lang="en-US" sz="4600" dirty="0">
              <a:solidFill>
                <a:srgbClr val="FFFF00"/>
              </a:solidFill>
              <a:cs typeface="+mn-cs"/>
            </a:endParaRPr>
          </a:p>
        </p:txBody>
      </p:sp>
      <p:sp>
        <p:nvSpPr>
          <p:cNvPr id="2438151" name="Text Box 7"/>
          <p:cNvSpPr txBox="1">
            <a:spLocks noChangeArrowheads="1"/>
          </p:cNvSpPr>
          <p:nvPr/>
        </p:nvSpPr>
        <p:spPr bwMode="auto">
          <a:xfrm>
            <a:off x="1828800" y="4343400"/>
            <a:ext cx="6324600" cy="9540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defRPr/>
            </a:pPr>
            <a:r>
              <a:rPr lang="zh-CN" altLang="en-US" sz="2800" smtClean="0">
                <a:solidFill>
                  <a:schemeClr val="bg1"/>
                </a:solidFill>
                <a:cs typeface="Arial" charset="0"/>
              </a:rPr>
              <a:t>纽曼博士（</a:t>
            </a:r>
            <a:r>
              <a:rPr lang="en-US" sz="2800" smtClean="0">
                <a:solidFill>
                  <a:schemeClr val="bg1"/>
                </a:solidFill>
                <a:cs typeface="Arial" charset="0"/>
              </a:rPr>
              <a:t>Prof. Horatio H. Newman</a:t>
            </a:r>
            <a:r>
              <a:rPr lang="zh-CN" altLang="en-US" sz="2800" smtClean="0">
                <a:solidFill>
                  <a:schemeClr val="bg1"/>
                </a:solidFill>
                <a:cs typeface="Arial" charset="0"/>
              </a:rPr>
              <a:t>）</a:t>
            </a:r>
            <a:r>
              <a:rPr lang="en-US" sz="2800" smtClean="0">
                <a:solidFill>
                  <a:schemeClr val="bg1"/>
                </a:solidFill>
                <a:cs typeface="Arial" charset="0"/>
              </a:rPr>
              <a:t> </a:t>
            </a:r>
          </a:p>
          <a:p>
            <a:pPr algn="r" eaLnBrk="1" hangingPunct="1">
              <a:defRPr/>
            </a:pPr>
            <a:r>
              <a:rPr lang="zh-CN" altLang="en-US" sz="2800" smtClean="0">
                <a:solidFill>
                  <a:schemeClr val="bg1"/>
                </a:solidFill>
                <a:cs typeface="Arial" charset="0"/>
              </a:rPr>
              <a:t>动物学家，芝加哥大学</a:t>
            </a:r>
            <a:endParaRPr lang="en-US" sz="2800" smtClean="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a:latin typeface="Arial" charset="0"/>
                <a:ea typeface="ＭＳ Ｐゴシック" charset="0"/>
              </a:rPr>
              <a:t>Neanderthals—then (1856) and now (1983)</a:t>
            </a:r>
          </a:p>
        </p:txBody>
      </p:sp>
      <p:pic>
        <p:nvPicPr>
          <p:cNvPr id="14343" name="Picture 7" descr="Neanderthal then &amp; now"/>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63947" b="69695"/>
          <a:stretch>
            <a:fillRect/>
          </a:stretch>
        </p:blipFill>
        <p:spPr>
          <a:xfrm>
            <a:off x="5105400" y="1219200"/>
            <a:ext cx="2698750" cy="289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4342" name="Text Box 6"/>
          <p:cNvSpPr txBox="1">
            <a:spLocks noChangeArrowheads="1"/>
          </p:cNvSpPr>
          <p:nvPr/>
        </p:nvSpPr>
        <p:spPr bwMode="auto">
          <a:xfrm>
            <a:off x="1524000" y="5943600"/>
            <a:ext cx="259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4000" dirty="0">
                <a:solidFill>
                  <a:srgbClr val="FFFF00"/>
                </a:solidFill>
                <a:cs typeface="+mn-cs"/>
              </a:rPr>
              <a:t>1856</a:t>
            </a:r>
            <a:r>
              <a:rPr lang="zh-CN" altLang="en-US" sz="4000" dirty="0">
                <a:solidFill>
                  <a:srgbClr val="FFFF00"/>
                </a:solidFill>
                <a:cs typeface="+mn-cs"/>
              </a:rPr>
              <a:t>年</a:t>
            </a:r>
            <a:endParaRPr lang="en-US" sz="4000" dirty="0">
              <a:solidFill>
                <a:srgbClr val="FFFF00"/>
              </a:solidFill>
              <a:cs typeface="+mn-cs"/>
            </a:endParaRPr>
          </a:p>
        </p:txBody>
      </p:sp>
      <p:pic>
        <p:nvPicPr>
          <p:cNvPr id="14346" name="Picture 10" descr="Neanderthal then &amp; now"/>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40305"/>
          <a:stretch>
            <a:fillRect/>
          </a:stretch>
        </p:blipFill>
        <p:spPr>
          <a:xfrm>
            <a:off x="1509713" y="352425"/>
            <a:ext cx="2651125" cy="56673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4348" name="Text Box 12"/>
          <p:cNvSpPr txBox="1">
            <a:spLocks noChangeArrowheads="1"/>
          </p:cNvSpPr>
          <p:nvPr/>
        </p:nvSpPr>
        <p:spPr bwMode="auto">
          <a:xfrm>
            <a:off x="5137150" y="4114800"/>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4000" dirty="0">
                <a:solidFill>
                  <a:srgbClr val="FFFF00"/>
                </a:solidFill>
                <a:cs typeface="+mn-cs"/>
              </a:rPr>
              <a:t>1983</a:t>
            </a:r>
            <a:r>
              <a:rPr lang="zh-CN" altLang="en-US" sz="4000" dirty="0">
                <a:solidFill>
                  <a:srgbClr val="FFFF00"/>
                </a:solidFill>
                <a:cs typeface="+mn-cs"/>
              </a:rPr>
              <a:t>年</a:t>
            </a:r>
            <a:endParaRPr lang="en-US" sz="4000"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wipe(down)">
                                      <p:cBhvr>
                                        <p:cTn id="7" dur="500"/>
                                        <p:tgtEl>
                                          <p:spTgt spid="14342"/>
                                        </p:tgtEl>
                                      </p:cBhvr>
                                    </p:animEffect>
                                  </p:childTnLst>
                                </p:cTn>
                              </p:par>
                              <p:par>
                                <p:cTn id="8" presetID="22" presetClass="entr" presetSubtype="4" fill="hold" nodeType="withEffect">
                                  <p:stCondLst>
                                    <p:cond delay="0"/>
                                  </p:stCondLst>
                                  <p:childTnLst>
                                    <p:set>
                                      <p:cBhvr>
                                        <p:cTn id="9" dur="1" fill="hold">
                                          <p:stCondLst>
                                            <p:cond delay="0"/>
                                          </p:stCondLst>
                                        </p:cTn>
                                        <p:tgtEl>
                                          <p:spTgt spid="14346"/>
                                        </p:tgtEl>
                                        <p:attrNameLst>
                                          <p:attrName>style.visibility</p:attrName>
                                        </p:attrNameLst>
                                      </p:cBhvr>
                                      <p:to>
                                        <p:strVal val="visible"/>
                                      </p:to>
                                    </p:set>
                                    <p:animEffect transition="in" filter="wipe(down)">
                                      <p:cBhvr>
                                        <p:cTn id="10" dur="500"/>
                                        <p:tgtEl>
                                          <p:spTgt spid="143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348"/>
                                        </p:tgtEl>
                                        <p:attrNameLst>
                                          <p:attrName>style.visibility</p:attrName>
                                        </p:attrNameLst>
                                      </p:cBhvr>
                                      <p:to>
                                        <p:strVal val="visible"/>
                                      </p:to>
                                    </p:set>
                                    <p:animEffect transition="in" filter="wipe(down)">
                                      <p:cBhvr>
                                        <p:cTn id="15" dur="500"/>
                                        <p:tgtEl>
                                          <p:spTgt spid="14348"/>
                                        </p:tgtEl>
                                      </p:cBhvr>
                                    </p:animEffect>
                                  </p:childTnLst>
                                </p:cTn>
                              </p:par>
                              <p:par>
                                <p:cTn id="16" presetID="22" presetClass="entr" presetSubtype="4" fill="hold" nodeType="withEffect">
                                  <p:stCondLst>
                                    <p:cond delay="0"/>
                                  </p:stCondLst>
                                  <p:childTnLst>
                                    <p:set>
                                      <p:cBhvr>
                                        <p:cTn id="17" dur="1" fill="hold">
                                          <p:stCondLst>
                                            <p:cond delay="0"/>
                                          </p:stCondLst>
                                        </p:cTn>
                                        <p:tgtEl>
                                          <p:spTgt spid="14343"/>
                                        </p:tgtEl>
                                        <p:attrNameLst>
                                          <p:attrName>style.visibility</p:attrName>
                                        </p:attrNameLst>
                                      </p:cBhvr>
                                      <p:to>
                                        <p:strVal val="visible"/>
                                      </p:to>
                                    </p:set>
                                    <p:animEffect transition="in" filter="wipe(down)">
                                      <p:cBhvr>
                                        <p:cTn id="18"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3021827" name="Picture 3" descr="Neanderthal men 1-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819400" y="15875"/>
            <a:ext cx="3810000" cy="3435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3021828" name="Picture 4" descr="Neanderthal men 3-5"/>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85800" y="3470275"/>
            <a:ext cx="7696200" cy="33321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021829" name="Text Box 5"/>
          <p:cNvSpPr txBox="1">
            <a:spLocks noChangeArrowheads="1"/>
          </p:cNvSpPr>
          <p:nvPr/>
        </p:nvSpPr>
        <p:spPr bwMode="auto">
          <a:xfrm>
            <a:off x="0" y="982663"/>
            <a:ext cx="2743200" cy="11382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400" dirty="0">
                <a:solidFill>
                  <a:srgbClr val="FFFF00"/>
                </a:solidFill>
                <a:cs typeface="+mn-cs"/>
              </a:rPr>
              <a:t>尼安德特人的面貌变化</a:t>
            </a:r>
            <a:endParaRPr lang="en-US" sz="3400" dirty="0">
              <a:solidFill>
                <a:srgbClr val="FFFF00"/>
              </a:solidFill>
              <a:cs typeface="+mn-cs"/>
            </a:endParaRPr>
          </a:p>
        </p:txBody>
      </p:sp>
      <p:sp>
        <p:nvSpPr>
          <p:cNvPr id="3021830" name="Text Box 6"/>
          <p:cNvSpPr txBox="1">
            <a:spLocks noChangeArrowheads="1"/>
          </p:cNvSpPr>
          <p:nvPr/>
        </p:nvSpPr>
        <p:spPr bwMode="auto">
          <a:xfrm>
            <a:off x="6629400" y="990600"/>
            <a:ext cx="2514600" cy="1138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altLang="zh-CN" sz="3400" i="1" dirty="0">
                <a:solidFill>
                  <a:srgbClr val="FFFF00"/>
                </a:solidFill>
                <a:cs typeface="+mn-cs"/>
              </a:rPr>
              <a:t>《</a:t>
            </a:r>
            <a:r>
              <a:rPr lang="zh-CN" altLang="en-US" sz="3400" i="1" dirty="0">
                <a:solidFill>
                  <a:srgbClr val="FFFF00"/>
                </a:solidFill>
                <a:cs typeface="+mn-cs"/>
              </a:rPr>
              <a:t>时代周刊</a:t>
            </a:r>
            <a:r>
              <a:rPr lang="en-US" altLang="zh-CN" sz="3400" i="1" dirty="0">
                <a:solidFill>
                  <a:srgbClr val="FFFF00"/>
                </a:solidFill>
                <a:cs typeface="+mn-cs"/>
              </a:rPr>
              <a:t>》</a:t>
            </a:r>
            <a:r>
              <a:rPr lang="zh-CN" altLang="en-US" sz="3400" i="1" dirty="0">
                <a:solidFill>
                  <a:srgbClr val="FFFF00"/>
                </a:solidFill>
                <a:cs typeface="+mn-cs"/>
              </a:rPr>
              <a:t>，</a:t>
            </a:r>
            <a:r>
              <a:rPr lang="en-US" altLang="zh-CN" sz="3400" i="1" dirty="0">
                <a:solidFill>
                  <a:srgbClr val="FFFF00"/>
                </a:solidFill>
                <a:cs typeface="+mn-cs"/>
              </a:rPr>
              <a:t>1994</a:t>
            </a:r>
            <a:r>
              <a:rPr lang="zh-CN" altLang="en-US" sz="3400" i="1" dirty="0">
                <a:solidFill>
                  <a:srgbClr val="FFFF00"/>
                </a:solidFill>
                <a:cs typeface="+mn-cs"/>
              </a:rPr>
              <a:t>年</a:t>
            </a:r>
            <a:r>
              <a:rPr lang="en-US" altLang="zh-CN" sz="3400" i="1" dirty="0">
                <a:solidFill>
                  <a:srgbClr val="FFFF00"/>
                </a:solidFill>
                <a:cs typeface="+mn-cs"/>
              </a:rPr>
              <a:t>3</a:t>
            </a:r>
            <a:r>
              <a:rPr lang="zh-CN" altLang="en-US" sz="3400" i="1" dirty="0">
                <a:solidFill>
                  <a:srgbClr val="FFFF00"/>
                </a:solidFill>
                <a:cs typeface="+mn-cs"/>
              </a:rPr>
              <a:t>月</a:t>
            </a:r>
            <a:endParaRPr lang="en-US" sz="3400" dirty="0">
              <a:solidFill>
                <a:srgbClr val="FFFF00"/>
              </a:solidFill>
              <a:cs typeface="+mn-cs"/>
            </a:endParaRPr>
          </a:p>
        </p:txBody>
      </p:sp>
      <p:sp>
        <p:nvSpPr>
          <p:cNvPr id="3021831" name="Rectangle 7"/>
          <p:cNvSpPr>
            <a:spLocks noChangeArrowheads="1"/>
          </p:cNvSpPr>
          <p:nvPr/>
        </p:nvSpPr>
        <p:spPr bwMode="auto">
          <a:xfrm>
            <a:off x="4786313" y="-212725"/>
            <a:ext cx="1905000" cy="36576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3021832" name="Rectangle 8"/>
          <p:cNvSpPr>
            <a:spLocks noChangeArrowheads="1"/>
          </p:cNvSpPr>
          <p:nvPr/>
        </p:nvSpPr>
        <p:spPr bwMode="auto">
          <a:xfrm>
            <a:off x="4953000" y="3444875"/>
            <a:ext cx="3429000" cy="3429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3021833" name="Rectangle 9"/>
          <p:cNvSpPr>
            <a:spLocks noChangeArrowheads="1"/>
          </p:cNvSpPr>
          <p:nvPr/>
        </p:nvSpPr>
        <p:spPr bwMode="auto">
          <a:xfrm>
            <a:off x="2819400" y="3444875"/>
            <a:ext cx="2133600" cy="3429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3021834" name="Rectangle 10"/>
          <p:cNvSpPr>
            <a:spLocks noChangeArrowheads="1"/>
          </p:cNvSpPr>
          <p:nvPr/>
        </p:nvSpPr>
        <p:spPr bwMode="auto">
          <a:xfrm>
            <a:off x="671513" y="3444875"/>
            <a:ext cx="3429000" cy="3429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3021835" name="Rectangle 11"/>
          <p:cNvSpPr>
            <a:spLocks noChangeArrowheads="1"/>
          </p:cNvSpPr>
          <p:nvPr/>
        </p:nvSpPr>
        <p:spPr bwMode="auto">
          <a:xfrm>
            <a:off x="0" y="2971800"/>
            <a:ext cx="9144000" cy="3886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3021836" name="Rectangle 12"/>
          <p:cNvSpPr>
            <a:spLocks noChangeArrowheads="1"/>
          </p:cNvSpPr>
          <p:nvPr/>
        </p:nvSpPr>
        <p:spPr bwMode="auto">
          <a:xfrm>
            <a:off x="2833688" y="0"/>
            <a:ext cx="3795712" cy="396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pic>
        <p:nvPicPr>
          <p:cNvPr id="3021837" name="Picture 13" descr="Neanderthal man--CNN Nov 2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950" y="190500"/>
            <a:ext cx="34004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838" name="Picture 14" descr="Newsweek-Neanderthal"/>
          <p:cNvPicPr preferRelativeResize="0">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b="13333"/>
          <a:stretch>
            <a:fillRect/>
          </a:stretch>
        </p:blipFill>
        <p:spPr bwMode="auto">
          <a:xfrm>
            <a:off x="3000375" y="152400"/>
            <a:ext cx="3429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021839" name="Rectangle 15"/>
          <p:cNvSpPr>
            <a:spLocks noChangeArrowheads="1"/>
          </p:cNvSpPr>
          <p:nvPr/>
        </p:nvSpPr>
        <p:spPr bwMode="auto">
          <a:xfrm>
            <a:off x="6667500" y="788988"/>
            <a:ext cx="2438400" cy="1524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3021840" name="Text Box 16"/>
          <p:cNvSpPr txBox="1">
            <a:spLocks noChangeArrowheads="1"/>
          </p:cNvSpPr>
          <p:nvPr/>
        </p:nvSpPr>
        <p:spPr bwMode="auto">
          <a:xfrm>
            <a:off x="6934200" y="2171700"/>
            <a:ext cx="2133600" cy="1570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200" dirty="0">
                <a:solidFill>
                  <a:srgbClr val="FFFF00"/>
                </a:solidFill>
                <a:cs typeface="+mn-cs"/>
              </a:rPr>
              <a:t>有线电视新闻网， </a:t>
            </a:r>
            <a:r>
              <a:rPr lang="en-US" altLang="zh-CN" sz="3200" dirty="0">
                <a:solidFill>
                  <a:srgbClr val="FFFF00"/>
                </a:solidFill>
                <a:cs typeface="+mn-cs"/>
              </a:rPr>
              <a:t>2006</a:t>
            </a:r>
            <a:r>
              <a:rPr lang="zh-CN" altLang="en-US" sz="3200" dirty="0">
                <a:solidFill>
                  <a:srgbClr val="FFFF00"/>
                </a:solidFill>
                <a:cs typeface="+mn-cs"/>
              </a:rPr>
              <a:t>年</a:t>
            </a:r>
            <a:endParaRPr lang="en-US" sz="3200" dirty="0">
              <a:solidFill>
                <a:srgbClr val="FFFF00"/>
              </a:solidFill>
              <a:cs typeface="+mn-cs"/>
            </a:endParaRPr>
          </a:p>
        </p:txBody>
      </p:sp>
      <p:sp>
        <p:nvSpPr>
          <p:cNvPr id="3021841" name="Text Box 17"/>
          <p:cNvSpPr txBox="1">
            <a:spLocks noChangeArrowheads="1"/>
          </p:cNvSpPr>
          <p:nvPr/>
        </p:nvSpPr>
        <p:spPr bwMode="auto">
          <a:xfrm>
            <a:off x="6767513" y="1066800"/>
            <a:ext cx="2376487"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altLang="zh-CN" sz="3200" i="1" dirty="0">
                <a:solidFill>
                  <a:srgbClr val="FFFF00"/>
                </a:solidFill>
                <a:cs typeface="+mn-cs"/>
              </a:rPr>
              <a:t>《</a:t>
            </a:r>
            <a:r>
              <a:rPr lang="zh-CN" altLang="en-US" sz="3200" i="1" dirty="0">
                <a:solidFill>
                  <a:srgbClr val="FFFF00"/>
                </a:solidFill>
                <a:cs typeface="+mn-cs"/>
              </a:rPr>
              <a:t>新闻周刊</a:t>
            </a:r>
            <a:r>
              <a:rPr lang="en-US" altLang="zh-CN" sz="3200" i="1" dirty="0">
                <a:solidFill>
                  <a:srgbClr val="FFFF00"/>
                </a:solidFill>
                <a:cs typeface="+mn-cs"/>
              </a:rPr>
              <a:t>》</a:t>
            </a:r>
            <a:r>
              <a:rPr lang="zh-CN" altLang="en-US" sz="3200" i="1" dirty="0">
                <a:solidFill>
                  <a:srgbClr val="FFFF00"/>
                </a:solidFill>
                <a:cs typeface="+mn-cs"/>
              </a:rPr>
              <a:t>，</a:t>
            </a:r>
            <a:r>
              <a:rPr lang="en-US" altLang="zh-CN" sz="3200" i="1" dirty="0">
                <a:solidFill>
                  <a:srgbClr val="FFFF00"/>
                </a:solidFill>
                <a:cs typeface="+mn-cs"/>
              </a:rPr>
              <a:t/>
            </a:r>
            <a:br>
              <a:rPr lang="en-US" altLang="zh-CN" sz="3200" i="1" dirty="0">
                <a:solidFill>
                  <a:srgbClr val="FFFF00"/>
                </a:solidFill>
                <a:cs typeface="+mn-cs"/>
              </a:rPr>
            </a:br>
            <a:r>
              <a:rPr lang="en-US" altLang="zh-CN" sz="3200" i="1" dirty="0">
                <a:solidFill>
                  <a:srgbClr val="FFFF00"/>
                </a:solidFill>
                <a:cs typeface="+mn-cs"/>
              </a:rPr>
              <a:t>2007</a:t>
            </a:r>
            <a:r>
              <a:rPr lang="zh-CN" altLang="en-US" sz="3200" i="1" dirty="0">
                <a:solidFill>
                  <a:srgbClr val="FFFF00"/>
                </a:solidFill>
                <a:cs typeface="+mn-cs"/>
              </a:rPr>
              <a:t>年</a:t>
            </a:r>
            <a:r>
              <a:rPr lang="en-US" altLang="zh-CN" sz="3200" i="1" dirty="0">
                <a:solidFill>
                  <a:srgbClr val="FFFF00"/>
                </a:solidFill>
                <a:cs typeface="+mn-cs"/>
              </a:rPr>
              <a:t>3</a:t>
            </a:r>
            <a:r>
              <a:rPr lang="zh-CN" altLang="en-US" sz="3200" i="1" dirty="0">
                <a:solidFill>
                  <a:srgbClr val="FFFF00"/>
                </a:solidFill>
                <a:cs typeface="+mn-cs"/>
              </a:rPr>
              <a:t>月</a:t>
            </a:r>
            <a:endParaRPr lang="en-US" sz="3200" dirty="0">
              <a:solidFill>
                <a:srgbClr val="FFFF00"/>
              </a:solidFill>
              <a:cs typeface="+mn-cs"/>
            </a:endParaRPr>
          </a:p>
        </p:txBody>
      </p:sp>
      <p:pic>
        <p:nvPicPr>
          <p:cNvPr id="3021842" name="Picture 18" descr="Neanderthal man--Sciencedaily Aug 2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3525" y="0"/>
            <a:ext cx="388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1843" name="Text Box 19"/>
          <p:cNvSpPr txBox="1">
            <a:spLocks noChangeArrowheads="1"/>
          </p:cNvSpPr>
          <p:nvPr/>
        </p:nvSpPr>
        <p:spPr bwMode="auto">
          <a:xfrm>
            <a:off x="2819400" y="5181600"/>
            <a:ext cx="3810000" cy="1570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200" dirty="0">
                <a:solidFill>
                  <a:srgbClr val="FFFF00"/>
                </a:solidFill>
                <a:cs typeface="+mn-cs"/>
              </a:rPr>
              <a:t>科学日报</a:t>
            </a:r>
            <a:r>
              <a:rPr lang="en-US" sz="3200" dirty="0">
                <a:solidFill>
                  <a:srgbClr val="FFFF00"/>
                </a:solidFill>
                <a:cs typeface="+mn-cs"/>
              </a:rPr>
              <a:t>ScienceDaily.com </a:t>
            </a:r>
            <a:r>
              <a:rPr lang="en-US" altLang="zh-CN" sz="3200" dirty="0">
                <a:solidFill>
                  <a:srgbClr val="FFFF00"/>
                </a:solidFill>
                <a:cs typeface="+mn-cs"/>
              </a:rPr>
              <a:t>2008</a:t>
            </a:r>
            <a:r>
              <a:rPr lang="zh-CN" altLang="en-US" sz="3200" dirty="0">
                <a:solidFill>
                  <a:srgbClr val="FFFF00"/>
                </a:solidFill>
                <a:cs typeface="+mn-cs"/>
              </a:rPr>
              <a:t>年</a:t>
            </a:r>
            <a:r>
              <a:rPr lang="en-US" altLang="zh-CN" sz="3200" dirty="0">
                <a:solidFill>
                  <a:srgbClr val="FFFF00"/>
                </a:solidFill>
                <a:cs typeface="+mn-cs"/>
              </a:rPr>
              <a:t>8</a:t>
            </a:r>
            <a:r>
              <a:rPr lang="zh-CN" altLang="en-US" sz="3200" dirty="0">
                <a:solidFill>
                  <a:srgbClr val="FFFF00"/>
                </a:solidFill>
                <a:cs typeface="+mn-cs"/>
              </a:rPr>
              <a:t>月</a:t>
            </a:r>
            <a:endParaRPr lang="en-US" sz="3200" dirty="0">
              <a:solidFill>
                <a:srgbClr val="FFFF00"/>
              </a:solidFill>
              <a:cs typeface="+mn-cs"/>
            </a:endParaRPr>
          </a:p>
        </p:txBody>
      </p:sp>
      <p:sp>
        <p:nvSpPr>
          <p:cNvPr id="3021826" name="Rectangle 2"/>
          <p:cNvSpPr>
            <a:spLocks noGrp="1" noChangeArrowheads="1"/>
          </p:cNvSpPr>
          <p:nvPr>
            <p:ph type="title"/>
          </p:nvPr>
        </p:nvSpPr>
        <p:spPr>
          <a:xfrm>
            <a:off x="457200" y="-1219200"/>
            <a:ext cx="8229600" cy="1143000"/>
          </a:xfrm>
        </p:spPr>
        <p:txBody>
          <a:bodyPr/>
          <a:lstStyle/>
          <a:p>
            <a:pPr eaLnBrk="1" hangingPunct="1">
              <a:defRPr/>
            </a:pPr>
            <a:r>
              <a:rPr lang="en-US" sz="4000">
                <a:solidFill>
                  <a:schemeClr val="hlink"/>
                </a:solidFill>
                <a:latin typeface="Arial" charset="0"/>
                <a:ea typeface="ＭＳ Ｐゴシック" charset="0"/>
                <a:cs typeface="Arial" charset="0"/>
              </a:rPr>
              <a:t>Neanderthal man—changing pictures: </a:t>
            </a:r>
            <a:r>
              <a:rPr lang="en-US" sz="4000" i="1">
                <a:solidFill>
                  <a:schemeClr val="hlink"/>
                </a:solidFill>
                <a:latin typeface="Arial" charset="0"/>
                <a:ea typeface="ＭＳ Ｐゴシック" charset="0"/>
                <a:cs typeface="Arial" charset="0"/>
              </a:rPr>
              <a:t>TIME</a:t>
            </a:r>
            <a:r>
              <a:rPr lang="en-US" sz="4000">
                <a:solidFill>
                  <a:schemeClr val="hlink"/>
                </a:solidFill>
                <a:latin typeface="Arial" charset="0"/>
                <a:ea typeface="ＭＳ Ｐゴシック" charset="0"/>
                <a:cs typeface="Arial" charset="0"/>
              </a:rPr>
              <a:t> magazine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3021831"/>
                                        </p:tgtEl>
                                      </p:cBhvr>
                                    </p:animEffect>
                                    <p:set>
                                      <p:cBhvr>
                                        <p:cTn id="7" dur="1" fill="hold">
                                          <p:stCondLst>
                                            <p:cond delay="499"/>
                                          </p:stCondLst>
                                        </p:cTn>
                                        <p:tgtEl>
                                          <p:spTgt spid="30218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3021834"/>
                                        </p:tgtEl>
                                      </p:cBhvr>
                                    </p:animEffect>
                                    <p:set>
                                      <p:cBhvr>
                                        <p:cTn id="12" dur="1" fill="hold">
                                          <p:stCondLst>
                                            <p:cond delay="499"/>
                                          </p:stCondLst>
                                        </p:cTn>
                                        <p:tgtEl>
                                          <p:spTgt spid="302183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3021833"/>
                                        </p:tgtEl>
                                      </p:cBhvr>
                                    </p:animEffect>
                                    <p:set>
                                      <p:cBhvr>
                                        <p:cTn id="17" dur="1" fill="hold">
                                          <p:stCondLst>
                                            <p:cond delay="499"/>
                                          </p:stCondLst>
                                        </p:cTn>
                                        <p:tgtEl>
                                          <p:spTgt spid="302183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3021832"/>
                                        </p:tgtEl>
                                      </p:cBhvr>
                                    </p:animEffect>
                                    <p:set>
                                      <p:cBhvr>
                                        <p:cTn id="22" dur="1" fill="hold">
                                          <p:stCondLst>
                                            <p:cond delay="499"/>
                                          </p:stCondLst>
                                        </p:cTn>
                                        <p:tgtEl>
                                          <p:spTgt spid="302183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21835"/>
                                        </p:tgtEl>
                                        <p:attrNameLst>
                                          <p:attrName>style.visibility</p:attrName>
                                        </p:attrNameLst>
                                      </p:cBhvr>
                                      <p:to>
                                        <p:strVal val="visible"/>
                                      </p:to>
                                    </p:set>
                                    <p:animEffect transition="in" filter="wipe(down)">
                                      <p:cBhvr>
                                        <p:cTn id="27" dur="500"/>
                                        <p:tgtEl>
                                          <p:spTgt spid="302183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021836"/>
                                        </p:tgtEl>
                                        <p:attrNameLst>
                                          <p:attrName>style.visibility</p:attrName>
                                        </p:attrNameLst>
                                      </p:cBhvr>
                                      <p:to>
                                        <p:strVal val="visible"/>
                                      </p:to>
                                    </p:set>
                                    <p:animEffect transition="in" filter="wipe(up)">
                                      <p:cBhvr>
                                        <p:cTn id="30" dur="500"/>
                                        <p:tgtEl>
                                          <p:spTgt spid="3021836"/>
                                        </p:tgtEl>
                                      </p:cBhvr>
                                    </p:animEffect>
                                  </p:childTnLst>
                                </p:cTn>
                              </p:par>
                              <p:par>
                                <p:cTn id="31" presetID="22" presetClass="entr" presetSubtype="1" fill="hold" nodeType="withEffect">
                                  <p:stCondLst>
                                    <p:cond delay="0"/>
                                  </p:stCondLst>
                                  <p:childTnLst>
                                    <p:set>
                                      <p:cBhvr>
                                        <p:cTn id="32" dur="1" fill="hold">
                                          <p:stCondLst>
                                            <p:cond delay="0"/>
                                          </p:stCondLst>
                                        </p:cTn>
                                        <p:tgtEl>
                                          <p:spTgt spid="3021837"/>
                                        </p:tgtEl>
                                        <p:attrNameLst>
                                          <p:attrName>style.visibility</p:attrName>
                                        </p:attrNameLst>
                                      </p:cBhvr>
                                      <p:to>
                                        <p:strVal val="visible"/>
                                      </p:to>
                                    </p:set>
                                    <p:animEffect transition="in" filter="wipe(up)">
                                      <p:cBhvr>
                                        <p:cTn id="33" dur="500"/>
                                        <p:tgtEl>
                                          <p:spTgt spid="3021837"/>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021839"/>
                                        </p:tgtEl>
                                        <p:attrNameLst>
                                          <p:attrName>style.visibility</p:attrName>
                                        </p:attrNameLst>
                                      </p:cBhvr>
                                      <p:to>
                                        <p:strVal val="visible"/>
                                      </p:to>
                                    </p:set>
                                    <p:anim calcmode="lin" valueType="num">
                                      <p:cBhvr>
                                        <p:cTn id="36" dur="500" fill="hold"/>
                                        <p:tgtEl>
                                          <p:spTgt spid="3021839"/>
                                        </p:tgtEl>
                                        <p:attrNameLst>
                                          <p:attrName>ppt_w</p:attrName>
                                        </p:attrNameLst>
                                      </p:cBhvr>
                                      <p:tavLst>
                                        <p:tav tm="0">
                                          <p:val>
                                            <p:fltVal val="0"/>
                                          </p:val>
                                        </p:tav>
                                        <p:tav tm="100000">
                                          <p:val>
                                            <p:strVal val="#ppt_w"/>
                                          </p:val>
                                        </p:tav>
                                      </p:tavLst>
                                    </p:anim>
                                    <p:anim calcmode="lin" valueType="num">
                                      <p:cBhvr>
                                        <p:cTn id="37" dur="500" fill="hold"/>
                                        <p:tgtEl>
                                          <p:spTgt spid="3021839"/>
                                        </p:tgtEl>
                                        <p:attrNameLst>
                                          <p:attrName>ppt_h</p:attrName>
                                        </p:attrNameLst>
                                      </p:cBhvr>
                                      <p:tavLst>
                                        <p:tav tm="0">
                                          <p:val>
                                            <p:fltVal val="0"/>
                                          </p:val>
                                        </p:tav>
                                        <p:tav tm="100000">
                                          <p:val>
                                            <p:strVal val="#ppt_h"/>
                                          </p:val>
                                        </p:tav>
                                      </p:tavLst>
                                    </p:anim>
                                    <p:animEffect transition="in" filter="fade">
                                      <p:cBhvr>
                                        <p:cTn id="38" dur="500"/>
                                        <p:tgtEl>
                                          <p:spTgt spid="3021839"/>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021840"/>
                                        </p:tgtEl>
                                        <p:attrNameLst>
                                          <p:attrName>style.visibility</p:attrName>
                                        </p:attrNameLst>
                                      </p:cBhvr>
                                      <p:to>
                                        <p:strVal val="visible"/>
                                      </p:to>
                                    </p:set>
                                    <p:anim calcmode="lin" valueType="num">
                                      <p:cBhvr>
                                        <p:cTn id="41" dur="500" fill="hold"/>
                                        <p:tgtEl>
                                          <p:spTgt spid="3021840"/>
                                        </p:tgtEl>
                                        <p:attrNameLst>
                                          <p:attrName>ppt_w</p:attrName>
                                        </p:attrNameLst>
                                      </p:cBhvr>
                                      <p:tavLst>
                                        <p:tav tm="0">
                                          <p:val>
                                            <p:fltVal val="0"/>
                                          </p:val>
                                        </p:tav>
                                        <p:tav tm="100000">
                                          <p:val>
                                            <p:strVal val="#ppt_w"/>
                                          </p:val>
                                        </p:tav>
                                      </p:tavLst>
                                    </p:anim>
                                    <p:anim calcmode="lin" valueType="num">
                                      <p:cBhvr>
                                        <p:cTn id="42" dur="500" fill="hold"/>
                                        <p:tgtEl>
                                          <p:spTgt spid="3021840"/>
                                        </p:tgtEl>
                                        <p:attrNameLst>
                                          <p:attrName>ppt_h</p:attrName>
                                        </p:attrNameLst>
                                      </p:cBhvr>
                                      <p:tavLst>
                                        <p:tav tm="0">
                                          <p:val>
                                            <p:fltVal val="0"/>
                                          </p:val>
                                        </p:tav>
                                        <p:tav tm="100000">
                                          <p:val>
                                            <p:strVal val="#ppt_h"/>
                                          </p:val>
                                        </p:tav>
                                      </p:tavLst>
                                    </p:anim>
                                    <p:animEffect transition="in" filter="fade">
                                      <p:cBhvr>
                                        <p:cTn id="43" dur="500"/>
                                        <p:tgtEl>
                                          <p:spTgt spid="302184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nodeType="clickEffect">
                                  <p:stCondLst>
                                    <p:cond delay="0"/>
                                  </p:stCondLst>
                                  <p:childTnLst>
                                    <p:set>
                                      <p:cBhvr>
                                        <p:cTn id="47" dur="1" fill="hold">
                                          <p:stCondLst>
                                            <p:cond delay="0"/>
                                          </p:stCondLst>
                                        </p:cTn>
                                        <p:tgtEl>
                                          <p:spTgt spid="3021838"/>
                                        </p:tgtEl>
                                        <p:attrNameLst>
                                          <p:attrName>style.visibility</p:attrName>
                                        </p:attrNameLst>
                                      </p:cBhvr>
                                      <p:to>
                                        <p:strVal val="visible"/>
                                      </p:to>
                                    </p:set>
                                    <p:anim calcmode="lin" valueType="num">
                                      <p:cBhvr>
                                        <p:cTn id="48" dur="500" fill="hold"/>
                                        <p:tgtEl>
                                          <p:spTgt spid="3021838"/>
                                        </p:tgtEl>
                                        <p:attrNameLst>
                                          <p:attrName>ppt_w</p:attrName>
                                        </p:attrNameLst>
                                      </p:cBhvr>
                                      <p:tavLst>
                                        <p:tav tm="0">
                                          <p:val>
                                            <p:fltVal val="0"/>
                                          </p:val>
                                        </p:tav>
                                        <p:tav tm="100000">
                                          <p:val>
                                            <p:strVal val="#ppt_w"/>
                                          </p:val>
                                        </p:tav>
                                      </p:tavLst>
                                    </p:anim>
                                    <p:anim calcmode="lin" valueType="num">
                                      <p:cBhvr>
                                        <p:cTn id="49" dur="500" fill="hold"/>
                                        <p:tgtEl>
                                          <p:spTgt spid="3021838"/>
                                        </p:tgtEl>
                                        <p:attrNameLst>
                                          <p:attrName>ppt_h</p:attrName>
                                        </p:attrNameLst>
                                      </p:cBhvr>
                                      <p:tavLst>
                                        <p:tav tm="0">
                                          <p:val>
                                            <p:fltVal val="0"/>
                                          </p:val>
                                        </p:tav>
                                        <p:tav tm="100000">
                                          <p:val>
                                            <p:strVal val="#ppt_h"/>
                                          </p:val>
                                        </p:tav>
                                      </p:tavLst>
                                    </p:anim>
                                    <p:animEffect transition="in" filter="fade">
                                      <p:cBhvr>
                                        <p:cTn id="50" dur="500"/>
                                        <p:tgtEl>
                                          <p:spTgt spid="3021838"/>
                                        </p:tgtEl>
                                      </p:cBhvr>
                                    </p:animEffect>
                                  </p:childTnLst>
                                </p:cTn>
                              </p:par>
                              <p:par>
                                <p:cTn id="51" presetID="53" presetClass="exit" presetSubtype="0" fill="hold" grpId="1" nodeType="withEffect">
                                  <p:stCondLst>
                                    <p:cond delay="0"/>
                                  </p:stCondLst>
                                  <p:childTnLst>
                                    <p:anim calcmode="lin" valueType="num">
                                      <p:cBhvr>
                                        <p:cTn id="52" dur="500"/>
                                        <p:tgtEl>
                                          <p:spTgt spid="3021840"/>
                                        </p:tgtEl>
                                        <p:attrNameLst>
                                          <p:attrName>ppt_w</p:attrName>
                                        </p:attrNameLst>
                                      </p:cBhvr>
                                      <p:tavLst>
                                        <p:tav tm="0">
                                          <p:val>
                                            <p:strVal val="ppt_w"/>
                                          </p:val>
                                        </p:tav>
                                        <p:tav tm="100000">
                                          <p:val>
                                            <p:fltVal val="0"/>
                                          </p:val>
                                        </p:tav>
                                      </p:tavLst>
                                    </p:anim>
                                    <p:anim calcmode="lin" valueType="num">
                                      <p:cBhvr>
                                        <p:cTn id="53" dur="500"/>
                                        <p:tgtEl>
                                          <p:spTgt spid="3021840"/>
                                        </p:tgtEl>
                                        <p:attrNameLst>
                                          <p:attrName>ppt_h</p:attrName>
                                        </p:attrNameLst>
                                      </p:cBhvr>
                                      <p:tavLst>
                                        <p:tav tm="0">
                                          <p:val>
                                            <p:strVal val="ppt_h"/>
                                          </p:val>
                                        </p:tav>
                                        <p:tav tm="100000">
                                          <p:val>
                                            <p:fltVal val="0"/>
                                          </p:val>
                                        </p:tav>
                                      </p:tavLst>
                                    </p:anim>
                                    <p:animEffect transition="out" filter="fade">
                                      <p:cBhvr>
                                        <p:cTn id="54" dur="500"/>
                                        <p:tgtEl>
                                          <p:spTgt spid="3021840"/>
                                        </p:tgtEl>
                                      </p:cBhvr>
                                    </p:animEffect>
                                    <p:set>
                                      <p:cBhvr>
                                        <p:cTn id="55" dur="1" fill="hold">
                                          <p:stCondLst>
                                            <p:cond delay="499"/>
                                          </p:stCondLst>
                                        </p:cTn>
                                        <p:tgtEl>
                                          <p:spTgt spid="3021840"/>
                                        </p:tgtEl>
                                        <p:attrNameLst>
                                          <p:attrName>style.visibility</p:attrName>
                                        </p:attrNameLst>
                                      </p:cBhvr>
                                      <p:to>
                                        <p:strVal val="hidden"/>
                                      </p:to>
                                    </p:set>
                                  </p:childTnLst>
                                </p:cTn>
                              </p:par>
                            </p:childTnLst>
                          </p:cTn>
                        </p:par>
                        <p:par>
                          <p:cTn id="56" fill="hold" nodeType="afterGroup">
                            <p:stCondLst>
                              <p:cond delay="500"/>
                            </p:stCondLst>
                            <p:childTnLst>
                              <p:par>
                                <p:cTn id="57" presetID="53" presetClass="entr" presetSubtype="0" fill="hold" grpId="0" nodeType="afterEffect">
                                  <p:stCondLst>
                                    <p:cond delay="0"/>
                                  </p:stCondLst>
                                  <p:childTnLst>
                                    <p:set>
                                      <p:cBhvr>
                                        <p:cTn id="58" dur="1" fill="hold">
                                          <p:stCondLst>
                                            <p:cond delay="0"/>
                                          </p:stCondLst>
                                        </p:cTn>
                                        <p:tgtEl>
                                          <p:spTgt spid="3021841"/>
                                        </p:tgtEl>
                                        <p:attrNameLst>
                                          <p:attrName>style.visibility</p:attrName>
                                        </p:attrNameLst>
                                      </p:cBhvr>
                                      <p:to>
                                        <p:strVal val="visible"/>
                                      </p:to>
                                    </p:set>
                                    <p:anim calcmode="lin" valueType="num">
                                      <p:cBhvr>
                                        <p:cTn id="59" dur="500" fill="hold"/>
                                        <p:tgtEl>
                                          <p:spTgt spid="3021841"/>
                                        </p:tgtEl>
                                        <p:attrNameLst>
                                          <p:attrName>ppt_w</p:attrName>
                                        </p:attrNameLst>
                                      </p:cBhvr>
                                      <p:tavLst>
                                        <p:tav tm="0">
                                          <p:val>
                                            <p:fltVal val="0"/>
                                          </p:val>
                                        </p:tav>
                                        <p:tav tm="100000">
                                          <p:val>
                                            <p:strVal val="#ppt_w"/>
                                          </p:val>
                                        </p:tav>
                                      </p:tavLst>
                                    </p:anim>
                                    <p:anim calcmode="lin" valueType="num">
                                      <p:cBhvr>
                                        <p:cTn id="60" dur="500" fill="hold"/>
                                        <p:tgtEl>
                                          <p:spTgt spid="3021841"/>
                                        </p:tgtEl>
                                        <p:attrNameLst>
                                          <p:attrName>ppt_h</p:attrName>
                                        </p:attrNameLst>
                                      </p:cBhvr>
                                      <p:tavLst>
                                        <p:tav tm="0">
                                          <p:val>
                                            <p:fltVal val="0"/>
                                          </p:val>
                                        </p:tav>
                                        <p:tav tm="100000">
                                          <p:val>
                                            <p:strVal val="#ppt_h"/>
                                          </p:val>
                                        </p:tav>
                                      </p:tavLst>
                                    </p:anim>
                                    <p:animEffect transition="in" filter="fade">
                                      <p:cBhvr>
                                        <p:cTn id="61" dur="500"/>
                                        <p:tgtEl>
                                          <p:spTgt spid="302184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xit" presetSubtype="0" fill="hold" grpId="1" nodeType="clickEffect">
                                  <p:stCondLst>
                                    <p:cond delay="0"/>
                                  </p:stCondLst>
                                  <p:childTnLst>
                                    <p:anim calcmode="lin" valueType="num">
                                      <p:cBhvr>
                                        <p:cTn id="65" dur="500"/>
                                        <p:tgtEl>
                                          <p:spTgt spid="3021841"/>
                                        </p:tgtEl>
                                        <p:attrNameLst>
                                          <p:attrName>ppt_w</p:attrName>
                                        </p:attrNameLst>
                                      </p:cBhvr>
                                      <p:tavLst>
                                        <p:tav tm="0">
                                          <p:val>
                                            <p:strVal val="ppt_w"/>
                                          </p:val>
                                        </p:tav>
                                        <p:tav tm="100000">
                                          <p:val>
                                            <p:fltVal val="0"/>
                                          </p:val>
                                        </p:tav>
                                      </p:tavLst>
                                    </p:anim>
                                    <p:anim calcmode="lin" valueType="num">
                                      <p:cBhvr>
                                        <p:cTn id="66" dur="500"/>
                                        <p:tgtEl>
                                          <p:spTgt spid="3021841"/>
                                        </p:tgtEl>
                                        <p:attrNameLst>
                                          <p:attrName>ppt_h</p:attrName>
                                        </p:attrNameLst>
                                      </p:cBhvr>
                                      <p:tavLst>
                                        <p:tav tm="0">
                                          <p:val>
                                            <p:strVal val="ppt_h"/>
                                          </p:val>
                                        </p:tav>
                                        <p:tav tm="100000">
                                          <p:val>
                                            <p:fltVal val="0"/>
                                          </p:val>
                                        </p:tav>
                                      </p:tavLst>
                                    </p:anim>
                                    <p:animEffect transition="out" filter="fade">
                                      <p:cBhvr>
                                        <p:cTn id="67" dur="500"/>
                                        <p:tgtEl>
                                          <p:spTgt spid="3021841"/>
                                        </p:tgtEl>
                                      </p:cBhvr>
                                    </p:animEffect>
                                    <p:set>
                                      <p:cBhvr>
                                        <p:cTn id="68" dur="1" fill="hold">
                                          <p:stCondLst>
                                            <p:cond delay="499"/>
                                          </p:stCondLst>
                                        </p:cTn>
                                        <p:tgtEl>
                                          <p:spTgt spid="3021841"/>
                                        </p:tgtEl>
                                        <p:attrNameLst>
                                          <p:attrName>style.visibility</p:attrName>
                                        </p:attrNameLst>
                                      </p:cBhvr>
                                      <p:to>
                                        <p:strVal val="hidden"/>
                                      </p:to>
                                    </p:set>
                                  </p:childTnLst>
                                </p:cTn>
                              </p:par>
                            </p:childTnLst>
                          </p:cTn>
                        </p:par>
                        <p:par>
                          <p:cTn id="69" fill="hold" nodeType="afterGroup">
                            <p:stCondLst>
                              <p:cond delay="500"/>
                            </p:stCondLst>
                            <p:childTnLst>
                              <p:par>
                                <p:cTn id="70" presetID="2" presetClass="entr" presetSubtype="1" fill="hold" nodeType="afterEffect">
                                  <p:stCondLst>
                                    <p:cond delay="0"/>
                                  </p:stCondLst>
                                  <p:childTnLst>
                                    <p:set>
                                      <p:cBhvr>
                                        <p:cTn id="71" dur="1" fill="hold">
                                          <p:stCondLst>
                                            <p:cond delay="0"/>
                                          </p:stCondLst>
                                        </p:cTn>
                                        <p:tgtEl>
                                          <p:spTgt spid="3021842"/>
                                        </p:tgtEl>
                                        <p:attrNameLst>
                                          <p:attrName>style.visibility</p:attrName>
                                        </p:attrNameLst>
                                      </p:cBhvr>
                                      <p:to>
                                        <p:strVal val="visible"/>
                                      </p:to>
                                    </p:set>
                                    <p:anim calcmode="lin" valueType="num">
                                      <p:cBhvr additive="base">
                                        <p:cTn id="72" dur="500" fill="hold"/>
                                        <p:tgtEl>
                                          <p:spTgt spid="3021842"/>
                                        </p:tgtEl>
                                        <p:attrNameLst>
                                          <p:attrName>ppt_x</p:attrName>
                                        </p:attrNameLst>
                                      </p:cBhvr>
                                      <p:tavLst>
                                        <p:tav tm="0">
                                          <p:val>
                                            <p:strVal val="#ppt_x"/>
                                          </p:val>
                                        </p:tav>
                                        <p:tav tm="100000">
                                          <p:val>
                                            <p:strVal val="#ppt_x"/>
                                          </p:val>
                                        </p:tav>
                                      </p:tavLst>
                                    </p:anim>
                                    <p:anim calcmode="lin" valueType="num">
                                      <p:cBhvr additive="base">
                                        <p:cTn id="73" dur="500" fill="hold"/>
                                        <p:tgtEl>
                                          <p:spTgt spid="3021842"/>
                                        </p:tgtEl>
                                        <p:attrNameLst>
                                          <p:attrName>ppt_y</p:attrName>
                                        </p:attrNameLst>
                                      </p:cBhvr>
                                      <p:tavLst>
                                        <p:tav tm="0">
                                          <p:val>
                                            <p:strVal val="0-#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021843"/>
                                        </p:tgtEl>
                                        <p:attrNameLst>
                                          <p:attrName>style.visibility</p:attrName>
                                        </p:attrNameLst>
                                      </p:cBhvr>
                                      <p:to>
                                        <p:strVal val="visible"/>
                                      </p:to>
                                    </p:set>
                                    <p:anim calcmode="lin" valueType="num">
                                      <p:cBhvr additive="base">
                                        <p:cTn id="76" dur="500" fill="hold"/>
                                        <p:tgtEl>
                                          <p:spTgt spid="3021843"/>
                                        </p:tgtEl>
                                        <p:attrNameLst>
                                          <p:attrName>ppt_x</p:attrName>
                                        </p:attrNameLst>
                                      </p:cBhvr>
                                      <p:tavLst>
                                        <p:tav tm="0">
                                          <p:val>
                                            <p:strVal val="#ppt_x"/>
                                          </p:val>
                                        </p:tav>
                                        <p:tav tm="100000">
                                          <p:val>
                                            <p:strVal val="#ppt_x"/>
                                          </p:val>
                                        </p:tav>
                                      </p:tavLst>
                                    </p:anim>
                                    <p:anim calcmode="lin" valueType="num">
                                      <p:cBhvr additive="base">
                                        <p:cTn id="77" dur="500" fill="hold"/>
                                        <p:tgtEl>
                                          <p:spTgt spid="3021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831" grpId="0" animBg="1"/>
      <p:bldP spid="3021832" grpId="0" animBg="1"/>
      <p:bldP spid="3021833" grpId="0" animBg="1"/>
      <p:bldP spid="3021834" grpId="0" animBg="1"/>
      <p:bldP spid="3021835" grpId="0" animBg="1"/>
      <p:bldP spid="3021836" grpId="0" animBg="1"/>
      <p:bldP spid="3021839" grpId="0" animBg="1"/>
      <p:bldP spid="3021840" grpId="0"/>
      <p:bldP spid="3021840" grpId="1"/>
      <p:bldP spid="3021841" grpId="0"/>
      <p:bldP spid="3021841" grpId="1"/>
      <p:bldP spid="30218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p:txBody>
          <a:bodyPr/>
          <a:lstStyle/>
          <a:p>
            <a:pPr eaLnBrk="1" hangingPunct="1">
              <a:defRPr/>
            </a:pPr>
            <a:r>
              <a:rPr lang="en-US">
                <a:latin typeface="Arial" charset="0"/>
                <a:ea typeface="ＭＳ Ｐゴシック" charset="0"/>
              </a:rPr>
              <a:t>Neanderthals—German display</a:t>
            </a:r>
          </a:p>
        </p:txBody>
      </p:sp>
      <p:pic>
        <p:nvPicPr>
          <p:cNvPr id="323586" name="Picture 3" descr="Neandertal exi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106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80" name="Text Box 4"/>
          <p:cNvSpPr txBox="1">
            <a:spLocks noChangeArrowheads="1"/>
          </p:cNvSpPr>
          <p:nvPr/>
        </p:nvSpPr>
        <p:spPr bwMode="auto">
          <a:xfrm>
            <a:off x="533400" y="212725"/>
            <a:ext cx="67056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dirty="0">
                <a:solidFill>
                  <a:schemeClr val="bg1"/>
                </a:solidFill>
                <a:cs typeface="+mn-cs"/>
              </a:rPr>
              <a:t>尼安德特博物馆，埃尔克拉特，德国</a:t>
            </a:r>
          </a:p>
        </p:txBody>
      </p:sp>
      <p:sp>
        <p:nvSpPr>
          <p:cNvPr id="664581" name="Text Box 5"/>
          <p:cNvSpPr txBox="1">
            <a:spLocks noChangeArrowheads="1"/>
          </p:cNvSpPr>
          <p:nvPr/>
        </p:nvSpPr>
        <p:spPr bwMode="auto">
          <a:xfrm>
            <a:off x="457200" y="5715000"/>
            <a:ext cx="82296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defRPr/>
            </a:pPr>
            <a:r>
              <a:rPr lang="zh-CN" altLang="en-US" sz="2200" smtClean="0">
                <a:solidFill>
                  <a:schemeClr val="bg1"/>
                </a:solidFill>
              </a:rPr>
              <a:t>“从他似野兽的</a:t>
            </a:r>
            <a:r>
              <a:rPr lang="en-US" altLang="zh-CN" sz="2200" smtClean="0">
                <a:solidFill>
                  <a:schemeClr val="bg1"/>
                </a:solidFill>
              </a:rPr>
              <a:t>19</a:t>
            </a:r>
            <a:r>
              <a:rPr lang="zh-CN" altLang="en-US" sz="2200" smtClean="0">
                <a:solidFill>
                  <a:schemeClr val="bg1"/>
                </a:solidFill>
              </a:rPr>
              <a:t>世纪形象至另一个穿着西装的人，尼安德特人根据时代被归类。”</a:t>
            </a:r>
            <a:endParaRPr lang="en-US" sz="220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25634" name="Picture 2" descr="Neanderthal 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6550"/>
            <a:ext cx="41148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23" name="Text Box 3"/>
          <p:cNvSpPr txBox="1">
            <a:spLocks noChangeArrowheads="1"/>
          </p:cNvSpPr>
          <p:nvPr/>
        </p:nvSpPr>
        <p:spPr bwMode="auto">
          <a:xfrm>
            <a:off x="914400" y="609600"/>
            <a:ext cx="7315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3600" dirty="0">
                <a:solidFill>
                  <a:srgbClr val="FFFF00"/>
                </a:solidFill>
                <a:cs typeface="+mn-cs"/>
              </a:rPr>
              <a:t>她长得近似人类吗？</a:t>
            </a:r>
            <a:endParaRPr lang="en-US" sz="3600" dirty="0">
              <a:solidFill>
                <a:srgbClr val="FFFF00"/>
              </a:solidFill>
              <a:cs typeface="+mn-cs"/>
            </a:endParaRPr>
          </a:p>
        </p:txBody>
      </p:sp>
      <p:sp>
        <p:nvSpPr>
          <p:cNvPr id="4177924" name="Text Box 4"/>
          <p:cNvSpPr txBox="1">
            <a:spLocks noChangeArrowheads="1"/>
          </p:cNvSpPr>
          <p:nvPr/>
        </p:nvSpPr>
        <p:spPr bwMode="auto">
          <a:xfrm>
            <a:off x="4953000" y="1524000"/>
            <a:ext cx="35814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a:lnSpc>
                <a:spcPct val="90000"/>
              </a:lnSpc>
              <a:defRPr/>
            </a:pPr>
            <a:r>
              <a:rPr lang="zh-CN" altLang="en-US" smtClean="0">
                <a:solidFill>
                  <a:schemeClr val="bg1"/>
                </a:solidFill>
              </a:rPr>
              <a:t>“重构尼安德特儿童的脸（图片：</a:t>
            </a:r>
            <a:r>
              <a:rPr lang="ja-JP" altLang="en-US" smtClean="0">
                <a:solidFill>
                  <a:schemeClr val="bg1"/>
                </a:solidFill>
              </a:rPr>
              <a:t>“</a:t>
            </a:r>
            <a:r>
              <a:rPr lang="zh-CN" altLang="en-US" smtClean="0">
                <a:solidFill>
                  <a:schemeClr val="bg1"/>
                </a:solidFill>
              </a:rPr>
              <a:t>人类学学会，苏黎世大学）”</a:t>
            </a:r>
            <a:endParaRPr lang="en-US" smtClean="0">
              <a:solidFill>
                <a:schemeClr val="bg1"/>
              </a:solidFill>
            </a:endParaRPr>
          </a:p>
        </p:txBody>
      </p:sp>
      <p:sp>
        <p:nvSpPr>
          <p:cNvPr id="4177925" name="Text Box 5"/>
          <p:cNvSpPr txBox="1">
            <a:spLocks noChangeArrowheads="1"/>
          </p:cNvSpPr>
          <p:nvPr/>
        </p:nvSpPr>
        <p:spPr bwMode="auto">
          <a:xfrm>
            <a:off x="914400" y="5486400"/>
            <a:ext cx="73152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en-US" sz="2200" smtClean="0">
                <a:solidFill>
                  <a:schemeClr val="bg1"/>
                </a:solidFill>
              </a:rPr>
              <a:t>Ewen Callaway, </a:t>
            </a:r>
            <a:r>
              <a:rPr lang="ja-JP" altLang="en-US" sz="2200" smtClean="0">
                <a:solidFill>
                  <a:schemeClr val="bg1"/>
                </a:solidFill>
              </a:rPr>
              <a:t>“</a:t>
            </a:r>
            <a:r>
              <a:rPr lang="zh-CN" altLang="en-US" sz="2200" smtClean="0">
                <a:solidFill>
                  <a:schemeClr val="bg1"/>
                </a:solidFill>
              </a:rPr>
              <a:t>经过三万年后，尼安德特人说话了，” </a:t>
            </a:r>
            <a:r>
              <a:rPr lang="en-US" altLang="ja-JP" sz="2200" smtClean="0">
                <a:solidFill>
                  <a:schemeClr val="bg1"/>
                </a:solidFill>
              </a:rPr>
              <a:t>www.newscientist.com</a:t>
            </a:r>
            <a:r>
              <a:rPr lang="zh-CN" altLang="en-US" sz="2200" smtClean="0">
                <a:solidFill>
                  <a:schemeClr val="bg1"/>
                </a:solidFill>
              </a:rPr>
              <a:t> （新科学人）</a:t>
            </a:r>
            <a:r>
              <a:rPr lang="en-US" altLang="ja-JP" sz="2200" smtClean="0">
                <a:solidFill>
                  <a:schemeClr val="bg1"/>
                </a:solidFill>
              </a:rPr>
              <a:t>, </a:t>
            </a:r>
            <a:r>
              <a:rPr lang="en-US" altLang="zh-CN" sz="2200" smtClean="0">
                <a:solidFill>
                  <a:schemeClr val="bg1"/>
                </a:solidFill>
              </a:rPr>
              <a:t>2008</a:t>
            </a:r>
            <a:r>
              <a:rPr lang="zh-CN" altLang="en-US" sz="2200" smtClean="0">
                <a:solidFill>
                  <a:schemeClr val="bg1"/>
                </a:solidFill>
              </a:rPr>
              <a:t>年</a:t>
            </a:r>
            <a:r>
              <a:rPr lang="en-US" altLang="zh-CN" sz="2200" smtClean="0">
                <a:solidFill>
                  <a:schemeClr val="bg1"/>
                </a:solidFill>
              </a:rPr>
              <a:t>4</a:t>
            </a:r>
            <a:r>
              <a:rPr lang="zh-CN" altLang="en-US" sz="2200" smtClean="0">
                <a:solidFill>
                  <a:schemeClr val="bg1"/>
                </a:solidFill>
              </a:rPr>
              <a:t>月</a:t>
            </a:r>
            <a:r>
              <a:rPr lang="en-US" altLang="zh-CN" sz="2200" smtClean="0">
                <a:solidFill>
                  <a:schemeClr val="bg1"/>
                </a:solidFill>
              </a:rPr>
              <a:t>15</a:t>
            </a:r>
            <a:r>
              <a:rPr lang="zh-CN" altLang="en-US" sz="2200" smtClean="0">
                <a:solidFill>
                  <a:schemeClr val="bg1"/>
                </a:solidFill>
              </a:rPr>
              <a:t>日。</a:t>
            </a:r>
            <a:endParaRPr lang="en-US" sz="2200" smtClean="0">
              <a:solidFill>
                <a:schemeClr val="bg1"/>
              </a:solidFill>
            </a:endParaRPr>
          </a:p>
        </p:txBody>
      </p:sp>
      <p:sp>
        <p:nvSpPr>
          <p:cNvPr id="4177926" name="Rectangle 6"/>
          <p:cNvSpPr>
            <a:spLocks noGrp="1" noChangeArrowheads="1"/>
          </p:cNvSpPr>
          <p:nvPr>
            <p:ph type="title"/>
          </p:nvPr>
        </p:nvSpPr>
        <p:spPr>
          <a:xfrm>
            <a:off x="457200" y="-914400"/>
            <a:ext cx="8229600" cy="1143000"/>
          </a:xfrm>
        </p:spPr>
        <p:txBody>
          <a:bodyPr/>
          <a:lstStyle/>
          <a:p>
            <a:pPr eaLnBrk="1" hangingPunct="1">
              <a:defRPr/>
            </a:pPr>
            <a:r>
              <a:rPr lang="zh-CN" altLang="en-US">
                <a:latin typeface="Arial" charset="0"/>
                <a:ea typeface="ＭＳ Ｐゴシック" charset="0"/>
                <a:cs typeface="Arial" charset="0"/>
              </a:rPr>
              <a:t>尼安德特人的孩童脸</a:t>
            </a:r>
            <a:r>
              <a:rPr lang="en-US" altLang="zh-CN">
                <a:latin typeface="Arial" charset="0"/>
                <a:ea typeface="ＭＳ Ｐゴシック" charset="0"/>
                <a:cs typeface="Arial" charset="0"/>
              </a:rPr>
              <a:t>—2008</a:t>
            </a:r>
            <a:r>
              <a:rPr lang="zh-CN" altLang="en-US">
                <a:latin typeface="Arial" charset="0"/>
                <a:ea typeface="ＭＳ Ｐゴシック" charset="0"/>
                <a:cs typeface="Arial" charset="0"/>
              </a:rPr>
              <a:t>年</a:t>
            </a:r>
            <a:endParaRPr lang="en-US">
              <a:solidFill>
                <a:srgbClr val="663300"/>
              </a:solidFill>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77923"/>
                                        </p:tgtEl>
                                        <p:attrNameLst>
                                          <p:attrName>style.visibility</p:attrName>
                                        </p:attrNameLst>
                                      </p:cBhvr>
                                      <p:to>
                                        <p:strVal val="visible"/>
                                      </p:to>
                                    </p:set>
                                    <p:animEffect transition="in" filter="wipe(left)">
                                      <p:cBhvr>
                                        <p:cTn id="7" dur="500"/>
                                        <p:tgtEl>
                                          <p:spTgt spid="417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2" descr="Neanderthal Museum 5--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175" y="3054350"/>
            <a:ext cx="30448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2" name="Picture 3" descr="Neanderthal Museum 2--2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267335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Picture 4" descr="Neanderthal Museum 3--2010"/>
          <p:cNvSpPr>
            <a:spLocks noChangeAspect="1" noChangeArrowheads="1"/>
          </p:cNvSpPr>
          <p:nvPr/>
        </p:nvSpPr>
        <p:spPr bwMode="auto">
          <a:xfrm>
            <a:off x="2590800" y="381000"/>
            <a:ext cx="421957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314117" name="Text Box 5"/>
          <p:cNvSpPr txBox="1">
            <a:spLocks noChangeArrowheads="1"/>
          </p:cNvSpPr>
          <p:nvPr/>
        </p:nvSpPr>
        <p:spPr bwMode="auto">
          <a:xfrm>
            <a:off x="3048000" y="4030663"/>
            <a:ext cx="28956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dirty="0">
                <a:solidFill>
                  <a:schemeClr val="bg1"/>
                </a:solidFill>
                <a:cs typeface="+mn-cs"/>
              </a:rPr>
              <a:t>尼安德特人博物馆</a:t>
            </a:r>
            <a:endParaRPr lang="en-US" altLang="zh-CN" sz="3600" dirty="0">
              <a:solidFill>
                <a:schemeClr val="bg1"/>
              </a:solidFill>
              <a:cs typeface="+mn-cs"/>
            </a:endParaRPr>
          </a:p>
          <a:p>
            <a:pPr algn="ctr">
              <a:spcBef>
                <a:spcPct val="50000"/>
              </a:spcBef>
              <a:defRPr/>
            </a:pPr>
            <a:r>
              <a:rPr lang="en-US" sz="3600" dirty="0">
                <a:solidFill>
                  <a:schemeClr val="bg1"/>
                </a:solidFill>
                <a:cs typeface="+mn-cs"/>
              </a:rPr>
              <a:t>2010</a:t>
            </a:r>
            <a:r>
              <a:rPr lang="zh-CN" altLang="en-US" sz="3600" dirty="0">
                <a:solidFill>
                  <a:schemeClr val="bg1"/>
                </a:solidFill>
                <a:cs typeface="+mn-cs"/>
              </a:rPr>
              <a:t>年</a:t>
            </a:r>
            <a:endParaRPr lang="en-US" sz="3600"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p:txBody>
          <a:bodyPr/>
          <a:lstStyle/>
          <a:p>
            <a:pPr eaLnBrk="1" hangingPunct="1">
              <a:defRPr/>
            </a:pPr>
            <a:r>
              <a:rPr lang="en-US" smtClean="0">
                <a:cs typeface="+mj-cs"/>
              </a:rPr>
              <a:t>George Washington &amp; Indian</a:t>
            </a:r>
          </a:p>
        </p:txBody>
      </p:sp>
      <p:pic>
        <p:nvPicPr>
          <p:cNvPr id="1180675" name="Picture 3" descr="Washingto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0670" r="14285"/>
          <a:stretch>
            <a:fillRect/>
          </a:stretch>
        </p:blipFill>
        <p:spPr>
          <a:xfrm>
            <a:off x="296863" y="457200"/>
            <a:ext cx="3817937" cy="5668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1180676" name="Picture 4" descr="American Indian"/>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03838" y="457200"/>
            <a:ext cx="3473450" cy="5668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80676"/>
                                        </p:tgtEl>
                                        <p:attrNameLst>
                                          <p:attrName>style.visibility</p:attrName>
                                        </p:attrNameLst>
                                      </p:cBhvr>
                                      <p:to>
                                        <p:strVal val="visible"/>
                                      </p:to>
                                    </p:set>
                                    <p:animEffect transition="in" filter="fade">
                                      <p:cBhvr>
                                        <p:cTn id="7" dur="500"/>
                                        <p:tgtEl>
                                          <p:spTgt spid="1180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eaLnBrk="1" hangingPunct="1">
              <a:defRPr/>
            </a:pPr>
            <a:r>
              <a:rPr lang="en-US" smtClean="0">
                <a:cs typeface="+mj-cs"/>
              </a:rPr>
              <a:t>Aborigines - Photo</a:t>
            </a:r>
          </a:p>
        </p:txBody>
      </p:sp>
      <p:pic>
        <p:nvPicPr>
          <p:cNvPr id="331778" name="Picture 3" descr="122-2285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r>
              <a:rPr lang="en-US" smtClean="0"/>
              <a:t>Dead Sea Scroll cave</a:t>
            </a:r>
          </a:p>
        </p:txBody>
      </p:sp>
      <p:pic>
        <p:nvPicPr>
          <p:cNvPr id="592899" name="Picture 3" descr="Dead Sea Scrolls cave cop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0"/>
            <a:ext cx="4632325"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92900" name="Text Box 4"/>
          <p:cNvSpPr txBox="1">
            <a:spLocks noChangeArrowheads="1"/>
          </p:cNvSpPr>
          <p:nvPr/>
        </p:nvSpPr>
        <p:spPr bwMode="auto">
          <a:xfrm>
            <a:off x="5334000" y="1749425"/>
            <a:ext cx="3352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3600" dirty="0">
                <a:solidFill>
                  <a:schemeClr val="bg1"/>
                </a:solidFill>
                <a:cs typeface="+mn-cs"/>
              </a:rPr>
              <a:t>埃赛尼派石洞，</a:t>
            </a:r>
            <a:r>
              <a:rPr lang="en-US" altLang="zh-CN" sz="3600" dirty="0">
                <a:solidFill>
                  <a:schemeClr val="bg1"/>
                </a:solidFill>
                <a:cs typeface="+mn-cs"/>
              </a:rPr>
              <a:t>1947</a:t>
            </a:r>
            <a:r>
              <a:rPr lang="zh-CN" altLang="en-US" sz="3600" dirty="0">
                <a:solidFill>
                  <a:schemeClr val="bg1"/>
                </a:solidFill>
                <a:cs typeface="+mn-cs"/>
              </a:rPr>
              <a:t>年死海古卷被发现的地点。</a:t>
            </a:r>
            <a:endParaRPr lang="en-US" sz="3600" dirty="0">
              <a:solidFill>
                <a:schemeClr val="bg1"/>
              </a:solidFill>
              <a:cs typeface="+mn-cs"/>
            </a:endParaRPr>
          </a:p>
        </p:txBody>
      </p:sp>
      <p:sp>
        <p:nvSpPr>
          <p:cNvPr id="592901" name="Line 5"/>
          <p:cNvSpPr>
            <a:spLocks noChangeShapeType="1"/>
          </p:cNvSpPr>
          <p:nvPr/>
        </p:nvSpPr>
        <p:spPr bwMode="auto">
          <a:xfrm flipH="1">
            <a:off x="4038600" y="2209800"/>
            <a:ext cx="1143000" cy="381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592902" name="Line 6"/>
          <p:cNvSpPr>
            <a:spLocks noChangeShapeType="1"/>
          </p:cNvSpPr>
          <p:nvPr/>
        </p:nvSpPr>
        <p:spPr bwMode="auto">
          <a:xfrm flipH="1">
            <a:off x="2743200" y="2209800"/>
            <a:ext cx="2438400" cy="1600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9970" name="Rectangle 2"/>
          <p:cNvSpPr>
            <a:spLocks noGrp="1" noChangeArrowheads="1"/>
          </p:cNvSpPr>
          <p:nvPr>
            <p:ph type="title"/>
          </p:nvPr>
        </p:nvSpPr>
        <p:spPr/>
        <p:txBody>
          <a:bodyPr/>
          <a:lstStyle/>
          <a:p>
            <a:pPr eaLnBrk="1" hangingPunct="1">
              <a:defRPr/>
            </a:pPr>
            <a:r>
              <a:rPr lang="en-US" smtClean="0"/>
              <a:t>Heb. 11:38 NAS</a:t>
            </a:r>
          </a:p>
        </p:txBody>
      </p:sp>
      <p:pic>
        <p:nvPicPr>
          <p:cNvPr id="33587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9972" name="Text Box 4"/>
          <p:cNvSpPr txBox="1">
            <a:spLocks noChangeArrowheads="1"/>
          </p:cNvSpPr>
          <p:nvPr/>
        </p:nvSpPr>
        <p:spPr bwMode="auto">
          <a:xfrm>
            <a:off x="838200" y="1628775"/>
            <a:ext cx="7543800" cy="1846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spcBef>
                <a:spcPct val="50000"/>
              </a:spcBef>
              <a:defRPr/>
            </a:pPr>
            <a:r>
              <a:rPr lang="zh-CN" altLang="en-US" sz="3800" dirty="0" smtClean="0">
                <a:solidFill>
                  <a:schemeClr val="bg1"/>
                </a:solidFill>
                <a:cs typeface="+mn-cs"/>
              </a:rPr>
              <a:t>。。。</a:t>
            </a:r>
            <a:r>
              <a:rPr lang="zh-CN" altLang="en-US" sz="3800" dirty="0">
                <a:solidFill>
                  <a:schemeClr val="bg1"/>
                </a:solidFill>
                <a:cs typeface="+mn-cs"/>
              </a:rPr>
              <a:t>这世界不配有的人。他们飘流无定，在旷野、山岭</a:t>
            </a:r>
            <a:r>
              <a:rPr lang="zh-CN" altLang="en-US" sz="3800" dirty="0" smtClean="0">
                <a:solidFill>
                  <a:schemeClr val="bg1"/>
                </a:solidFill>
                <a:cs typeface="+mn-cs"/>
              </a:rPr>
              <a:t>、</a:t>
            </a:r>
            <a:r>
              <a:rPr lang="zh-CN" altLang="en-US" sz="3800" dirty="0" smtClean="0">
                <a:solidFill>
                  <a:srgbClr val="FFFF00"/>
                </a:solidFill>
                <a:cs typeface="+mn-cs"/>
              </a:rPr>
              <a:t>石洞</a:t>
            </a:r>
            <a:r>
              <a:rPr lang="zh-CN" altLang="en-US" sz="3800" dirty="0" smtClean="0">
                <a:solidFill>
                  <a:schemeClr val="bg1"/>
                </a:solidFill>
                <a:cs typeface="+mn-cs"/>
              </a:rPr>
              <a:t>和</a:t>
            </a:r>
            <a:r>
              <a:rPr lang="zh-CN" altLang="en-US" sz="3800" dirty="0">
                <a:solidFill>
                  <a:schemeClr val="bg1"/>
                </a:solidFill>
                <a:cs typeface="+mn-cs"/>
              </a:rPr>
              <a:t>地穴栖身。</a:t>
            </a:r>
            <a:endParaRPr lang="en-US" altLang="en-US" sz="3800" dirty="0" smtClean="0">
              <a:solidFill>
                <a:schemeClr val="bg1"/>
              </a:solidFill>
              <a:cs typeface="+mn-cs"/>
            </a:endParaRPr>
          </a:p>
        </p:txBody>
      </p:sp>
      <p:sp>
        <p:nvSpPr>
          <p:cNvPr id="4179973" name="Text Box 5"/>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希伯来书</a:t>
            </a:r>
            <a:r>
              <a:rPr lang="en-US" sz="5400" dirty="0">
                <a:solidFill>
                  <a:srgbClr val="00FF00"/>
                </a:solidFill>
                <a:cs typeface="+mn-cs"/>
              </a:rPr>
              <a:t>11:38</a:t>
            </a:r>
          </a:p>
        </p:txBody>
      </p:sp>
      <p:sp>
        <p:nvSpPr>
          <p:cNvPr id="4179974" name="Text Box 6"/>
          <p:cNvSpPr txBox="1">
            <a:spLocks noChangeArrowheads="1"/>
          </p:cNvSpPr>
          <p:nvPr/>
        </p:nvSpPr>
        <p:spPr bwMode="auto">
          <a:xfrm>
            <a:off x="838200" y="4692650"/>
            <a:ext cx="75438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20000"/>
              </a:spcBef>
              <a:defRPr/>
            </a:pPr>
            <a:r>
              <a:rPr lang="zh-CN" altLang="en-US" sz="3000" smtClean="0">
                <a:solidFill>
                  <a:schemeClr val="bg1"/>
                </a:solidFill>
                <a:effectLst>
                  <a:outerShdw blurRad="38100" dist="38100" dir="2700000" algn="tl">
                    <a:srgbClr val="808080"/>
                  </a:outerShdw>
                </a:effectLst>
              </a:rPr>
              <a:t>撒拉、雅各、拉撒路： </a:t>
            </a:r>
            <a:r>
              <a:rPr lang="zh-CN" altLang="en-US" sz="3000" smtClean="0">
                <a:solidFill>
                  <a:srgbClr val="FFFF00"/>
                </a:solidFill>
                <a:effectLst>
                  <a:outerShdw blurRad="38100" dist="38100" dir="2700000" algn="tl">
                    <a:srgbClr val="FFFFFF"/>
                  </a:outerShdw>
                </a:effectLst>
              </a:rPr>
              <a:t>埋</a:t>
            </a:r>
            <a:r>
              <a:rPr lang="zh-CN" altLang="en-US" sz="3000" smtClean="0">
                <a:solidFill>
                  <a:schemeClr val="bg1"/>
                </a:solidFill>
                <a:effectLst>
                  <a:outerShdw blurRad="38100" dist="38100" dir="2700000" algn="tl">
                    <a:srgbClr val="808080"/>
                  </a:outerShdw>
                </a:effectLst>
              </a:rPr>
              <a:t>在石洞里</a:t>
            </a:r>
            <a:r>
              <a:rPr lang="en-US" sz="3000" smtClean="0">
                <a:solidFill>
                  <a:schemeClr val="bg1"/>
                </a:solidFill>
                <a:effectLst>
                  <a:outerShdw blurRad="38100" dist="38100" dir="2700000" algn="tl">
                    <a:srgbClr val="808080"/>
                  </a:outerShdw>
                </a:effectLst>
              </a:rPr>
              <a:t> </a:t>
            </a:r>
          </a:p>
          <a:p>
            <a:pPr>
              <a:spcBef>
                <a:spcPct val="20000"/>
              </a:spcBef>
              <a:defRPr/>
            </a:pPr>
            <a:r>
              <a:rPr lang="zh-CN" altLang="en-US" sz="3000" smtClean="0">
                <a:solidFill>
                  <a:schemeClr val="bg1"/>
                </a:solidFill>
                <a:effectLst>
                  <a:outerShdw blurRad="38100" dist="38100" dir="2700000" algn="tl">
                    <a:srgbClr val="808080"/>
                  </a:outerShdw>
                </a:effectLst>
              </a:rPr>
              <a:t>罗得、以利亚、大卫： </a:t>
            </a:r>
            <a:r>
              <a:rPr lang="zh-CN" altLang="en-US" sz="3000" smtClean="0">
                <a:solidFill>
                  <a:srgbClr val="FFFF00"/>
                </a:solidFill>
                <a:effectLst>
                  <a:outerShdw blurRad="38100" dist="38100" dir="2700000" algn="tl">
                    <a:srgbClr val="FFFFFF"/>
                  </a:outerShdw>
                </a:effectLst>
              </a:rPr>
              <a:t>生活</a:t>
            </a:r>
            <a:r>
              <a:rPr lang="zh-CN" altLang="en-US" sz="3000" smtClean="0">
                <a:solidFill>
                  <a:schemeClr val="bg1"/>
                </a:solidFill>
                <a:effectLst>
                  <a:outerShdw blurRad="38100" dist="38100" dir="2700000" algn="tl">
                    <a:srgbClr val="808080"/>
                  </a:outerShdw>
                </a:effectLst>
              </a:rPr>
              <a:t>在石洞里</a:t>
            </a:r>
            <a:endParaRPr lang="en-US" sz="3000" smtClean="0">
              <a:effectLst>
                <a:outerShdw blurRad="38100" dist="38100" dir="2700000" algn="tl">
                  <a:srgbClr val="FFFFFF"/>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79974">
                                            <p:txEl>
                                              <p:pRg st="0" end="0"/>
                                            </p:txEl>
                                          </p:spTgt>
                                        </p:tgtEl>
                                        <p:attrNameLst>
                                          <p:attrName>style.visibility</p:attrName>
                                        </p:attrNameLst>
                                      </p:cBhvr>
                                      <p:to>
                                        <p:strVal val="visible"/>
                                      </p:to>
                                    </p:set>
                                    <p:animEffect transition="in" filter="wipe(left)">
                                      <p:cBhvr>
                                        <p:cTn id="7" dur="500"/>
                                        <p:tgtEl>
                                          <p:spTgt spid="41799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79974">
                                            <p:txEl>
                                              <p:pRg st="1" end="1"/>
                                            </p:txEl>
                                          </p:spTgt>
                                        </p:tgtEl>
                                        <p:attrNameLst>
                                          <p:attrName>style.visibility</p:attrName>
                                        </p:attrNameLst>
                                      </p:cBhvr>
                                      <p:to>
                                        <p:strVal val="visible"/>
                                      </p:to>
                                    </p:set>
                                    <p:animEffect transition="in" filter="wipe(left)">
                                      <p:cBhvr>
                                        <p:cTn id="12" dur="500"/>
                                        <p:tgtEl>
                                          <p:spTgt spid="41799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smtClean="0">
                <a:cs typeface="+mj-cs"/>
              </a:rPr>
              <a:t>TIME cover, 14 March 1994</a:t>
            </a:r>
          </a:p>
        </p:txBody>
      </p:sp>
      <p:pic>
        <p:nvPicPr>
          <p:cNvPr id="25604" name="Picture 4" descr="How Man Began-Tim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73500" y="533400"/>
            <a:ext cx="4356100" cy="5791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5606" name="Text Box 6"/>
          <p:cNvSpPr txBox="1">
            <a:spLocks noChangeArrowheads="1"/>
          </p:cNvSpPr>
          <p:nvPr/>
        </p:nvSpPr>
        <p:spPr bwMode="auto">
          <a:xfrm>
            <a:off x="762000" y="609600"/>
            <a:ext cx="28194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3800" dirty="0">
                <a:solidFill>
                  <a:schemeClr val="bg1"/>
                </a:solidFill>
              </a:rPr>
              <a:t>1994</a:t>
            </a:r>
            <a:r>
              <a:rPr lang="zh-CN" altLang="en-US" sz="3800" dirty="0">
                <a:solidFill>
                  <a:schemeClr val="bg1"/>
                </a:solidFill>
              </a:rPr>
              <a:t>年</a:t>
            </a:r>
            <a:r>
              <a:rPr lang="en-US" altLang="zh-CN" sz="3800" dirty="0">
                <a:solidFill>
                  <a:schemeClr val="bg1"/>
                </a:solidFill>
              </a:rPr>
              <a:t/>
            </a:r>
            <a:br>
              <a:rPr lang="en-US" altLang="zh-CN" sz="3800" dirty="0">
                <a:solidFill>
                  <a:schemeClr val="bg1"/>
                </a:solidFill>
              </a:rPr>
            </a:br>
            <a:r>
              <a:rPr lang="en-US" altLang="zh-CN" sz="3800" dirty="0">
                <a:solidFill>
                  <a:schemeClr val="bg1"/>
                </a:solidFill>
              </a:rPr>
              <a:t>3</a:t>
            </a:r>
            <a:r>
              <a:rPr lang="zh-CN" altLang="en-US" sz="3800" dirty="0">
                <a:solidFill>
                  <a:schemeClr val="bg1"/>
                </a:solidFill>
              </a:rPr>
              <a:t>月</a:t>
            </a:r>
            <a:r>
              <a:rPr lang="en-US" altLang="zh-CN" sz="3800" dirty="0">
                <a:solidFill>
                  <a:schemeClr val="bg1"/>
                </a:solidFill>
              </a:rPr>
              <a:t>14</a:t>
            </a:r>
            <a:r>
              <a:rPr lang="zh-CN" altLang="en-US" sz="3800" dirty="0">
                <a:solidFill>
                  <a:schemeClr val="bg1"/>
                </a:solidFill>
              </a:rPr>
              <a:t>日</a:t>
            </a:r>
            <a:endParaRPr lang="en-US" sz="3800" dirty="0">
              <a:solidFill>
                <a:schemeClr val="bg1"/>
              </a:solidFill>
            </a:endParaRPr>
          </a:p>
        </p:txBody>
      </p:sp>
      <p:sp>
        <p:nvSpPr>
          <p:cNvPr id="5" name="Text Box 6"/>
          <p:cNvSpPr txBox="1">
            <a:spLocks noChangeArrowheads="1"/>
          </p:cNvSpPr>
          <p:nvPr/>
        </p:nvSpPr>
        <p:spPr bwMode="auto">
          <a:xfrm>
            <a:off x="685800" y="3048000"/>
            <a:ext cx="28194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dirty="0">
                <a:solidFill>
                  <a:srgbClr val="FFFFFF"/>
                </a:solidFill>
              </a:rPr>
              <a:t>How Man Began</a:t>
            </a:r>
          </a:p>
        </p:txBody>
      </p:sp>
      <p:sp>
        <p:nvSpPr>
          <p:cNvPr id="6" name="Text Box 6"/>
          <p:cNvSpPr txBox="1">
            <a:spLocks noChangeArrowheads="1"/>
          </p:cNvSpPr>
          <p:nvPr/>
        </p:nvSpPr>
        <p:spPr bwMode="auto">
          <a:xfrm>
            <a:off x="685800" y="4476750"/>
            <a:ext cx="28194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dirty="0">
                <a:solidFill>
                  <a:srgbClr val="FFFFFF"/>
                </a:solidFill>
              </a:rPr>
              <a:t>Fossil bones from the dawn of humanity are rewriting the story of evolution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defRPr/>
            </a:pPr>
            <a:r>
              <a:rPr lang="en-US" smtClean="0">
                <a:cs typeface="+mj-cs"/>
              </a:rPr>
              <a:t>Osama bin Laden</a:t>
            </a:r>
          </a:p>
        </p:txBody>
      </p:sp>
      <p:pic>
        <p:nvPicPr>
          <p:cNvPr id="252935" name="Picture 7" descr="Osama Bin Lad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334" r="2769"/>
          <a:stretch>
            <a:fillRect/>
          </a:stretch>
        </p:blipFill>
        <p:spPr>
          <a:xfrm>
            <a:off x="3657600" y="685800"/>
            <a:ext cx="4368800" cy="5410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52937" name="Text Box 9"/>
          <p:cNvSpPr txBox="1">
            <a:spLocks noChangeArrowheads="1"/>
          </p:cNvSpPr>
          <p:nvPr/>
        </p:nvSpPr>
        <p:spPr bwMode="auto">
          <a:xfrm>
            <a:off x="1143000" y="1600200"/>
            <a:ext cx="23622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ja-JP" altLang="en-US" sz="4400" dirty="0">
                <a:solidFill>
                  <a:srgbClr val="FFFF00"/>
                </a:solidFill>
                <a:cs typeface="+mn-cs"/>
              </a:rPr>
              <a:t>奥沙马・本・拉登</a:t>
            </a:r>
            <a:endParaRPr lang="en-US" sz="4400"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3027972" name="Text Box 4"/>
          <p:cNvSpPr txBox="1">
            <a:spLocks noChangeArrowheads="1"/>
          </p:cNvSpPr>
          <p:nvPr/>
        </p:nvSpPr>
        <p:spPr bwMode="auto">
          <a:xfrm>
            <a:off x="914400" y="304800"/>
            <a:ext cx="7315200" cy="1089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lnSpc>
                <a:spcPct val="90000"/>
              </a:lnSpc>
              <a:defRPr/>
            </a:pPr>
            <a:r>
              <a:rPr lang="zh-CN" altLang="en-US" sz="3600" dirty="0" smtClean="0">
                <a:solidFill>
                  <a:srgbClr val="FFFF00"/>
                </a:solidFill>
                <a:cs typeface="+mn-cs"/>
              </a:rPr>
              <a:t>考古学的发现</a:t>
            </a:r>
            <a:r>
              <a:rPr lang="zh-CN" altLang="en-US" sz="3600" dirty="0">
                <a:solidFill>
                  <a:srgbClr val="FFFF00"/>
                </a:solidFill>
                <a:cs typeface="+mn-cs"/>
              </a:rPr>
              <a:t>证明尼安德特</a:t>
            </a:r>
            <a:r>
              <a:rPr lang="zh-CN" altLang="en-US" sz="3600" dirty="0" smtClean="0">
                <a:solidFill>
                  <a:srgbClr val="FFFF00"/>
                </a:solidFill>
                <a:cs typeface="+mn-cs"/>
              </a:rPr>
              <a:t>人是</a:t>
            </a:r>
            <a:r>
              <a:rPr lang="en-US" altLang="en-US" sz="3600" dirty="0" smtClean="0">
                <a:solidFill>
                  <a:srgbClr val="FFFF00"/>
                </a:solidFill>
                <a:cs typeface="+mn-cs"/>
              </a:rPr>
              <a:t>100%</a:t>
            </a:r>
            <a:r>
              <a:rPr lang="zh-CN" altLang="en-US" sz="3600" dirty="0" smtClean="0">
                <a:solidFill>
                  <a:srgbClr val="FFFF00"/>
                </a:solidFill>
                <a:cs typeface="+mn-cs"/>
              </a:rPr>
              <a:t>人类</a:t>
            </a:r>
            <a:endParaRPr lang="en-US" altLang="en-US" sz="3600" b="0" dirty="0" smtClean="0">
              <a:solidFill>
                <a:srgbClr val="FFFF00"/>
              </a:solidFill>
              <a:cs typeface="+mn-cs"/>
            </a:endParaRPr>
          </a:p>
        </p:txBody>
      </p:sp>
      <p:sp>
        <p:nvSpPr>
          <p:cNvPr id="3027973" name="Text Box 5"/>
          <p:cNvSpPr txBox="1">
            <a:spLocks noChangeArrowheads="1"/>
          </p:cNvSpPr>
          <p:nvPr/>
        </p:nvSpPr>
        <p:spPr bwMode="auto">
          <a:xfrm>
            <a:off x="381000" y="1422400"/>
            <a:ext cx="83058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4025" indent="-454025">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85000"/>
              </a:lnSpc>
              <a:spcBef>
                <a:spcPct val="20000"/>
              </a:spcBef>
              <a:buClr>
                <a:srgbClr val="FFFF00"/>
              </a:buClr>
              <a:buFont typeface="Wingdings" charset="0"/>
              <a:buChar char="v"/>
              <a:defRPr/>
            </a:pPr>
            <a:r>
              <a:rPr lang="zh-CN" altLang="en-US" sz="2800" smtClean="0">
                <a:solidFill>
                  <a:schemeClr val="bg1"/>
                </a:solidFill>
                <a:effectLst>
                  <a:outerShdw blurRad="38100" dist="38100" dir="2700000" algn="tl">
                    <a:srgbClr val="000000"/>
                  </a:outerShdw>
                </a:effectLst>
              </a:rPr>
              <a:t>制作复杂的矛、真与石器</a:t>
            </a:r>
            <a:endParaRPr lang="en-US" sz="2800" smtClean="0">
              <a:solidFill>
                <a:schemeClr val="bg1"/>
              </a:solidFill>
              <a:effectLst>
                <a:outerShdw blurRad="38100" dist="38100" dir="2700000" algn="tl">
                  <a:srgbClr val="000000"/>
                </a:outerShdw>
              </a:effectLst>
            </a:endParaRPr>
          </a:p>
          <a:p>
            <a:pPr>
              <a:lnSpc>
                <a:spcPct val="85000"/>
              </a:lnSpc>
              <a:spcBef>
                <a:spcPct val="20000"/>
              </a:spcBef>
              <a:buClr>
                <a:srgbClr val="FFFF00"/>
              </a:buClr>
              <a:buFont typeface="Wingdings" charset="0"/>
              <a:buChar char="v"/>
              <a:defRPr/>
            </a:pPr>
            <a:r>
              <a:rPr lang="zh-CN" altLang="en-US" sz="2800" smtClean="0">
                <a:solidFill>
                  <a:schemeClr val="bg1"/>
                </a:solidFill>
                <a:effectLst>
                  <a:outerShdw blurRad="38100" dist="38100" dir="2700000" algn="tl">
                    <a:srgbClr val="000000"/>
                  </a:outerShdw>
                </a:effectLst>
              </a:rPr>
              <a:t>使用化妆品和贝壳类首饰</a:t>
            </a:r>
            <a:endParaRPr lang="en-US" sz="2800" smtClean="0">
              <a:solidFill>
                <a:schemeClr val="bg1"/>
              </a:solidFill>
              <a:effectLst>
                <a:outerShdw blurRad="38100" dist="38100" dir="2700000" algn="tl">
                  <a:srgbClr val="000000"/>
                </a:outerShdw>
              </a:effectLst>
            </a:endParaRPr>
          </a:p>
          <a:p>
            <a:pPr>
              <a:lnSpc>
                <a:spcPct val="85000"/>
              </a:lnSpc>
              <a:spcBef>
                <a:spcPct val="20000"/>
              </a:spcBef>
              <a:buClr>
                <a:srgbClr val="FFFF00"/>
              </a:buClr>
              <a:buFont typeface="Wingdings" charset="0"/>
              <a:buChar char="v"/>
              <a:defRPr/>
            </a:pPr>
            <a:r>
              <a:rPr lang="zh-CN" altLang="en-US" sz="2800" smtClean="0">
                <a:solidFill>
                  <a:schemeClr val="bg1"/>
                </a:solidFill>
                <a:effectLst>
                  <a:outerShdw blurRad="38100" dist="38100" dir="2700000" algn="tl">
                    <a:srgbClr val="000000"/>
                  </a:outerShdw>
                </a:effectLst>
              </a:rPr>
              <a:t>猎杀海豚和海豹</a:t>
            </a:r>
            <a:endParaRPr lang="en-US" altLang="zh-CN" sz="2800" smtClean="0">
              <a:solidFill>
                <a:schemeClr val="bg1"/>
              </a:solidFill>
              <a:effectLst>
                <a:outerShdw blurRad="38100" dist="38100" dir="2700000" algn="tl">
                  <a:srgbClr val="000000"/>
                </a:outerShdw>
              </a:effectLst>
            </a:endParaRPr>
          </a:p>
          <a:p>
            <a:pPr>
              <a:lnSpc>
                <a:spcPct val="85000"/>
              </a:lnSpc>
              <a:spcBef>
                <a:spcPct val="20000"/>
              </a:spcBef>
              <a:buClr>
                <a:srgbClr val="FFFF00"/>
              </a:buClr>
              <a:buFont typeface="Wingdings" charset="0"/>
              <a:buChar char="v"/>
              <a:defRPr/>
            </a:pPr>
            <a:r>
              <a:rPr lang="zh-CN" altLang="en-US" sz="2800" smtClean="0">
                <a:solidFill>
                  <a:schemeClr val="bg1"/>
                </a:solidFill>
                <a:effectLst>
                  <a:outerShdw blurRad="38100" dist="38100" dir="2700000" algn="tl">
                    <a:srgbClr val="000000"/>
                  </a:outerShdw>
                </a:effectLst>
              </a:rPr>
              <a:t>控制火的使用和用火煮食物</a:t>
            </a:r>
            <a:endParaRPr lang="en-US" sz="2800" smtClean="0">
              <a:solidFill>
                <a:schemeClr val="bg1"/>
              </a:solidFill>
              <a:effectLst>
                <a:outerShdw blurRad="38100" dist="38100" dir="2700000" algn="tl">
                  <a:srgbClr val="000000"/>
                </a:outerShdw>
              </a:effectLst>
            </a:endParaRPr>
          </a:p>
          <a:p>
            <a:pPr>
              <a:lnSpc>
                <a:spcPct val="85000"/>
              </a:lnSpc>
              <a:spcBef>
                <a:spcPct val="20000"/>
              </a:spcBef>
              <a:buClr>
                <a:srgbClr val="FFFF00"/>
              </a:buClr>
              <a:buFont typeface="Wingdings" charset="0"/>
              <a:buChar char="v"/>
              <a:defRPr/>
            </a:pPr>
            <a:r>
              <a:rPr lang="zh-CN" altLang="en-US" sz="2800" smtClean="0">
                <a:solidFill>
                  <a:schemeClr val="bg1"/>
                </a:solidFill>
                <a:effectLst>
                  <a:outerShdw blurRad="38100" dist="38100" dir="2700000" algn="tl">
                    <a:srgbClr val="000000"/>
                  </a:outerShdw>
                </a:effectLst>
              </a:rPr>
              <a:t>从兽皮建造棚屋</a:t>
            </a:r>
            <a:endParaRPr lang="en-US" altLang="zh-CN" sz="2800" smtClean="0">
              <a:solidFill>
                <a:schemeClr val="bg1"/>
              </a:solidFill>
              <a:effectLst>
                <a:outerShdw blurRad="38100" dist="38100" dir="2700000" algn="tl">
                  <a:srgbClr val="000000"/>
                </a:outerShdw>
              </a:effectLst>
            </a:endParaRPr>
          </a:p>
          <a:p>
            <a:pPr>
              <a:lnSpc>
                <a:spcPct val="85000"/>
              </a:lnSpc>
              <a:spcBef>
                <a:spcPct val="20000"/>
              </a:spcBef>
              <a:buClr>
                <a:srgbClr val="FFFF00"/>
              </a:buClr>
              <a:buFont typeface="Wingdings" charset="0"/>
              <a:buChar char="v"/>
              <a:defRPr/>
            </a:pPr>
            <a:r>
              <a:rPr lang="zh-CN" altLang="en-US" sz="2800" smtClean="0">
                <a:solidFill>
                  <a:schemeClr val="bg1"/>
                </a:solidFill>
                <a:effectLst>
                  <a:outerShdw blurRad="38100" dist="38100" dir="2700000" algn="tl">
                    <a:srgbClr val="000000"/>
                  </a:outerShdw>
                </a:effectLst>
              </a:rPr>
              <a:t>从熊股骨制作笛子</a:t>
            </a:r>
            <a:endParaRPr lang="en-US" sz="2800" smtClean="0">
              <a:solidFill>
                <a:schemeClr val="bg1"/>
              </a:solidFill>
              <a:effectLst>
                <a:outerShdw blurRad="38100" dist="38100" dir="2700000" algn="tl">
                  <a:srgbClr val="000000"/>
                </a:outerShdw>
              </a:effectLst>
            </a:endParaRPr>
          </a:p>
          <a:p>
            <a:pPr>
              <a:lnSpc>
                <a:spcPct val="85000"/>
              </a:lnSpc>
              <a:spcBef>
                <a:spcPct val="20000"/>
              </a:spcBef>
              <a:buClr>
                <a:srgbClr val="FFFF00"/>
              </a:buClr>
              <a:buFont typeface="Wingdings" charset="0"/>
              <a:buChar char="v"/>
              <a:defRPr/>
            </a:pPr>
            <a:r>
              <a:rPr lang="zh-CN" altLang="en-US" sz="2800" smtClean="0">
                <a:solidFill>
                  <a:schemeClr val="bg1"/>
                </a:solidFill>
                <a:effectLst>
                  <a:outerShdw blurRad="38100" dist="38100" dir="2700000" algn="tl">
                    <a:srgbClr val="000000"/>
                  </a:outerShdw>
                </a:effectLst>
              </a:rPr>
              <a:t>关心病危的以及举行礼仪埋葬死人</a:t>
            </a:r>
            <a:endParaRPr lang="en-US" sz="2800" smtClean="0">
              <a:solidFill>
                <a:schemeClr val="bg1"/>
              </a:solidFill>
              <a:effectLst>
                <a:outerShdw blurRad="38100" dist="38100" dir="2700000" algn="tl">
                  <a:srgbClr val="000000"/>
                </a:outerShdw>
              </a:effectLst>
            </a:endParaRPr>
          </a:p>
          <a:p>
            <a:pPr>
              <a:lnSpc>
                <a:spcPct val="85000"/>
              </a:lnSpc>
              <a:spcBef>
                <a:spcPct val="20000"/>
              </a:spcBef>
              <a:buClr>
                <a:srgbClr val="FFFF00"/>
              </a:buClr>
              <a:buFont typeface="Wingdings" charset="0"/>
              <a:buChar char="v"/>
              <a:defRPr/>
            </a:pPr>
            <a:r>
              <a:rPr lang="zh-CN" altLang="en-US" sz="2800" smtClean="0">
                <a:solidFill>
                  <a:schemeClr val="bg1"/>
                </a:solidFill>
                <a:effectLst>
                  <a:outerShdw blurRad="38100" dist="38100" dir="2700000" algn="tl">
                    <a:srgbClr val="000000"/>
                  </a:outerShdw>
                </a:effectLst>
              </a:rPr>
              <a:t>拥有舌骨（在声带里）与现代人“差不多相同”并且有使发生的基因</a:t>
            </a:r>
            <a:r>
              <a:rPr lang="en-US" altLang="ja-JP" sz="2800" i="1" smtClean="0">
                <a:solidFill>
                  <a:schemeClr val="bg1"/>
                </a:solidFill>
                <a:effectLst>
                  <a:outerShdw blurRad="38100" dist="38100" dir="2700000" algn="tl">
                    <a:srgbClr val="000000"/>
                  </a:outerShdw>
                </a:effectLst>
              </a:rPr>
              <a:t>FOXP2</a:t>
            </a:r>
            <a:endParaRPr lang="en-US" sz="2800" smtClean="0">
              <a:solidFill>
                <a:schemeClr val="bg1"/>
              </a:solidFill>
              <a:effectLst>
                <a:outerShdw blurRad="38100" dist="38100" dir="2700000" algn="tl">
                  <a:srgbClr val="000000"/>
                </a:outerShdw>
              </a:effectLst>
            </a:endParaRPr>
          </a:p>
        </p:txBody>
      </p:sp>
      <p:sp>
        <p:nvSpPr>
          <p:cNvPr id="3027974" name="Rectangle 6"/>
          <p:cNvSpPr>
            <a:spLocks noGrp="1" noChangeArrowheads="1"/>
          </p:cNvSpPr>
          <p:nvPr>
            <p:ph type="title"/>
          </p:nvPr>
        </p:nvSpPr>
        <p:spPr>
          <a:xfrm>
            <a:off x="685800" y="-838200"/>
            <a:ext cx="7772400" cy="1143000"/>
          </a:xfrm>
        </p:spPr>
        <p:txBody>
          <a:bodyPr/>
          <a:lstStyle/>
          <a:p>
            <a:pPr eaLnBrk="1" hangingPunct="1">
              <a:defRPr/>
            </a:pPr>
            <a:r>
              <a:rPr lang="zh-CN" altLang="en-US" sz="2800">
                <a:latin typeface="Arial" charset="0"/>
                <a:ea typeface="ＭＳ Ｐゴシック" charset="0"/>
                <a:cs typeface="Arial" charset="0"/>
              </a:rPr>
              <a:t>尼安德特人</a:t>
            </a:r>
            <a:r>
              <a:rPr lang="en-US" altLang="zh-CN" sz="2800">
                <a:latin typeface="Arial" charset="0"/>
                <a:ea typeface="ＭＳ Ｐゴシック" charset="0"/>
                <a:cs typeface="Arial" charset="0"/>
              </a:rPr>
              <a:t>—</a:t>
            </a:r>
            <a:r>
              <a:rPr lang="zh-CN" altLang="en-US" sz="2800">
                <a:latin typeface="Arial" charset="0"/>
                <a:ea typeface="ＭＳ Ｐゴシック" charset="0"/>
                <a:cs typeface="Arial" charset="0"/>
              </a:rPr>
              <a:t>考古学</a:t>
            </a:r>
            <a:endParaRPr lang="en-US" sz="2800">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027973">
                                            <p:txEl>
                                              <p:pRg st="0" end="0"/>
                                            </p:txEl>
                                          </p:spTgt>
                                        </p:tgtEl>
                                        <p:attrNameLst>
                                          <p:attrName>style.visibility</p:attrName>
                                        </p:attrNameLst>
                                      </p:cBhvr>
                                      <p:to>
                                        <p:strVal val="visible"/>
                                      </p:to>
                                    </p:set>
                                    <p:animEffect transition="in" filter="wipe(left)">
                                      <p:cBhvr>
                                        <p:cTn id="7" dur="500"/>
                                        <p:tgtEl>
                                          <p:spTgt spid="30279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027973">
                                            <p:txEl>
                                              <p:pRg st="1" end="1"/>
                                            </p:txEl>
                                          </p:spTgt>
                                        </p:tgtEl>
                                        <p:attrNameLst>
                                          <p:attrName>style.visibility</p:attrName>
                                        </p:attrNameLst>
                                      </p:cBhvr>
                                      <p:to>
                                        <p:strVal val="visible"/>
                                      </p:to>
                                    </p:set>
                                    <p:animEffect transition="in" filter="wipe(left)">
                                      <p:cBhvr>
                                        <p:cTn id="12" dur="500"/>
                                        <p:tgtEl>
                                          <p:spTgt spid="30279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027973">
                                            <p:txEl>
                                              <p:pRg st="2" end="2"/>
                                            </p:txEl>
                                          </p:spTgt>
                                        </p:tgtEl>
                                        <p:attrNameLst>
                                          <p:attrName>style.visibility</p:attrName>
                                        </p:attrNameLst>
                                      </p:cBhvr>
                                      <p:to>
                                        <p:strVal val="visible"/>
                                      </p:to>
                                    </p:set>
                                    <p:animEffect transition="in" filter="wipe(left)">
                                      <p:cBhvr>
                                        <p:cTn id="17" dur="500"/>
                                        <p:tgtEl>
                                          <p:spTgt spid="302797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027973">
                                            <p:txEl>
                                              <p:pRg st="3" end="3"/>
                                            </p:txEl>
                                          </p:spTgt>
                                        </p:tgtEl>
                                        <p:attrNameLst>
                                          <p:attrName>style.visibility</p:attrName>
                                        </p:attrNameLst>
                                      </p:cBhvr>
                                      <p:to>
                                        <p:strVal val="visible"/>
                                      </p:to>
                                    </p:set>
                                    <p:animEffect transition="in" filter="wipe(left)">
                                      <p:cBhvr>
                                        <p:cTn id="22" dur="500"/>
                                        <p:tgtEl>
                                          <p:spTgt spid="302797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027973">
                                            <p:txEl>
                                              <p:pRg st="4" end="4"/>
                                            </p:txEl>
                                          </p:spTgt>
                                        </p:tgtEl>
                                        <p:attrNameLst>
                                          <p:attrName>style.visibility</p:attrName>
                                        </p:attrNameLst>
                                      </p:cBhvr>
                                      <p:to>
                                        <p:strVal val="visible"/>
                                      </p:to>
                                    </p:set>
                                    <p:animEffect transition="in" filter="wipe(left)">
                                      <p:cBhvr>
                                        <p:cTn id="27" dur="500"/>
                                        <p:tgtEl>
                                          <p:spTgt spid="302797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027973">
                                            <p:txEl>
                                              <p:pRg st="5" end="5"/>
                                            </p:txEl>
                                          </p:spTgt>
                                        </p:tgtEl>
                                        <p:attrNameLst>
                                          <p:attrName>style.visibility</p:attrName>
                                        </p:attrNameLst>
                                      </p:cBhvr>
                                      <p:to>
                                        <p:strVal val="visible"/>
                                      </p:to>
                                    </p:set>
                                    <p:animEffect transition="in" filter="wipe(left)">
                                      <p:cBhvr>
                                        <p:cTn id="32" dur="500"/>
                                        <p:tgtEl>
                                          <p:spTgt spid="302797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027973">
                                            <p:txEl>
                                              <p:pRg st="6" end="6"/>
                                            </p:txEl>
                                          </p:spTgt>
                                        </p:tgtEl>
                                        <p:attrNameLst>
                                          <p:attrName>style.visibility</p:attrName>
                                        </p:attrNameLst>
                                      </p:cBhvr>
                                      <p:to>
                                        <p:strVal val="visible"/>
                                      </p:to>
                                    </p:set>
                                    <p:animEffect transition="in" filter="wipe(left)">
                                      <p:cBhvr>
                                        <p:cTn id="37" dur="500"/>
                                        <p:tgtEl>
                                          <p:spTgt spid="302797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3027973">
                                            <p:txEl>
                                              <p:pRg st="7" end="7"/>
                                            </p:txEl>
                                          </p:spTgt>
                                        </p:tgtEl>
                                        <p:attrNameLst>
                                          <p:attrName>style.visibility</p:attrName>
                                        </p:attrNameLst>
                                      </p:cBhvr>
                                      <p:to>
                                        <p:strVal val="visible"/>
                                      </p:to>
                                    </p:set>
                                    <p:animEffect transition="in" filter="wipe(left)">
                                      <p:cBhvr>
                                        <p:cTn id="42" dur="500"/>
                                        <p:tgtEl>
                                          <p:spTgt spid="30279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186"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13731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373190" name="Text Box 6"/>
          <p:cNvSpPr txBox="1">
            <a:spLocks noChangeArrowheads="1"/>
          </p:cNvSpPr>
          <p:nvPr/>
        </p:nvSpPr>
        <p:spPr bwMode="auto">
          <a:xfrm>
            <a:off x="152400" y="2057400"/>
            <a:ext cx="9144000" cy="1108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a:spcBef>
                <a:spcPct val="50000"/>
              </a:spcBef>
              <a:defRPr/>
            </a:pPr>
            <a:r>
              <a:rPr lang="zh-CN" altLang="en-US" sz="6600" smtClean="0">
                <a:solidFill>
                  <a:srgbClr val="FFFF00"/>
                </a:solidFill>
              </a:rPr>
              <a:t>更多有问题的</a:t>
            </a:r>
            <a:r>
              <a:rPr lang="ja-JP" altLang="en-US" sz="6600" smtClean="0">
                <a:solidFill>
                  <a:srgbClr val="FFFF00"/>
                </a:solidFill>
              </a:rPr>
              <a:t>“</a:t>
            </a:r>
            <a:r>
              <a:rPr lang="zh-CN" altLang="en-US" sz="6600" smtClean="0">
                <a:solidFill>
                  <a:srgbClr val="FFFF00"/>
                </a:solidFill>
              </a:rPr>
              <a:t>缺环</a:t>
            </a:r>
            <a:r>
              <a:rPr lang="ja-JP" altLang="en-US" sz="6600" smtClean="0">
                <a:solidFill>
                  <a:srgbClr val="FFFF00"/>
                </a:solidFill>
              </a:rPr>
              <a:t>”</a:t>
            </a:r>
            <a:endParaRPr lang="en-US" sz="6600" smtClean="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2242"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44224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344067" name="Picture 4" descr="Piltdown 1-TM"/>
          <p:cNvSpPr>
            <a:spLocks noChangeAspect="1" noChangeArrowheads="1"/>
          </p:cNvSpPr>
          <p:nvPr/>
        </p:nvSpPr>
        <p:spPr bwMode="auto">
          <a:xfrm>
            <a:off x="6324600" y="685800"/>
            <a:ext cx="1828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42245" name="Text Box 5"/>
          <p:cNvSpPr txBox="1">
            <a:spLocks noChangeArrowheads="1"/>
          </p:cNvSpPr>
          <p:nvPr/>
        </p:nvSpPr>
        <p:spPr bwMode="auto">
          <a:xfrm>
            <a:off x="685800" y="501650"/>
            <a:ext cx="5943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600" dirty="0">
                <a:solidFill>
                  <a:schemeClr val="bg1"/>
                </a:solidFill>
                <a:cs typeface="+mn-cs"/>
              </a:rPr>
              <a:t>皮尔当人，</a:t>
            </a:r>
            <a:r>
              <a:rPr lang="en-US" altLang="zh-CN" sz="3600" dirty="0">
                <a:solidFill>
                  <a:schemeClr val="bg1"/>
                </a:solidFill>
                <a:cs typeface="+mn-cs"/>
              </a:rPr>
              <a:t>1912</a:t>
            </a:r>
            <a:r>
              <a:rPr lang="zh-CN" altLang="en-US" sz="3600" dirty="0">
                <a:solidFill>
                  <a:schemeClr val="bg1"/>
                </a:solidFill>
                <a:cs typeface="+mn-cs"/>
              </a:rPr>
              <a:t>年</a:t>
            </a:r>
            <a:endParaRPr lang="en-US" sz="3600" dirty="0">
              <a:solidFill>
                <a:schemeClr val="bg1"/>
              </a:solidFill>
              <a:cs typeface="+mn-cs"/>
            </a:endParaRPr>
          </a:p>
        </p:txBody>
      </p:sp>
      <p:sp>
        <p:nvSpPr>
          <p:cNvPr id="2442246" name="Text Box 6"/>
          <p:cNvSpPr txBox="1">
            <a:spLocks noChangeArrowheads="1"/>
          </p:cNvSpPr>
          <p:nvPr/>
        </p:nvSpPr>
        <p:spPr bwMode="auto">
          <a:xfrm>
            <a:off x="762000" y="990600"/>
            <a:ext cx="57150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800" dirty="0">
                <a:solidFill>
                  <a:srgbClr val="FFFF00"/>
                </a:solidFill>
                <a:cs typeface="+mn-cs"/>
              </a:rPr>
              <a:t>证据：</a:t>
            </a:r>
            <a:endParaRPr lang="en-US" sz="2800" dirty="0">
              <a:solidFill>
                <a:srgbClr val="FFFF00"/>
              </a:solidFill>
              <a:cs typeface="+mn-cs"/>
            </a:endParaRPr>
          </a:p>
        </p:txBody>
      </p:sp>
      <p:sp>
        <p:nvSpPr>
          <p:cNvPr id="2442247" name="Text Box 7"/>
          <p:cNvSpPr txBox="1">
            <a:spLocks noChangeArrowheads="1"/>
          </p:cNvSpPr>
          <p:nvPr/>
        </p:nvSpPr>
        <p:spPr bwMode="auto">
          <a:xfrm>
            <a:off x="1295400" y="1371600"/>
            <a:ext cx="5105400" cy="1135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buFont typeface="Wingdings" charset="0"/>
              <a:buChar char="Ø"/>
              <a:defRPr/>
            </a:pPr>
            <a:r>
              <a:rPr lang="en-US" sz="2400" dirty="0">
                <a:solidFill>
                  <a:schemeClr val="bg1"/>
                </a:solidFill>
                <a:cs typeface="+mn-cs"/>
              </a:rPr>
              <a:t>  </a:t>
            </a:r>
            <a:r>
              <a:rPr lang="zh-CN" altLang="en-US" sz="2400" dirty="0">
                <a:solidFill>
                  <a:schemeClr val="bg1"/>
                </a:solidFill>
                <a:cs typeface="+mn-cs"/>
              </a:rPr>
              <a:t>一块下颌</a:t>
            </a:r>
            <a:endParaRPr lang="en-US" sz="2400" dirty="0">
              <a:solidFill>
                <a:schemeClr val="bg1"/>
              </a:solidFill>
              <a:cs typeface="+mn-cs"/>
            </a:endParaRPr>
          </a:p>
          <a:p>
            <a:pPr>
              <a:lnSpc>
                <a:spcPct val="95000"/>
              </a:lnSpc>
              <a:buFont typeface="Wingdings" charset="0"/>
              <a:buChar char="Ø"/>
              <a:defRPr/>
            </a:pPr>
            <a:r>
              <a:rPr lang="en-US" sz="2400" dirty="0">
                <a:solidFill>
                  <a:schemeClr val="bg1"/>
                </a:solidFill>
                <a:cs typeface="+mn-cs"/>
              </a:rPr>
              <a:t>  </a:t>
            </a:r>
            <a:r>
              <a:rPr lang="zh-CN" altLang="en-US" sz="2400" dirty="0">
                <a:solidFill>
                  <a:schemeClr val="bg1"/>
                </a:solidFill>
                <a:cs typeface="+mn-cs"/>
              </a:rPr>
              <a:t>两颗臼齿</a:t>
            </a:r>
            <a:endParaRPr lang="en-US" sz="2400" dirty="0">
              <a:solidFill>
                <a:schemeClr val="bg1"/>
              </a:solidFill>
              <a:cs typeface="+mn-cs"/>
            </a:endParaRPr>
          </a:p>
          <a:p>
            <a:pPr>
              <a:lnSpc>
                <a:spcPct val="95000"/>
              </a:lnSpc>
              <a:buFont typeface="Wingdings" charset="0"/>
              <a:buChar char="Ø"/>
              <a:defRPr/>
            </a:pPr>
            <a:r>
              <a:rPr lang="en-US" sz="2400" dirty="0">
                <a:solidFill>
                  <a:schemeClr val="bg1"/>
                </a:solidFill>
                <a:cs typeface="+mn-cs"/>
              </a:rPr>
              <a:t>  </a:t>
            </a:r>
            <a:r>
              <a:rPr lang="zh-CN" altLang="en-US" sz="2400" dirty="0">
                <a:solidFill>
                  <a:schemeClr val="bg1"/>
                </a:solidFill>
                <a:cs typeface="+mn-cs"/>
              </a:rPr>
              <a:t>一头颅骨</a:t>
            </a:r>
            <a:endParaRPr lang="en-US" sz="2400" dirty="0">
              <a:solidFill>
                <a:schemeClr val="bg1"/>
              </a:solidFill>
              <a:cs typeface="+mn-cs"/>
            </a:endParaRPr>
          </a:p>
        </p:txBody>
      </p:sp>
      <p:sp>
        <p:nvSpPr>
          <p:cNvPr id="2442248" name="Text Box 8"/>
          <p:cNvSpPr txBox="1">
            <a:spLocks noChangeArrowheads="1"/>
          </p:cNvSpPr>
          <p:nvPr/>
        </p:nvSpPr>
        <p:spPr bwMode="auto">
          <a:xfrm>
            <a:off x="762000" y="2438400"/>
            <a:ext cx="5715000"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800" dirty="0">
                <a:solidFill>
                  <a:srgbClr val="FFFF00"/>
                </a:solidFill>
                <a:cs typeface="+mn-cs"/>
              </a:rPr>
              <a:t>有把握的诠释：</a:t>
            </a:r>
            <a:endParaRPr lang="en-US" sz="2800" dirty="0">
              <a:solidFill>
                <a:srgbClr val="FFFF00"/>
              </a:solidFill>
              <a:cs typeface="+mn-cs"/>
            </a:endParaRPr>
          </a:p>
        </p:txBody>
      </p:sp>
      <p:sp>
        <p:nvSpPr>
          <p:cNvPr id="2442249" name="Text Box 9"/>
          <p:cNvSpPr txBox="1">
            <a:spLocks noChangeArrowheads="1"/>
          </p:cNvSpPr>
          <p:nvPr/>
        </p:nvSpPr>
        <p:spPr bwMode="auto">
          <a:xfrm>
            <a:off x="838200" y="2895600"/>
            <a:ext cx="7696200" cy="1892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90000"/>
              </a:lnSpc>
              <a:buFont typeface="Wingdings" charset="0"/>
              <a:buNone/>
              <a:defRPr/>
            </a:pPr>
            <a:r>
              <a:rPr lang="zh-CN" altLang="en-US" sz="2600" smtClean="0">
                <a:solidFill>
                  <a:schemeClr val="bg1"/>
                </a:solidFill>
              </a:rPr>
              <a:t>“一个非常重要的发现。。。</a:t>
            </a:r>
            <a:r>
              <a:rPr lang="en-US" altLang="zh-CN" sz="2600" smtClean="0">
                <a:solidFill>
                  <a:schemeClr val="bg1"/>
                </a:solidFill>
              </a:rPr>
              <a:t>[1912</a:t>
            </a:r>
            <a:r>
              <a:rPr lang="zh-CN" altLang="en-US" sz="2600" smtClean="0">
                <a:solidFill>
                  <a:schemeClr val="bg1"/>
                </a:solidFill>
              </a:rPr>
              <a:t>年</a:t>
            </a:r>
            <a:r>
              <a:rPr lang="en-US" altLang="zh-CN" sz="2600" smtClean="0">
                <a:solidFill>
                  <a:schemeClr val="bg1"/>
                </a:solidFill>
              </a:rPr>
              <a:t>]12</a:t>
            </a:r>
            <a:r>
              <a:rPr lang="zh-CN" altLang="en-US" sz="2600" smtClean="0">
                <a:solidFill>
                  <a:schemeClr val="bg1"/>
                </a:solidFill>
              </a:rPr>
              <a:t>月</a:t>
            </a:r>
            <a:r>
              <a:rPr lang="en-US" altLang="zh-CN" sz="2600" smtClean="0">
                <a:solidFill>
                  <a:schemeClr val="bg1"/>
                </a:solidFill>
              </a:rPr>
              <a:t>18</a:t>
            </a:r>
            <a:r>
              <a:rPr lang="zh-CN" altLang="en-US" sz="2600" smtClean="0">
                <a:solidFill>
                  <a:schemeClr val="bg1"/>
                </a:solidFill>
              </a:rPr>
              <a:t>日。。。于宣布。。。大部分的古</a:t>
            </a:r>
            <a:r>
              <a:rPr lang="en-US" altLang="ja-JP" sz="2600" smtClean="0">
                <a:solidFill>
                  <a:srgbClr val="FFFF00"/>
                </a:solidFill>
              </a:rPr>
              <a:t>[500,000</a:t>
            </a:r>
            <a:r>
              <a:rPr lang="zh-CN" altLang="en-US" sz="2600" smtClean="0">
                <a:solidFill>
                  <a:srgbClr val="FFFF00"/>
                </a:solidFill>
              </a:rPr>
              <a:t>年</a:t>
            </a:r>
            <a:r>
              <a:rPr lang="en-US" altLang="ja-JP" sz="2600" smtClean="0">
                <a:solidFill>
                  <a:srgbClr val="FFFF00"/>
                </a:solidFill>
              </a:rPr>
              <a:t>]</a:t>
            </a:r>
            <a:r>
              <a:rPr lang="zh-CN" altLang="en-US" sz="2600" smtClean="0">
                <a:solidFill>
                  <a:schemeClr val="bg1"/>
                </a:solidFill>
              </a:rPr>
              <a:t>英国居民，或欧洲。。。 的一部分。。。所发现的遗迹</a:t>
            </a:r>
            <a:r>
              <a:rPr lang="zh-CN" altLang="en-US" sz="2600" smtClean="0">
                <a:solidFill>
                  <a:srgbClr val="FFFF00"/>
                </a:solidFill>
              </a:rPr>
              <a:t>无疑</a:t>
            </a:r>
            <a:r>
              <a:rPr lang="zh-CN" altLang="en-US" sz="2600" smtClean="0">
                <a:solidFill>
                  <a:schemeClr val="bg1"/>
                </a:solidFill>
              </a:rPr>
              <a:t>是并代表，。。。</a:t>
            </a:r>
            <a:r>
              <a:rPr lang="zh-CN" altLang="en-US" sz="2600" smtClean="0">
                <a:solidFill>
                  <a:srgbClr val="FFFF00"/>
                </a:solidFill>
              </a:rPr>
              <a:t>一个必定要当成提供我们一个联系的遥远祖先，猿，的人</a:t>
            </a:r>
            <a:r>
              <a:rPr lang="zh-CN" altLang="en-US" sz="2600" smtClean="0">
                <a:solidFill>
                  <a:schemeClr val="bg1"/>
                </a:solidFill>
              </a:rPr>
              <a:t>。”</a:t>
            </a:r>
            <a:endParaRPr lang="en-US" sz="2600" smtClean="0">
              <a:solidFill>
                <a:schemeClr val="bg1"/>
              </a:solidFill>
            </a:endParaRPr>
          </a:p>
        </p:txBody>
      </p:sp>
      <p:sp>
        <p:nvSpPr>
          <p:cNvPr id="2442250" name="Text Box 10"/>
          <p:cNvSpPr txBox="1">
            <a:spLocks noChangeArrowheads="1"/>
          </p:cNvSpPr>
          <p:nvPr/>
        </p:nvSpPr>
        <p:spPr bwMode="auto">
          <a:xfrm>
            <a:off x="838200" y="5867400"/>
            <a:ext cx="7391400" cy="430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2200" i="1" dirty="0">
                <a:solidFill>
                  <a:schemeClr val="bg1"/>
                </a:solidFill>
                <a:cs typeface="+mn-cs"/>
              </a:rPr>
              <a:t>伦敦新闻画报</a:t>
            </a:r>
            <a:r>
              <a:rPr lang="zh-CN" altLang="en-US" sz="2200" dirty="0">
                <a:solidFill>
                  <a:schemeClr val="bg1"/>
                </a:solidFill>
                <a:cs typeface="+mn-cs"/>
              </a:rPr>
              <a:t>，</a:t>
            </a:r>
            <a:r>
              <a:rPr lang="en-US" altLang="zh-CN" sz="2200" dirty="0">
                <a:solidFill>
                  <a:schemeClr val="bg1"/>
                </a:solidFill>
                <a:cs typeface="+mn-cs"/>
              </a:rPr>
              <a:t>1912</a:t>
            </a:r>
            <a:r>
              <a:rPr lang="zh-CN" altLang="en-US" sz="2200" dirty="0">
                <a:solidFill>
                  <a:schemeClr val="bg1"/>
                </a:solidFill>
                <a:cs typeface="+mn-cs"/>
              </a:rPr>
              <a:t>年</a:t>
            </a:r>
            <a:r>
              <a:rPr lang="en-US" altLang="zh-CN" sz="2200" dirty="0">
                <a:solidFill>
                  <a:schemeClr val="bg1"/>
                </a:solidFill>
                <a:cs typeface="+mn-cs"/>
              </a:rPr>
              <a:t>12</a:t>
            </a:r>
            <a:r>
              <a:rPr lang="zh-CN" altLang="en-US" sz="2200" dirty="0">
                <a:solidFill>
                  <a:schemeClr val="bg1"/>
                </a:solidFill>
                <a:cs typeface="+mn-cs"/>
              </a:rPr>
              <a:t>月</a:t>
            </a:r>
            <a:r>
              <a:rPr lang="en-US" altLang="zh-CN" sz="2200" dirty="0">
                <a:solidFill>
                  <a:schemeClr val="bg1"/>
                </a:solidFill>
                <a:cs typeface="+mn-cs"/>
              </a:rPr>
              <a:t>28</a:t>
            </a:r>
            <a:r>
              <a:rPr lang="zh-CN" altLang="en-US" sz="2200" dirty="0">
                <a:solidFill>
                  <a:schemeClr val="bg1"/>
                </a:solidFill>
                <a:cs typeface="+mn-cs"/>
              </a:rPr>
              <a:t>日</a:t>
            </a:r>
            <a:endParaRPr lang="en-US" sz="2200" dirty="0">
              <a:solidFill>
                <a:schemeClr val="bg1"/>
              </a:solidFill>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2247"/>
                                        </p:tgtEl>
                                        <p:attrNameLst>
                                          <p:attrName>style.visibility</p:attrName>
                                        </p:attrNameLst>
                                      </p:cBhvr>
                                      <p:to>
                                        <p:strVal val="visible"/>
                                      </p:to>
                                    </p:set>
                                    <p:animEffect transition="in" filter="wipe(left)">
                                      <p:cBhvr>
                                        <p:cTn id="7" dur="500"/>
                                        <p:tgtEl>
                                          <p:spTgt spid="2442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442249"/>
                                        </p:tgtEl>
                                        <p:attrNameLst>
                                          <p:attrName>style.visibility</p:attrName>
                                        </p:attrNameLst>
                                      </p:cBhvr>
                                      <p:to>
                                        <p:strVal val="visible"/>
                                      </p:to>
                                    </p:set>
                                    <p:anim calcmode="lin" valueType="num">
                                      <p:cBhvr>
                                        <p:cTn id="12" dur="500" fill="hold"/>
                                        <p:tgtEl>
                                          <p:spTgt spid="2442249"/>
                                        </p:tgtEl>
                                        <p:attrNameLst>
                                          <p:attrName>ppt_w</p:attrName>
                                        </p:attrNameLst>
                                      </p:cBhvr>
                                      <p:tavLst>
                                        <p:tav tm="0">
                                          <p:val>
                                            <p:fltVal val="0"/>
                                          </p:val>
                                        </p:tav>
                                        <p:tav tm="100000">
                                          <p:val>
                                            <p:strVal val="#ppt_w"/>
                                          </p:val>
                                        </p:tav>
                                      </p:tavLst>
                                    </p:anim>
                                    <p:anim calcmode="lin" valueType="num">
                                      <p:cBhvr>
                                        <p:cTn id="13" dur="500" fill="hold"/>
                                        <p:tgtEl>
                                          <p:spTgt spid="2442249"/>
                                        </p:tgtEl>
                                        <p:attrNameLst>
                                          <p:attrName>ppt_h</p:attrName>
                                        </p:attrNameLst>
                                      </p:cBhvr>
                                      <p:tavLst>
                                        <p:tav tm="0">
                                          <p:val>
                                            <p:fltVal val="0"/>
                                          </p:val>
                                        </p:tav>
                                        <p:tav tm="100000">
                                          <p:val>
                                            <p:strVal val="#ppt_h"/>
                                          </p:val>
                                        </p:tav>
                                      </p:tavLst>
                                    </p:anim>
                                    <p:animEffect transition="in" filter="fade">
                                      <p:cBhvr>
                                        <p:cTn id="14" dur="500"/>
                                        <p:tgtEl>
                                          <p:spTgt spid="2442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2247" grpId="0"/>
      <p:bldP spid="244224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3266"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44326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43268" name="Text Box 4"/>
          <p:cNvSpPr txBox="1">
            <a:spLocks noChangeArrowheads="1"/>
          </p:cNvSpPr>
          <p:nvPr/>
        </p:nvSpPr>
        <p:spPr bwMode="auto">
          <a:xfrm>
            <a:off x="914400" y="5827713"/>
            <a:ext cx="7391400" cy="7572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lnSpc>
                <a:spcPct val="90000"/>
              </a:lnSpc>
              <a:defRPr/>
            </a:pPr>
            <a:r>
              <a:rPr lang="zh-CN" altLang="en-US" sz="2400" i="1" smtClean="0">
                <a:solidFill>
                  <a:schemeClr val="bg1"/>
                </a:solidFill>
              </a:rPr>
              <a:t>“美国猴子案件” </a:t>
            </a:r>
            <a:r>
              <a:rPr lang="en-US" altLang="zh-CN" sz="2400" i="1" smtClean="0">
                <a:solidFill>
                  <a:schemeClr val="bg1"/>
                </a:solidFill>
              </a:rPr>
              <a:t/>
            </a:r>
            <a:br>
              <a:rPr lang="en-US" altLang="zh-CN" sz="2400" i="1" smtClean="0">
                <a:solidFill>
                  <a:schemeClr val="bg1"/>
                </a:solidFill>
              </a:rPr>
            </a:br>
            <a:r>
              <a:rPr lang="en-US" altLang="zh-CN" sz="2400" i="1" smtClean="0">
                <a:solidFill>
                  <a:schemeClr val="bg1"/>
                </a:solidFill>
              </a:rPr>
              <a:t>(</a:t>
            </a:r>
            <a:r>
              <a:rPr lang="en-US" sz="2400" i="1" smtClean="0">
                <a:solidFill>
                  <a:schemeClr val="bg1"/>
                </a:solidFill>
              </a:rPr>
              <a:t>The World</a:t>
            </a:r>
            <a:r>
              <a:rPr lang="fr-FR" altLang="ja-JP" sz="2400" i="1" smtClean="0">
                <a:solidFill>
                  <a:schemeClr val="bg1"/>
                </a:solidFill>
              </a:rPr>
              <a:t>'</a:t>
            </a:r>
            <a:r>
              <a:rPr lang="en-US" sz="2400" i="1" smtClean="0">
                <a:solidFill>
                  <a:schemeClr val="bg1"/>
                </a:solidFill>
              </a:rPr>
              <a:t>s Most Famous Court Trial, </a:t>
            </a:r>
            <a:r>
              <a:rPr lang="en-US" sz="2400" smtClean="0">
                <a:solidFill>
                  <a:schemeClr val="bg1"/>
                </a:solidFill>
              </a:rPr>
              <a:t>p. 278.)</a:t>
            </a:r>
          </a:p>
        </p:txBody>
      </p:sp>
      <p:sp>
        <p:nvSpPr>
          <p:cNvPr id="2443269" name="Text Box 5"/>
          <p:cNvSpPr txBox="1">
            <a:spLocks noChangeArrowheads="1"/>
          </p:cNvSpPr>
          <p:nvPr/>
        </p:nvSpPr>
        <p:spPr bwMode="auto">
          <a:xfrm>
            <a:off x="914400" y="2438400"/>
            <a:ext cx="73152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zh-CN" altLang="en-US" sz="3600" smtClean="0">
                <a:solidFill>
                  <a:schemeClr val="bg1"/>
                </a:solidFill>
              </a:rPr>
              <a:t>“最古老的英国人遗迹称为皮尔当人骨头。”</a:t>
            </a:r>
            <a:endParaRPr lang="en-US" sz="3600" smtClean="0">
              <a:solidFill>
                <a:schemeClr val="bg1"/>
              </a:solidFill>
            </a:endParaRPr>
          </a:p>
        </p:txBody>
      </p:sp>
      <p:sp>
        <p:nvSpPr>
          <p:cNvPr id="2443270" name="Text Box 6"/>
          <p:cNvSpPr txBox="1">
            <a:spLocks noChangeArrowheads="1"/>
          </p:cNvSpPr>
          <p:nvPr/>
        </p:nvSpPr>
        <p:spPr bwMode="auto">
          <a:xfrm>
            <a:off x="914400" y="533400"/>
            <a:ext cx="7315200" cy="14954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zh-CN" altLang="en-US" sz="4600" smtClean="0">
                <a:solidFill>
                  <a:srgbClr val="FFFF00"/>
                </a:solidFill>
              </a:rPr>
              <a:t>斯科普斯进化论审判案美国田纳西州代顿镇</a:t>
            </a:r>
            <a:r>
              <a:rPr lang="en-US" altLang="zh-CN" sz="4600" smtClean="0">
                <a:solidFill>
                  <a:srgbClr val="FFFF00"/>
                </a:solidFill>
              </a:rPr>
              <a:t>, 1925</a:t>
            </a:r>
            <a:endParaRPr lang="en-US" sz="4600" smtClean="0">
              <a:solidFill>
                <a:srgbClr val="FFFF00"/>
              </a:solidFill>
            </a:endParaRPr>
          </a:p>
        </p:txBody>
      </p:sp>
      <p:sp>
        <p:nvSpPr>
          <p:cNvPr id="2443271" name="Text Box 7"/>
          <p:cNvSpPr txBox="1">
            <a:spLocks noChangeArrowheads="1"/>
          </p:cNvSpPr>
          <p:nvPr/>
        </p:nvSpPr>
        <p:spPr bwMode="auto">
          <a:xfrm>
            <a:off x="1828800" y="4343400"/>
            <a:ext cx="6324600" cy="946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defRPr/>
            </a:pPr>
            <a:r>
              <a:rPr lang="zh-CN" altLang="en-US" sz="2800" smtClean="0">
                <a:solidFill>
                  <a:schemeClr val="bg1"/>
                </a:solidFill>
              </a:rPr>
              <a:t>纽曼博士（</a:t>
            </a:r>
            <a:r>
              <a:rPr lang="en-US" sz="2800" smtClean="0">
                <a:solidFill>
                  <a:schemeClr val="bg1"/>
                </a:solidFill>
              </a:rPr>
              <a:t>Prof. Horatio H. Newman</a:t>
            </a:r>
            <a:r>
              <a:rPr lang="zh-CN" altLang="en-US" sz="2800" smtClean="0">
                <a:solidFill>
                  <a:schemeClr val="bg1"/>
                </a:solidFill>
              </a:rPr>
              <a:t>）</a:t>
            </a:r>
            <a:r>
              <a:rPr lang="en-US" sz="2800" smtClean="0">
                <a:solidFill>
                  <a:schemeClr val="bg1"/>
                </a:solidFill>
              </a:rPr>
              <a:t> </a:t>
            </a:r>
          </a:p>
          <a:p>
            <a:pPr algn="r" eaLnBrk="1" hangingPunct="1">
              <a:defRPr/>
            </a:pPr>
            <a:r>
              <a:rPr lang="zh-CN" altLang="en-US" sz="2800" smtClean="0">
                <a:solidFill>
                  <a:schemeClr val="bg1"/>
                </a:solidFill>
              </a:rPr>
              <a:t>动物学家，芝加哥大学</a:t>
            </a:r>
            <a:endParaRPr lang="en-US" sz="280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457200" y="-914400"/>
            <a:ext cx="8229600" cy="1143000"/>
          </a:xfrm>
        </p:spPr>
        <p:txBody>
          <a:bodyPr/>
          <a:lstStyle/>
          <a:p>
            <a:pPr eaLnBrk="1" hangingPunct="1">
              <a:defRPr/>
            </a:pPr>
            <a:r>
              <a:rPr lang="zh-CN" altLang="en-US" dirty="0" smtClean="0">
                <a:solidFill>
                  <a:srgbClr val="000066"/>
                </a:solidFill>
                <a:cs typeface="+mj-cs"/>
              </a:rPr>
              <a:t>皮尔当人</a:t>
            </a:r>
            <a:r>
              <a:rPr lang="en-US" dirty="0" smtClean="0">
                <a:solidFill>
                  <a:srgbClr val="000066"/>
                </a:solidFill>
                <a:cs typeface="+mj-cs"/>
              </a:rPr>
              <a:t>#2</a:t>
            </a:r>
          </a:p>
        </p:txBody>
      </p:sp>
      <p:sp>
        <p:nvSpPr>
          <p:cNvPr id="490499" name="Text Box 3"/>
          <p:cNvSpPr txBox="1">
            <a:spLocks noChangeArrowheads="1"/>
          </p:cNvSpPr>
          <p:nvPr/>
        </p:nvSpPr>
        <p:spPr bwMode="auto">
          <a:xfrm>
            <a:off x="0" y="457200"/>
            <a:ext cx="9144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dirty="0">
                <a:solidFill>
                  <a:srgbClr val="FFFF00"/>
                </a:solidFill>
                <a:cs typeface="+mn-cs"/>
              </a:rPr>
              <a:t>1953</a:t>
            </a:r>
            <a:r>
              <a:rPr lang="zh-CN" altLang="en-US" sz="5400" dirty="0">
                <a:solidFill>
                  <a:srgbClr val="FFFF00"/>
                </a:solidFill>
                <a:cs typeface="+mn-cs"/>
              </a:rPr>
              <a:t>年： 骗局揭穿</a:t>
            </a:r>
            <a:endParaRPr lang="en-US" sz="5400" dirty="0">
              <a:solidFill>
                <a:srgbClr val="FFFF00"/>
              </a:solidFill>
              <a:cs typeface="+mn-cs"/>
            </a:endParaRPr>
          </a:p>
        </p:txBody>
      </p:sp>
      <p:sp>
        <p:nvSpPr>
          <p:cNvPr id="490500" name="Text Box 4"/>
          <p:cNvSpPr txBox="1">
            <a:spLocks noChangeArrowheads="1"/>
          </p:cNvSpPr>
          <p:nvPr/>
        </p:nvSpPr>
        <p:spPr bwMode="auto">
          <a:xfrm>
            <a:off x="838200" y="1760538"/>
            <a:ext cx="7924800" cy="615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en-US" sz="3400" smtClean="0">
                <a:solidFill>
                  <a:schemeClr val="bg1"/>
                </a:solidFill>
              </a:rPr>
              <a:t>*	</a:t>
            </a:r>
            <a:r>
              <a:rPr lang="zh-CN" altLang="en-US" sz="3400" smtClean="0">
                <a:solidFill>
                  <a:schemeClr val="bg1"/>
                </a:solidFill>
              </a:rPr>
              <a:t>牙齿和颚骨</a:t>
            </a:r>
            <a:r>
              <a:rPr lang="en-US" altLang="zh-CN" sz="3400" smtClean="0">
                <a:solidFill>
                  <a:schemeClr val="bg1"/>
                </a:solidFill>
              </a:rPr>
              <a:t>—</a:t>
            </a:r>
            <a:r>
              <a:rPr lang="zh-CN" altLang="en-US" sz="3400" smtClean="0">
                <a:solidFill>
                  <a:schemeClr val="bg1"/>
                </a:solidFill>
              </a:rPr>
              <a:t>已死了</a:t>
            </a:r>
            <a:r>
              <a:rPr lang="en-US" altLang="zh-CN" sz="3400" smtClean="0">
                <a:solidFill>
                  <a:schemeClr val="bg1"/>
                </a:solidFill>
              </a:rPr>
              <a:t>50</a:t>
            </a:r>
            <a:r>
              <a:rPr lang="zh-CN" altLang="en-US" sz="3400" smtClean="0">
                <a:solidFill>
                  <a:schemeClr val="bg1"/>
                </a:solidFill>
              </a:rPr>
              <a:t>年的猩猩属</a:t>
            </a:r>
            <a:endParaRPr lang="en-US" sz="3400" smtClean="0">
              <a:solidFill>
                <a:schemeClr val="bg1"/>
              </a:solidFill>
            </a:endParaRPr>
          </a:p>
        </p:txBody>
      </p:sp>
      <p:sp>
        <p:nvSpPr>
          <p:cNvPr id="490501" name="Text Box 5"/>
          <p:cNvSpPr txBox="1">
            <a:spLocks noChangeArrowheads="1"/>
          </p:cNvSpPr>
          <p:nvPr/>
        </p:nvSpPr>
        <p:spPr bwMode="auto">
          <a:xfrm>
            <a:off x="838200" y="3352800"/>
            <a:ext cx="7924800" cy="615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defRPr/>
            </a:pPr>
            <a:r>
              <a:rPr lang="en-US" sz="3400" smtClean="0">
                <a:solidFill>
                  <a:schemeClr val="bg1"/>
                </a:solidFill>
              </a:rPr>
              <a:t>*	</a:t>
            </a:r>
            <a:r>
              <a:rPr lang="zh-CN" altLang="en-US" sz="3400" smtClean="0">
                <a:solidFill>
                  <a:schemeClr val="bg1"/>
                </a:solidFill>
              </a:rPr>
              <a:t>颅骨</a:t>
            </a:r>
            <a:r>
              <a:rPr lang="en-US" altLang="zh-CN" sz="3400" smtClean="0">
                <a:solidFill>
                  <a:schemeClr val="bg1"/>
                </a:solidFill>
              </a:rPr>
              <a:t>—</a:t>
            </a:r>
            <a:r>
              <a:rPr lang="zh-CN" altLang="en-US" sz="3400" smtClean="0">
                <a:solidFill>
                  <a:schemeClr val="bg1"/>
                </a:solidFill>
              </a:rPr>
              <a:t>人，</a:t>
            </a:r>
            <a:r>
              <a:rPr lang="en-US" sz="3400" smtClean="0">
                <a:solidFill>
                  <a:schemeClr val="bg1"/>
                </a:solidFill>
              </a:rPr>
              <a:t>C-14</a:t>
            </a:r>
            <a:r>
              <a:rPr lang="zh-CN" altLang="en-US" sz="3400" smtClean="0">
                <a:solidFill>
                  <a:schemeClr val="bg1"/>
                </a:solidFill>
              </a:rPr>
              <a:t>约有</a:t>
            </a:r>
            <a:r>
              <a:rPr lang="en-US" altLang="zh-CN" sz="3400" smtClean="0">
                <a:solidFill>
                  <a:schemeClr val="bg1"/>
                </a:solidFill>
              </a:rPr>
              <a:t>52</a:t>
            </a:r>
            <a:r>
              <a:rPr lang="en-US" sz="3400" smtClean="0">
                <a:solidFill>
                  <a:schemeClr val="bg1"/>
                </a:solidFill>
              </a:rPr>
              <a:t>0-720</a:t>
            </a:r>
            <a:r>
              <a:rPr lang="zh-CN" altLang="en-US" sz="3400" smtClean="0">
                <a:solidFill>
                  <a:schemeClr val="bg1"/>
                </a:solidFill>
              </a:rPr>
              <a:t>年之久</a:t>
            </a:r>
            <a:endParaRPr lang="en-US" sz="3400" smtClean="0">
              <a:solidFill>
                <a:schemeClr val="bg1"/>
              </a:solidFill>
            </a:endParaRPr>
          </a:p>
        </p:txBody>
      </p:sp>
      <p:sp>
        <p:nvSpPr>
          <p:cNvPr id="490502" name="Text Box 6"/>
          <p:cNvSpPr txBox="1">
            <a:spLocks noChangeArrowheads="1"/>
          </p:cNvSpPr>
          <p:nvPr/>
        </p:nvSpPr>
        <p:spPr bwMode="auto">
          <a:xfrm>
            <a:off x="838200" y="4816475"/>
            <a:ext cx="7924800" cy="615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400" dirty="0">
                <a:solidFill>
                  <a:schemeClr val="bg1"/>
                </a:solidFill>
                <a:cs typeface="+mn-cs"/>
              </a:rPr>
              <a:t>*	</a:t>
            </a:r>
            <a:r>
              <a:rPr lang="zh-CN" altLang="en-US" sz="3400" dirty="0">
                <a:solidFill>
                  <a:schemeClr val="bg1"/>
                </a:solidFill>
                <a:cs typeface="+mn-cs"/>
              </a:rPr>
              <a:t>牙齿被磨、骨头经过人工染色</a:t>
            </a:r>
            <a:endParaRPr lang="en-US" sz="3400"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Effect transition="in" filter="wipe(left)">
                                      <p:cBhvr>
                                        <p:cTn id="7" dur="500"/>
                                        <p:tgtEl>
                                          <p:spTgt spid="490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0501"/>
                                        </p:tgtEl>
                                        <p:attrNameLst>
                                          <p:attrName>style.visibility</p:attrName>
                                        </p:attrNameLst>
                                      </p:cBhvr>
                                      <p:to>
                                        <p:strVal val="visible"/>
                                      </p:to>
                                    </p:set>
                                    <p:animEffect transition="in" filter="wipe(left)">
                                      <p:cBhvr>
                                        <p:cTn id="12" dur="500"/>
                                        <p:tgtEl>
                                          <p:spTgt spid="4905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0502"/>
                                        </p:tgtEl>
                                        <p:attrNameLst>
                                          <p:attrName>style.visibility</p:attrName>
                                        </p:attrNameLst>
                                      </p:cBhvr>
                                      <p:to>
                                        <p:strVal val="visible"/>
                                      </p:to>
                                    </p:set>
                                    <p:animEffect transition="in" filter="wipe(left)">
                                      <p:cBhvr>
                                        <p:cTn id="17" dur="500"/>
                                        <p:tgtEl>
                                          <p:spTgt spid="490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p:bldP spid="490501" grpId="0"/>
      <p:bldP spid="49050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p:txBody>
          <a:bodyPr/>
          <a:lstStyle/>
          <a:p>
            <a:pPr eaLnBrk="1" hangingPunct="1">
              <a:defRPr/>
            </a:pPr>
            <a:r>
              <a:rPr lang="en-US" smtClean="0">
                <a:solidFill>
                  <a:srgbClr val="000066"/>
                </a:solidFill>
              </a:rPr>
              <a:t>Piltdown Man #3</a:t>
            </a:r>
          </a:p>
        </p:txBody>
      </p:sp>
      <p:sp>
        <p:nvSpPr>
          <p:cNvPr id="941059" name="Text Box 3"/>
          <p:cNvSpPr txBox="1">
            <a:spLocks noChangeArrowheads="1"/>
          </p:cNvSpPr>
          <p:nvPr/>
        </p:nvSpPr>
        <p:spPr bwMode="auto">
          <a:xfrm>
            <a:off x="381000" y="609600"/>
            <a:ext cx="8305800" cy="682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defRPr/>
            </a:pPr>
            <a:r>
              <a:rPr lang="en-US" sz="4800" dirty="0">
                <a:solidFill>
                  <a:srgbClr val="FFFF00"/>
                </a:solidFill>
                <a:cs typeface="+mn-cs"/>
              </a:rPr>
              <a:t>1990</a:t>
            </a:r>
            <a:r>
              <a:rPr lang="zh-CN" altLang="en-US" sz="4800" dirty="0">
                <a:solidFill>
                  <a:srgbClr val="FFFF00"/>
                </a:solidFill>
                <a:cs typeface="+mn-cs"/>
              </a:rPr>
              <a:t>年代： 有可能的肇事者</a:t>
            </a:r>
            <a:endParaRPr lang="en-US" sz="4800" dirty="0">
              <a:solidFill>
                <a:srgbClr val="FFFF00"/>
              </a:solidFill>
              <a:cs typeface="+mn-cs"/>
            </a:endParaRPr>
          </a:p>
        </p:txBody>
      </p:sp>
      <p:sp>
        <p:nvSpPr>
          <p:cNvPr id="941060" name="Text Box 4"/>
          <p:cNvSpPr txBox="1">
            <a:spLocks noChangeArrowheads="1"/>
          </p:cNvSpPr>
          <p:nvPr/>
        </p:nvSpPr>
        <p:spPr bwMode="auto">
          <a:xfrm>
            <a:off x="762000" y="2895600"/>
            <a:ext cx="79248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dirty="0">
                <a:solidFill>
                  <a:schemeClr val="bg1"/>
                </a:solidFill>
                <a:cs typeface="+mn-cs"/>
              </a:rPr>
              <a:t>*  	</a:t>
            </a:r>
            <a:r>
              <a:rPr lang="zh-CN" altLang="en-US" sz="3600" dirty="0">
                <a:solidFill>
                  <a:schemeClr val="bg1"/>
                </a:solidFill>
                <a:cs typeface="+mn-cs"/>
              </a:rPr>
              <a:t>德日进，法国耶稣会神父以及古生</a:t>
            </a:r>
            <a:r>
              <a:rPr lang="en-US" altLang="zh-CN" sz="3600" dirty="0">
                <a:solidFill>
                  <a:schemeClr val="bg1"/>
                </a:solidFill>
                <a:cs typeface="+mn-cs"/>
              </a:rPr>
              <a:t>	</a:t>
            </a:r>
            <a:r>
              <a:rPr lang="zh-CN" altLang="en-US" sz="3600" dirty="0">
                <a:solidFill>
                  <a:schemeClr val="bg1"/>
                </a:solidFill>
                <a:cs typeface="+mn-cs"/>
              </a:rPr>
              <a:t>物学家</a:t>
            </a:r>
            <a:endParaRPr lang="en-US" sz="3600" dirty="0">
              <a:solidFill>
                <a:schemeClr val="bg1"/>
              </a:solidFill>
              <a:cs typeface="+mn-cs"/>
            </a:endParaRPr>
          </a:p>
        </p:txBody>
      </p:sp>
      <p:sp>
        <p:nvSpPr>
          <p:cNvPr id="941061" name="Text Box 5"/>
          <p:cNvSpPr txBox="1">
            <a:spLocks noChangeArrowheads="1"/>
          </p:cNvSpPr>
          <p:nvPr/>
        </p:nvSpPr>
        <p:spPr bwMode="auto">
          <a:xfrm>
            <a:off x="762000" y="4419600"/>
            <a:ext cx="79248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dirty="0">
                <a:solidFill>
                  <a:schemeClr val="bg1"/>
                </a:solidFill>
                <a:cs typeface="+mn-cs"/>
              </a:rPr>
              <a:t>*  	</a:t>
            </a:r>
            <a:r>
              <a:rPr lang="zh-CN" altLang="en-US" sz="3600" dirty="0">
                <a:solidFill>
                  <a:schemeClr val="bg1"/>
                </a:solidFill>
                <a:cs typeface="+mn-cs"/>
              </a:rPr>
              <a:t>在大英博物馆以及署名对大英科</a:t>
            </a:r>
            <a:r>
              <a:rPr lang="en-US" altLang="zh-CN" sz="3600" dirty="0">
                <a:solidFill>
                  <a:schemeClr val="bg1"/>
                </a:solidFill>
                <a:cs typeface="+mn-cs"/>
              </a:rPr>
              <a:t>	</a:t>
            </a:r>
            <a:r>
              <a:rPr lang="zh-CN" altLang="en-US" sz="3600" dirty="0">
                <a:solidFill>
                  <a:schemeClr val="bg1"/>
                </a:solidFill>
                <a:cs typeface="+mn-cs"/>
              </a:rPr>
              <a:t>学的最崇高的科学家专家</a:t>
            </a:r>
            <a:endParaRPr lang="en-US" sz="3600" dirty="0">
              <a:solidFill>
                <a:schemeClr val="bg1"/>
              </a:solidFill>
              <a:cs typeface="+mn-cs"/>
            </a:endParaRPr>
          </a:p>
        </p:txBody>
      </p:sp>
      <p:sp>
        <p:nvSpPr>
          <p:cNvPr id="941062" name="Text Box 6"/>
          <p:cNvSpPr txBox="1">
            <a:spLocks noChangeArrowheads="1"/>
          </p:cNvSpPr>
          <p:nvPr/>
        </p:nvSpPr>
        <p:spPr bwMode="auto">
          <a:xfrm>
            <a:off x="762000" y="1965325"/>
            <a:ext cx="79248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defRPr/>
            </a:pPr>
            <a:r>
              <a:rPr lang="en-US" sz="3600" smtClean="0">
                <a:solidFill>
                  <a:schemeClr val="bg1"/>
                </a:solidFill>
                <a:cs typeface="Arial" charset="0"/>
              </a:rPr>
              <a:t>*  	</a:t>
            </a:r>
            <a:r>
              <a:rPr lang="zh-CN" altLang="en-US" sz="3600" smtClean="0">
                <a:solidFill>
                  <a:schemeClr val="bg1"/>
                </a:solidFill>
                <a:cs typeface="Arial" charset="0"/>
              </a:rPr>
              <a:t>查尔斯</a:t>
            </a:r>
            <a:r>
              <a:rPr lang="en-US" altLang="zh-CN" sz="3600" smtClean="0">
                <a:solidFill>
                  <a:schemeClr val="bg1"/>
                </a:solidFill>
                <a:cs typeface="Arial" charset="0"/>
              </a:rPr>
              <a:t>·</a:t>
            </a:r>
            <a:r>
              <a:rPr lang="zh-CN" altLang="en-US" sz="3600" smtClean="0">
                <a:solidFill>
                  <a:schemeClr val="bg1"/>
                </a:solidFill>
                <a:cs typeface="Arial" charset="0"/>
              </a:rPr>
              <a:t>道森，发现者</a:t>
            </a:r>
            <a:endParaRPr lang="en-US" sz="3600"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1062"/>
                                        </p:tgtEl>
                                        <p:attrNameLst>
                                          <p:attrName>style.visibility</p:attrName>
                                        </p:attrNameLst>
                                      </p:cBhvr>
                                      <p:to>
                                        <p:strVal val="visible"/>
                                      </p:to>
                                    </p:set>
                                    <p:animEffect transition="in" filter="wipe(left)">
                                      <p:cBhvr>
                                        <p:cTn id="7" dur="500"/>
                                        <p:tgtEl>
                                          <p:spTgt spid="941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1060"/>
                                        </p:tgtEl>
                                        <p:attrNameLst>
                                          <p:attrName>style.visibility</p:attrName>
                                        </p:attrNameLst>
                                      </p:cBhvr>
                                      <p:to>
                                        <p:strVal val="visible"/>
                                      </p:to>
                                    </p:set>
                                    <p:animEffect transition="in" filter="wipe(left)">
                                      <p:cBhvr>
                                        <p:cTn id="12" dur="500"/>
                                        <p:tgtEl>
                                          <p:spTgt spid="9410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1061"/>
                                        </p:tgtEl>
                                        <p:attrNameLst>
                                          <p:attrName>style.visibility</p:attrName>
                                        </p:attrNameLst>
                                      </p:cBhvr>
                                      <p:to>
                                        <p:strVal val="visible"/>
                                      </p:to>
                                    </p:set>
                                    <p:animEffect transition="in" filter="wipe(left)">
                                      <p:cBhvr>
                                        <p:cTn id="17" dur="500"/>
                                        <p:tgtEl>
                                          <p:spTgt spid="94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0" grpId="0"/>
      <p:bldP spid="941061" grpId="0"/>
      <p:bldP spid="94106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792770" name="Rectangle 2"/>
          <p:cNvSpPr>
            <a:spLocks noGrp="1" noChangeArrowheads="1"/>
          </p:cNvSpPr>
          <p:nvPr>
            <p:ph type="title"/>
          </p:nvPr>
        </p:nvSpPr>
        <p:spPr>
          <a:xfrm>
            <a:off x="457200" y="-990600"/>
            <a:ext cx="8229600" cy="1143000"/>
          </a:xfrm>
        </p:spPr>
        <p:txBody>
          <a:bodyPr/>
          <a:lstStyle/>
          <a:p>
            <a:pPr eaLnBrk="1" hangingPunct="1">
              <a:defRPr/>
            </a:pPr>
            <a:r>
              <a:rPr lang="zh-CN" altLang="en-US" dirty="0">
                <a:solidFill>
                  <a:srgbClr val="000066"/>
                </a:solidFill>
              </a:rPr>
              <a:t>内布拉斯加人</a:t>
            </a:r>
            <a:endParaRPr lang="en-US" dirty="0" smtClean="0">
              <a:solidFill>
                <a:srgbClr val="000066"/>
              </a:solidFill>
            </a:endParaRPr>
          </a:p>
        </p:txBody>
      </p:sp>
      <p:pic>
        <p:nvPicPr>
          <p:cNvPr id="5792771" name="Picture 3" descr="Nebraska Man+wife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664" b="13086"/>
          <a:stretch>
            <a:fillRect/>
          </a:stretch>
        </p:blipFill>
        <p:spPr>
          <a:xfrm>
            <a:off x="1447800" y="1981200"/>
            <a:ext cx="6248400" cy="38925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792772" name="Text Box 4"/>
          <p:cNvSpPr txBox="1">
            <a:spLocks noChangeArrowheads="1"/>
          </p:cNvSpPr>
          <p:nvPr/>
        </p:nvSpPr>
        <p:spPr bwMode="auto">
          <a:xfrm>
            <a:off x="0" y="152400"/>
            <a:ext cx="9144000" cy="7318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4200" dirty="0">
                <a:solidFill>
                  <a:srgbClr val="FFFF00"/>
                </a:solidFill>
                <a:cs typeface="+mn-cs"/>
              </a:rPr>
              <a:t>内布拉斯加人</a:t>
            </a:r>
            <a:endParaRPr lang="en-US" sz="4200" dirty="0">
              <a:solidFill>
                <a:srgbClr val="FFFF00"/>
              </a:solidFill>
              <a:cs typeface="+mn-cs"/>
            </a:endParaRPr>
          </a:p>
        </p:txBody>
      </p:sp>
      <p:sp>
        <p:nvSpPr>
          <p:cNvPr id="352261" name="Text Box 5"/>
          <p:cNvSpPr txBox="1">
            <a:spLocks noChangeArrowheads="1"/>
          </p:cNvSpPr>
          <p:nvPr/>
        </p:nvSpPr>
        <p:spPr bwMode="auto">
          <a:xfrm>
            <a:off x="914400" y="990600"/>
            <a:ext cx="7391400" cy="43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80000"/>
              </a:lnSpc>
              <a:spcBef>
                <a:spcPct val="30000"/>
              </a:spcBef>
            </a:pPr>
            <a:r>
              <a:rPr lang="en-US" sz="2800">
                <a:solidFill>
                  <a:schemeClr val="bg1"/>
                </a:solidFill>
                <a:cs typeface="Arial" charset="0"/>
              </a:rPr>
              <a:t>1922</a:t>
            </a:r>
            <a:r>
              <a:rPr lang="zh-CN" altLang="en-US" sz="2800">
                <a:solidFill>
                  <a:schemeClr val="bg1"/>
                </a:solidFill>
                <a:cs typeface="Arial" charset="0"/>
              </a:rPr>
              <a:t>年</a:t>
            </a:r>
            <a:r>
              <a:rPr lang="en-US" altLang="ja-JP" sz="2800">
                <a:solidFill>
                  <a:schemeClr val="bg1"/>
                </a:solidFill>
                <a:cs typeface="Arial" charset="0"/>
              </a:rPr>
              <a:t>: </a:t>
            </a:r>
            <a:r>
              <a:rPr lang="zh-CN" altLang="en-US" sz="2800">
                <a:solidFill>
                  <a:schemeClr val="bg1"/>
                </a:solidFill>
                <a:cs typeface="Arial" charset="0"/>
              </a:rPr>
              <a:t>有把握的诠释 </a:t>
            </a:r>
            <a:r>
              <a:rPr lang="en-US" altLang="ja-JP" sz="2800">
                <a:solidFill>
                  <a:schemeClr val="bg1"/>
                </a:solidFill>
                <a:cs typeface="Arial" charset="0"/>
              </a:rPr>
              <a:t>–</a:t>
            </a:r>
            <a:r>
              <a:rPr lang="zh-CN" altLang="en-US" sz="2800">
                <a:cs typeface="Arial" charset="0"/>
              </a:rPr>
              <a:t> </a:t>
            </a:r>
            <a:r>
              <a:rPr lang="zh-CN" altLang="en-US" sz="2800">
                <a:solidFill>
                  <a:schemeClr val="bg1"/>
                </a:solidFill>
                <a:cs typeface="Arial" charset="0"/>
              </a:rPr>
              <a:t>类人猿</a:t>
            </a:r>
            <a:endParaRPr lang="en-US" sz="2800">
              <a:solidFill>
                <a:schemeClr val="bg1"/>
              </a:solidFill>
              <a:cs typeface="Arial" charset="0"/>
            </a:endParaRPr>
          </a:p>
        </p:txBody>
      </p:sp>
      <p:sp>
        <p:nvSpPr>
          <p:cNvPr id="5792774" name="Text Box 6"/>
          <p:cNvSpPr txBox="1">
            <a:spLocks noChangeArrowheads="1"/>
          </p:cNvSpPr>
          <p:nvPr/>
        </p:nvSpPr>
        <p:spPr bwMode="auto">
          <a:xfrm>
            <a:off x="914400" y="5867400"/>
            <a:ext cx="7391400"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en-US" sz="2800" smtClean="0">
                <a:solidFill>
                  <a:schemeClr val="bg1"/>
                </a:solidFill>
              </a:rPr>
              <a:t>1927</a:t>
            </a:r>
            <a:r>
              <a:rPr lang="zh-CN" altLang="en-US" sz="2800" smtClean="0">
                <a:solidFill>
                  <a:schemeClr val="bg1"/>
                </a:solidFill>
              </a:rPr>
              <a:t>年： 重新诠释 </a:t>
            </a:r>
            <a:r>
              <a:rPr lang="en-US" sz="2800" smtClean="0">
                <a:solidFill>
                  <a:schemeClr val="bg1"/>
                </a:solidFill>
              </a:rPr>
              <a:t>– </a:t>
            </a:r>
            <a:r>
              <a:rPr lang="zh-CN" altLang="en-US" sz="2800" smtClean="0">
                <a:solidFill>
                  <a:schemeClr val="bg1"/>
                </a:solidFill>
              </a:rPr>
              <a:t>已绝种的猪种类</a:t>
            </a:r>
            <a:endParaRPr lang="en-US" sz="2800" smtClean="0">
              <a:solidFill>
                <a:schemeClr val="bg1"/>
              </a:solidFill>
            </a:endParaRPr>
          </a:p>
        </p:txBody>
      </p:sp>
      <p:sp>
        <p:nvSpPr>
          <p:cNvPr id="5792775" name="Text Box 7"/>
          <p:cNvSpPr txBox="1">
            <a:spLocks noChangeArrowheads="1"/>
          </p:cNvSpPr>
          <p:nvPr/>
        </p:nvSpPr>
        <p:spPr bwMode="auto">
          <a:xfrm>
            <a:off x="914400" y="1447800"/>
            <a:ext cx="7391400" cy="43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80000"/>
              </a:lnSpc>
              <a:spcBef>
                <a:spcPct val="30000"/>
              </a:spcBef>
            </a:pPr>
            <a:r>
              <a:rPr lang="zh-CN" altLang="en-US" sz="2800">
                <a:solidFill>
                  <a:schemeClr val="bg1"/>
                </a:solidFill>
                <a:cs typeface="Arial" charset="0"/>
              </a:rPr>
              <a:t>证据 </a:t>
            </a:r>
            <a:r>
              <a:rPr lang="en-US" altLang="zh-CN" sz="2800">
                <a:solidFill>
                  <a:schemeClr val="bg1"/>
                </a:solidFill>
                <a:cs typeface="Arial" charset="0"/>
              </a:rPr>
              <a:t>–</a:t>
            </a:r>
            <a:r>
              <a:rPr lang="zh-CN" altLang="en-US" sz="2800">
                <a:solidFill>
                  <a:schemeClr val="bg1"/>
                </a:solidFill>
                <a:cs typeface="Arial" charset="0"/>
              </a:rPr>
              <a:t> 单一牙齿</a:t>
            </a:r>
            <a:endParaRPr lang="en-US" sz="2800">
              <a:solidFill>
                <a:schemeClr val="bg1"/>
              </a:solidFill>
              <a:cs typeface="Arial" charset="0"/>
            </a:endParaRPr>
          </a:p>
        </p:txBody>
      </p:sp>
      <p:pic>
        <p:nvPicPr>
          <p:cNvPr id="5792776" name="Picture 8" descr="Nebraska man--p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90725"/>
            <a:ext cx="5181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5" name="TextBox 1"/>
          <p:cNvSpPr txBox="1">
            <a:spLocks noChangeArrowheads="1"/>
          </p:cNvSpPr>
          <p:nvPr/>
        </p:nvSpPr>
        <p:spPr bwMode="auto">
          <a:xfrm>
            <a:off x="2514600" y="2133600"/>
            <a:ext cx="4267200" cy="523875"/>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2800" i="1">
                <a:solidFill>
                  <a:srgbClr val="FFFF00"/>
                </a:solidFill>
                <a:cs typeface="Arial" charset="0"/>
              </a:rPr>
              <a:t>真正</a:t>
            </a:r>
            <a:r>
              <a:rPr lang="zh-CN" altLang="en-US" sz="2800">
                <a:solidFill>
                  <a:schemeClr val="bg1"/>
                </a:solidFill>
                <a:cs typeface="Arial" charset="0"/>
              </a:rPr>
              <a:t>的内布拉斯加人</a:t>
            </a:r>
            <a:endParaRPr lang="en-US" sz="280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792775">
                                            <p:txEl>
                                              <p:pRg st="0" end="0"/>
                                            </p:txEl>
                                          </p:spTgt>
                                        </p:tgtEl>
                                        <p:attrNameLst>
                                          <p:attrName>style.visibility</p:attrName>
                                        </p:attrNameLst>
                                      </p:cBhvr>
                                      <p:to>
                                        <p:strVal val="visible"/>
                                      </p:to>
                                    </p:set>
                                    <p:animEffect transition="in" filter="wipe(left)">
                                      <p:cBhvr>
                                        <p:cTn id="7" dur="500"/>
                                        <p:tgtEl>
                                          <p:spTgt spid="57927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92774"/>
                                        </p:tgtEl>
                                        <p:attrNameLst>
                                          <p:attrName>style.visibility</p:attrName>
                                        </p:attrNameLst>
                                      </p:cBhvr>
                                      <p:to>
                                        <p:strVal val="visible"/>
                                      </p:to>
                                    </p:set>
                                    <p:animEffect transition="in" filter="wipe(left)">
                                      <p:cBhvr>
                                        <p:cTn id="12" dur="500"/>
                                        <p:tgtEl>
                                          <p:spTgt spid="5792774"/>
                                        </p:tgtEl>
                                      </p:cBhvr>
                                    </p:animEffect>
                                  </p:childTnLst>
                                </p:cTn>
                              </p:par>
                            </p:childTnLst>
                          </p:cTn>
                        </p:par>
                        <p:par>
                          <p:cTn id="13" fill="hold" nodeType="afterGroup">
                            <p:stCondLst>
                              <p:cond delay="500"/>
                            </p:stCondLst>
                            <p:childTnLst>
                              <p:par>
                                <p:cTn id="14" presetID="53" presetClass="entr" presetSubtype="0" fill="hold" nodeType="afterEffect">
                                  <p:stCondLst>
                                    <p:cond delay="0"/>
                                  </p:stCondLst>
                                  <p:childTnLst>
                                    <p:set>
                                      <p:cBhvr>
                                        <p:cTn id="15" dur="1" fill="hold">
                                          <p:stCondLst>
                                            <p:cond delay="0"/>
                                          </p:stCondLst>
                                        </p:cTn>
                                        <p:tgtEl>
                                          <p:spTgt spid="5792776"/>
                                        </p:tgtEl>
                                        <p:attrNameLst>
                                          <p:attrName>style.visibility</p:attrName>
                                        </p:attrNameLst>
                                      </p:cBhvr>
                                      <p:to>
                                        <p:strVal val="visible"/>
                                      </p:to>
                                    </p:set>
                                    <p:anim calcmode="lin" valueType="num">
                                      <p:cBhvr>
                                        <p:cTn id="16" dur="500" fill="hold"/>
                                        <p:tgtEl>
                                          <p:spTgt spid="5792776"/>
                                        </p:tgtEl>
                                        <p:attrNameLst>
                                          <p:attrName>ppt_w</p:attrName>
                                        </p:attrNameLst>
                                      </p:cBhvr>
                                      <p:tavLst>
                                        <p:tav tm="0">
                                          <p:val>
                                            <p:fltVal val="0"/>
                                          </p:val>
                                        </p:tav>
                                        <p:tav tm="100000">
                                          <p:val>
                                            <p:strVal val="#ppt_w"/>
                                          </p:val>
                                        </p:tav>
                                      </p:tavLst>
                                    </p:anim>
                                    <p:anim calcmode="lin" valueType="num">
                                      <p:cBhvr>
                                        <p:cTn id="17" dur="500" fill="hold"/>
                                        <p:tgtEl>
                                          <p:spTgt spid="5792776"/>
                                        </p:tgtEl>
                                        <p:attrNameLst>
                                          <p:attrName>ppt_h</p:attrName>
                                        </p:attrNameLst>
                                      </p:cBhvr>
                                      <p:tavLst>
                                        <p:tav tm="0">
                                          <p:val>
                                            <p:fltVal val="0"/>
                                          </p:val>
                                        </p:tav>
                                        <p:tav tm="100000">
                                          <p:val>
                                            <p:strVal val="#ppt_h"/>
                                          </p:val>
                                        </p:tav>
                                      </p:tavLst>
                                    </p:anim>
                                    <p:animEffect transition="in" filter="fade">
                                      <p:cBhvr>
                                        <p:cTn id="18" dur="500"/>
                                        <p:tgtEl>
                                          <p:spTgt spid="579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27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73506" name="Rectangle 2"/>
          <p:cNvSpPr>
            <a:spLocks noGrp="1" noChangeArrowheads="1"/>
          </p:cNvSpPr>
          <p:nvPr>
            <p:ph type="title"/>
          </p:nvPr>
        </p:nvSpPr>
        <p:spPr>
          <a:xfrm>
            <a:off x="457200" y="-990600"/>
            <a:ext cx="8229600" cy="1143000"/>
          </a:xfrm>
        </p:spPr>
        <p:txBody>
          <a:bodyPr/>
          <a:lstStyle/>
          <a:p>
            <a:pPr eaLnBrk="1" hangingPunct="1">
              <a:defRPr/>
            </a:pPr>
            <a:r>
              <a:rPr lang="zh-TW" altLang="en-US" dirty="0">
                <a:solidFill>
                  <a:srgbClr val="000066"/>
                </a:solidFill>
              </a:rPr>
              <a:t>博克斯格羅夫</a:t>
            </a:r>
            <a:endParaRPr lang="en-US" dirty="0" smtClean="0">
              <a:solidFill>
                <a:srgbClr val="000066"/>
              </a:solidFill>
            </a:endParaRPr>
          </a:p>
        </p:txBody>
      </p:sp>
      <p:sp>
        <p:nvSpPr>
          <p:cNvPr id="4373507" name="Text Box 3"/>
          <p:cNvSpPr txBox="1">
            <a:spLocks noChangeArrowheads="1"/>
          </p:cNvSpPr>
          <p:nvPr/>
        </p:nvSpPr>
        <p:spPr bwMode="auto">
          <a:xfrm>
            <a:off x="762000" y="2125663"/>
            <a:ext cx="541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endParaRPr lang="en-US" sz="1800" b="0" smtClean="0"/>
          </a:p>
        </p:txBody>
      </p:sp>
      <p:pic>
        <p:nvPicPr>
          <p:cNvPr id="4373508" name="Picture 4" descr="Boxgrove Man pix onl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91200" y="457200"/>
            <a:ext cx="2441575" cy="5486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373509" name="Text Box 5"/>
          <p:cNvSpPr txBox="1">
            <a:spLocks noChangeArrowheads="1"/>
          </p:cNvSpPr>
          <p:nvPr/>
        </p:nvSpPr>
        <p:spPr bwMode="auto">
          <a:xfrm>
            <a:off x="304800" y="381000"/>
            <a:ext cx="54864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TW" altLang="en-US" sz="4000" dirty="0">
                <a:solidFill>
                  <a:schemeClr val="bg1"/>
                </a:solidFill>
                <a:cs typeface="+mn-cs"/>
              </a:rPr>
              <a:t>博克斯格羅夫</a:t>
            </a:r>
            <a:r>
              <a:rPr lang="zh-CN" altLang="en-US" sz="4000" dirty="0">
                <a:solidFill>
                  <a:schemeClr val="bg1"/>
                </a:solidFill>
                <a:cs typeface="+mn-cs"/>
              </a:rPr>
              <a:t>人</a:t>
            </a:r>
            <a:endParaRPr lang="en-US" sz="4000" dirty="0">
              <a:solidFill>
                <a:schemeClr val="bg1"/>
              </a:solidFill>
              <a:cs typeface="+mn-cs"/>
            </a:endParaRPr>
          </a:p>
        </p:txBody>
      </p:sp>
      <p:sp>
        <p:nvSpPr>
          <p:cNvPr id="4373510" name="Text Box 6"/>
          <p:cNvSpPr txBox="1">
            <a:spLocks noChangeArrowheads="1"/>
          </p:cNvSpPr>
          <p:nvPr/>
        </p:nvSpPr>
        <p:spPr bwMode="auto">
          <a:xfrm>
            <a:off x="838200" y="1568450"/>
            <a:ext cx="57150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800" dirty="0">
                <a:solidFill>
                  <a:srgbClr val="FFFF00"/>
                </a:solidFill>
                <a:cs typeface="+mn-cs"/>
              </a:rPr>
              <a:t>证据 </a:t>
            </a:r>
            <a:r>
              <a:rPr lang="en-US" sz="2800" dirty="0">
                <a:solidFill>
                  <a:srgbClr val="FFFF00"/>
                </a:solidFill>
                <a:cs typeface="+mn-cs"/>
              </a:rPr>
              <a:t>(1994-95</a:t>
            </a:r>
            <a:r>
              <a:rPr lang="zh-CN" altLang="en-US" sz="2800" dirty="0">
                <a:solidFill>
                  <a:srgbClr val="FFFF00"/>
                </a:solidFill>
                <a:cs typeface="+mn-cs"/>
              </a:rPr>
              <a:t>年</a:t>
            </a:r>
            <a:r>
              <a:rPr lang="en-US" sz="2800" dirty="0">
                <a:solidFill>
                  <a:srgbClr val="FFFF00"/>
                </a:solidFill>
                <a:cs typeface="+mn-cs"/>
              </a:rPr>
              <a:t>):</a:t>
            </a:r>
          </a:p>
        </p:txBody>
      </p:sp>
      <p:sp>
        <p:nvSpPr>
          <p:cNvPr id="4373511" name="Text Box 7"/>
          <p:cNvSpPr txBox="1">
            <a:spLocks noChangeArrowheads="1"/>
          </p:cNvSpPr>
          <p:nvPr/>
        </p:nvSpPr>
        <p:spPr bwMode="auto">
          <a:xfrm>
            <a:off x="838200" y="5410200"/>
            <a:ext cx="5715000" cy="8683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defRPr/>
            </a:pPr>
            <a:r>
              <a:rPr lang="zh-CN" altLang="en-US" sz="2800" smtClean="0">
                <a:solidFill>
                  <a:srgbClr val="FFFF00"/>
                </a:solidFill>
                <a:cs typeface="Arial" charset="0"/>
              </a:rPr>
              <a:t>身份？</a:t>
            </a:r>
            <a:r>
              <a:rPr lang="en-US" sz="2800" smtClean="0">
                <a:solidFill>
                  <a:schemeClr val="bg1"/>
                </a:solidFill>
                <a:cs typeface="Arial" charset="0"/>
              </a:rPr>
              <a:t> </a:t>
            </a:r>
          </a:p>
          <a:p>
            <a:pPr eaLnBrk="1" hangingPunct="1">
              <a:lnSpc>
                <a:spcPct val="90000"/>
              </a:lnSpc>
              <a:defRPr/>
            </a:pPr>
            <a:r>
              <a:rPr lang="en-US" sz="2800" smtClean="0">
                <a:solidFill>
                  <a:schemeClr val="bg1"/>
                </a:solidFill>
                <a:cs typeface="Arial" charset="0"/>
              </a:rPr>
              <a:t>100%</a:t>
            </a:r>
            <a:r>
              <a:rPr lang="zh-CN" altLang="en-US" sz="2800" smtClean="0">
                <a:solidFill>
                  <a:schemeClr val="bg1"/>
                </a:solidFill>
                <a:cs typeface="Arial" charset="0"/>
              </a:rPr>
              <a:t>人，后巴别</a:t>
            </a:r>
            <a:endParaRPr lang="en-US" sz="2800" smtClean="0">
              <a:solidFill>
                <a:schemeClr val="bg1"/>
              </a:solidFill>
              <a:cs typeface="Arial" charset="0"/>
            </a:endParaRPr>
          </a:p>
        </p:txBody>
      </p:sp>
      <p:sp>
        <p:nvSpPr>
          <p:cNvPr id="4373512" name="Text Box 8"/>
          <p:cNvSpPr txBox="1">
            <a:spLocks noChangeArrowheads="1"/>
          </p:cNvSpPr>
          <p:nvPr/>
        </p:nvSpPr>
        <p:spPr bwMode="auto">
          <a:xfrm>
            <a:off x="5638800" y="5943600"/>
            <a:ext cx="28194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a:spcBef>
                <a:spcPct val="50000"/>
              </a:spcBef>
              <a:defRPr/>
            </a:pPr>
            <a:r>
              <a:rPr lang="ja-JP" altLang="en-US" sz="2000" smtClean="0">
                <a:solidFill>
                  <a:schemeClr val="bg1"/>
                </a:solidFill>
              </a:rPr>
              <a:t>“</a:t>
            </a:r>
            <a:r>
              <a:rPr lang="en-US" altLang="ja-JP" sz="2000" smtClean="0">
                <a:solidFill>
                  <a:schemeClr val="bg1"/>
                </a:solidFill>
              </a:rPr>
              <a:t>300,000-400,000</a:t>
            </a:r>
            <a:r>
              <a:rPr lang="zh-CN" altLang="en-US" sz="2000" smtClean="0">
                <a:solidFill>
                  <a:schemeClr val="bg1"/>
                </a:solidFill>
              </a:rPr>
              <a:t>年</a:t>
            </a:r>
            <a:r>
              <a:rPr lang="ja-JP" altLang="en-US" sz="2000" smtClean="0">
                <a:solidFill>
                  <a:schemeClr val="bg1"/>
                </a:solidFill>
              </a:rPr>
              <a:t>”</a:t>
            </a:r>
            <a:endParaRPr lang="en-US" sz="2000" smtClean="0">
              <a:solidFill>
                <a:schemeClr val="bg1"/>
              </a:solidFill>
            </a:endParaRPr>
          </a:p>
        </p:txBody>
      </p:sp>
      <p:sp>
        <p:nvSpPr>
          <p:cNvPr id="4373513" name="Text Box 9"/>
          <p:cNvSpPr txBox="1">
            <a:spLocks noChangeArrowheads="1"/>
          </p:cNvSpPr>
          <p:nvPr/>
        </p:nvSpPr>
        <p:spPr bwMode="auto">
          <a:xfrm>
            <a:off x="838200" y="2101850"/>
            <a:ext cx="5181600" cy="492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z="2600" smtClean="0">
                <a:solidFill>
                  <a:schemeClr val="bg1"/>
                </a:solidFill>
              </a:rPr>
              <a:t>一个胫骨</a:t>
            </a:r>
            <a:r>
              <a:rPr lang="en-US" sz="2600" smtClean="0">
                <a:solidFill>
                  <a:schemeClr val="bg1"/>
                </a:solidFill>
              </a:rPr>
              <a:t>—</a:t>
            </a:r>
            <a:r>
              <a:rPr lang="zh-CN" altLang="en-US" sz="2600" smtClean="0">
                <a:solidFill>
                  <a:srgbClr val="FFFF00"/>
                </a:solidFill>
              </a:rPr>
              <a:t>明显</a:t>
            </a:r>
            <a:r>
              <a:rPr lang="zh-CN" altLang="en-US" sz="2600" smtClean="0">
                <a:solidFill>
                  <a:schemeClr val="bg1"/>
                </a:solidFill>
              </a:rPr>
              <a:t>是人</a:t>
            </a:r>
            <a:endParaRPr lang="en-US" sz="2600" smtClean="0">
              <a:solidFill>
                <a:schemeClr val="bg1"/>
              </a:solidFill>
            </a:endParaRPr>
          </a:p>
        </p:txBody>
      </p:sp>
      <p:sp>
        <p:nvSpPr>
          <p:cNvPr id="4373514" name="Text Box 10"/>
          <p:cNvSpPr txBox="1">
            <a:spLocks noChangeArrowheads="1"/>
          </p:cNvSpPr>
          <p:nvPr/>
        </p:nvSpPr>
        <p:spPr bwMode="auto">
          <a:xfrm>
            <a:off x="838200" y="2695575"/>
            <a:ext cx="5181600" cy="8921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z="2600" smtClean="0">
                <a:solidFill>
                  <a:schemeClr val="bg1"/>
                </a:solidFill>
              </a:rPr>
              <a:t>两颗牙齿</a:t>
            </a:r>
            <a:r>
              <a:rPr lang="en-US" sz="2600" smtClean="0">
                <a:solidFill>
                  <a:schemeClr val="bg1"/>
                </a:solidFill>
              </a:rPr>
              <a:t>—</a:t>
            </a:r>
            <a:r>
              <a:rPr lang="zh-CN" altLang="en-US" sz="2600" smtClean="0">
                <a:solidFill>
                  <a:srgbClr val="FFFF00"/>
                </a:solidFill>
              </a:rPr>
              <a:t>明显</a:t>
            </a:r>
            <a:r>
              <a:rPr lang="zh-CN" altLang="en-US" sz="2600" smtClean="0">
                <a:solidFill>
                  <a:schemeClr val="bg1"/>
                </a:solidFill>
              </a:rPr>
              <a:t>是人，但是发现不足以证明是从同一个个体</a:t>
            </a:r>
            <a:endParaRPr lang="en-US" sz="2600" smtClean="0">
              <a:solidFill>
                <a:schemeClr val="bg1"/>
              </a:solidFill>
            </a:endParaRPr>
          </a:p>
        </p:txBody>
      </p:sp>
      <p:sp>
        <p:nvSpPr>
          <p:cNvPr id="4373515" name="Text Box 11"/>
          <p:cNvSpPr txBox="1">
            <a:spLocks noChangeArrowheads="1"/>
          </p:cNvSpPr>
          <p:nvPr/>
        </p:nvSpPr>
        <p:spPr bwMode="auto">
          <a:xfrm>
            <a:off x="838200" y="4495800"/>
            <a:ext cx="5181600" cy="492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z="2600" smtClean="0">
                <a:solidFill>
                  <a:schemeClr val="bg1"/>
                </a:solidFill>
              </a:rPr>
              <a:t>原始的石器</a:t>
            </a:r>
            <a:r>
              <a:rPr lang="en-US" sz="2600" smtClean="0">
                <a:solidFill>
                  <a:schemeClr val="bg1"/>
                </a:solidFill>
              </a:rPr>
              <a:t>—</a:t>
            </a:r>
            <a:r>
              <a:rPr lang="zh-CN" altLang="en-US" sz="2600" smtClean="0">
                <a:solidFill>
                  <a:srgbClr val="FFFF00"/>
                </a:solidFill>
              </a:rPr>
              <a:t>明显</a:t>
            </a:r>
            <a:r>
              <a:rPr lang="zh-CN" altLang="en-US" sz="2600" smtClean="0">
                <a:solidFill>
                  <a:schemeClr val="bg1"/>
                </a:solidFill>
              </a:rPr>
              <a:t>是人工品</a:t>
            </a:r>
            <a:endParaRPr lang="en-US" sz="2600" smtClean="0">
              <a:solidFill>
                <a:schemeClr val="bg1"/>
              </a:solidFill>
            </a:endParaRPr>
          </a:p>
        </p:txBody>
      </p:sp>
      <p:sp>
        <p:nvSpPr>
          <p:cNvPr id="4373516" name="Text Box 12"/>
          <p:cNvSpPr txBox="1">
            <a:spLocks noChangeArrowheads="1"/>
          </p:cNvSpPr>
          <p:nvPr/>
        </p:nvSpPr>
        <p:spPr bwMode="auto">
          <a:xfrm>
            <a:off x="152400" y="990600"/>
            <a:ext cx="6096000" cy="523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defRPr/>
            </a:pPr>
            <a:r>
              <a:rPr lang="en-US" sz="2800" smtClean="0">
                <a:solidFill>
                  <a:schemeClr val="bg1"/>
                </a:solidFill>
                <a:cs typeface="Arial" charset="0"/>
              </a:rPr>
              <a:t>(</a:t>
            </a:r>
            <a:r>
              <a:rPr lang="zh-CN" altLang="en-US" sz="2800" i="1" smtClean="0">
                <a:solidFill>
                  <a:schemeClr val="bg1"/>
                </a:solidFill>
                <a:cs typeface="Arial" charset="0"/>
              </a:rPr>
              <a:t>海德堡人</a:t>
            </a:r>
            <a:r>
              <a:rPr lang="en-US" sz="2800" smtClean="0">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73513"/>
                                        </p:tgtEl>
                                        <p:attrNameLst>
                                          <p:attrName>style.visibility</p:attrName>
                                        </p:attrNameLst>
                                      </p:cBhvr>
                                      <p:to>
                                        <p:strVal val="visible"/>
                                      </p:to>
                                    </p:set>
                                    <p:animEffect transition="in" filter="wipe(up)">
                                      <p:cBhvr>
                                        <p:cTn id="7" dur="500"/>
                                        <p:tgtEl>
                                          <p:spTgt spid="4373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373514"/>
                                        </p:tgtEl>
                                        <p:attrNameLst>
                                          <p:attrName>style.visibility</p:attrName>
                                        </p:attrNameLst>
                                      </p:cBhvr>
                                      <p:to>
                                        <p:strVal val="visible"/>
                                      </p:to>
                                    </p:set>
                                    <p:animEffect transition="in" filter="wipe(up)">
                                      <p:cBhvr>
                                        <p:cTn id="12" dur="500"/>
                                        <p:tgtEl>
                                          <p:spTgt spid="4373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373515"/>
                                        </p:tgtEl>
                                        <p:attrNameLst>
                                          <p:attrName>style.visibility</p:attrName>
                                        </p:attrNameLst>
                                      </p:cBhvr>
                                      <p:to>
                                        <p:strVal val="visible"/>
                                      </p:to>
                                    </p:set>
                                    <p:animEffect transition="in" filter="wipe(up)">
                                      <p:cBhvr>
                                        <p:cTn id="17" dur="500"/>
                                        <p:tgtEl>
                                          <p:spTgt spid="43735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373508"/>
                                        </p:tgtEl>
                                        <p:attrNameLst>
                                          <p:attrName>style.visibility</p:attrName>
                                        </p:attrNameLst>
                                      </p:cBhvr>
                                      <p:to>
                                        <p:strVal val="visible"/>
                                      </p:to>
                                    </p:set>
                                    <p:animEffect transition="in" filter="wipe(down)">
                                      <p:cBhvr>
                                        <p:cTn id="22" dur="5000"/>
                                        <p:tgtEl>
                                          <p:spTgt spid="43735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373512"/>
                                        </p:tgtEl>
                                        <p:attrNameLst>
                                          <p:attrName>style.visibility</p:attrName>
                                        </p:attrNameLst>
                                      </p:cBhvr>
                                      <p:to>
                                        <p:strVal val="visible"/>
                                      </p:to>
                                    </p:set>
                                    <p:anim calcmode="lin" valueType="num">
                                      <p:cBhvr>
                                        <p:cTn id="27" dur="500" fill="hold"/>
                                        <p:tgtEl>
                                          <p:spTgt spid="4373512"/>
                                        </p:tgtEl>
                                        <p:attrNameLst>
                                          <p:attrName>ppt_w</p:attrName>
                                        </p:attrNameLst>
                                      </p:cBhvr>
                                      <p:tavLst>
                                        <p:tav tm="0">
                                          <p:val>
                                            <p:fltVal val="0"/>
                                          </p:val>
                                        </p:tav>
                                        <p:tav tm="100000">
                                          <p:val>
                                            <p:strVal val="#ppt_w"/>
                                          </p:val>
                                        </p:tav>
                                      </p:tavLst>
                                    </p:anim>
                                    <p:anim calcmode="lin" valueType="num">
                                      <p:cBhvr>
                                        <p:cTn id="28" dur="500" fill="hold"/>
                                        <p:tgtEl>
                                          <p:spTgt spid="4373512"/>
                                        </p:tgtEl>
                                        <p:attrNameLst>
                                          <p:attrName>ppt_h</p:attrName>
                                        </p:attrNameLst>
                                      </p:cBhvr>
                                      <p:tavLst>
                                        <p:tav tm="0">
                                          <p:val>
                                            <p:fltVal val="0"/>
                                          </p:val>
                                        </p:tav>
                                        <p:tav tm="100000">
                                          <p:val>
                                            <p:strVal val="#ppt_h"/>
                                          </p:val>
                                        </p:tav>
                                      </p:tavLst>
                                    </p:anim>
                                    <p:animEffect transition="in" filter="fade">
                                      <p:cBhvr>
                                        <p:cTn id="29" dur="500"/>
                                        <p:tgtEl>
                                          <p:spTgt spid="43735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373511"/>
                                        </p:tgtEl>
                                        <p:attrNameLst>
                                          <p:attrName>style.visibility</p:attrName>
                                        </p:attrNameLst>
                                      </p:cBhvr>
                                      <p:to>
                                        <p:strVal val="visible"/>
                                      </p:to>
                                    </p:set>
                                    <p:animEffect transition="in" filter="wipe(up)">
                                      <p:cBhvr>
                                        <p:cTn id="34" dur="500"/>
                                        <p:tgtEl>
                                          <p:spTgt spid="4373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3511" grpId="0"/>
      <p:bldP spid="4373512" grpId="0"/>
      <p:bldP spid="4373513" grpId="0"/>
      <p:bldP spid="4373514" grpId="0"/>
      <p:bldP spid="43735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184068" name="Text Box 4"/>
          <p:cNvSpPr txBox="1">
            <a:spLocks noChangeArrowheads="1"/>
          </p:cNvSpPr>
          <p:nvPr/>
        </p:nvSpPr>
        <p:spPr bwMode="auto">
          <a:xfrm>
            <a:off x="606425" y="1131888"/>
            <a:ext cx="8001000" cy="39735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0000"/>
              </a:lnSpc>
              <a:spcBef>
                <a:spcPct val="20000"/>
              </a:spcBef>
              <a:defRPr/>
            </a:pPr>
            <a:r>
              <a:rPr lang="zh-CN" altLang="en-US" sz="2600" i="1" smtClean="0">
                <a:solidFill>
                  <a:schemeClr val="bg1"/>
                </a:solidFill>
              </a:rPr>
              <a:t>智人尼安德特人 </a:t>
            </a:r>
            <a:r>
              <a:rPr lang="en-US" sz="2600" smtClean="0">
                <a:solidFill>
                  <a:schemeClr val="bg1"/>
                </a:solidFill>
              </a:rPr>
              <a:t>— </a:t>
            </a:r>
            <a:r>
              <a:rPr lang="zh-CN" altLang="en-US" sz="2600" smtClean="0">
                <a:solidFill>
                  <a:schemeClr val="bg1"/>
                </a:solidFill>
              </a:rPr>
              <a:t>人类的</a:t>
            </a:r>
            <a:r>
              <a:rPr lang="zh-CN" altLang="en-US" sz="2600" i="1" smtClean="0">
                <a:solidFill>
                  <a:schemeClr val="bg1"/>
                </a:solidFill>
              </a:rPr>
              <a:t>腊玛古猿</a:t>
            </a:r>
            <a:r>
              <a:rPr lang="en-US" sz="2600" smtClean="0">
                <a:solidFill>
                  <a:schemeClr val="bg1"/>
                </a:solidFill>
              </a:rPr>
              <a:t> — </a:t>
            </a:r>
            <a:r>
              <a:rPr lang="zh-CN" altLang="en-US" sz="2600" smtClean="0">
                <a:solidFill>
                  <a:schemeClr val="bg1"/>
                </a:solidFill>
              </a:rPr>
              <a:t>已绝种的猩猩种</a:t>
            </a:r>
            <a:endParaRPr lang="en-US" sz="2600" smtClean="0">
              <a:solidFill>
                <a:schemeClr val="bg1"/>
              </a:solidFill>
            </a:endParaRPr>
          </a:p>
          <a:p>
            <a:pPr>
              <a:lnSpc>
                <a:spcPct val="90000"/>
              </a:lnSpc>
              <a:spcBef>
                <a:spcPct val="20000"/>
              </a:spcBef>
              <a:defRPr/>
            </a:pPr>
            <a:r>
              <a:rPr lang="zh-CN" altLang="en-US" sz="2600" smtClean="0">
                <a:solidFill>
                  <a:schemeClr val="bg1"/>
                </a:solidFill>
              </a:rPr>
              <a:t>道森始人（皮尔当人）</a:t>
            </a:r>
            <a:r>
              <a:rPr lang="en-US" sz="2600" smtClean="0">
                <a:solidFill>
                  <a:schemeClr val="bg1"/>
                </a:solidFill>
              </a:rPr>
              <a:t> — </a:t>
            </a:r>
            <a:r>
              <a:rPr lang="zh-CN" altLang="en-US" sz="2600" smtClean="0">
                <a:solidFill>
                  <a:schemeClr val="bg1"/>
                </a:solidFill>
              </a:rPr>
              <a:t>骗局</a:t>
            </a:r>
            <a:endParaRPr lang="en-US" sz="2600" smtClean="0">
              <a:solidFill>
                <a:schemeClr val="bg1"/>
              </a:solidFill>
            </a:endParaRPr>
          </a:p>
          <a:p>
            <a:pPr>
              <a:lnSpc>
                <a:spcPct val="90000"/>
              </a:lnSpc>
              <a:spcBef>
                <a:spcPct val="20000"/>
              </a:spcBef>
              <a:defRPr/>
            </a:pPr>
            <a:r>
              <a:rPr lang="zh-CN" altLang="en-US" sz="2600" i="1" smtClean="0">
                <a:solidFill>
                  <a:schemeClr val="bg1"/>
                </a:solidFill>
              </a:rPr>
              <a:t>西方古猿</a:t>
            </a:r>
            <a:r>
              <a:rPr lang="en-US" sz="2600" smtClean="0">
                <a:solidFill>
                  <a:schemeClr val="bg1"/>
                </a:solidFill>
              </a:rPr>
              <a:t> (</a:t>
            </a:r>
            <a:r>
              <a:rPr lang="zh-CN" altLang="en-US" sz="2600" smtClean="0">
                <a:solidFill>
                  <a:schemeClr val="bg1"/>
                </a:solidFill>
              </a:rPr>
              <a:t>尼布拉斯加人</a:t>
            </a:r>
            <a:r>
              <a:rPr lang="en-US" sz="2600" smtClean="0">
                <a:solidFill>
                  <a:schemeClr val="bg1"/>
                </a:solidFill>
              </a:rPr>
              <a:t>) — </a:t>
            </a:r>
            <a:r>
              <a:rPr lang="zh-CN" altLang="en-US" sz="2600" smtClean="0">
                <a:solidFill>
                  <a:schemeClr val="bg1"/>
                </a:solidFill>
              </a:rPr>
              <a:t>猪</a:t>
            </a:r>
            <a:r>
              <a:rPr lang="zh-CN" altLang="en-US" sz="2600" i="1" smtClean="0">
                <a:solidFill>
                  <a:schemeClr val="bg1"/>
                </a:solidFill>
              </a:rPr>
              <a:t>非洲南猿</a:t>
            </a:r>
            <a:r>
              <a:rPr lang="en-US" sz="2600" smtClean="0">
                <a:solidFill>
                  <a:schemeClr val="bg1"/>
                </a:solidFill>
              </a:rPr>
              <a:t> — </a:t>
            </a:r>
            <a:r>
              <a:rPr lang="zh-CN" altLang="en-US" sz="2600" smtClean="0">
                <a:solidFill>
                  <a:schemeClr val="bg1"/>
                </a:solidFill>
              </a:rPr>
              <a:t>一种的猿</a:t>
            </a:r>
            <a:endParaRPr lang="en-US" sz="2600" smtClean="0">
              <a:solidFill>
                <a:schemeClr val="bg1"/>
              </a:solidFill>
            </a:endParaRPr>
          </a:p>
          <a:p>
            <a:pPr>
              <a:lnSpc>
                <a:spcPct val="90000"/>
              </a:lnSpc>
              <a:spcBef>
                <a:spcPct val="20000"/>
              </a:spcBef>
              <a:defRPr/>
            </a:pPr>
            <a:r>
              <a:rPr lang="zh-CN" altLang="en-US" sz="2600" i="1" smtClean="0">
                <a:solidFill>
                  <a:schemeClr val="bg1"/>
                </a:solidFill>
              </a:rPr>
              <a:t>南方粗猿</a:t>
            </a:r>
            <a:r>
              <a:rPr lang="en-US" sz="2600" smtClean="0">
                <a:solidFill>
                  <a:schemeClr val="bg1"/>
                </a:solidFill>
              </a:rPr>
              <a:t> — </a:t>
            </a:r>
            <a:r>
              <a:rPr lang="zh-CN" altLang="en-US" sz="2600" smtClean="0">
                <a:solidFill>
                  <a:schemeClr val="bg1"/>
                </a:solidFill>
              </a:rPr>
              <a:t>好像黑猩猩</a:t>
            </a:r>
            <a:r>
              <a:rPr lang="en-US" sz="2600" smtClean="0">
                <a:solidFill>
                  <a:schemeClr val="bg1"/>
                </a:solidFill>
              </a:rPr>
              <a:t> </a:t>
            </a:r>
          </a:p>
          <a:p>
            <a:pPr>
              <a:lnSpc>
                <a:spcPct val="90000"/>
              </a:lnSpc>
              <a:spcBef>
                <a:spcPct val="20000"/>
              </a:spcBef>
              <a:defRPr/>
            </a:pPr>
            <a:r>
              <a:rPr lang="zh-CN" altLang="en-US" sz="2600" i="1" smtClean="0">
                <a:solidFill>
                  <a:schemeClr val="bg1"/>
                </a:solidFill>
              </a:rPr>
              <a:t>能人</a:t>
            </a:r>
            <a:r>
              <a:rPr lang="en-US" sz="2600" smtClean="0">
                <a:solidFill>
                  <a:schemeClr val="bg1"/>
                </a:solidFill>
              </a:rPr>
              <a:t> — </a:t>
            </a:r>
            <a:r>
              <a:rPr lang="zh-CN" altLang="en-US" sz="2600" smtClean="0">
                <a:solidFill>
                  <a:schemeClr val="bg1"/>
                </a:solidFill>
              </a:rPr>
              <a:t>废物类，从不存在过？</a:t>
            </a:r>
            <a:endParaRPr lang="en-US" sz="2600" smtClean="0">
              <a:solidFill>
                <a:schemeClr val="bg1"/>
              </a:solidFill>
            </a:endParaRPr>
          </a:p>
          <a:p>
            <a:pPr>
              <a:lnSpc>
                <a:spcPct val="90000"/>
              </a:lnSpc>
              <a:spcBef>
                <a:spcPct val="20000"/>
              </a:spcBef>
              <a:defRPr/>
            </a:pPr>
            <a:r>
              <a:rPr lang="zh-CN" altLang="en-US" sz="2600" i="1" smtClean="0">
                <a:solidFill>
                  <a:schemeClr val="bg1"/>
                </a:solidFill>
              </a:rPr>
              <a:t>直立人</a:t>
            </a:r>
            <a:r>
              <a:rPr lang="en-US" sz="2600" smtClean="0">
                <a:solidFill>
                  <a:schemeClr val="bg1"/>
                </a:solidFill>
              </a:rPr>
              <a:t> — </a:t>
            </a:r>
            <a:r>
              <a:rPr lang="zh-CN" altLang="en-US" sz="2600" smtClean="0">
                <a:solidFill>
                  <a:schemeClr val="bg1"/>
                </a:solidFill>
              </a:rPr>
              <a:t>一些进化论者：完全是人</a:t>
            </a:r>
            <a:endParaRPr lang="en-US" sz="2600" smtClean="0">
              <a:solidFill>
                <a:schemeClr val="bg1"/>
              </a:solidFill>
            </a:endParaRPr>
          </a:p>
          <a:p>
            <a:pPr>
              <a:lnSpc>
                <a:spcPct val="90000"/>
              </a:lnSpc>
              <a:spcBef>
                <a:spcPct val="20000"/>
              </a:spcBef>
              <a:defRPr/>
            </a:pPr>
            <a:r>
              <a:rPr lang="en-US" sz="2600" smtClean="0">
                <a:solidFill>
                  <a:schemeClr val="bg1"/>
                </a:solidFill>
              </a:rPr>
              <a:t>	</a:t>
            </a:r>
            <a:r>
              <a:rPr lang="zh-CN" altLang="en-US" sz="2600" i="1" smtClean="0">
                <a:solidFill>
                  <a:schemeClr val="bg1"/>
                </a:solidFill>
              </a:rPr>
              <a:t>猿人</a:t>
            </a:r>
            <a:r>
              <a:rPr lang="zh-CN" altLang="en-US" sz="2600" smtClean="0">
                <a:solidFill>
                  <a:schemeClr val="bg1"/>
                </a:solidFill>
              </a:rPr>
              <a:t> </a:t>
            </a:r>
            <a:r>
              <a:rPr lang="en-US" sz="2600" smtClean="0">
                <a:solidFill>
                  <a:schemeClr val="bg1"/>
                </a:solidFill>
              </a:rPr>
              <a:t>(</a:t>
            </a:r>
            <a:r>
              <a:rPr lang="zh-CN" altLang="en-US" sz="2600" smtClean="0">
                <a:solidFill>
                  <a:schemeClr val="bg1"/>
                </a:solidFill>
              </a:rPr>
              <a:t>爪哇人，</a:t>
            </a:r>
            <a:r>
              <a:rPr lang="en-US" altLang="zh-CN" sz="2600" smtClean="0">
                <a:solidFill>
                  <a:schemeClr val="bg1"/>
                </a:solidFill>
              </a:rPr>
              <a:t>1890</a:t>
            </a:r>
            <a:r>
              <a:rPr lang="zh-CN" altLang="en-US" sz="2600" smtClean="0">
                <a:solidFill>
                  <a:schemeClr val="bg1"/>
                </a:solidFill>
              </a:rPr>
              <a:t>年代后）</a:t>
            </a:r>
            <a:endParaRPr lang="en-US" sz="2600" smtClean="0">
              <a:solidFill>
                <a:schemeClr val="bg1"/>
              </a:solidFill>
            </a:endParaRPr>
          </a:p>
          <a:p>
            <a:pPr>
              <a:lnSpc>
                <a:spcPct val="90000"/>
              </a:lnSpc>
              <a:spcBef>
                <a:spcPct val="20000"/>
              </a:spcBef>
              <a:defRPr/>
            </a:pPr>
            <a:r>
              <a:rPr lang="en-US" sz="2600" smtClean="0">
                <a:solidFill>
                  <a:schemeClr val="bg1"/>
                </a:solidFill>
              </a:rPr>
              <a:t>	</a:t>
            </a:r>
            <a:r>
              <a:rPr lang="zh-CN" altLang="en-US" sz="2600" i="1" smtClean="0">
                <a:solidFill>
                  <a:schemeClr val="bg1"/>
                </a:solidFill>
              </a:rPr>
              <a:t>中国猿人</a:t>
            </a:r>
            <a:r>
              <a:rPr lang="en-US" sz="2600" smtClean="0">
                <a:solidFill>
                  <a:schemeClr val="bg1"/>
                </a:solidFill>
              </a:rPr>
              <a:t> (</a:t>
            </a:r>
            <a:r>
              <a:rPr lang="zh-CN" altLang="en-US" sz="2600" smtClean="0">
                <a:solidFill>
                  <a:schemeClr val="bg1"/>
                </a:solidFill>
              </a:rPr>
              <a:t>北京人，</a:t>
            </a:r>
            <a:r>
              <a:rPr lang="en-US" altLang="zh-CN" sz="2600" smtClean="0">
                <a:solidFill>
                  <a:schemeClr val="bg1"/>
                </a:solidFill>
              </a:rPr>
              <a:t>1920</a:t>
            </a:r>
            <a:r>
              <a:rPr lang="zh-CN" altLang="en-US" sz="2600" smtClean="0">
                <a:solidFill>
                  <a:schemeClr val="bg1"/>
                </a:solidFill>
              </a:rPr>
              <a:t>年至</a:t>
            </a:r>
            <a:r>
              <a:rPr lang="en-US" altLang="zh-CN" sz="2600" smtClean="0">
                <a:solidFill>
                  <a:schemeClr val="bg1"/>
                </a:solidFill>
              </a:rPr>
              <a:t>1930</a:t>
            </a:r>
            <a:r>
              <a:rPr lang="zh-CN" altLang="en-US" sz="2600" smtClean="0">
                <a:solidFill>
                  <a:schemeClr val="bg1"/>
                </a:solidFill>
              </a:rPr>
              <a:t>年代后）</a:t>
            </a:r>
            <a:endParaRPr lang="en-US" sz="2600" smtClean="0">
              <a:solidFill>
                <a:schemeClr val="bg1"/>
              </a:solidFill>
            </a:endParaRPr>
          </a:p>
        </p:txBody>
      </p:sp>
      <p:sp>
        <p:nvSpPr>
          <p:cNvPr id="4184066" name="Rectangle 2"/>
          <p:cNvSpPr>
            <a:spLocks noGrp="1" noChangeArrowheads="1"/>
          </p:cNvSpPr>
          <p:nvPr>
            <p:ph type="title"/>
          </p:nvPr>
        </p:nvSpPr>
        <p:spPr>
          <a:xfrm>
            <a:off x="0" y="0"/>
            <a:ext cx="9144000" cy="990600"/>
          </a:xfrm>
          <a:solidFill>
            <a:srgbClr val="000090"/>
          </a:solidFill>
        </p:spPr>
        <p:txBody>
          <a:bodyPr/>
          <a:lstStyle/>
          <a:p>
            <a:pPr eaLnBrk="1" hangingPunct="1">
              <a:defRPr/>
            </a:pPr>
            <a:r>
              <a:rPr lang="zh-CN" altLang="en-US" sz="4000" b="1" dirty="0" smtClean="0">
                <a:solidFill>
                  <a:srgbClr val="FFFFFF"/>
                </a:solidFill>
              </a:rPr>
              <a:t>非现存的人猿的总结</a:t>
            </a:r>
            <a:endParaRPr lang="en-US" sz="4000" b="1" dirty="0" smtClean="0">
              <a:solidFill>
                <a:srgbClr val="FFFFFF"/>
              </a:solidFill>
            </a:endParaRPr>
          </a:p>
        </p:txBody>
      </p:sp>
      <p:sp>
        <p:nvSpPr>
          <p:cNvPr id="4184069" name="Text Box 5"/>
          <p:cNvSpPr txBox="1">
            <a:spLocks noChangeArrowheads="1"/>
          </p:cNvSpPr>
          <p:nvPr/>
        </p:nvSpPr>
        <p:spPr bwMode="auto">
          <a:xfrm>
            <a:off x="381000" y="5902325"/>
            <a:ext cx="8458200" cy="619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lnSpc>
                <a:spcPct val="95000"/>
              </a:lnSpc>
              <a:spcBef>
                <a:spcPct val="50000"/>
              </a:spcBef>
              <a:defRPr/>
            </a:pPr>
            <a:r>
              <a:rPr lang="zh-CN" altLang="en-US" sz="3600" dirty="0" smtClean="0">
                <a:solidFill>
                  <a:srgbClr val="FFFF00"/>
                </a:solidFill>
                <a:effectLst>
                  <a:outerShdw blurRad="38100" dist="38100" dir="2700000" algn="tl">
                    <a:srgbClr val="000000">
                      <a:alpha val="43137"/>
                    </a:srgbClr>
                  </a:outerShdw>
                </a:effectLst>
                <a:cs typeface="+mn-cs"/>
              </a:rPr>
              <a:t>没有</a:t>
            </a:r>
            <a:r>
              <a:rPr lang="zh-CN" altLang="en-US" sz="2800" dirty="0" smtClean="0">
                <a:solidFill>
                  <a:srgbClr val="FFFF00"/>
                </a:solidFill>
                <a:cs typeface="+mn-cs"/>
              </a:rPr>
              <a:t>明确的证据显示人是进化而成的！</a:t>
            </a:r>
            <a:endParaRPr lang="en-US" altLang="en-US" sz="2800" dirty="0" smtClean="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84069"/>
                                        </p:tgtEl>
                                        <p:attrNameLst>
                                          <p:attrName>style.visibility</p:attrName>
                                        </p:attrNameLst>
                                      </p:cBhvr>
                                      <p:to>
                                        <p:strVal val="visible"/>
                                      </p:to>
                                    </p:set>
                                    <p:anim calcmode="lin" valueType="num">
                                      <p:cBhvr>
                                        <p:cTn id="7" dur="500" fill="hold"/>
                                        <p:tgtEl>
                                          <p:spTgt spid="4184069"/>
                                        </p:tgtEl>
                                        <p:attrNameLst>
                                          <p:attrName>ppt_w</p:attrName>
                                        </p:attrNameLst>
                                      </p:cBhvr>
                                      <p:tavLst>
                                        <p:tav tm="0">
                                          <p:val>
                                            <p:fltVal val="0"/>
                                          </p:val>
                                        </p:tav>
                                        <p:tav tm="100000">
                                          <p:val>
                                            <p:strVal val="#ppt_w"/>
                                          </p:val>
                                        </p:tav>
                                      </p:tavLst>
                                    </p:anim>
                                    <p:anim calcmode="lin" valueType="num">
                                      <p:cBhvr>
                                        <p:cTn id="8" dur="500" fill="hold"/>
                                        <p:tgtEl>
                                          <p:spTgt spid="4184069"/>
                                        </p:tgtEl>
                                        <p:attrNameLst>
                                          <p:attrName>ppt_h</p:attrName>
                                        </p:attrNameLst>
                                      </p:cBhvr>
                                      <p:tavLst>
                                        <p:tav tm="0">
                                          <p:val>
                                            <p:fltVal val="0"/>
                                          </p:val>
                                        </p:tav>
                                        <p:tav tm="100000">
                                          <p:val>
                                            <p:strVal val="#ppt_h"/>
                                          </p:val>
                                        </p:tav>
                                      </p:tavLst>
                                    </p:anim>
                                    <p:animEffect transition="in" filter="fade">
                                      <p:cBhvr>
                                        <p:cTn id="9" dur="500"/>
                                        <p:tgtEl>
                                          <p:spTgt spid="4184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40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smtClean="0">
                <a:cs typeface="+mj-cs"/>
              </a:rPr>
              <a:t>TIME cover, 23 July 2001</a:t>
            </a:r>
          </a:p>
        </p:txBody>
      </p:sp>
      <p:pic>
        <p:nvPicPr>
          <p:cNvPr id="34823" name="Picture 7" descr="Time cover 23July2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1225" y="457200"/>
            <a:ext cx="4575175" cy="5943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4825" name="Text Box 9"/>
          <p:cNvSpPr txBox="1">
            <a:spLocks noChangeArrowheads="1"/>
          </p:cNvSpPr>
          <p:nvPr/>
        </p:nvSpPr>
        <p:spPr bwMode="auto">
          <a:xfrm>
            <a:off x="5486400" y="228600"/>
            <a:ext cx="281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altLang="zh-CN" sz="4000" dirty="0">
                <a:solidFill>
                  <a:schemeClr val="bg1"/>
                </a:solidFill>
              </a:rPr>
              <a:t>2001</a:t>
            </a:r>
            <a:r>
              <a:rPr lang="zh-CN" altLang="en-US" sz="4000" dirty="0">
                <a:solidFill>
                  <a:schemeClr val="bg1"/>
                </a:solidFill>
              </a:rPr>
              <a:t>年</a:t>
            </a:r>
            <a:r>
              <a:rPr lang="en-US" altLang="zh-CN" sz="4000" dirty="0">
                <a:solidFill>
                  <a:schemeClr val="bg1"/>
                </a:solidFill>
              </a:rPr>
              <a:t/>
            </a:r>
            <a:br>
              <a:rPr lang="en-US" altLang="zh-CN" sz="4000" dirty="0">
                <a:solidFill>
                  <a:schemeClr val="bg1"/>
                </a:solidFill>
              </a:rPr>
            </a:br>
            <a:r>
              <a:rPr lang="en-US" altLang="zh-CN" sz="4000" dirty="0">
                <a:solidFill>
                  <a:schemeClr val="bg1"/>
                </a:solidFill>
              </a:rPr>
              <a:t>7</a:t>
            </a:r>
            <a:r>
              <a:rPr lang="zh-CN" altLang="en-US" sz="4000" dirty="0">
                <a:solidFill>
                  <a:schemeClr val="bg1"/>
                </a:solidFill>
              </a:rPr>
              <a:t>月</a:t>
            </a:r>
            <a:r>
              <a:rPr lang="en-US" altLang="zh-CN" sz="4000" dirty="0">
                <a:solidFill>
                  <a:schemeClr val="bg1"/>
                </a:solidFill>
              </a:rPr>
              <a:t>23</a:t>
            </a:r>
            <a:r>
              <a:rPr lang="zh-CN" altLang="en-US" sz="4000" dirty="0">
                <a:solidFill>
                  <a:schemeClr val="bg1"/>
                </a:solidFill>
              </a:rPr>
              <a:t>日</a:t>
            </a:r>
            <a:endParaRPr lang="en-US" sz="4000" dirty="0">
              <a:solidFill>
                <a:schemeClr val="bg1"/>
              </a:solidFill>
            </a:endParaRPr>
          </a:p>
        </p:txBody>
      </p:sp>
      <p:sp>
        <p:nvSpPr>
          <p:cNvPr id="5" name="Text Box 6"/>
          <p:cNvSpPr txBox="1">
            <a:spLocks noChangeArrowheads="1"/>
          </p:cNvSpPr>
          <p:nvPr/>
        </p:nvSpPr>
        <p:spPr bwMode="auto">
          <a:xfrm>
            <a:off x="5867400" y="1828800"/>
            <a:ext cx="28194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dirty="0">
                <a:solidFill>
                  <a:srgbClr val="FFFFFF"/>
                </a:solidFill>
              </a:rPr>
              <a:t>HOW APES BECAME HUMAN</a:t>
            </a:r>
          </a:p>
        </p:txBody>
      </p:sp>
      <p:sp>
        <p:nvSpPr>
          <p:cNvPr id="6" name="Text Box 6"/>
          <p:cNvSpPr txBox="1">
            <a:spLocks noChangeArrowheads="1"/>
          </p:cNvSpPr>
          <p:nvPr/>
        </p:nvSpPr>
        <p:spPr bwMode="auto">
          <a:xfrm>
            <a:off x="5867400" y="3638550"/>
            <a:ext cx="28194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dirty="0">
                <a:solidFill>
                  <a:srgbClr val="FFFFFF"/>
                </a:solidFill>
              </a:rPr>
              <a:t>What a new discovery tells scientists about how our oldest ancestors stood on two legs and made an evolutionary leap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62" name="Rectangle 2"/>
          <p:cNvSpPr>
            <a:spLocks noGrp="1" noChangeArrowheads="1"/>
          </p:cNvSpPr>
          <p:nvPr>
            <p:ph type="title"/>
          </p:nvPr>
        </p:nvSpPr>
        <p:spPr/>
        <p:txBody>
          <a:bodyPr/>
          <a:lstStyle/>
          <a:p>
            <a:pPr eaLnBrk="1" hangingPunct="1">
              <a:defRPr/>
            </a:pPr>
            <a:r>
              <a:rPr lang="en-US" smtClean="0"/>
              <a:t>Purple blank</a:t>
            </a:r>
          </a:p>
        </p:txBody>
      </p:sp>
      <p:pic>
        <p:nvPicPr>
          <p:cNvPr id="244736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47364" name="Text Box 4"/>
          <p:cNvSpPr txBox="1">
            <a:spLocks noChangeArrowheads="1"/>
          </p:cNvSpPr>
          <p:nvPr/>
        </p:nvSpPr>
        <p:spPr bwMode="auto">
          <a:xfrm>
            <a:off x="762000" y="5867400"/>
            <a:ext cx="7772400" cy="415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ja-JP" altLang="en-US" sz="2100" smtClean="0">
                <a:solidFill>
                  <a:schemeClr val="bg1"/>
                </a:solidFill>
              </a:rPr>
              <a:t>“</a:t>
            </a:r>
            <a:r>
              <a:rPr lang="en-US" altLang="ja-JP" sz="2100" smtClean="0">
                <a:solidFill>
                  <a:schemeClr val="bg1"/>
                </a:solidFill>
              </a:rPr>
              <a:t>Behind the Scenes,</a:t>
            </a:r>
            <a:r>
              <a:rPr lang="ja-JP" altLang="en-US" sz="2100" smtClean="0">
                <a:solidFill>
                  <a:schemeClr val="bg1"/>
                </a:solidFill>
              </a:rPr>
              <a:t>”</a:t>
            </a:r>
            <a:r>
              <a:rPr lang="en-US" altLang="ja-JP" sz="2100" smtClean="0">
                <a:solidFill>
                  <a:schemeClr val="bg1"/>
                </a:solidFill>
              </a:rPr>
              <a:t> </a:t>
            </a:r>
            <a:r>
              <a:rPr lang="zh-CN" altLang="en-US" sz="2100" i="1" smtClean="0">
                <a:solidFill>
                  <a:schemeClr val="bg1"/>
                </a:solidFill>
              </a:rPr>
              <a:t>国家地理</a:t>
            </a:r>
            <a:r>
              <a:rPr lang="en-US" altLang="ja-JP" sz="2100" smtClean="0">
                <a:solidFill>
                  <a:schemeClr val="bg1"/>
                </a:solidFill>
              </a:rPr>
              <a:t> </a:t>
            </a:r>
            <a:r>
              <a:rPr lang="zh-CN" altLang="en-US" sz="2100" smtClean="0">
                <a:solidFill>
                  <a:schemeClr val="bg1"/>
                </a:solidFill>
              </a:rPr>
              <a:t> </a:t>
            </a:r>
            <a:r>
              <a:rPr lang="en-US" altLang="ja-JP" sz="2100" smtClean="0">
                <a:solidFill>
                  <a:schemeClr val="bg1"/>
                </a:solidFill>
              </a:rPr>
              <a:t>(</a:t>
            </a:r>
            <a:r>
              <a:rPr lang="en-US" altLang="zh-CN" sz="2100" smtClean="0">
                <a:solidFill>
                  <a:schemeClr val="bg1"/>
                </a:solidFill>
              </a:rPr>
              <a:t>2000</a:t>
            </a:r>
            <a:r>
              <a:rPr lang="zh-CN" altLang="en-US" sz="2100" smtClean="0">
                <a:solidFill>
                  <a:schemeClr val="bg1"/>
                </a:solidFill>
              </a:rPr>
              <a:t>年</a:t>
            </a:r>
            <a:r>
              <a:rPr lang="en-US" altLang="zh-CN" sz="2100" smtClean="0">
                <a:solidFill>
                  <a:schemeClr val="bg1"/>
                </a:solidFill>
              </a:rPr>
              <a:t>3</a:t>
            </a:r>
            <a:r>
              <a:rPr lang="zh-CN" altLang="en-US" sz="2100" smtClean="0">
                <a:solidFill>
                  <a:schemeClr val="bg1"/>
                </a:solidFill>
              </a:rPr>
              <a:t>月）</a:t>
            </a:r>
            <a:endParaRPr lang="en-US" sz="2100" smtClean="0">
              <a:solidFill>
                <a:schemeClr val="bg1"/>
              </a:solidFill>
            </a:endParaRPr>
          </a:p>
        </p:txBody>
      </p:sp>
      <p:sp>
        <p:nvSpPr>
          <p:cNvPr id="2447365" name="Text Box 5"/>
          <p:cNvSpPr txBox="1">
            <a:spLocks noChangeArrowheads="1"/>
          </p:cNvSpPr>
          <p:nvPr/>
        </p:nvSpPr>
        <p:spPr bwMode="auto">
          <a:xfrm>
            <a:off x="762000" y="615950"/>
            <a:ext cx="7467600" cy="47736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0000"/>
              </a:lnSpc>
              <a:defRPr/>
            </a:pPr>
            <a:r>
              <a:rPr lang="zh-CN" altLang="en-US" sz="2600" smtClean="0">
                <a:solidFill>
                  <a:schemeClr val="bg1"/>
                </a:solidFill>
              </a:rPr>
              <a:t>“要找到一个</a:t>
            </a:r>
            <a:endParaRPr lang="en-US" altLang="zh-CN" sz="2600" smtClean="0">
              <a:solidFill>
                <a:schemeClr val="bg1"/>
              </a:solidFill>
            </a:endParaRPr>
          </a:p>
          <a:p>
            <a:pPr>
              <a:lnSpc>
                <a:spcPct val="90000"/>
              </a:lnSpc>
              <a:defRPr/>
            </a:pPr>
            <a:r>
              <a:rPr lang="zh-CN" altLang="en-US" sz="2600" smtClean="0">
                <a:solidFill>
                  <a:schemeClr val="bg1"/>
                </a:solidFill>
              </a:rPr>
              <a:t>能够很真实性地把</a:t>
            </a:r>
            <a:endParaRPr lang="en-US" altLang="zh-CN" sz="2600" smtClean="0">
              <a:solidFill>
                <a:schemeClr val="bg1"/>
              </a:solidFill>
            </a:endParaRPr>
          </a:p>
          <a:p>
            <a:pPr>
              <a:lnSpc>
                <a:spcPct val="90000"/>
              </a:lnSpc>
              <a:defRPr/>
            </a:pPr>
            <a:r>
              <a:rPr lang="zh-CN" altLang="en-US" sz="2600" smtClean="0">
                <a:solidFill>
                  <a:schemeClr val="bg1"/>
                </a:solidFill>
              </a:rPr>
              <a:t>早期人类的</a:t>
            </a:r>
            <a:endParaRPr lang="en-US" altLang="zh-CN" sz="2600" smtClean="0">
              <a:solidFill>
                <a:schemeClr val="bg1"/>
              </a:solidFill>
            </a:endParaRPr>
          </a:p>
          <a:p>
            <a:pPr>
              <a:lnSpc>
                <a:spcPct val="90000"/>
              </a:lnSpc>
              <a:defRPr/>
            </a:pPr>
            <a:r>
              <a:rPr lang="zh-CN" altLang="en-US" sz="2600" smtClean="0">
                <a:solidFill>
                  <a:schemeClr val="bg1"/>
                </a:solidFill>
              </a:rPr>
              <a:t>样子画出来</a:t>
            </a:r>
            <a:endParaRPr lang="en-US" altLang="zh-CN" sz="2600" smtClean="0">
              <a:solidFill>
                <a:schemeClr val="bg1"/>
              </a:solidFill>
            </a:endParaRPr>
          </a:p>
          <a:p>
            <a:pPr>
              <a:lnSpc>
                <a:spcPct val="90000"/>
              </a:lnSpc>
              <a:defRPr/>
            </a:pPr>
            <a:r>
              <a:rPr lang="zh-CN" altLang="en-US" sz="2600" smtClean="0">
                <a:solidFill>
                  <a:schemeClr val="bg1"/>
                </a:solidFill>
              </a:rPr>
              <a:t>的人是困难的。</a:t>
            </a:r>
            <a:endParaRPr lang="en-US" altLang="zh-CN" sz="2600" smtClean="0">
              <a:solidFill>
                <a:schemeClr val="bg1"/>
              </a:solidFill>
            </a:endParaRPr>
          </a:p>
          <a:p>
            <a:pPr>
              <a:lnSpc>
                <a:spcPct val="90000"/>
              </a:lnSpc>
              <a:defRPr/>
            </a:pPr>
            <a:r>
              <a:rPr lang="zh-CN" altLang="en-US" sz="2600" smtClean="0">
                <a:solidFill>
                  <a:schemeClr val="bg1"/>
                </a:solidFill>
              </a:rPr>
              <a:t>因此</a:t>
            </a:r>
            <a:endParaRPr lang="en-US" altLang="zh-CN" sz="2600" smtClean="0">
              <a:solidFill>
                <a:schemeClr val="bg1"/>
              </a:solidFill>
            </a:endParaRPr>
          </a:p>
          <a:p>
            <a:pPr>
              <a:lnSpc>
                <a:spcPct val="90000"/>
              </a:lnSpc>
              <a:defRPr/>
            </a:pPr>
            <a:r>
              <a:rPr lang="zh-CN" altLang="en-US" sz="2600" i="1" smtClean="0">
                <a:solidFill>
                  <a:schemeClr val="bg1"/>
                </a:solidFill>
              </a:rPr>
              <a:t>国家地理</a:t>
            </a:r>
            <a:r>
              <a:rPr lang="zh-CN" altLang="en-US" sz="2600" smtClean="0">
                <a:solidFill>
                  <a:schemeClr val="bg1"/>
                </a:solidFill>
              </a:rPr>
              <a:t>的艺术部门举办了</a:t>
            </a:r>
            <a:endParaRPr lang="en-US" altLang="zh-CN" sz="2600" smtClean="0">
              <a:solidFill>
                <a:schemeClr val="bg1"/>
              </a:solidFill>
            </a:endParaRPr>
          </a:p>
          <a:p>
            <a:pPr>
              <a:lnSpc>
                <a:spcPct val="90000"/>
              </a:lnSpc>
              <a:defRPr/>
            </a:pPr>
            <a:r>
              <a:rPr lang="zh-CN" altLang="en-US" sz="2600" smtClean="0">
                <a:solidFill>
                  <a:schemeClr val="bg1"/>
                </a:solidFill>
              </a:rPr>
              <a:t>新才华的搜寻。</a:t>
            </a:r>
            <a:r>
              <a:rPr lang="en-US" sz="2600" smtClean="0">
                <a:solidFill>
                  <a:schemeClr val="bg1"/>
                </a:solidFill>
              </a:rPr>
              <a:t>  </a:t>
            </a:r>
          </a:p>
          <a:p>
            <a:pPr>
              <a:lnSpc>
                <a:spcPct val="90000"/>
              </a:lnSpc>
              <a:defRPr/>
            </a:pPr>
            <a:r>
              <a:rPr lang="zh-CN" altLang="en-US" sz="2600" smtClean="0">
                <a:solidFill>
                  <a:schemeClr val="bg1"/>
                </a:solidFill>
              </a:rPr>
              <a:t>被挑选的四位画家将领取有</a:t>
            </a:r>
            <a:endParaRPr lang="en-US" altLang="zh-CN" sz="2600" smtClean="0">
              <a:solidFill>
                <a:schemeClr val="bg1"/>
              </a:solidFill>
            </a:endParaRPr>
          </a:p>
          <a:p>
            <a:pPr>
              <a:lnSpc>
                <a:spcPct val="90000"/>
              </a:lnSpc>
              <a:defRPr/>
            </a:pPr>
            <a:r>
              <a:rPr lang="zh-CN" altLang="en-US" sz="2600" smtClean="0">
                <a:solidFill>
                  <a:srgbClr val="FFFF00"/>
                </a:solidFill>
              </a:rPr>
              <a:t>二百万年日的女性</a:t>
            </a:r>
            <a:endParaRPr lang="en-US" altLang="zh-CN" sz="2600" smtClean="0">
              <a:solidFill>
                <a:srgbClr val="FFFF00"/>
              </a:solidFill>
            </a:endParaRPr>
          </a:p>
          <a:p>
            <a:pPr>
              <a:lnSpc>
                <a:spcPct val="90000"/>
              </a:lnSpc>
              <a:defRPr/>
            </a:pPr>
            <a:r>
              <a:rPr lang="zh-CN" altLang="en-US" sz="2600" smtClean="0">
                <a:solidFill>
                  <a:schemeClr val="bg1"/>
                </a:solidFill>
              </a:rPr>
              <a:t>能人的化石</a:t>
            </a:r>
            <a:r>
              <a:rPr lang="en-US" altLang="zh-CN" sz="2600" smtClean="0">
                <a:solidFill>
                  <a:schemeClr val="bg1"/>
                </a:solidFill>
              </a:rPr>
              <a:t>[</a:t>
            </a:r>
            <a:r>
              <a:rPr lang="zh-CN" altLang="en-US" sz="2600" smtClean="0">
                <a:solidFill>
                  <a:schemeClr val="bg1"/>
                </a:solidFill>
              </a:rPr>
              <a:t>右</a:t>
            </a:r>
            <a:r>
              <a:rPr lang="en-US" altLang="zh-CN" sz="2600" smtClean="0">
                <a:solidFill>
                  <a:schemeClr val="bg1"/>
                </a:solidFill>
              </a:rPr>
              <a:t>]</a:t>
            </a:r>
            <a:r>
              <a:rPr lang="zh-CN" altLang="en-US" sz="2600" smtClean="0">
                <a:solidFill>
                  <a:schemeClr val="bg1"/>
                </a:solidFill>
              </a:rPr>
              <a:t>。</a:t>
            </a:r>
            <a:endParaRPr lang="en-US" sz="2600" smtClean="0">
              <a:solidFill>
                <a:schemeClr val="bg1"/>
              </a:solidFill>
            </a:endParaRPr>
          </a:p>
          <a:p>
            <a:pPr>
              <a:lnSpc>
                <a:spcPct val="90000"/>
              </a:lnSpc>
              <a:defRPr/>
            </a:pPr>
            <a:r>
              <a:rPr lang="zh-CN" altLang="en-US" sz="2600" smtClean="0">
                <a:solidFill>
                  <a:schemeClr val="bg1"/>
                </a:solidFill>
              </a:rPr>
              <a:t>从这些</a:t>
            </a:r>
            <a:r>
              <a:rPr lang="zh-CN" altLang="en-US" sz="2600" smtClean="0">
                <a:solidFill>
                  <a:srgbClr val="FFFF00"/>
                </a:solidFill>
              </a:rPr>
              <a:t>点点滴滴的证据</a:t>
            </a:r>
            <a:r>
              <a:rPr lang="en-US" sz="2600" smtClean="0">
                <a:solidFill>
                  <a:schemeClr val="bg1"/>
                </a:solidFill>
              </a:rPr>
              <a:t> </a:t>
            </a:r>
            <a:r>
              <a:rPr lang="zh-CN" altLang="en-US" sz="2600" smtClean="0">
                <a:solidFill>
                  <a:schemeClr val="bg1"/>
                </a:solidFill>
              </a:rPr>
              <a:t>，他们必须素描一个</a:t>
            </a:r>
            <a:r>
              <a:rPr lang="en-US" sz="2600" smtClean="0">
                <a:solidFill>
                  <a:schemeClr val="bg1"/>
                </a:solidFill>
              </a:rPr>
              <a:t>—</a:t>
            </a:r>
            <a:r>
              <a:rPr lang="zh-CN" altLang="en-US" sz="2600" smtClean="0">
                <a:solidFill>
                  <a:schemeClr val="bg1"/>
                </a:solidFill>
              </a:rPr>
              <a:t>有骨架和肉身的形态</a:t>
            </a:r>
            <a:r>
              <a:rPr lang="en-US" sz="2600" smtClean="0">
                <a:solidFill>
                  <a:schemeClr val="bg1"/>
                </a:solidFill>
              </a:rPr>
              <a:t>—</a:t>
            </a:r>
            <a:r>
              <a:rPr lang="zh-CN" altLang="en-US" sz="2600" smtClean="0">
                <a:solidFill>
                  <a:schemeClr val="bg1"/>
                </a:solidFill>
              </a:rPr>
              <a:t>这些骨头属于的人。”</a:t>
            </a:r>
            <a:endParaRPr lang="en-US" sz="2600" smtClean="0">
              <a:solidFill>
                <a:schemeClr val="bg1"/>
              </a:solidFill>
            </a:endParaRPr>
          </a:p>
        </p:txBody>
      </p:sp>
      <p:sp>
        <p:nvSpPr>
          <p:cNvPr id="358405" name="Picture 6" descr="Nat Geo bts bones"/>
          <p:cNvSpPr>
            <a:spLocks noChangeAspect="1" noChangeArrowheads="1"/>
          </p:cNvSpPr>
          <p:nvPr/>
        </p:nvSpPr>
        <p:spPr bwMode="auto">
          <a:xfrm>
            <a:off x="5489575" y="730250"/>
            <a:ext cx="3197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pic>
        <p:nvPicPr>
          <p:cNvPr id="358406" name="Picture 6" descr="Nat Geo bts b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975" y="730250"/>
            <a:ext cx="3197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47365"/>
                                        </p:tgtEl>
                                        <p:attrNameLst>
                                          <p:attrName>style.visibility</p:attrName>
                                        </p:attrNameLst>
                                      </p:cBhvr>
                                      <p:to>
                                        <p:strVal val="visible"/>
                                      </p:to>
                                    </p:set>
                                    <p:animEffect transition="in" filter="wipe(up)">
                                      <p:cBhvr>
                                        <p:cTn id="7" dur="500"/>
                                        <p:tgtEl>
                                          <p:spTgt spid="2447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6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8386" name="Rectangle 2"/>
          <p:cNvSpPr>
            <a:spLocks noGrp="1" noChangeArrowheads="1"/>
          </p:cNvSpPr>
          <p:nvPr>
            <p:ph type="title"/>
          </p:nvPr>
        </p:nvSpPr>
        <p:spPr/>
        <p:txBody>
          <a:bodyPr/>
          <a:lstStyle/>
          <a:p>
            <a:pPr eaLnBrk="1" hangingPunct="1">
              <a:defRPr/>
            </a:pPr>
            <a:r>
              <a:rPr lang="en-US" smtClean="0"/>
              <a:t>Purple blank</a:t>
            </a:r>
          </a:p>
        </p:txBody>
      </p:sp>
      <p:pic>
        <p:nvPicPr>
          <p:cNvPr id="244838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48388" name="Text Box 4"/>
          <p:cNvSpPr txBox="1">
            <a:spLocks noChangeArrowheads="1"/>
          </p:cNvSpPr>
          <p:nvPr/>
        </p:nvSpPr>
        <p:spPr bwMode="auto">
          <a:xfrm>
            <a:off x="762000" y="615950"/>
            <a:ext cx="4648200" cy="477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90000"/>
              </a:lnSpc>
            </a:pPr>
            <a:r>
              <a:rPr lang="zh-CN" altLang="en-US" sz="2600">
                <a:solidFill>
                  <a:schemeClr val="bg1"/>
                </a:solidFill>
                <a:cs typeface="Arial" charset="0"/>
              </a:rPr>
              <a:t>“‘每位画家有</a:t>
            </a:r>
            <a:endParaRPr lang="en-US" altLang="zh-CN" sz="2600">
              <a:solidFill>
                <a:schemeClr val="bg1"/>
              </a:solidFill>
              <a:cs typeface="Arial" charset="0"/>
            </a:endParaRPr>
          </a:p>
          <a:p>
            <a:pPr eaLnBrk="1" hangingPunct="1">
              <a:lnSpc>
                <a:spcPct val="90000"/>
              </a:lnSpc>
            </a:pPr>
            <a:r>
              <a:rPr lang="zh-CN" altLang="en-US" sz="2600">
                <a:solidFill>
                  <a:srgbClr val="FFFF00"/>
                </a:solidFill>
                <a:cs typeface="Arial" charset="0"/>
              </a:rPr>
              <a:t>两个星期</a:t>
            </a:r>
            <a:r>
              <a:rPr lang="en-US" altLang="ja-JP" sz="2600">
                <a:solidFill>
                  <a:srgbClr val="FFFF00"/>
                </a:solidFill>
                <a:cs typeface="Arial" charset="0"/>
              </a:rPr>
              <a:t> </a:t>
            </a:r>
            <a:r>
              <a:rPr lang="zh-CN" altLang="en-US" sz="2600">
                <a:solidFill>
                  <a:schemeClr val="bg1"/>
                </a:solidFill>
                <a:cs typeface="Arial" charset="0"/>
              </a:rPr>
              <a:t>的时间</a:t>
            </a:r>
            <a:endParaRPr lang="en-US" altLang="zh-CN" sz="2600">
              <a:solidFill>
                <a:schemeClr val="bg1"/>
              </a:solidFill>
              <a:cs typeface="Arial" charset="0"/>
            </a:endParaRPr>
          </a:p>
          <a:p>
            <a:pPr eaLnBrk="1" hangingPunct="1">
              <a:lnSpc>
                <a:spcPct val="90000"/>
              </a:lnSpc>
            </a:pPr>
            <a:r>
              <a:rPr lang="zh-CN" altLang="en-US" sz="2600">
                <a:solidFill>
                  <a:schemeClr val="bg1"/>
                </a:solidFill>
                <a:cs typeface="Arial" charset="0"/>
              </a:rPr>
              <a:t>拥有这些骨头，</a:t>
            </a:r>
            <a:endParaRPr lang="en-US" altLang="zh-CN" sz="2600">
              <a:solidFill>
                <a:schemeClr val="bg1"/>
              </a:solidFill>
              <a:cs typeface="Arial" charset="0"/>
            </a:endParaRPr>
          </a:p>
          <a:p>
            <a:pPr eaLnBrk="1" hangingPunct="1">
              <a:lnSpc>
                <a:spcPct val="90000"/>
              </a:lnSpc>
            </a:pPr>
            <a:r>
              <a:rPr lang="zh-CN" altLang="en-US" sz="2600">
                <a:solidFill>
                  <a:schemeClr val="bg1"/>
                </a:solidFill>
                <a:cs typeface="Arial" charset="0"/>
              </a:rPr>
              <a:t>过后这些骨头将转到下一个人</a:t>
            </a:r>
            <a:r>
              <a:rPr lang="en-US" altLang="zh-CN" sz="2600">
                <a:solidFill>
                  <a:schemeClr val="bg1"/>
                </a:solidFill>
                <a:cs typeface="Arial" charset="0"/>
              </a:rPr>
              <a:t>,</a:t>
            </a:r>
            <a:r>
              <a:rPr lang="zh-CN" altLang="en-US" sz="2600">
                <a:solidFill>
                  <a:schemeClr val="bg1"/>
                </a:solidFill>
                <a:cs typeface="Arial" charset="0"/>
              </a:rPr>
              <a:t>’</a:t>
            </a:r>
            <a:r>
              <a:rPr lang="en-US" altLang="zh-CN" sz="2600">
                <a:solidFill>
                  <a:schemeClr val="bg1"/>
                </a:solidFill>
                <a:cs typeface="Arial" charset="0"/>
              </a:rPr>
              <a:t> </a:t>
            </a:r>
            <a:r>
              <a:rPr lang="zh-CN" altLang="en-US" sz="2600">
                <a:solidFill>
                  <a:schemeClr val="bg1"/>
                </a:solidFill>
                <a:cs typeface="Arial" charset="0"/>
              </a:rPr>
              <a:t>协调人</a:t>
            </a:r>
            <a:r>
              <a:rPr lang="en-US" altLang="ja-JP" sz="2600">
                <a:solidFill>
                  <a:schemeClr val="bg1"/>
                </a:solidFill>
                <a:cs typeface="Arial" charset="0"/>
              </a:rPr>
              <a:t>Kris Hannah</a:t>
            </a:r>
            <a:r>
              <a:rPr lang="zh-CN" altLang="en-US" sz="2600">
                <a:solidFill>
                  <a:schemeClr val="bg1"/>
                </a:solidFill>
                <a:cs typeface="Arial" charset="0"/>
              </a:rPr>
              <a:t>说。</a:t>
            </a:r>
            <a:r>
              <a:rPr lang="en-US" altLang="ja-JP" sz="2600">
                <a:solidFill>
                  <a:schemeClr val="bg1"/>
                </a:solidFill>
                <a:cs typeface="Arial" charset="0"/>
              </a:rPr>
              <a:t> </a:t>
            </a:r>
          </a:p>
          <a:p>
            <a:pPr eaLnBrk="1" hangingPunct="1">
              <a:lnSpc>
                <a:spcPct val="90000"/>
              </a:lnSpc>
            </a:pPr>
            <a:r>
              <a:rPr lang="zh-CN" altLang="en-US" sz="2600">
                <a:solidFill>
                  <a:schemeClr val="bg1"/>
                </a:solidFill>
                <a:cs typeface="Arial" charset="0"/>
              </a:rPr>
              <a:t>‘研究完全是由个人进行的。</a:t>
            </a:r>
            <a:endParaRPr lang="en-US" altLang="zh-CN" sz="2600">
              <a:solidFill>
                <a:schemeClr val="bg1"/>
              </a:solidFill>
              <a:cs typeface="Arial" charset="0"/>
            </a:endParaRPr>
          </a:p>
          <a:p>
            <a:pPr eaLnBrk="1" hangingPunct="1">
              <a:lnSpc>
                <a:spcPct val="90000"/>
              </a:lnSpc>
            </a:pPr>
            <a:r>
              <a:rPr lang="zh-CN" altLang="en-US" sz="2600">
                <a:solidFill>
                  <a:schemeClr val="bg1"/>
                </a:solidFill>
                <a:cs typeface="Arial" charset="0"/>
              </a:rPr>
              <a:t>因此他们的杰作</a:t>
            </a:r>
            <a:endParaRPr lang="en-US" altLang="zh-CN" sz="2600">
              <a:solidFill>
                <a:schemeClr val="bg1"/>
              </a:solidFill>
              <a:cs typeface="Arial" charset="0"/>
            </a:endParaRPr>
          </a:p>
          <a:p>
            <a:pPr eaLnBrk="1" hangingPunct="1">
              <a:lnSpc>
                <a:spcPct val="90000"/>
              </a:lnSpc>
            </a:pPr>
            <a:r>
              <a:rPr lang="zh-CN" altLang="en-US" sz="2600">
                <a:solidFill>
                  <a:schemeClr val="bg1"/>
                </a:solidFill>
                <a:cs typeface="Arial" charset="0"/>
              </a:rPr>
              <a:t>看起来很不一样。</a:t>
            </a:r>
            <a:endParaRPr lang="en-US" altLang="zh-CN" sz="2600">
              <a:solidFill>
                <a:schemeClr val="bg1"/>
              </a:solidFill>
              <a:cs typeface="Arial" charset="0"/>
            </a:endParaRPr>
          </a:p>
          <a:p>
            <a:pPr eaLnBrk="1" hangingPunct="1">
              <a:lnSpc>
                <a:spcPct val="90000"/>
              </a:lnSpc>
            </a:pPr>
            <a:r>
              <a:rPr lang="zh-CN" altLang="en-US" sz="2600">
                <a:solidFill>
                  <a:srgbClr val="FFFF00"/>
                </a:solidFill>
                <a:cs typeface="Arial" charset="0"/>
              </a:rPr>
              <a:t>画她的方法不止一个</a:t>
            </a:r>
            <a:r>
              <a:rPr lang="zh-CN" altLang="en-US" sz="2600">
                <a:solidFill>
                  <a:schemeClr val="bg1"/>
                </a:solidFill>
                <a:cs typeface="Arial" charset="0"/>
              </a:rPr>
              <a:t>。’</a:t>
            </a:r>
            <a:endParaRPr lang="en-US" altLang="ja-JP" sz="2600">
              <a:solidFill>
                <a:schemeClr val="bg1"/>
              </a:solidFill>
              <a:cs typeface="Arial" charset="0"/>
            </a:endParaRPr>
          </a:p>
          <a:p>
            <a:pPr eaLnBrk="1" hangingPunct="1">
              <a:lnSpc>
                <a:spcPct val="90000"/>
              </a:lnSpc>
            </a:pPr>
            <a:r>
              <a:rPr lang="zh-CN" altLang="en-US" sz="2600">
                <a:solidFill>
                  <a:schemeClr val="bg1"/>
                </a:solidFill>
                <a:cs typeface="Arial" charset="0"/>
              </a:rPr>
              <a:t>古人类学家检阅了成果。对于四个成果的好奇，艺术部门邀请了这些画家根据顾问者的提供完成了画像。”</a:t>
            </a:r>
            <a:endParaRPr lang="en-US" sz="2600">
              <a:solidFill>
                <a:schemeClr val="bg1"/>
              </a:solidFill>
              <a:cs typeface="Arial" charset="0"/>
            </a:endParaRPr>
          </a:p>
        </p:txBody>
      </p:sp>
      <p:sp>
        <p:nvSpPr>
          <p:cNvPr id="360452" name="Picture 5" descr="Nat Geo bts bones"/>
          <p:cNvSpPr>
            <a:spLocks noChangeAspect="1" noChangeArrowheads="1"/>
          </p:cNvSpPr>
          <p:nvPr/>
        </p:nvSpPr>
        <p:spPr bwMode="auto">
          <a:xfrm>
            <a:off x="5108575" y="730250"/>
            <a:ext cx="3197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pic>
        <p:nvPicPr>
          <p:cNvPr id="360453" name="Picture 5" descr="Nat Geo bts b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975" y="730250"/>
            <a:ext cx="3197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48388">
                                            <p:txEl>
                                              <p:pRg st="8" end="8"/>
                                            </p:txEl>
                                          </p:spTgt>
                                        </p:tgtEl>
                                        <p:attrNameLst>
                                          <p:attrName>style.visibility</p:attrName>
                                        </p:attrNameLst>
                                      </p:cBhvr>
                                      <p:to>
                                        <p:strVal val="visible"/>
                                      </p:to>
                                    </p:set>
                                    <p:animEffect transition="in" filter="wipe(up)">
                                      <p:cBhvr>
                                        <p:cTn id="7" dur="500"/>
                                        <p:tgtEl>
                                          <p:spTgt spid="244838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National Geographic—Behind the scences #1—four women</a:t>
            </a:r>
          </a:p>
        </p:txBody>
      </p:sp>
      <p:pic>
        <p:nvPicPr>
          <p:cNvPr id="1168387" name="Picture 3" descr="Nat Geo bts blur ou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888" b="11111"/>
          <a:stretch>
            <a:fillRect/>
          </a:stretch>
        </p:blipFill>
        <p:spPr>
          <a:xfrm>
            <a:off x="762000" y="190500"/>
            <a:ext cx="7696200" cy="64674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168388" name="Rectangle 4"/>
          <p:cNvSpPr>
            <a:spLocks noChangeArrowheads="1"/>
          </p:cNvSpPr>
          <p:nvPr/>
        </p:nvSpPr>
        <p:spPr bwMode="auto">
          <a:xfrm>
            <a:off x="990600" y="990600"/>
            <a:ext cx="1371600" cy="304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1168389" name="Rectangle 5"/>
          <p:cNvSpPr>
            <a:spLocks noChangeArrowheads="1"/>
          </p:cNvSpPr>
          <p:nvPr/>
        </p:nvSpPr>
        <p:spPr bwMode="auto">
          <a:xfrm>
            <a:off x="2209800" y="2162175"/>
            <a:ext cx="1371600" cy="3124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1168390" name="Rectangle 6"/>
          <p:cNvSpPr>
            <a:spLocks noChangeArrowheads="1"/>
          </p:cNvSpPr>
          <p:nvPr/>
        </p:nvSpPr>
        <p:spPr bwMode="auto">
          <a:xfrm>
            <a:off x="3590925" y="3200400"/>
            <a:ext cx="1371600" cy="304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1168391" name="Rectangle 7"/>
          <p:cNvSpPr>
            <a:spLocks noChangeArrowheads="1"/>
          </p:cNvSpPr>
          <p:nvPr/>
        </p:nvSpPr>
        <p:spPr bwMode="auto">
          <a:xfrm>
            <a:off x="4953000" y="2514600"/>
            <a:ext cx="2895600" cy="3733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168391"/>
                                        </p:tgtEl>
                                      </p:cBhvr>
                                    </p:animEffect>
                                    <p:set>
                                      <p:cBhvr>
                                        <p:cTn id="7" dur="1" fill="hold">
                                          <p:stCondLst>
                                            <p:cond delay="499"/>
                                          </p:stCondLst>
                                        </p:cTn>
                                        <p:tgtEl>
                                          <p:spTgt spid="1168391"/>
                                        </p:tgtEl>
                                        <p:attrNameLst>
                                          <p:attrName>style.visibility</p:attrName>
                                        </p:attrNameLst>
                                      </p:cBhvr>
                                      <p:to>
                                        <p:strVal val="hidden"/>
                                      </p:to>
                                    </p:set>
                                  </p:childTnLst>
                                </p:cTn>
                              </p:par>
                              <p:par>
                                <p:cTn id="8" presetID="22" presetClass="exit" presetSubtype="1" fill="hold" grpId="0" nodeType="withEffect">
                                  <p:stCondLst>
                                    <p:cond delay="0"/>
                                  </p:stCondLst>
                                  <p:childTnLst>
                                    <p:animEffect transition="out" filter="wipe(up)">
                                      <p:cBhvr>
                                        <p:cTn id="9" dur="500"/>
                                        <p:tgtEl>
                                          <p:spTgt spid="1168388"/>
                                        </p:tgtEl>
                                      </p:cBhvr>
                                    </p:animEffect>
                                    <p:set>
                                      <p:cBhvr>
                                        <p:cTn id="10" dur="1" fill="hold">
                                          <p:stCondLst>
                                            <p:cond delay="499"/>
                                          </p:stCondLst>
                                        </p:cTn>
                                        <p:tgtEl>
                                          <p:spTgt spid="1168388"/>
                                        </p:tgtEl>
                                        <p:attrNameLst>
                                          <p:attrName>style.visibility</p:attrName>
                                        </p:attrNameLst>
                                      </p:cBhvr>
                                      <p:to>
                                        <p:strVal val="hidden"/>
                                      </p:to>
                                    </p:set>
                                  </p:childTnLst>
                                </p:cTn>
                              </p:par>
                              <p:par>
                                <p:cTn id="11" presetID="22" presetClass="exit" presetSubtype="1" fill="hold" grpId="0" nodeType="withEffect">
                                  <p:stCondLst>
                                    <p:cond delay="0"/>
                                  </p:stCondLst>
                                  <p:childTnLst>
                                    <p:animEffect transition="out" filter="wipe(up)">
                                      <p:cBhvr>
                                        <p:cTn id="12" dur="500"/>
                                        <p:tgtEl>
                                          <p:spTgt spid="1168389"/>
                                        </p:tgtEl>
                                      </p:cBhvr>
                                    </p:animEffect>
                                    <p:set>
                                      <p:cBhvr>
                                        <p:cTn id="13" dur="1" fill="hold">
                                          <p:stCondLst>
                                            <p:cond delay="499"/>
                                          </p:stCondLst>
                                        </p:cTn>
                                        <p:tgtEl>
                                          <p:spTgt spid="1168389"/>
                                        </p:tgtEl>
                                        <p:attrNameLst>
                                          <p:attrName>style.visibility</p:attrName>
                                        </p:attrNameLst>
                                      </p:cBhvr>
                                      <p:to>
                                        <p:strVal val="hidden"/>
                                      </p:to>
                                    </p:set>
                                  </p:childTnLst>
                                </p:cTn>
                              </p:par>
                              <p:par>
                                <p:cTn id="14" presetID="22" presetClass="exit" presetSubtype="1" fill="hold" grpId="0" nodeType="withEffect">
                                  <p:stCondLst>
                                    <p:cond delay="0"/>
                                  </p:stCondLst>
                                  <p:childTnLst>
                                    <p:animEffect transition="out" filter="wipe(up)">
                                      <p:cBhvr>
                                        <p:cTn id="15" dur="500"/>
                                        <p:tgtEl>
                                          <p:spTgt spid="1168390"/>
                                        </p:tgtEl>
                                      </p:cBhvr>
                                    </p:animEffect>
                                    <p:set>
                                      <p:cBhvr>
                                        <p:cTn id="16" dur="1" fill="hold">
                                          <p:stCondLst>
                                            <p:cond delay="499"/>
                                          </p:stCondLst>
                                        </p:cTn>
                                        <p:tgtEl>
                                          <p:spTgt spid="11683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388" grpId="0" animBg="1"/>
      <p:bldP spid="1168389" grpId="0" animBg="1"/>
      <p:bldP spid="1168390" grpId="0" animBg="1"/>
      <p:bldP spid="116839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5138" name="Rectangle 2"/>
          <p:cNvSpPr>
            <a:spLocks noGrp="1" noChangeArrowheads="1"/>
          </p:cNvSpPr>
          <p:nvPr>
            <p:ph type="title"/>
          </p:nvPr>
        </p:nvSpPr>
        <p:spPr/>
        <p:txBody>
          <a:bodyPr/>
          <a:lstStyle/>
          <a:p>
            <a:pPr eaLnBrk="1" hangingPunct="1">
              <a:defRPr/>
            </a:pPr>
            <a:r>
              <a:rPr lang="en-US" smtClean="0"/>
              <a:t>Purple blank</a:t>
            </a:r>
          </a:p>
        </p:txBody>
      </p:sp>
      <p:pic>
        <p:nvPicPr>
          <p:cNvPr id="495513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4955140" name="Text Box 4"/>
          <p:cNvSpPr txBox="1">
            <a:spLocks noChangeArrowheads="1"/>
          </p:cNvSpPr>
          <p:nvPr/>
        </p:nvSpPr>
        <p:spPr bwMode="auto">
          <a:xfrm>
            <a:off x="3962400" y="5394325"/>
            <a:ext cx="5181600"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z="2000" smtClean="0">
                <a:solidFill>
                  <a:schemeClr val="bg1"/>
                </a:solidFill>
              </a:rPr>
              <a:t>利伯曼（</a:t>
            </a:r>
            <a:r>
              <a:rPr lang="en-US" sz="2000" smtClean="0">
                <a:solidFill>
                  <a:schemeClr val="bg1"/>
                </a:solidFill>
              </a:rPr>
              <a:t>Daniel E. Lieberman</a:t>
            </a:r>
            <a:r>
              <a:rPr lang="zh-CN" altLang="en-US" sz="2000" smtClean="0">
                <a:solidFill>
                  <a:schemeClr val="bg1"/>
                </a:solidFill>
              </a:rPr>
              <a:t>）</a:t>
            </a:r>
            <a:r>
              <a:rPr lang="en-US" sz="2000" smtClean="0">
                <a:solidFill>
                  <a:schemeClr val="bg1"/>
                </a:solidFill>
              </a:rPr>
              <a:t>, </a:t>
            </a:r>
            <a:r>
              <a:rPr lang="ja-JP" altLang="en-US" sz="2000" smtClean="0">
                <a:solidFill>
                  <a:schemeClr val="bg1"/>
                </a:solidFill>
              </a:rPr>
              <a:t>“</a:t>
            </a:r>
            <a:r>
              <a:rPr lang="en-US" altLang="ja-JP" sz="2000" smtClean="0">
                <a:solidFill>
                  <a:schemeClr val="bg1"/>
                </a:solidFill>
              </a:rPr>
              <a:t>Another Face in our Family Tree,</a:t>
            </a:r>
            <a:r>
              <a:rPr lang="ja-JP" altLang="en-US" sz="2000" smtClean="0">
                <a:solidFill>
                  <a:schemeClr val="bg1"/>
                </a:solidFill>
              </a:rPr>
              <a:t>”</a:t>
            </a:r>
            <a:r>
              <a:rPr lang="en-US" altLang="ja-JP" sz="2000" smtClean="0">
                <a:solidFill>
                  <a:schemeClr val="bg1"/>
                </a:solidFill>
              </a:rPr>
              <a:t> </a:t>
            </a:r>
            <a:r>
              <a:rPr lang="zh-CN" altLang="en-US" sz="2000" i="1" smtClean="0">
                <a:solidFill>
                  <a:schemeClr val="bg1"/>
                </a:solidFill>
              </a:rPr>
              <a:t>自然</a:t>
            </a:r>
            <a:r>
              <a:rPr lang="en-US" altLang="ja-JP" sz="2000" smtClean="0">
                <a:solidFill>
                  <a:schemeClr val="bg1"/>
                </a:solidFill>
              </a:rPr>
              <a:t>, </a:t>
            </a:r>
            <a:r>
              <a:rPr lang="en-US" altLang="zh-CN" sz="2000" smtClean="0">
                <a:solidFill>
                  <a:schemeClr val="bg1"/>
                </a:solidFill>
              </a:rPr>
              <a:t>410</a:t>
            </a:r>
            <a:r>
              <a:rPr lang="zh-CN" altLang="en-US" sz="2000" smtClean="0">
                <a:solidFill>
                  <a:schemeClr val="bg1"/>
                </a:solidFill>
              </a:rPr>
              <a:t>期</a:t>
            </a:r>
            <a:r>
              <a:rPr lang="en-US" altLang="ja-JP" sz="2000" smtClean="0">
                <a:solidFill>
                  <a:schemeClr val="bg1"/>
                </a:solidFill>
              </a:rPr>
              <a:t> (</a:t>
            </a:r>
            <a:r>
              <a:rPr lang="en-US" altLang="zh-CN" sz="2000" smtClean="0">
                <a:solidFill>
                  <a:schemeClr val="bg1"/>
                </a:solidFill>
              </a:rPr>
              <a:t>2001</a:t>
            </a:r>
            <a:r>
              <a:rPr lang="zh-CN" altLang="en-US" sz="2000" smtClean="0">
                <a:solidFill>
                  <a:schemeClr val="bg1"/>
                </a:solidFill>
              </a:rPr>
              <a:t>年</a:t>
            </a:r>
            <a:r>
              <a:rPr lang="en-US" altLang="zh-CN" sz="2000" smtClean="0">
                <a:solidFill>
                  <a:schemeClr val="bg1"/>
                </a:solidFill>
              </a:rPr>
              <a:t>3</a:t>
            </a:r>
            <a:r>
              <a:rPr lang="zh-CN" altLang="en-US" sz="2000" smtClean="0">
                <a:solidFill>
                  <a:schemeClr val="bg1"/>
                </a:solidFill>
              </a:rPr>
              <a:t>月</a:t>
            </a:r>
            <a:r>
              <a:rPr lang="en-US" altLang="ja-JP" sz="2000" smtClean="0">
                <a:solidFill>
                  <a:schemeClr val="bg1"/>
                </a:solidFill>
              </a:rPr>
              <a:t>22</a:t>
            </a:r>
            <a:r>
              <a:rPr lang="zh-CN" altLang="en-US" sz="2000" smtClean="0">
                <a:solidFill>
                  <a:schemeClr val="bg1"/>
                </a:solidFill>
              </a:rPr>
              <a:t>日</a:t>
            </a:r>
            <a:r>
              <a:rPr lang="en-US" altLang="ja-JP" sz="2000" smtClean="0">
                <a:solidFill>
                  <a:schemeClr val="bg1"/>
                </a:solidFill>
              </a:rPr>
              <a:t>), </a:t>
            </a:r>
            <a:r>
              <a:rPr lang="en-US" altLang="zh-CN" sz="2000" smtClean="0">
                <a:solidFill>
                  <a:schemeClr val="bg1"/>
                </a:solidFill>
              </a:rPr>
              <a:t>420</a:t>
            </a:r>
            <a:r>
              <a:rPr lang="zh-CN" altLang="en-US" sz="2000" smtClean="0">
                <a:solidFill>
                  <a:schemeClr val="bg1"/>
                </a:solidFill>
              </a:rPr>
              <a:t>页。</a:t>
            </a:r>
            <a:endParaRPr lang="en-US" sz="2000" smtClean="0">
              <a:solidFill>
                <a:schemeClr val="bg1"/>
              </a:solidFill>
            </a:endParaRPr>
          </a:p>
        </p:txBody>
      </p:sp>
      <p:sp>
        <p:nvSpPr>
          <p:cNvPr id="4955141" name="Text Box 5"/>
          <p:cNvSpPr txBox="1">
            <a:spLocks noChangeArrowheads="1"/>
          </p:cNvSpPr>
          <p:nvPr/>
        </p:nvSpPr>
        <p:spPr bwMode="auto">
          <a:xfrm>
            <a:off x="3962400" y="1533525"/>
            <a:ext cx="4572000" cy="3571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5000"/>
              </a:lnSpc>
              <a:spcBef>
                <a:spcPct val="50000"/>
              </a:spcBef>
              <a:defRPr/>
            </a:pPr>
            <a:r>
              <a:rPr lang="zh-CN" altLang="en-US" sz="3400" smtClean="0">
                <a:solidFill>
                  <a:schemeClr val="bg1"/>
                </a:solidFill>
              </a:rPr>
              <a:t>“直到数年后，我们种类的进化历史一向以为是相当的直截了当。。。。但是近来，混乱被撒在</a:t>
            </a:r>
            <a:r>
              <a:rPr lang="en-US" altLang="ja-JP" sz="3400" smtClean="0">
                <a:solidFill>
                  <a:schemeClr val="bg1"/>
                </a:solidFill>
              </a:rPr>
              <a:t> </a:t>
            </a:r>
            <a:r>
              <a:rPr lang="zh-CN" altLang="en-US" sz="3400" smtClean="0">
                <a:solidFill>
                  <a:schemeClr val="bg1"/>
                </a:solidFill>
              </a:rPr>
              <a:t>人类进化论树里。。。。</a:t>
            </a:r>
            <a:r>
              <a:rPr lang="zh-CN" altLang="en-US" sz="3400" smtClean="0">
                <a:solidFill>
                  <a:srgbClr val="FFFF00"/>
                </a:solidFill>
              </a:rPr>
              <a:t>这混乱看起来似乎将更进一步提升</a:t>
            </a:r>
            <a:r>
              <a:rPr lang="zh-CN" altLang="en-US" sz="3400" smtClean="0">
                <a:solidFill>
                  <a:schemeClr val="bg1"/>
                </a:solidFill>
              </a:rPr>
              <a:t>。”</a:t>
            </a:r>
            <a:endParaRPr lang="en-US" sz="3400" smtClean="0">
              <a:solidFill>
                <a:schemeClr val="bg1"/>
              </a:solidFill>
            </a:endParaRPr>
          </a:p>
        </p:txBody>
      </p:sp>
      <p:sp>
        <p:nvSpPr>
          <p:cNvPr id="4955142" name="Picture 6" descr="Evolution of Hominins 2001"/>
          <p:cNvSpPr>
            <a:spLocks noChangeAspect="1" noChangeArrowheads="1"/>
          </p:cNvSpPr>
          <p:nvPr/>
        </p:nvSpPr>
        <p:spPr bwMode="auto">
          <a:xfrm>
            <a:off x="860425" y="533400"/>
            <a:ext cx="2949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955143" name="Picture 7" descr="Evolution of Hominins 2001--no lines"/>
          <p:cNvSpPr>
            <a:spLocks noChangeAspect="1" noChangeArrowheads="1"/>
          </p:cNvSpPr>
          <p:nvPr/>
        </p:nvSpPr>
        <p:spPr bwMode="auto">
          <a:xfrm>
            <a:off x="882650" y="533400"/>
            <a:ext cx="2949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955144" name="Text Box 8"/>
          <p:cNvSpPr txBox="1">
            <a:spLocks noChangeArrowheads="1"/>
          </p:cNvSpPr>
          <p:nvPr/>
        </p:nvSpPr>
        <p:spPr bwMode="auto">
          <a:xfrm>
            <a:off x="6553200" y="381000"/>
            <a:ext cx="18288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4000" dirty="0">
                <a:solidFill>
                  <a:srgbClr val="FFFF00"/>
                </a:solidFill>
                <a:cs typeface="+mn-cs"/>
              </a:rPr>
              <a:t>2001</a:t>
            </a:r>
            <a:r>
              <a:rPr lang="zh-CN" altLang="en-US" sz="4000" dirty="0">
                <a:solidFill>
                  <a:srgbClr val="FFFF00"/>
                </a:solidFill>
                <a:cs typeface="+mn-cs"/>
              </a:rPr>
              <a:t>年</a:t>
            </a:r>
            <a:endParaRPr lang="en-US" sz="4000" dirty="0">
              <a:solidFill>
                <a:srgbClr val="FFFF00"/>
              </a:solidFill>
              <a:cs typeface="+mn-cs"/>
            </a:endParaRPr>
          </a:p>
        </p:txBody>
      </p:sp>
      <p:sp>
        <p:nvSpPr>
          <p:cNvPr id="4955145" name="Line 9"/>
          <p:cNvSpPr>
            <a:spLocks noChangeShapeType="1"/>
          </p:cNvSpPr>
          <p:nvPr/>
        </p:nvSpPr>
        <p:spPr bwMode="auto">
          <a:xfrm>
            <a:off x="4495800" y="5105400"/>
            <a:ext cx="14478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pic>
        <p:nvPicPr>
          <p:cNvPr id="10" name="Picture 7" descr="Evolution of Hominins 2001--no 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2949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55141"/>
                                        </p:tgtEl>
                                        <p:attrNameLst>
                                          <p:attrName>style.visibility</p:attrName>
                                        </p:attrNameLst>
                                      </p:cBhvr>
                                      <p:to>
                                        <p:strVal val="visible"/>
                                      </p:to>
                                    </p:set>
                                    <p:animEffect transition="in" filter="wipe(up)">
                                      <p:cBhvr>
                                        <p:cTn id="7" dur="500"/>
                                        <p:tgtEl>
                                          <p:spTgt spid="495514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955145"/>
                                        </p:tgtEl>
                                        <p:attrNameLst>
                                          <p:attrName>style.visibility</p:attrName>
                                        </p:attrNameLst>
                                      </p:cBhvr>
                                      <p:to>
                                        <p:strVal val="visible"/>
                                      </p:to>
                                    </p:set>
                                    <p:animEffect transition="in" filter="wipe(left)">
                                      <p:cBhvr>
                                        <p:cTn id="11" dur="500"/>
                                        <p:tgtEl>
                                          <p:spTgt spid="495514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xit" presetSubtype="4" fill="hold" grpId="0" nodeType="clickEffect" nodePh="1">
                                  <p:stCondLst>
                                    <p:cond delay="0"/>
                                  </p:stCondLst>
                                  <p:endCondLst>
                                    <p:cond evt="begin" delay="0">
                                      <p:tn val="14"/>
                                    </p:cond>
                                  </p:endCondLst>
                                  <p:childTnLst>
                                    <p:anim calcmode="lin" valueType="num">
                                      <p:cBhvr additive="base">
                                        <p:cTn id="15" dur="500"/>
                                        <p:tgtEl>
                                          <p:spTgt spid="4955142"/>
                                        </p:tgtEl>
                                        <p:attrNameLst>
                                          <p:attrName>ppt_x</p:attrName>
                                        </p:attrNameLst>
                                      </p:cBhvr>
                                      <p:tavLst>
                                        <p:tav tm="0">
                                          <p:val>
                                            <p:strVal val="ppt_x"/>
                                          </p:val>
                                        </p:tav>
                                        <p:tav tm="100000">
                                          <p:val>
                                            <p:strVal val="ppt_x"/>
                                          </p:val>
                                        </p:tav>
                                      </p:tavLst>
                                    </p:anim>
                                    <p:anim calcmode="lin" valueType="num">
                                      <p:cBhvr additive="base">
                                        <p:cTn id="16" dur="500"/>
                                        <p:tgtEl>
                                          <p:spTgt spid="4955142"/>
                                        </p:tgtEl>
                                        <p:attrNameLst>
                                          <p:attrName>ppt_y</p:attrName>
                                        </p:attrNameLst>
                                      </p:cBhvr>
                                      <p:tavLst>
                                        <p:tav tm="0">
                                          <p:val>
                                            <p:strVal val="ppt_y"/>
                                          </p:val>
                                        </p:tav>
                                        <p:tav tm="100000">
                                          <p:val>
                                            <p:strVal val="1+ppt_h/2"/>
                                          </p:val>
                                        </p:tav>
                                      </p:tavLst>
                                    </p:anim>
                                    <p:set>
                                      <p:cBhvr>
                                        <p:cTn id="17" dur="1" fill="hold">
                                          <p:stCondLst>
                                            <p:cond delay="499"/>
                                          </p:stCondLst>
                                        </p:cTn>
                                        <p:tgtEl>
                                          <p:spTgt spid="4955142"/>
                                        </p:tgtEl>
                                        <p:attrNameLst>
                                          <p:attrName>style.visibility</p:attrName>
                                        </p:attrNameLst>
                                      </p:cBhvr>
                                      <p:to>
                                        <p:strVal val="hidden"/>
                                      </p:to>
                                    </p:set>
                                  </p:childTnLst>
                                </p:cTn>
                              </p:par>
                              <p:par>
                                <p:cTn id="18" presetID="7" presetClass="entr" presetSubtype="1" fill="hold" grpId="0" nodeType="withEffect" nodePh="1">
                                  <p:stCondLst>
                                    <p:cond delay="0"/>
                                  </p:stCondLst>
                                  <p:endCondLst>
                                    <p:cond evt="begin" delay="0">
                                      <p:tn val="18"/>
                                    </p:cond>
                                  </p:endCondLst>
                                  <p:childTnLst>
                                    <p:set>
                                      <p:cBhvr>
                                        <p:cTn id="19" dur="1" fill="hold">
                                          <p:stCondLst>
                                            <p:cond delay="0"/>
                                          </p:stCondLst>
                                        </p:cTn>
                                        <p:tgtEl>
                                          <p:spTgt spid="4955143"/>
                                        </p:tgtEl>
                                        <p:attrNameLst>
                                          <p:attrName>style.visibility</p:attrName>
                                        </p:attrNameLst>
                                      </p:cBhvr>
                                      <p:to>
                                        <p:strVal val="visible"/>
                                      </p:to>
                                    </p:set>
                                    <p:anim calcmode="lin" valueType="num">
                                      <p:cBhvr additive="base">
                                        <p:cTn id="20" dur="500" fill="hold"/>
                                        <p:tgtEl>
                                          <p:spTgt spid="4955143"/>
                                        </p:tgtEl>
                                        <p:attrNameLst>
                                          <p:attrName>ppt_x</p:attrName>
                                        </p:attrNameLst>
                                      </p:cBhvr>
                                      <p:tavLst>
                                        <p:tav tm="0">
                                          <p:val>
                                            <p:strVal val="#ppt_x"/>
                                          </p:val>
                                        </p:tav>
                                        <p:tav tm="100000">
                                          <p:val>
                                            <p:strVal val="#ppt_x"/>
                                          </p:val>
                                        </p:tav>
                                      </p:tavLst>
                                    </p:anim>
                                    <p:anim calcmode="lin" valueType="num">
                                      <p:cBhvr additive="base">
                                        <p:cTn id="21" dur="500" fill="hold"/>
                                        <p:tgtEl>
                                          <p:spTgt spid="4955143"/>
                                        </p:tgtEl>
                                        <p:attrNameLst>
                                          <p:attrName>ppt_y</p:attrName>
                                        </p:attrNameLst>
                                      </p:cBhvr>
                                      <p:tavLst>
                                        <p:tav tm="0">
                                          <p:val>
                                            <p:strVal val="0-#ppt_h/2"/>
                                          </p:val>
                                        </p:tav>
                                        <p:tav tm="100000">
                                          <p:val>
                                            <p:strVal val="#ppt_y"/>
                                          </p:val>
                                        </p:tav>
                                      </p:tavLst>
                                    </p:anim>
                                  </p:childTnLst>
                                </p:cTn>
                              </p:par>
                              <p:par>
                                <p:cTn id="22" presetID="7" presetClass="entr" presetSubtype="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5141" grpId="0"/>
      <p:bldP spid="4955142" grpId="0" animBg="1"/>
      <p:bldP spid="495514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66594" name="Picture 2" descr="Lucy's baby skelton 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381000"/>
            <a:ext cx="29527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2755" name="Text Box 3"/>
          <p:cNvSpPr txBox="1">
            <a:spLocks noChangeArrowheads="1"/>
          </p:cNvSpPr>
          <p:nvPr/>
        </p:nvSpPr>
        <p:spPr bwMode="auto">
          <a:xfrm>
            <a:off x="762000" y="304800"/>
            <a:ext cx="4419600" cy="1422400"/>
          </a:xfrm>
          <a:prstGeom prst="rect">
            <a:avLst/>
          </a:prstGeom>
          <a:noFill/>
          <a:ln>
            <a:noFill/>
          </a:ln>
          <a:effectLst>
            <a:outerShdw blurRad="50800" dist="38100" dir="2700000" algn="ctr" rotWithShape="0">
              <a:srgbClr val="000000">
                <a:alpha val="42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0000"/>
              </a:lnSpc>
              <a:spcBef>
                <a:spcPct val="50000"/>
              </a:spcBef>
              <a:defRPr/>
            </a:pPr>
            <a:r>
              <a:rPr lang="zh-CN" altLang="en-US" smtClean="0">
                <a:solidFill>
                  <a:schemeClr val="bg1"/>
                </a:solidFill>
                <a:effectLst>
                  <a:outerShdw blurRad="38100" dist="38100" dir="2700000" algn="tl">
                    <a:srgbClr val="000000"/>
                  </a:outerShdw>
                </a:effectLst>
              </a:rPr>
              <a:t>“露西的孩子，一个令人惊叹的</a:t>
            </a:r>
            <a:r>
              <a:rPr lang="en-US" altLang="zh-CN" smtClean="0">
                <a:solidFill>
                  <a:schemeClr val="bg1"/>
                </a:solidFill>
                <a:effectLst>
                  <a:outerShdw blurRad="38100" dist="38100" dir="2700000" algn="tl">
                    <a:srgbClr val="000000"/>
                  </a:outerShdw>
                </a:effectLst>
              </a:rPr>
              <a:t/>
            </a:r>
            <a:br>
              <a:rPr lang="en-US" altLang="zh-CN" smtClean="0">
                <a:solidFill>
                  <a:schemeClr val="bg1"/>
                </a:solidFill>
                <a:effectLst>
                  <a:outerShdw blurRad="38100" dist="38100" dir="2700000" algn="tl">
                    <a:srgbClr val="000000"/>
                  </a:outerShdw>
                </a:effectLst>
              </a:rPr>
            </a:br>
            <a:r>
              <a:rPr lang="zh-CN" altLang="en-US" smtClean="0">
                <a:solidFill>
                  <a:schemeClr val="bg1"/>
                </a:solidFill>
                <a:effectLst>
                  <a:outerShdw blurRad="38100" dist="38100" dir="2700000" algn="tl">
                    <a:srgbClr val="000000"/>
                  </a:outerShdw>
                </a:effectLst>
              </a:rPr>
              <a:t>化石”</a:t>
            </a:r>
            <a:endParaRPr lang="en-US" smtClean="0">
              <a:solidFill>
                <a:schemeClr val="bg1"/>
              </a:solidFill>
              <a:effectLst>
                <a:outerShdw blurRad="38100" dist="38100" dir="2700000" algn="tl">
                  <a:srgbClr val="000000"/>
                </a:outerShdw>
              </a:effectLst>
            </a:endParaRPr>
          </a:p>
        </p:txBody>
      </p:sp>
      <p:sp>
        <p:nvSpPr>
          <p:cNvPr id="2762756" name="Text Box 4"/>
          <p:cNvSpPr txBox="1">
            <a:spLocks noChangeArrowheads="1"/>
          </p:cNvSpPr>
          <p:nvPr/>
        </p:nvSpPr>
        <p:spPr bwMode="auto">
          <a:xfrm>
            <a:off x="762000" y="1676400"/>
            <a:ext cx="48768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357188" indent="-357188">
              <a:lnSpc>
                <a:spcPct val="90000"/>
              </a:lnSpc>
              <a:spcBef>
                <a:spcPct val="35000"/>
              </a:spcBef>
              <a:buFontTx/>
              <a:buChar char="•"/>
              <a:defRPr/>
            </a:pPr>
            <a:r>
              <a:rPr lang="zh-CN" altLang="en-US" sz="2800" smtClean="0">
                <a:solidFill>
                  <a:schemeClr val="bg1"/>
                </a:solidFill>
                <a:effectLst>
                  <a:outerShdw blurRad="38100" dist="38100" dir="2700000" algn="tl">
                    <a:srgbClr val="000000"/>
                  </a:outerShdw>
                </a:effectLst>
              </a:rPr>
              <a:t>肩胛骨与颈椎</a:t>
            </a:r>
            <a:r>
              <a:rPr lang="en-US" sz="2800" smtClean="0">
                <a:solidFill>
                  <a:schemeClr val="bg1"/>
                </a:solidFill>
                <a:effectLst>
                  <a:outerShdw blurRad="38100" dist="38100" dir="2700000" algn="tl">
                    <a:srgbClr val="000000"/>
                  </a:outerShdw>
                </a:effectLst>
              </a:rPr>
              <a:t>—</a:t>
            </a:r>
            <a:r>
              <a:rPr lang="zh-CN" altLang="en-US" sz="2800" smtClean="0">
                <a:solidFill>
                  <a:schemeClr val="bg1"/>
                </a:solidFill>
                <a:effectLst>
                  <a:outerShdw blurRad="38100" dist="38100" dir="2700000" algn="tl">
                    <a:srgbClr val="000000"/>
                  </a:outerShdw>
                </a:effectLst>
              </a:rPr>
              <a:t>好像是</a:t>
            </a:r>
            <a:r>
              <a:rPr lang="zh-CN" altLang="en-US" sz="2800" smtClean="0">
                <a:solidFill>
                  <a:srgbClr val="FFFF00"/>
                </a:solidFill>
                <a:effectLst>
                  <a:outerShdw blurRad="38100" dist="38100" dir="2700000" algn="tl">
                    <a:srgbClr val="000000"/>
                  </a:outerShdw>
                </a:effectLst>
              </a:rPr>
              <a:t>大猩猩</a:t>
            </a:r>
            <a:endParaRPr lang="en-US" sz="2800" smtClean="0">
              <a:solidFill>
                <a:srgbClr val="FFFF00"/>
              </a:solidFill>
              <a:effectLst>
                <a:outerShdw blurRad="38100" dist="38100" dir="2700000" algn="tl">
                  <a:srgbClr val="000000"/>
                </a:outerShdw>
              </a:effectLst>
            </a:endParaRPr>
          </a:p>
          <a:p>
            <a:pPr marL="357188" indent="-357188">
              <a:lnSpc>
                <a:spcPct val="90000"/>
              </a:lnSpc>
              <a:spcBef>
                <a:spcPct val="35000"/>
              </a:spcBef>
              <a:buFontTx/>
              <a:buChar char="•"/>
              <a:defRPr/>
            </a:pPr>
            <a:r>
              <a:rPr lang="zh-CN" altLang="en-US" sz="2800" smtClean="0">
                <a:solidFill>
                  <a:schemeClr val="bg1"/>
                </a:solidFill>
                <a:effectLst>
                  <a:outerShdw blurRad="38100" dist="38100" dir="2700000" algn="tl">
                    <a:srgbClr val="000000"/>
                  </a:outerShdw>
                </a:effectLst>
              </a:rPr>
              <a:t>内耳道</a:t>
            </a:r>
            <a:r>
              <a:rPr lang="en-US" sz="2800" smtClean="0">
                <a:solidFill>
                  <a:schemeClr val="bg1"/>
                </a:solidFill>
                <a:effectLst>
                  <a:outerShdw blurRad="38100" dist="38100" dir="2700000" algn="tl">
                    <a:srgbClr val="000000"/>
                  </a:outerShdw>
                </a:effectLst>
              </a:rPr>
              <a:t>—</a:t>
            </a:r>
            <a:r>
              <a:rPr lang="zh-CN" altLang="en-US" sz="2800" smtClean="0">
                <a:solidFill>
                  <a:schemeClr val="bg1"/>
                </a:solidFill>
                <a:effectLst>
                  <a:outerShdw blurRad="38100" dist="38100" dir="2700000" algn="tl">
                    <a:srgbClr val="000000"/>
                  </a:outerShdw>
                </a:effectLst>
              </a:rPr>
              <a:t>好像是</a:t>
            </a:r>
            <a:r>
              <a:rPr lang="zh-CN" altLang="en-US" sz="2800" smtClean="0">
                <a:solidFill>
                  <a:srgbClr val="FFFF00"/>
                </a:solidFill>
                <a:effectLst>
                  <a:outerShdw blurRad="38100" dist="38100" dir="2700000" algn="tl">
                    <a:srgbClr val="000000"/>
                  </a:outerShdw>
                </a:effectLst>
              </a:rPr>
              <a:t>非洲猿</a:t>
            </a:r>
            <a:endParaRPr lang="en-US" sz="2800" smtClean="0">
              <a:solidFill>
                <a:srgbClr val="FFFF00"/>
              </a:solidFill>
              <a:effectLst>
                <a:outerShdw blurRad="38100" dist="38100" dir="2700000" algn="tl">
                  <a:srgbClr val="000000"/>
                </a:outerShdw>
              </a:effectLst>
            </a:endParaRPr>
          </a:p>
          <a:p>
            <a:pPr marL="357188" indent="-357188">
              <a:lnSpc>
                <a:spcPct val="90000"/>
              </a:lnSpc>
              <a:spcBef>
                <a:spcPct val="35000"/>
              </a:spcBef>
              <a:buFontTx/>
              <a:buChar char="•"/>
              <a:defRPr/>
            </a:pPr>
            <a:r>
              <a:rPr lang="zh-CN" altLang="en-US" sz="2800" smtClean="0">
                <a:solidFill>
                  <a:schemeClr val="bg1"/>
                </a:solidFill>
                <a:effectLst>
                  <a:outerShdw blurRad="38100" dist="38100" dir="2700000" algn="tl">
                    <a:srgbClr val="000000"/>
                  </a:outerShdw>
                </a:effectLst>
              </a:rPr>
              <a:t>长而弯曲的手指</a:t>
            </a:r>
            <a:r>
              <a:rPr lang="en-US" sz="2800" smtClean="0">
                <a:solidFill>
                  <a:schemeClr val="bg1"/>
                </a:solidFill>
                <a:effectLst>
                  <a:outerShdw blurRad="38100" dist="38100" dir="2700000" algn="tl">
                    <a:srgbClr val="000000"/>
                  </a:outerShdw>
                </a:effectLst>
              </a:rPr>
              <a:t>—</a:t>
            </a:r>
            <a:r>
              <a:rPr lang="zh-CN" altLang="en-US" sz="2800" smtClean="0">
                <a:solidFill>
                  <a:schemeClr val="bg1"/>
                </a:solidFill>
                <a:effectLst>
                  <a:outerShdw blurRad="38100" dist="38100" dir="2700000" algn="tl">
                    <a:srgbClr val="000000"/>
                  </a:outerShdw>
                </a:effectLst>
              </a:rPr>
              <a:t>好像是树栖</a:t>
            </a:r>
            <a:r>
              <a:rPr lang="zh-CN" altLang="en-US" sz="2800" smtClean="0">
                <a:solidFill>
                  <a:srgbClr val="FFFF00"/>
                </a:solidFill>
                <a:effectLst>
                  <a:outerShdw blurRad="38100" dist="38100" dir="2700000" algn="tl">
                    <a:srgbClr val="000000"/>
                  </a:outerShdw>
                </a:effectLst>
              </a:rPr>
              <a:t>猿</a:t>
            </a:r>
            <a:endParaRPr lang="en-US" sz="2800" smtClean="0">
              <a:solidFill>
                <a:srgbClr val="FFFF00"/>
              </a:solidFill>
              <a:effectLst>
                <a:outerShdw blurRad="38100" dist="38100" dir="2700000" algn="tl">
                  <a:srgbClr val="000000"/>
                </a:outerShdw>
              </a:effectLst>
            </a:endParaRPr>
          </a:p>
          <a:p>
            <a:pPr marL="357188" indent="-357188">
              <a:lnSpc>
                <a:spcPct val="90000"/>
              </a:lnSpc>
              <a:spcBef>
                <a:spcPct val="35000"/>
              </a:spcBef>
              <a:buFontTx/>
              <a:buChar char="•"/>
              <a:defRPr/>
            </a:pPr>
            <a:r>
              <a:rPr lang="zh-CN" altLang="en-US" sz="2800" smtClean="0">
                <a:solidFill>
                  <a:schemeClr val="bg1"/>
                </a:solidFill>
                <a:effectLst>
                  <a:outerShdw blurRad="38100" dist="38100" dir="2700000" algn="tl">
                    <a:srgbClr val="000000"/>
                  </a:outerShdw>
                </a:effectLst>
              </a:rPr>
              <a:t>声带</a:t>
            </a:r>
            <a:r>
              <a:rPr lang="en-US" sz="2800" smtClean="0">
                <a:solidFill>
                  <a:schemeClr val="bg1"/>
                </a:solidFill>
                <a:effectLst>
                  <a:outerShdw blurRad="38100" dist="38100" dir="2700000" algn="tl">
                    <a:srgbClr val="000000"/>
                  </a:outerShdw>
                </a:effectLst>
              </a:rPr>
              <a:t>—</a:t>
            </a:r>
            <a:r>
              <a:rPr lang="zh-CN" altLang="en-US" sz="2800" smtClean="0">
                <a:solidFill>
                  <a:schemeClr val="bg1"/>
                </a:solidFill>
                <a:effectLst>
                  <a:outerShdw blurRad="38100" dist="38100" dir="2700000" algn="tl">
                    <a:srgbClr val="000000"/>
                  </a:outerShdw>
                </a:effectLst>
              </a:rPr>
              <a:t>好像</a:t>
            </a:r>
            <a:r>
              <a:rPr lang="zh-CN" altLang="en-US" sz="2800" smtClean="0">
                <a:solidFill>
                  <a:srgbClr val="FFFF00"/>
                </a:solidFill>
                <a:effectLst>
                  <a:outerShdw blurRad="38100" dist="38100" dir="2700000" algn="tl">
                    <a:srgbClr val="000000"/>
                  </a:outerShdw>
                </a:effectLst>
              </a:rPr>
              <a:t>黑猩猩</a:t>
            </a:r>
            <a:endParaRPr lang="en-US" sz="2800" smtClean="0">
              <a:solidFill>
                <a:schemeClr val="bg1"/>
              </a:solidFill>
              <a:effectLst>
                <a:outerShdw blurRad="38100" dist="38100" dir="2700000" algn="tl">
                  <a:srgbClr val="000000"/>
                </a:outerShdw>
              </a:effectLst>
            </a:endParaRPr>
          </a:p>
          <a:p>
            <a:pPr marL="357188" indent="-357188">
              <a:lnSpc>
                <a:spcPct val="90000"/>
              </a:lnSpc>
              <a:spcBef>
                <a:spcPct val="35000"/>
              </a:spcBef>
              <a:buFontTx/>
              <a:buChar char="•"/>
              <a:defRPr/>
            </a:pPr>
            <a:r>
              <a:rPr lang="zh-CN" altLang="en-US" sz="2800" smtClean="0">
                <a:solidFill>
                  <a:schemeClr val="bg1"/>
                </a:solidFill>
                <a:effectLst>
                  <a:outerShdw blurRad="38100" dist="38100" dir="2700000" algn="tl">
                    <a:srgbClr val="000000"/>
                  </a:outerShdw>
                </a:effectLst>
              </a:rPr>
              <a:t>颅容量</a:t>
            </a:r>
            <a:r>
              <a:rPr lang="en-US" sz="2800" smtClean="0">
                <a:solidFill>
                  <a:schemeClr val="bg1"/>
                </a:solidFill>
                <a:effectLst>
                  <a:outerShdw blurRad="38100" dist="38100" dir="2700000" algn="tl">
                    <a:srgbClr val="000000"/>
                  </a:outerShdw>
                </a:effectLst>
              </a:rPr>
              <a:t>—</a:t>
            </a:r>
            <a:r>
              <a:rPr lang="zh-CN" altLang="en-US" sz="2800" smtClean="0">
                <a:solidFill>
                  <a:schemeClr val="bg1"/>
                </a:solidFill>
                <a:effectLst>
                  <a:outerShdw blurRad="38100" dist="38100" dir="2700000" algn="tl">
                    <a:srgbClr val="000000"/>
                  </a:outerShdw>
                </a:effectLst>
              </a:rPr>
              <a:t>好像</a:t>
            </a:r>
            <a:r>
              <a:rPr lang="zh-CN" altLang="en-US" sz="2800" smtClean="0">
                <a:solidFill>
                  <a:srgbClr val="FFFF00"/>
                </a:solidFill>
                <a:effectLst>
                  <a:outerShdw blurRad="38100" dist="38100" dir="2700000" algn="tl">
                    <a:srgbClr val="000000"/>
                  </a:outerShdw>
                </a:effectLst>
              </a:rPr>
              <a:t>黑猩猩</a:t>
            </a:r>
            <a:endParaRPr lang="en-US" sz="2800" smtClean="0">
              <a:solidFill>
                <a:schemeClr val="bg1"/>
              </a:solidFill>
              <a:effectLst>
                <a:outerShdw blurRad="38100" dist="38100" dir="2700000" algn="tl">
                  <a:srgbClr val="000000"/>
                </a:outerShdw>
              </a:effectLst>
            </a:endParaRPr>
          </a:p>
        </p:txBody>
      </p:sp>
      <p:sp>
        <p:nvSpPr>
          <p:cNvPr id="2762757" name="Text Box 5"/>
          <p:cNvSpPr txBox="1">
            <a:spLocks noChangeArrowheads="1"/>
          </p:cNvSpPr>
          <p:nvPr/>
        </p:nvSpPr>
        <p:spPr bwMode="auto">
          <a:xfrm>
            <a:off x="4572000" y="6126163"/>
            <a:ext cx="4648200" cy="7699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2200" dirty="0">
                <a:solidFill>
                  <a:schemeClr val="bg1"/>
                </a:solidFill>
                <a:cs typeface="+mn-cs"/>
              </a:rPr>
              <a:t>www.sciam.com</a:t>
            </a:r>
            <a:r>
              <a:rPr lang="zh-CN" altLang="en-US" sz="2200" dirty="0">
                <a:solidFill>
                  <a:schemeClr val="bg1"/>
                </a:solidFill>
                <a:cs typeface="+mn-cs"/>
              </a:rPr>
              <a:t> （科学美国人）， </a:t>
            </a:r>
            <a:r>
              <a:rPr lang="en-US" altLang="zh-CN" sz="2200" dirty="0">
                <a:solidFill>
                  <a:schemeClr val="bg1"/>
                </a:solidFill>
                <a:cs typeface="+mn-cs"/>
              </a:rPr>
              <a:t>2006</a:t>
            </a:r>
            <a:r>
              <a:rPr lang="zh-CN" altLang="en-US" sz="2200" dirty="0">
                <a:solidFill>
                  <a:schemeClr val="bg1"/>
                </a:solidFill>
                <a:cs typeface="+mn-cs"/>
              </a:rPr>
              <a:t>年</a:t>
            </a:r>
            <a:r>
              <a:rPr lang="en-US" altLang="zh-CN" sz="2200" dirty="0">
                <a:solidFill>
                  <a:schemeClr val="bg1"/>
                </a:solidFill>
                <a:cs typeface="+mn-cs"/>
              </a:rPr>
              <a:t>9</a:t>
            </a:r>
            <a:r>
              <a:rPr lang="zh-CN" altLang="en-US" sz="2200" dirty="0">
                <a:solidFill>
                  <a:schemeClr val="bg1"/>
                </a:solidFill>
                <a:cs typeface="+mn-cs"/>
              </a:rPr>
              <a:t>月</a:t>
            </a:r>
            <a:r>
              <a:rPr lang="en-US" altLang="zh-CN" sz="2200" dirty="0">
                <a:solidFill>
                  <a:schemeClr val="bg1"/>
                </a:solidFill>
                <a:cs typeface="+mn-cs"/>
              </a:rPr>
              <a:t>20</a:t>
            </a:r>
            <a:r>
              <a:rPr lang="zh-CN" altLang="en-US" sz="2200" dirty="0">
                <a:solidFill>
                  <a:schemeClr val="bg1"/>
                </a:solidFill>
                <a:cs typeface="+mn-cs"/>
              </a:rPr>
              <a:t>日</a:t>
            </a:r>
            <a:endParaRPr lang="en-US" sz="2200" dirty="0">
              <a:solidFill>
                <a:schemeClr val="bg1"/>
              </a:solidFill>
              <a:cs typeface="+mn-cs"/>
            </a:endParaRPr>
          </a:p>
        </p:txBody>
      </p:sp>
      <p:sp>
        <p:nvSpPr>
          <p:cNvPr id="2762758" name="Text Box 6"/>
          <p:cNvSpPr txBox="1">
            <a:spLocks noChangeArrowheads="1"/>
          </p:cNvSpPr>
          <p:nvPr/>
        </p:nvSpPr>
        <p:spPr bwMode="auto">
          <a:xfrm>
            <a:off x="2590800" y="914400"/>
            <a:ext cx="2667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lnSpc>
                <a:spcPct val="90000"/>
              </a:lnSpc>
              <a:spcBef>
                <a:spcPct val="50000"/>
              </a:spcBef>
              <a:defRPr/>
            </a:pPr>
            <a:r>
              <a:rPr lang="zh-CN" altLang="en-US" sz="4400" dirty="0" smtClean="0">
                <a:solidFill>
                  <a:srgbClr val="FFFF00"/>
                </a:solidFill>
                <a:effectLst>
                  <a:outerShdw blurRad="38100" dist="38100" dir="2700000" algn="tl">
                    <a:srgbClr val="000000"/>
                  </a:outerShdw>
                </a:effectLst>
                <a:cs typeface="+mn-cs"/>
              </a:rPr>
              <a:t>新人类</a:t>
            </a:r>
            <a:endParaRPr lang="en-US" altLang="en-US" sz="4400" dirty="0" smtClean="0">
              <a:solidFill>
                <a:schemeClr val="bg1"/>
              </a:solidFill>
              <a:effectLst>
                <a:outerShdw blurRad="38100" dist="38100" dir="2700000" algn="tl">
                  <a:srgbClr val="000000"/>
                </a:outerShdw>
              </a:effectLst>
              <a:cs typeface="+mn-cs"/>
            </a:endParaRPr>
          </a:p>
        </p:txBody>
      </p:sp>
      <p:sp>
        <p:nvSpPr>
          <p:cNvPr id="2762759" name="Text Box 7"/>
          <p:cNvSpPr txBox="1">
            <a:spLocks noChangeArrowheads="1"/>
          </p:cNvSpPr>
          <p:nvPr/>
        </p:nvSpPr>
        <p:spPr bwMode="auto">
          <a:xfrm>
            <a:off x="2590800" y="914400"/>
            <a:ext cx="1773238" cy="701675"/>
          </a:xfrm>
          <a:prstGeom prst="rect">
            <a:avLst/>
          </a:prstGeom>
          <a:noFill/>
          <a:ln>
            <a:noFill/>
          </a:ln>
          <a:effectLst>
            <a:outerShdw blurRad="50800" dist="38100" dir="2700000" algn="ctr" rotWithShape="0">
              <a:srgbClr val="000000">
                <a:alpha val="42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lnSpc>
                <a:spcPct val="90000"/>
              </a:lnSpc>
              <a:spcBef>
                <a:spcPct val="50000"/>
              </a:spcBef>
              <a:defRPr/>
            </a:pPr>
            <a:r>
              <a:rPr lang="zh-CN" altLang="en-US" sz="4400" dirty="0" smtClean="0">
                <a:solidFill>
                  <a:srgbClr val="FFFF00"/>
                </a:solidFill>
                <a:effectLst>
                  <a:outerShdw blurRad="38100" dist="38100" dir="2700000" algn="tl">
                    <a:srgbClr val="000000"/>
                  </a:outerShdw>
                </a:effectLst>
                <a:cs typeface="+mn-cs"/>
              </a:rPr>
              <a:t>新猿</a:t>
            </a:r>
            <a:endParaRPr lang="en-US" altLang="en-US" sz="4400" dirty="0" smtClean="0">
              <a:solidFill>
                <a:schemeClr val="bg1"/>
              </a:solidFill>
              <a:effectLst>
                <a:outerShdw blurRad="38100" dist="38100" dir="2700000" algn="tl">
                  <a:srgbClr val="000000"/>
                </a:outerShdw>
              </a:effectLst>
              <a:cs typeface="+mn-cs"/>
            </a:endParaRPr>
          </a:p>
        </p:txBody>
      </p:sp>
      <p:sp>
        <p:nvSpPr>
          <p:cNvPr id="2762760" name="Line 8"/>
          <p:cNvSpPr>
            <a:spLocks noChangeShapeType="1"/>
          </p:cNvSpPr>
          <p:nvPr/>
        </p:nvSpPr>
        <p:spPr bwMode="auto">
          <a:xfrm flipV="1">
            <a:off x="4114800" y="3983038"/>
            <a:ext cx="1447800" cy="152400"/>
          </a:xfrm>
          <a:prstGeom prst="line">
            <a:avLst/>
          </a:prstGeom>
          <a:noFill/>
          <a:ln w="76200">
            <a:solidFill>
              <a:srgbClr val="FFFF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762764" name="Rectangle 12"/>
          <p:cNvSpPr>
            <a:spLocks noGrp="1" noChangeArrowheads="1"/>
          </p:cNvSpPr>
          <p:nvPr>
            <p:ph type="title"/>
          </p:nvPr>
        </p:nvSpPr>
        <p:spPr>
          <a:xfrm>
            <a:off x="457200" y="-685800"/>
            <a:ext cx="5105400" cy="1143000"/>
          </a:xfrm>
        </p:spPr>
        <p:txBody>
          <a:bodyPr/>
          <a:lstStyle/>
          <a:p>
            <a:pPr eaLnBrk="1" hangingPunct="1">
              <a:defRPr/>
            </a:pPr>
            <a:r>
              <a:rPr lang="en-US" sz="1800">
                <a:solidFill>
                  <a:srgbClr val="663300"/>
                </a:solidFill>
                <a:latin typeface="Arial" charset="0"/>
                <a:ea typeface="ＭＳ Ｐゴシック" charset="0"/>
                <a:cs typeface="Arial" charset="0"/>
              </a:rPr>
              <a:t>Lucy</a:t>
            </a:r>
            <a:r>
              <a:rPr lang="fr-FR" altLang="ja-JP" sz="1800">
                <a:solidFill>
                  <a:srgbClr val="663300"/>
                </a:solidFill>
                <a:latin typeface="Arial" charset="0"/>
                <a:ea typeface="ＭＳ Ｐゴシック" charset="0"/>
                <a:cs typeface="Arial" charset="0"/>
              </a:rPr>
              <a:t>'</a:t>
            </a:r>
            <a:r>
              <a:rPr lang="en-US" sz="1800">
                <a:solidFill>
                  <a:srgbClr val="663300"/>
                </a:solidFill>
                <a:latin typeface="Arial" charset="0"/>
                <a:ea typeface="ＭＳ Ｐゴシック" charset="0"/>
                <a:cs typeface="Arial" charset="0"/>
              </a:rPr>
              <a:t>s baby—2006 deception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62756">
                                            <p:txEl>
                                              <p:pRg st="0" end="0"/>
                                            </p:txEl>
                                          </p:spTgt>
                                        </p:tgtEl>
                                        <p:attrNameLst>
                                          <p:attrName>style.visibility</p:attrName>
                                        </p:attrNameLst>
                                      </p:cBhvr>
                                      <p:to>
                                        <p:strVal val="visible"/>
                                      </p:to>
                                    </p:set>
                                    <p:animEffect transition="in" filter="wipe(up)">
                                      <p:cBhvr>
                                        <p:cTn id="7" dur="500"/>
                                        <p:tgtEl>
                                          <p:spTgt spid="27627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62756">
                                            <p:txEl>
                                              <p:pRg st="1" end="1"/>
                                            </p:txEl>
                                          </p:spTgt>
                                        </p:tgtEl>
                                        <p:attrNameLst>
                                          <p:attrName>style.visibility</p:attrName>
                                        </p:attrNameLst>
                                      </p:cBhvr>
                                      <p:to>
                                        <p:strVal val="visible"/>
                                      </p:to>
                                    </p:set>
                                    <p:animEffect transition="in" filter="wipe(up)">
                                      <p:cBhvr>
                                        <p:cTn id="12" dur="500"/>
                                        <p:tgtEl>
                                          <p:spTgt spid="27627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762756">
                                            <p:txEl>
                                              <p:pRg st="2" end="2"/>
                                            </p:txEl>
                                          </p:spTgt>
                                        </p:tgtEl>
                                        <p:attrNameLst>
                                          <p:attrName>style.visibility</p:attrName>
                                        </p:attrNameLst>
                                      </p:cBhvr>
                                      <p:to>
                                        <p:strVal val="visible"/>
                                      </p:to>
                                    </p:set>
                                    <p:animEffect transition="in" filter="wipe(up)">
                                      <p:cBhvr>
                                        <p:cTn id="17" dur="500"/>
                                        <p:tgtEl>
                                          <p:spTgt spid="27627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762760"/>
                                        </p:tgtEl>
                                        <p:attrNameLst>
                                          <p:attrName>style.visibility</p:attrName>
                                        </p:attrNameLst>
                                      </p:cBhvr>
                                      <p:to>
                                        <p:strVal val="visible"/>
                                      </p:to>
                                    </p:set>
                                    <p:animEffect transition="in" filter="wipe(left)">
                                      <p:cBhvr>
                                        <p:cTn id="22" dur="500"/>
                                        <p:tgtEl>
                                          <p:spTgt spid="27627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762756">
                                            <p:txEl>
                                              <p:pRg st="3" end="3"/>
                                            </p:txEl>
                                          </p:spTgt>
                                        </p:tgtEl>
                                        <p:attrNameLst>
                                          <p:attrName>style.visibility</p:attrName>
                                        </p:attrNameLst>
                                      </p:cBhvr>
                                      <p:to>
                                        <p:strVal val="visible"/>
                                      </p:to>
                                    </p:set>
                                    <p:animEffect transition="in" filter="wipe(up)">
                                      <p:cBhvr>
                                        <p:cTn id="27" dur="500"/>
                                        <p:tgtEl>
                                          <p:spTgt spid="276275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762756">
                                            <p:txEl>
                                              <p:pRg st="4" end="4"/>
                                            </p:txEl>
                                          </p:spTgt>
                                        </p:tgtEl>
                                        <p:attrNameLst>
                                          <p:attrName>style.visibility</p:attrName>
                                        </p:attrNameLst>
                                      </p:cBhvr>
                                      <p:to>
                                        <p:strVal val="visible"/>
                                      </p:to>
                                    </p:set>
                                    <p:animEffect transition="in" filter="wipe(up)">
                                      <p:cBhvr>
                                        <p:cTn id="32" dur="500"/>
                                        <p:tgtEl>
                                          <p:spTgt spid="276275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62758"/>
                                        </p:tgtEl>
                                        <p:attrNameLst>
                                          <p:attrName>style.visibility</p:attrName>
                                        </p:attrNameLst>
                                      </p:cBhvr>
                                      <p:to>
                                        <p:strVal val="visible"/>
                                      </p:to>
                                    </p:set>
                                    <p:animEffect transition="in" filter="wipe(left)">
                                      <p:cBhvr>
                                        <p:cTn id="37" dur="500"/>
                                        <p:tgtEl>
                                          <p:spTgt spid="27627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xit" presetSubtype="0" fill="hold" grpId="1" nodeType="clickEffect">
                                  <p:stCondLst>
                                    <p:cond delay="0"/>
                                  </p:stCondLst>
                                  <p:childTnLst>
                                    <p:anim calcmode="lin" valueType="num">
                                      <p:cBhvr>
                                        <p:cTn id="41" dur="500"/>
                                        <p:tgtEl>
                                          <p:spTgt spid="2762758"/>
                                        </p:tgtEl>
                                        <p:attrNameLst>
                                          <p:attrName>ppt_w</p:attrName>
                                        </p:attrNameLst>
                                      </p:cBhvr>
                                      <p:tavLst>
                                        <p:tav tm="0">
                                          <p:val>
                                            <p:strVal val="ppt_w"/>
                                          </p:val>
                                        </p:tav>
                                        <p:tav tm="100000">
                                          <p:val>
                                            <p:fltVal val="0"/>
                                          </p:val>
                                        </p:tav>
                                      </p:tavLst>
                                    </p:anim>
                                    <p:anim calcmode="lin" valueType="num">
                                      <p:cBhvr>
                                        <p:cTn id="42" dur="500"/>
                                        <p:tgtEl>
                                          <p:spTgt spid="2762758"/>
                                        </p:tgtEl>
                                        <p:attrNameLst>
                                          <p:attrName>ppt_h</p:attrName>
                                        </p:attrNameLst>
                                      </p:cBhvr>
                                      <p:tavLst>
                                        <p:tav tm="0">
                                          <p:val>
                                            <p:strVal val="ppt_h"/>
                                          </p:val>
                                        </p:tav>
                                        <p:tav tm="100000">
                                          <p:val>
                                            <p:fltVal val="0"/>
                                          </p:val>
                                        </p:tav>
                                      </p:tavLst>
                                    </p:anim>
                                    <p:animEffect transition="out" filter="fade">
                                      <p:cBhvr>
                                        <p:cTn id="43" dur="500"/>
                                        <p:tgtEl>
                                          <p:spTgt spid="2762758"/>
                                        </p:tgtEl>
                                      </p:cBhvr>
                                    </p:animEffect>
                                    <p:set>
                                      <p:cBhvr>
                                        <p:cTn id="44" dur="1" fill="hold">
                                          <p:stCondLst>
                                            <p:cond delay="499"/>
                                          </p:stCondLst>
                                        </p:cTn>
                                        <p:tgtEl>
                                          <p:spTgt spid="2762758"/>
                                        </p:tgtEl>
                                        <p:attrNameLst>
                                          <p:attrName>style.visibility</p:attrName>
                                        </p:attrNameLst>
                                      </p:cBhvr>
                                      <p:to>
                                        <p:strVal val="hidden"/>
                                      </p:to>
                                    </p:set>
                                  </p:childTnLst>
                                </p:cTn>
                              </p:par>
                            </p:childTnLst>
                          </p:cTn>
                        </p:par>
                        <p:par>
                          <p:cTn id="45" fill="hold" nodeType="afterGroup">
                            <p:stCondLst>
                              <p:cond delay="500"/>
                            </p:stCondLst>
                            <p:childTnLst>
                              <p:par>
                                <p:cTn id="46" presetID="53" presetClass="entr" presetSubtype="0" fill="hold" grpId="0" nodeType="afterEffect">
                                  <p:stCondLst>
                                    <p:cond delay="0"/>
                                  </p:stCondLst>
                                  <p:childTnLst>
                                    <p:set>
                                      <p:cBhvr>
                                        <p:cTn id="47" dur="1" fill="hold">
                                          <p:stCondLst>
                                            <p:cond delay="0"/>
                                          </p:stCondLst>
                                        </p:cTn>
                                        <p:tgtEl>
                                          <p:spTgt spid="2762759"/>
                                        </p:tgtEl>
                                        <p:attrNameLst>
                                          <p:attrName>style.visibility</p:attrName>
                                        </p:attrNameLst>
                                      </p:cBhvr>
                                      <p:to>
                                        <p:strVal val="visible"/>
                                      </p:to>
                                    </p:set>
                                    <p:anim calcmode="lin" valueType="num">
                                      <p:cBhvr>
                                        <p:cTn id="48" dur="500" fill="hold"/>
                                        <p:tgtEl>
                                          <p:spTgt spid="2762759"/>
                                        </p:tgtEl>
                                        <p:attrNameLst>
                                          <p:attrName>ppt_w</p:attrName>
                                        </p:attrNameLst>
                                      </p:cBhvr>
                                      <p:tavLst>
                                        <p:tav tm="0">
                                          <p:val>
                                            <p:fltVal val="0"/>
                                          </p:val>
                                        </p:tav>
                                        <p:tav tm="100000">
                                          <p:val>
                                            <p:strVal val="#ppt_w"/>
                                          </p:val>
                                        </p:tav>
                                      </p:tavLst>
                                    </p:anim>
                                    <p:anim calcmode="lin" valueType="num">
                                      <p:cBhvr>
                                        <p:cTn id="49" dur="500" fill="hold"/>
                                        <p:tgtEl>
                                          <p:spTgt spid="2762759"/>
                                        </p:tgtEl>
                                        <p:attrNameLst>
                                          <p:attrName>ppt_h</p:attrName>
                                        </p:attrNameLst>
                                      </p:cBhvr>
                                      <p:tavLst>
                                        <p:tav tm="0">
                                          <p:val>
                                            <p:fltVal val="0"/>
                                          </p:val>
                                        </p:tav>
                                        <p:tav tm="100000">
                                          <p:val>
                                            <p:strVal val="#ppt_h"/>
                                          </p:val>
                                        </p:tav>
                                      </p:tavLst>
                                    </p:anim>
                                    <p:animEffect transition="in" filter="fade">
                                      <p:cBhvr>
                                        <p:cTn id="50" dur="500"/>
                                        <p:tgtEl>
                                          <p:spTgt spid="2762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2758" grpId="0"/>
      <p:bldP spid="2762758" grpId="1"/>
      <p:bldP spid="276275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368642" name="Picture 2" descr="Lucy's baby skelton 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381000"/>
            <a:ext cx="29527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2764" name="Rectangle 12"/>
          <p:cNvSpPr>
            <a:spLocks noGrp="1" noChangeArrowheads="1"/>
          </p:cNvSpPr>
          <p:nvPr>
            <p:ph type="title"/>
          </p:nvPr>
        </p:nvSpPr>
        <p:spPr>
          <a:xfrm>
            <a:off x="457200" y="-685800"/>
            <a:ext cx="5105400" cy="1143000"/>
          </a:xfrm>
        </p:spPr>
        <p:txBody>
          <a:bodyPr/>
          <a:lstStyle/>
          <a:p>
            <a:pPr eaLnBrk="1" hangingPunct="1">
              <a:defRPr/>
            </a:pPr>
            <a:r>
              <a:rPr lang="en-US" sz="1800">
                <a:solidFill>
                  <a:srgbClr val="663300"/>
                </a:solidFill>
                <a:latin typeface="Arial" charset="0"/>
                <a:ea typeface="ＭＳ Ｐゴシック" charset="0"/>
                <a:cs typeface="Arial" charset="0"/>
              </a:rPr>
              <a:t>Lucy</a:t>
            </a:r>
            <a:r>
              <a:rPr lang="fr-FR" altLang="ja-JP" sz="1800">
                <a:solidFill>
                  <a:srgbClr val="663300"/>
                </a:solidFill>
                <a:latin typeface="Arial" charset="0"/>
                <a:ea typeface="ＭＳ Ｐゴシック" charset="0"/>
                <a:cs typeface="Arial" charset="0"/>
              </a:rPr>
              <a:t>'</a:t>
            </a:r>
            <a:r>
              <a:rPr lang="en-US" sz="1800">
                <a:solidFill>
                  <a:srgbClr val="663300"/>
                </a:solidFill>
                <a:latin typeface="Arial" charset="0"/>
                <a:ea typeface="ＭＳ Ｐゴシック" charset="0"/>
                <a:cs typeface="Arial" charset="0"/>
              </a:rPr>
              <a:t>s baby—2006 deception</a:t>
            </a:r>
          </a:p>
        </p:txBody>
      </p:sp>
      <p:sp>
        <p:nvSpPr>
          <p:cNvPr id="13" name="Text Box 10"/>
          <p:cNvSpPr txBox="1">
            <a:spLocks noChangeArrowheads="1"/>
          </p:cNvSpPr>
          <p:nvPr/>
        </p:nvSpPr>
        <p:spPr bwMode="auto">
          <a:xfrm>
            <a:off x="228600" y="381000"/>
            <a:ext cx="5334000" cy="5032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a:spcBef>
                <a:spcPct val="50000"/>
              </a:spcBef>
              <a:defRPr/>
            </a:pPr>
            <a:endParaRPr lang="en-US" sz="6600" smtClean="0">
              <a:solidFill>
                <a:srgbClr val="FFFF00"/>
              </a:solidFill>
            </a:endParaRPr>
          </a:p>
          <a:p>
            <a:pPr algn="ctr">
              <a:spcBef>
                <a:spcPct val="50000"/>
              </a:spcBef>
              <a:defRPr/>
            </a:pPr>
            <a:r>
              <a:rPr lang="zh-CN" altLang="en-US" sz="6600" smtClean="0">
                <a:solidFill>
                  <a:srgbClr val="FFFF00"/>
                </a:solidFill>
              </a:rPr>
              <a:t>人猿</a:t>
            </a:r>
            <a:r>
              <a:rPr lang="en-US" altLang="zh-CN" sz="6600" smtClean="0">
                <a:solidFill>
                  <a:srgbClr val="FFFF00"/>
                </a:solidFill>
              </a:rPr>
              <a:t/>
            </a:r>
            <a:br>
              <a:rPr lang="en-US" altLang="zh-CN" sz="6600" smtClean="0">
                <a:solidFill>
                  <a:srgbClr val="FFFF00"/>
                </a:solidFill>
              </a:rPr>
            </a:br>
            <a:r>
              <a:rPr lang="zh-CN" altLang="en-US" sz="6600" smtClean="0">
                <a:solidFill>
                  <a:srgbClr val="FFFF00"/>
                </a:solidFill>
              </a:rPr>
              <a:t>骗局</a:t>
            </a:r>
            <a:r>
              <a:rPr lang="en-US" sz="3800" smtClean="0">
                <a:solidFill>
                  <a:srgbClr val="FFFF00"/>
                </a:solidFill>
              </a:rPr>
              <a:t> </a:t>
            </a:r>
          </a:p>
          <a:p>
            <a:pPr algn="ctr">
              <a:spcBef>
                <a:spcPct val="50000"/>
              </a:spcBef>
              <a:defRPr/>
            </a:pPr>
            <a:r>
              <a:rPr lang="en-US" sz="3800" smtClean="0">
                <a:solidFill>
                  <a:srgbClr val="FFFF00"/>
                </a:solidFill>
              </a:rPr>
              <a:t> </a:t>
            </a:r>
            <a:endParaRPr lang="en-US" sz="2200" smtClean="0">
              <a:solidFill>
                <a:srgbClr val="FFFF00"/>
              </a:solidFill>
            </a:endParaRPr>
          </a:p>
          <a:p>
            <a:pPr algn="ctr">
              <a:spcBef>
                <a:spcPct val="50000"/>
              </a:spcBef>
              <a:defRPr/>
            </a:pPr>
            <a:endParaRPr lang="en-US" sz="2200" smtClean="0">
              <a:solidFill>
                <a:srgbClr val="FFFF00"/>
              </a:solidFill>
            </a:endParaRPr>
          </a:p>
        </p:txBody>
      </p:sp>
      <p:sp>
        <p:nvSpPr>
          <p:cNvPr id="14" name="Line 11"/>
          <p:cNvSpPr>
            <a:spLocks noChangeShapeType="1"/>
          </p:cNvSpPr>
          <p:nvPr/>
        </p:nvSpPr>
        <p:spPr bwMode="auto">
          <a:xfrm>
            <a:off x="914400" y="1752600"/>
            <a:ext cx="3962400" cy="0"/>
          </a:xfrm>
          <a:prstGeom prst="line">
            <a:avLst/>
          </a:prstGeom>
          <a:noFill/>
          <a:ln w="254000">
            <a:solidFill>
              <a:srgbClr val="FFFF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7" name="Text Box 5"/>
          <p:cNvSpPr txBox="1">
            <a:spLocks noChangeArrowheads="1"/>
          </p:cNvSpPr>
          <p:nvPr/>
        </p:nvSpPr>
        <p:spPr bwMode="auto">
          <a:xfrm>
            <a:off x="4572000" y="6126163"/>
            <a:ext cx="4648200" cy="7699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2200" dirty="0">
                <a:solidFill>
                  <a:schemeClr val="bg1"/>
                </a:solidFill>
                <a:cs typeface="+mn-cs"/>
              </a:rPr>
              <a:t>www.sciam.com</a:t>
            </a:r>
            <a:r>
              <a:rPr lang="zh-CN" altLang="en-US" sz="2200" dirty="0">
                <a:solidFill>
                  <a:schemeClr val="bg1"/>
                </a:solidFill>
                <a:cs typeface="+mn-cs"/>
              </a:rPr>
              <a:t> （科学美国人）， </a:t>
            </a:r>
            <a:r>
              <a:rPr lang="en-US" altLang="zh-CN" sz="2200" dirty="0">
                <a:solidFill>
                  <a:schemeClr val="bg1"/>
                </a:solidFill>
                <a:cs typeface="+mn-cs"/>
              </a:rPr>
              <a:t>2006</a:t>
            </a:r>
            <a:r>
              <a:rPr lang="zh-CN" altLang="en-US" sz="2200" dirty="0">
                <a:solidFill>
                  <a:schemeClr val="bg1"/>
                </a:solidFill>
                <a:cs typeface="+mn-cs"/>
              </a:rPr>
              <a:t>年</a:t>
            </a:r>
            <a:r>
              <a:rPr lang="en-US" altLang="zh-CN" sz="2200" dirty="0">
                <a:solidFill>
                  <a:schemeClr val="bg1"/>
                </a:solidFill>
                <a:cs typeface="+mn-cs"/>
              </a:rPr>
              <a:t>9</a:t>
            </a:r>
            <a:r>
              <a:rPr lang="zh-CN" altLang="en-US" sz="2200" dirty="0">
                <a:solidFill>
                  <a:schemeClr val="bg1"/>
                </a:solidFill>
                <a:cs typeface="+mn-cs"/>
              </a:rPr>
              <a:t>月</a:t>
            </a:r>
            <a:r>
              <a:rPr lang="en-US" altLang="zh-CN" sz="2200" dirty="0">
                <a:solidFill>
                  <a:schemeClr val="bg1"/>
                </a:solidFill>
                <a:cs typeface="+mn-cs"/>
              </a:rPr>
              <a:t>20</a:t>
            </a:r>
            <a:r>
              <a:rPr lang="zh-CN" altLang="en-US" sz="2200" dirty="0">
                <a:solidFill>
                  <a:schemeClr val="bg1"/>
                </a:solidFill>
                <a:cs typeface="+mn-cs"/>
              </a:rPr>
              <a:t>日</a:t>
            </a:r>
            <a:endParaRPr lang="en-US" sz="2200" dirty="0">
              <a:solidFill>
                <a:schemeClr val="bg1"/>
              </a:solidFill>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4944898" name="Rectangle 2"/>
          <p:cNvSpPr>
            <a:spLocks noGrp="1" noChangeArrowheads="1"/>
          </p:cNvSpPr>
          <p:nvPr>
            <p:ph type="title"/>
          </p:nvPr>
        </p:nvSpPr>
        <p:spPr>
          <a:xfrm>
            <a:off x="0" y="495300"/>
            <a:ext cx="9144000" cy="701675"/>
          </a:xfrm>
          <a:effectLst>
            <a:outerShdw blurRad="63500" dist="38099" dir="2700000" algn="ctr" rotWithShape="0">
              <a:schemeClr val="tx1">
                <a:alpha val="74997"/>
              </a:schemeClr>
            </a:outerShdw>
          </a:effectLst>
        </p:spPr>
        <p:txBody>
          <a:bodyPr>
            <a:spAutoFit/>
          </a:bodyPr>
          <a:lstStyle/>
          <a:p>
            <a:pPr>
              <a:lnSpc>
                <a:spcPct val="90000"/>
              </a:lnSpc>
              <a:spcBef>
                <a:spcPct val="100000"/>
              </a:spcBef>
              <a:defRPr/>
            </a:pPr>
            <a:r>
              <a:rPr lang="zh-CN" altLang="en-US" b="1" kern="1200" dirty="0" smtClean="0">
                <a:solidFill>
                  <a:srgbClr val="FFFF00"/>
                </a:solidFill>
                <a:cs typeface="+mn-cs"/>
              </a:rPr>
              <a:t>如何造人猿</a:t>
            </a:r>
            <a:endParaRPr lang="en-US" b="1" kern="1200" dirty="0">
              <a:solidFill>
                <a:srgbClr val="FFFF00"/>
              </a:solidFill>
              <a:cs typeface="+mn-cs"/>
            </a:endParaRPr>
          </a:p>
        </p:txBody>
      </p:sp>
      <p:sp>
        <p:nvSpPr>
          <p:cNvPr id="4944902" name="Text Box 6"/>
          <p:cNvSpPr txBox="1">
            <a:spLocks noChangeArrowheads="1"/>
          </p:cNvSpPr>
          <p:nvPr/>
        </p:nvSpPr>
        <p:spPr bwMode="auto">
          <a:xfrm>
            <a:off x="762000" y="1981200"/>
            <a:ext cx="76200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spcBef>
                <a:spcPct val="50000"/>
              </a:spcBef>
              <a:defRPr/>
            </a:pPr>
            <a:r>
              <a:rPr lang="en-US" altLang="en-US" sz="3200" dirty="0" smtClean="0">
                <a:solidFill>
                  <a:schemeClr val="bg1"/>
                </a:solidFill>
                <a:effectLst>
                  <a:outerShdw blurRad="38100" dist="38100" dir="2700000" algn="tl">
                    <a:srgbClr val="000000"/>
                  </a:outerShdw>
                </a:effectLst>
                <a:cs typeface="+mn-cs"/>
              </a:rPr>
              <a:t>1.  </a:t>
            </a:r>
            <a:r>
              <a:rPr lang="zh-CN" altLang="en-US" sz="3200" dirty="0" smtClean="0">
                <a:solidFill>
                  <a:schemeClr val="bg1"/>
                </a:solidFill>
                <a:effectLst>
                  <a:outerShdw blurRad="38100" dist="38100" dir="2700000" algn="tl">
                    <a:srgbClr val="000000"/>
                  </a:outerShdw>
                </a:effectLst>
                <a:cs typeface="+mn-cs"/>
              </a:rPr>
              <a:t>一些人骨 </a:t>
            </a:r>
            <a:r>
              <a:rPr lang="en-US" altLang="en-US" sz="3200" dirty="0" smtClean="0">
                <a:solidFill>
                  <a:schemeClr val="bg1"/>
                </a:solidFill>
                <a:effectLst>
                  <a:outerShdw blurRad="38100" dist="38100" dir="2700000" algn="tl">
                    <a:srgbClr val="000000"/>
                  </a:outerShdw>
                </a:effectLst>
                <a:cs typeface="+mn-cs"/>
              </a:rPr>
              <a:t>+ </a:t>
            </a:r>
            <a:r>
              <a:rPr lang="zh-CN" altLang="en-US" sz="3200" dirty="0" smtClean="0">
                <a:solidFill>
                  <a:srgbClr val="00FF00"/>
                </a:solidFill>
                <a:effectLst>
                  <a:outerShdw blurRad="38100" dist="38100" dir="2700000" algn="tl">
                    <a:srgbClr val="000000"/>
                  </a:outerShdw>
                </a:effectLst>
                <a:cs typeface="+mn-cs"/>
              </a:rPr>
              <a:t>想象力</a:t>
            </a:r>
            <a:r>
              <a:rPr lang="zh-CN" altLang="en-US" sz="3200" dirty="0">
                <a:solidFill>
                  <a:schemeClr val="bg1"/>
                </a:solidFill>
                <a:effectLst>
                  <a:outerShdw blurRad="38100" dist="38100" dir="2700000" algn="tl">
                    <a:srgbClr val="000000"/>
                  </a:outerShdw>
                </a:effectLst>
                <a:cs typeface="+mn-cs"/>
              </a:rPr>
              <a:t> </a:t>
            </a:r>
            <a:r>
              <a:rPr lang="en-US" altLang="en-US" sz="3200" dirty="0" smtClean="0">
                <a:solidFill>
                  <a:schemeClr val="bg1"/>
                </a:solidFill>
                <a:effectLst>
                  <a:outerShdw blurRad="38100" dist="38100" dir="2700000" algn="tl">
                    <a:srgbClr val="000000"/>
                  </a:outerShdw>
                </a:effectLst>
                <a:cs typeface="+mn-cs"/>
              </a:rPr>
              <a:t>= </a:t>
            </a:r>
            <a:r>
              <a:rPr lang="zh-CN" altLang="en-US" sz="3200" dirty="0" smtClean="0">
                <a:solidFill>
                  <a:schemeClr val="bg1"/>
                </a:solidFill>
                <a:effectLst>
                  <a:outerShdw blurRad="38100" dist="38100" dir="2700000" algn="tl">
                    <a:srgbClr val="000000"/>
                  </a:outerShdw>
                </a:effectLst>
                <a:cs typeface="+mn-cs"/>
              </a:rPr>
              <a:t>人猿</a:t>
            </a:r>
            <a:endParaRPr lang="en-US" altLang="zh-CN" sz="3200" dirty="0" smtClean="0">
              <a:solidFill>
                <a:schemeClr val="bg1"/>
              </a:solidFill>
              <a:effectLst>
                <a:outerShdw blurRad="38100" dist="38100" dir="2700000" algn="tl">
                  <a:srgbClr val="000000"/>
                </a:outerShdw>
              </a:effectLst>
              <a:cs typeface="+mn-cs"/>
            </a:endParaRPr>
          </a:p>
          <a:p>
            <a:pPr eaLnBrk="1" hangingPunct="1">
              <a:spcBef>
                <a:spcPct val="50000"/>
              </a:spcBef>
              <a:defRPr/>
            </a:pPr>
            <a:r>
              <a:rPr lang="en-US" altLang="en-US" sz="3200" dirty="0" smtClean="0">
                <a:solidFill>
                  <a:schemeClr val="bg1"/>
                </a:solidFill>
                <a:effectLst>
                  <a:outerShdw blurRad="38100" dist="38100" dir="2700000" algn="tl">
                    <a:srgbClr val="000000"/>
                  </a:outerShdw>
                </a:effectLst>
                <a:cs typeface="+mn-cs"/>
              </a:rPr>
              <a:t>2.  </a:t>
            </a:r>
            <a:r>
              <a:rPr lang="zh-CN" altLang="en-US" sz="3200" dirty="0" smtClean="0">
                <a:solidFill>
                  <a:schemeClr val="bg1"/>
                </a:solidFill>
                <a:effectLst>
                  <a:outerShdw blurRad="38100" dist="38100" dir="2700000" algn="tl">
                    <a:srgbClr val="000000"/>
                  </a:outerShdw>
                </a:effectLst>
                <a:cs typeface="+mn-cs"/>
              </a:rPr>
              <a:t>一些猿（？）骨</a:t>
            </a:r>
            <a:r>
              <a:rPr lang="en-US" altLang="en-US" sz="3200" dirty="0" smtClean="0">
                <a:solidFill>
                  <a:schemeClr val="bg1"/>
                </a:solidFill>
                <a:effectLst>
                  <a:outerShdw blurRad="38100" dist="38100" dir="2700000" algn="tl">
                    <a:srgbClr val="000000"/>
                  </a:outerShdw>
                </a:effectLst>
                <a:cs typeface="+mn-cs"/>
              </a:rPr>
              <a:t> + </a:t>
            </a:r>
            <a:r>
              <a:rPr lang="zh-CN" altLang="en-US" sz="3200" dirty="0" smtClean="0">
                <a:solidFill>
                  <a:srgbClr val="00FF00"/>
                </a:solidFill>
                <a:effectLst>
                  <a:outerShdw blurRad="38100" dist="38100" dir="2700000" algn="tl">
                    <a:srgbClr val="000000"/>
                  </a:outerShdw>
                </a:effectLst>
                <a:cs typeface="+mn-cs"/>
              </a:rPr>
              <a:t>想象力 </a:t>
            </a:r>
            <a:r>
              <a:rPr lang="en-US" altLang="en-US" sz="3200" dirty="0" smtClean="0">
                <a:solidFill>
                  <a:schemeClr val="bg1"/>
                </a:solidFill>
                <a:effectLst>
                  <a:outerShdw blurRad="38100" dist="38100" dir="2700000" algn="tl">
                    <a:srgbClr val="000000"/>
                  </a:outerShdw>
                </a:effectLst>
                <a:cs typeface="+mn-cs"/>
              </a:rPr>
              <a:t>= </a:t>
            </a:r>
            <a:r>
              <a:rPr lang="zh-CN" altLang="en-US" sz="3200" dirty="0" smtClean="0">
                <a:solidFill>
                  <a:schemeClr val="bg1"/>
                </a:solidFill>
                <a:effectLst>
                  <a:outerShdw blurRad="38100" dist="38100" dir="2700000" algn="tl">
                    <a:srgbClr val="000000"/>
                  </a:outerShdw>
                </a:effectLst>
                <a:cs typeface="+mn-cs"/>
              </a:rPr>
              <a:t>人猿</a:t>
            </a:r>
            <a:endParaRPr lang="en-US" altLang="en-US" sz="3200" dirty="0" smtClean="0">
              <a:solidFill>
                <a:schemeClr val="bg1"/>
              </a:solidFill>
              <a:effectLst>
                <a:outerShdw blurRad="38100" dist="38100" dir="2700000" algn="tl">
                  <a:srgbClr val="000000"/>
                </a:outerShdw>
              </a:effectLst>
              <a:cs typeface="+mn-cs"/>
            </a:endParaRPr>
          </a:p>
          <a:p>
            <a:pPr eaLnBrk="1" hangingPunct="1">
              <a:spcBef>
                <a:spcPct val="50000"/>
              </a:spcBef>
              <a:defRPr/>
            </a:pPr>
            <a:r>
              <a:rPr lang="en-US" altLang="en-US" sz="3200" dirty="0" smtClean="0">
                <a:solidFill>
                  <a:schemeClr val="bg1"/>
                </a:solidFill>
                <a:effectLst>
                  <a:outerShdw blurRad="38100" dist="38100" dir="2700000" algn="tl">
                    <a:srgbClr val="000000"/>
                  </a:outerShdw>
                </a:effectLst>
                <a:cs typeface="+mn-cs"/>
              </a:rPr>
              <a:t>3.  </a:t>
            </a:r>
            <a:r>
              <a:rPr lang="zh-CN" altLang="en-US" sz="3200" dirty="0" smtClean="0">
                <a:solidFill>
                  <a:schemeClr val="bg1"/>
                </a:solidFill>
                <a:effectLst>
                  <a:outerShdw blurRad="38100" dist="38100" dir="2700000" algn="tl">
                    <a:srgbClr val="000000"/>
                  </a:outerShdw>
                </a:effectLst>
                <a:cs typeface="+mn-cs"/>
              </a:rPr>
              <a:t>一些猿骨 </a:t>
            </a:r>
            <a:r>
              <a:rPr lang="en-US" altLang="en-US" sz="3200" dirty="0" smtClean="0">
                <a:solidFill>
                  <a:schemeClr val="bg1"/>
                </a:solidFill>
                <a:effectLst>
                  <a:outerShdw blurRad="38100" dist="38100" dir="2700000" algn="tl">
                    <a:srgbClr val="000000"/>
                  </a:outerShdw>
                </a:effectLst>
                <a:cs typeface="+mn-cs"/>
              </a:rPr>
              <a:t>+ </a:t>
            </a:r>
            <a:r>
              <a:rPr lang="zh-CN" altLang="en-US" sz="3200" dirty="0" smtClean="0">
                <a:solidFill>
                  <a:schemeClr val="bg1"/>
                </a:solidFill>
                <a:effectLst>
                  <a:outerShdw blurRad="38100" dist="38100" dir="2700000" algn="tl">
                    <a:srgbClr val="000000"/>
                  </a:outerShdw>
                </a:effectLst>
                <a:cs typeface="+mn-cs"/>
              </a:rPr>
              <a:t>一些人骨</a:t>
            </a:r>
            <a:r>
              <a:rPr lang="en-US" altLang="en-US" sz="3200" dirty="0" smtClean="0">
                <a:solidFill>
                  <a:schemeClr val="bg1"/>
                </a:solidFill>
                <a:effectLst>
                  <a:outerShdw blurRad="38100" dist="38100" dir="2700000" algn="tl">
                    <a:srgbClr val="000000"/>
                  </a:outerShdw>
                </a:effectLst>
                <a:cs typeface="+mn-cs"/>
              </a:rPr>
              <a:t> + </a:t>
            </a:r>
            <a:r>
              <a:rPr lang="zh-CN" altLang="en-US" sz="3200" dirty="0" smtClean="0">
                <a:solidFill>
                  <a:srgbClr val="00FF00"/>
                </a:solidFill>
                <a:effectLst>
                  <a:outerShdw blurRad="38100" dist="38100" dir="2700000" algn="tl">
                    <a:srgbClr val="000000"/>
                  </a:outerShdw>
                </a:effectLst>
                <a:cs typeface="+mn-cs"/>
              </a:rPr>
              <a:t>想象力</a:t>
            </a:r>
            <a:r>
              <a:rPr lang="en-US" altLang="en-US" sz="3200" dirty="0" smtClean="0">
                <a:solidFill>
                  <a:schemeClr val="bg1"/>
                </a:solidFill>
                <a:effectLst>
                  <a:outerShdw blurRad="38100" dist="38100" dir="2700000" algn="tl">
                    <a:srgbClr val="000000"/>
                  </a:outerShdw>
                </a:effectLst>
                <a:cs typeface="+mn-cs"/>
              </a:rPr>
              <a:t>= </a:t>
            </a:r>
            <a:r>
              <a:rPr lang="zh-CN" altLang="en-US" sz="3200" dirty="0" smtClean="0">
                <a:solidFill>
                  <a:schemeClr val="bg1"/>
                </a:solidFill>
                <a:effectLst>
                  <a:outerShdw blurRad="38100" dist="38100" dir="2700000" algn="tl">
                    <a:srgbClr val="000000"/>
                  </a:outerShdw>
                </a:effectLst>
                <a:cs typeface="+mn-cs"/>
              </a:rPr>
              <a:t>人猿</a:t>
            </a:r>
            <a:endParaRPr lang="en-US" altLang="en-US" sz="3200" dirty="0" smtClean="0">
              <a:effectLst>
                <a:outerShdw blurRad="38100" dist="38100" dir="2700000" algn="tl">
                  <a:srgbClr val="FFFFFF"/>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44902">
                                            <p:txEl>
                                              <p:pRg st="0" end="0"/>
                                            </p:txEl>
                                          </p:spTgt>
                                        </p:tgtEl>
                                        <p:attrNameLst>
                                          <p:attrName>style.visibility</p:attrName>
                                        </p:attrNameLst>
                                      </p:cBhvr>
                                      <p:to>
                                        <p:strVal val="visible"/>
                                      </p:to>
                                    </p:set>
                                    <p:animEffect transition="in" filter="wipe(left)">
                                      <p:cBhvr>
                                        <p:cTn id="7" dur="500"/>
                                        <p:tgtEl>
                                          <p:spTgt spid="49449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44902">
                                            <p:txEl>
                                              <p:pRg st="1" end="1"/>
                                            </p:txEl>
                                          </p:spTgt>
                                        </p:tgtEl>
                                        <p:attrNameLst>
                                          <p:attrName>style.visibility</p:attrName>
                                        </p:attrNameLst>
                                      </p:cBhvr>
                                      <p:to>
                                        <p:strVal val="visible"/>
                                      </p:to>
                                    </p:set>
                                    <p:animEffect transition="in" filter="wipe(left)">
                                      <p:cBhvr>
                                        <p:cTn id="12" dur="500"/>
                                        <p:tgtEl>
                                          <p:spTgt spid="49449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944902">
                                            <p:txEl>
                                              <p:pRg st="2" end="2"/>
                                            </p:txEl>
                                          </p:spTgt>
                                        </p:tgtEl>
                                        <p:attrNameLst>
                                          <p:attrName>style.visibility</p:attrName>
                                        </p:attrNameLst>
                                      </p:cBhvr>
                                      <p:to>
                                        <p:strVal val="visible"/>
                                      </p:to>
                                    </p:set>
                                    <p:animEffect transition="in" filter="wipe(left)">
                                      <p:cBhvr>
                                        <p:cTn id="17" dur="500"/>
                                        <p:tgtEl>
                                          <p:spTgt spid="49449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34"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137523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375238" name="Text Box 6"/>
          <p:cNvSpPr txBox="1">
            <a:spLocks noChangeArrowheads="1"/>
          </p:cNvSpPr>
          <p:nvPr/>
        </p:nvSpPr>
        <p:spPr bwMode="auto">
          <a:xfrm>
            <a:off x="152400" y="1905000"/>
            <a:ext cx="9144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zh-CN" altLang="en-US" sz="7200" dirty="0">
                <a:solidFill>
                  <a:srgbClr val="FFFF00"/>
                </a:solidFill>
                <a:cs typeface="+mn-cs"/>
              </a:rPr>
              <a:t>圣经说什么？</a:t>
            </a:r>
            <a:endParaRPr lang="en-US" sz="7200"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457200" y="-990600"/>
            <a:ext cx="8229600" cy="1143000"/>
          </a:xfrm>
        </p:spPr>
        <p:txBody>
          <a:bodyPr/>
          <a:lstStyle/>
          <a:p>
            <a:pPr eaLnBrk="1" hangingPunct="1">
              <a:defRPr/>
            </a:pPr>
            <a:r>
              <a:rPr lang="zh-CN" altLang="en-US">
                <a:solidFill>
                  <a:srgbClr val="000066"/>
                </a:solidFill>
                <a:latin typeface="Arial" charset="0"/>
                <a:ea typeface="ＭＳ Ｐゴシック" charset="0"/>
                <a:cs typeface="Arial" charset="0"/>
              </a:rPr>
              <a:t>人</a:t>
            </a:r>
            <a:r>
              <a:rPr lang="en-US" altLang="zh-CN">
                <a:solidFill>
                  <a:srgbClr val="000066"/>
                </a:solidFill>
                <a:latin typeface="Arial" charset="0"/>
                <a:ea typeface="ＭＳ Ｐゴシック" charset="0"/>
                <a:cs typeface="Arial" charset="0"/>
              </a:rPr>
              <a:t>—</a:t>
            </a:r>
            <a:r>
              <a:rPr lang="zh-CN" altLang="en-US">
                <a:solidFill>
                  <a:srgbClr val="000066"/>
                </a:solidFill>
                <a:latin typeface="Arial" charset="0"/>
                <a:ea typeface="ＭＳ Ｐゴシック" charset="0"/>
                <a:cs typeface="Arial" charset="0"/>
              </a:rPr>
              <a:t>超自然和独特</a:t>
            </a:r>
            <a:endParaRPr lang="en-US">
              <a:solidFill>
                <a:srgbClr val="000066"/>
              </a:solidFill>
              <a:latin typeface="Arial" charset="0"/>
              <a:ea typeface="ＭＳ Ｐゴシック" charset="0"/>
              <a:cs typeface="Arial" charset="0"/>
            </a:endParaRPr>
          </a:p>
        </p:txBody>
      </p:sp>
      <p:sp>
        <p:nvSpPr>
          <p:cNvPr id="873475" name="Text Box 3"/>
          <p:cNvSpPr txBox="1">
            <a:spLocks noChangeArrowheads="1"/>
          </p:cNvSpPr>
          <p:nvPr/>
        </p:nvSpPr>
        <p:spPr bwMode="auto">
          <a:xfrm>
            <a:off x="838200" y="841375"/>
            <a:ext cx="7467600" cy="42465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zh-CN" altLang="en-US" sz="5400" smtClean="0">
                <a:solidFill>
                  <a:schemeClr val="bg1"/>
                </a:solidFill>
                <a:cs typeface="Arial" charset="0"/>
              </a:rPr>
              <a:t>人的被造与其它生物比起来是</a:t>
            </a:r>
            <a:endParaRPr lang="en-US" altLang="zh-CN" sz="5400" smtClean="0">
              <a:solidFill>
                <a:schemeClr val="bg1"/>
              </a:solidFill>
              <a:cs typeface="Arial" charset="0"/>
            </a:endParaRPr>
          </a:p>
          <a:p>
            <a:pPr algn="ctr" eaLnBrk="1" hangingPunct="1">
              <a:defRPr/>
            </a:pPr>
            <a:r>
              <a:rPr lang="zh-CN" altLang="en-US" sz="5400" smtClean="0">
                <a:solidFill>
                  <a:srgbClr val="FFFF00"/>
                </a:solidFill>
                <a:cs typeface="Arial" charset="0"/>
              </a:rPr>
              <a:t>超自然</a:t>
            </a:r>
            <a:r>
              <a:rPr lang="en-US" sz="5400" smtClean="0">
                <a:solidFill>
                  <a:schemeClr val="bg1"/>
                </a:solidFill>
                <a:cs typeface="Arial" charset="0"/>
              </a:rPr>
              <a:t> </a:t>
            </a:r>
          </a:p>
          <a:p>
            <a:pPr algn="ctr" eaLnBrk="1" hangingPunct="1">
              <a:defRPr/>
            </a:pPr>
            <a:r>
              <a:rPr lang="zh-CN" altLang="en-US" sz="5400" smtClean="0">
                <a:solidFill>
                  <a:schemeClr val="bg1"/>
                </a:solidFill>
                <a:cs typeface="Arial" charset="0"/>
              </a:rPr>
              <a:t>和</a:t>
            </a:r>
            <a:endParaRPr lang="en-US" sz="5400" smtClean="0">
              <a:solidFill>
                <a:schemeClr val="bg1"/>
              </a:solidFill>
              <a:cs typeface="Arial" charset="0"/>
            </a:endParaRPr>
          </a:p>
          <a:p>
            <a:pPr algn="ctr" eaLnBrk="1" hangingPunct="1">
              <a:defRPr/>
            </a:pPr>
            <a:r>
              <a:rPr lang="zh-CN" altLang="en-US" sz="5400" smtClean="0">
                <a:solidFill>
                  <a:srgbClr val="FFFF00"/>
                </a:solidFill>
                <a:cs typeface="Arial" charset="0"/>
              </a:rPr>
              <a:t>独特的。</a:t>
            </a:r>
            <a:endParaRPr lang="en-US" sz="5400" smtClean="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4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Stott 1981—pre-Adamites 1</a:t>
            </a:r>
          </a:p>
        </p:txBody>
      </p:sp>
      <p:pic>
        <p:nvPicPr>
          <p:cNvPr id="376834"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44" name="Text Box 4"/>
          <p:cNvSpPr txBox="1">
            <a:spLocks noChangeArrowheads="1"/>
          </p:cNvSpPr>
          <p:nvPr/>
        </p:nvSpPr>
        <p:spPr bwMode="auto">
          <a:xfrm>
            <a:off x="838200" y="627063"/>
            <a:ext cx="74676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defRPr/>
            </a:pPr>
            <a:r>
              <a:rPr lang="zh-CN" altLang="en-US" sz="4000" smtClean="0">
                <a:solidFill>
                  <a:schemeClr val="bg1"/>
                </a:solidFill>
                <a:effectLst>
                  <a:outerShdw blurRad="38100" dist="38100" dir="2700000" algn="tl">
                    <a:srgbClr val="808080"/>
                  </a:outerShdw>
                </a:effectLst>
              </a:rPr>
              <a:t>“似乎要亚当的历史性与至少一些（有神论）的进化论理论和解是完全可能的。事实上，许多圣经为根基的基督徒是相信这一点的，相信他们不是完全抵触的。</a:t>
            </a:r>
            <a:endParaRPr lang="en-US" altLang="zh-CN" sz="4000" smtClean="0">
              <a:solidFill>
                <a:schemeClr val="bg1"/>
              </a:solidFill>
              <a:effectLst>
                <a:outerShdw blurRad="38100" dist="38100" dir="2700000" algn="tl">
                  <a:srgbClr val="808080"/>
                </a:outerShdw>
              </a:effectLst>
            </a:endParaRPr>
          </a:p>
          <a:p>
            <a:pPr>
              <a:defRPr/>
            </a:pPr>
            <a:r>
              <a:rPr lang="zh-CN" altLang="en-US" sz="4000" smtClean="0">
                <a:solidFill>
                  <a:schemeClr val="bg1"/>
                </a:solidFill>
                <a:effectLst>
                  <a:outerShdw blurRad="38100" dist="38100" dir="2700000" algn="tl">
                    <a:srgbClr val="808080"/>
                  </a:outerShdw>
                </a:effectLst>
              </a:rPr>
              <a:t>要断言第一对人是 因悖逆而犯罪的历史性是一件事；”</a:t>
            </a:r>
            <a:endParaRPr lang="en-US" altLang="ja-JP" sz="4000" smtClean="0">
              <a:solidFill>
                <a:schemeClr val="bg1"/>
              </a:solidFill>
              <a:effectLst>
                <a:outerShdw blurRad="38100" dist="38100" dir="2700000" algn="tl">
                  <a:srgbClr val="808080"/>
                </a:outerShdw>
              </a:effectLst>
            </a:endParaRPr>
          </a:p>
        </p:txBody>
      </p:sp>
      <p:sp>
        <p:nvSpPr>
          <p:cNvPr id="4874245" name="Text Box 5"/>
          <p:cNvSpPr txBox="1">
            <a:spLocks noChangeArrowheads="1"/>
          </p:cNvSpPr>
          <p:nvPr/>
        </p:nvSpPr>
        <p:spPr bwMode="auto">
          <a:xfrm>
            <a:off x="838200" y="5486400"/>
            <a:ext cx="76200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defRPr/>
            </a:pPr>
            <a:r>
              <a:rPr lang="zh-CN" altLang="en-US" sz="2200" smtClean="0">
                <a:solidFill>
                  <a:schemeClr val="bg1"/>
                </a:solidFill>
                <a:cs typeface="Arial" charset="0"/>
              </a:rPr>
              <a:t>约翰</a:t>
            </a:r>
            <a:r>
              <a:rPr lang="en-US" altLang="zh-CN" sz="2200" smtClean="0">
                <a:solidFill>
                  <a:schemeClr val="bg1"/>
                </a:solidFill>
                <a:cs typeface="Arial" charset="0"/>
              </a:rPr>
              <a:t>·</a:t>
            </a:r>
            <a:r>
              <a:rPr lang="zh-CN" altLang="en-US" sz="2200" smtClean="0">
                <a:solidFill>
                  <a:schemeClr val="bg1"/>
                </a:solidFill>
                <a:cs typeface="Arial" charset="0"/>
              </a:rPr>
              <a:t>斯托得，引述于查普曼</a:t>
            </a:r>
            <a:r>
              <a:rPr lang="en-US" altLang="zh-CN" sz="2200" smtClean="0">
                <a:solidFill>
                  <a:schemeClr val="bg1"/>
                </a:solidFill>
                <a:cs typeface="Arial" charset="0"/>
              </a:rPr>
              <a:t>·</a:t>
            </a:r>
            <a:r>
              <a:rPr lang="zh-CN" altLang="en-US" sz="2200" smtClean="0">
                <a:solidFill>
                  <a:schemeClr val="bg1"/>
                </a:solidFill>
                <a:cs typeface="Arial" charset="0"/>
              </a:rPr>
              <a:t>柯林，</a:t>
            </a:r>
            <a:r>
              <a:rPr lang="en-US" sz="2200" i="1" smtClean="0">
                <a:solidFill>
                  <a:schemeClr val="bg1"/>
                </a:solidFill>
                <a:cs typeface="Arial" charset="0"/>
              </a:rPr>
              <a:t>The Case for Christianity</a:t>
            </a:r>
            <a:r>
              <a:rPr lang="en-US" sz="2200" smtClean="0">
                <a:solidFill>
                  <a:schemeClr val="bg1"/>
                </a:solidFill>
                <a:cs typeface="Arial" charset="0"/>
              </a:rPr>
              <a:t> (Grand Rapids: Eerdmans, 1981), </a:t>
            </a:r>
            <a:r>
              <a:rPr lang="en-US" altLang="zh-CN" sz="2200" smtClean="0">
                <a:solidFill>
                  <a:schemeClr val="bg1"/>
                </a:solidFill>
                <a:cs typeface="Arial" charset="0"/>
              </a:rPr>
              <a:t>130</a:t>
            </a:r>
            <a:r>
              <a:rPr lang="zh-CN" altLang="en-US" sz="2200" smtClean="0">
                <a:solidFill>
                  <a:schemeClr val="bg1"/>
                </a:solidFill>
                <a:cs typeface="Arial" charset="0"/>
              </a:rPr>
              <a:t>页。</a:t>
            </a:r>
            <a:endParaRPr lang="en-US" sz="2200"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pPr eaLnBrk="1" hangingPunct="1">
              <a:defRPr/>
            </a:pPr>
            <a:r>
              <a:rPr lang="en-US" smtClean="0">
                <a:cs typeface="+mj-cs"/>
              </a:rPr>
              <a:t>National Geographic cover, August 2002</a:t>
            </a:r>
          </a:p>
        </p:txBody>
      </p:sp>
      <p:sp>
        <p:nvSpPr>
          <p:cNvPr id="340996" name="Text Box 4"/>
          <p:cNvSpPr txBox="1">
            <a:spLocks noChangeArrowheads="1"/>
          </p:cNvSpPr>
          <p:nvPr/>
        </p:nvSpPr>
        <p:spPr bwMode="auto">
          <a:xfrm>
            <a:off x="5638800" y="533400"/>
            <a:ext cx="2743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altLang="zh-CN" sz="4000" dirty="0">
                <a:solidFill>
                  <a:schemeClr val="bg1"/>
                </a:solidFill>
              </a:rPr>
              <a:t>2002</a:t>
            </a:r>
            <a:r>
              <a:rPr lang="zh-CN" altLang="en-US" sz="4000" dirty="0">
                <a:solidFill>
                  <a:schemeClr val="bg1"/>
                </a:solidFill>
              </a:rPr>
              <a:t>年</a:t>
            </a:r>
            <a:r>
              <a:rPr lang="en-US" altLang="zh-CN" sz="4000" dirty="0">
                <a:solidFill>
                  <a:schemeClr val="bg1"/>
                </a:solidFill>
              </a:rPr>
              <a:t>8</a:t>
            </a:r>
            <a:r>
              <a:rPr lang="zh-CN" altLang="en-US" sz="4000" dirty="0">
                <a:solidFill>
                  <a:schemeClr val="bg1"/>
                </a:solidFill>
              </a:rPr>
              <a:t>月</a:t>
            </a:r>
            <a:endParaRPr lang="en-US" sz="4000" dirty="0">
              <a:solidFill>
                <a:schemeClr val="bg1"/>
              </a:solidFill>
            </a:endParaRPr>
          </a:p>
        </p:txBody>
      </p:sp>
      <p:pic>
        <p:nvPicPr>
          <p:cNvPr id="340998" name="Picture 6" descr="Human evol--Nat Geog Aug 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381000"/>
            <a:ext cx="4191000" cy="6096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Text Box 6"/>
          <p:cNvSpPr txBox="1">
            <a:spLocks noChangeArrowheads="1"/>
          </p:cNvSpPr>
          <p:nvPr/>
        </p:nvSpPr>
        <p:spPr bwMode="auto">
          <a:xfrm>
            <a:off x="5867400" y="2681288"/>
            <a:ext cx="2819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dirty="0">
                <a:solidFill>
                  <a:srgbClr val="FFFFFF"/>
                </a:solidFill>
              </a:rPr>
              <a:t>THE FIRST PIONEER?</a:t>
            </a:r>
          </a:p>
        </p:txBody>
      </p:sp>
      <p:sp>
        <p:nvSpPr>
          <p:cNvPr id="6" name="Text Box 6"/>
          <p:cNvSpPr txBox="1">
            <a:spLocks noChangeArrowheads="1"/>
          </p:cNvSpPr>
          <p:nvPr/>
        </p:nvSpPr>
        <p:spPr bwMode="auto">
          <a:xfrm>
            <a:off x="5867400" y="3962400"/>
            <a:ext cx="28194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FFFFFF"/>
                </a:solidFill>
              </a:rPr>
              <a:t>A new find shakes the human family tree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629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Stott 1981—pre-Adamites 1</a:t>
            </a:r>
          </a:p>
        </p:txBody>
      </p:sp>
      <p:pic>
        <p:nvPicPr>
          <p:cNvPr id="378882"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6292" name="Text Box 4"/>
          <p:cNvSpPr txBox="1">
            <a:spLocks noChangeArrowheads="1"/>
          </p:cNvSpPr>
          <p:nvPr/>
        </p:nvSpPr>
        <p:spPr bwMode="auto">
          <a:xfrm>
            <a:off x="914400" y="809625"/>
            <a:ext cx="45720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defRPr/>
            </a:pPr>
            <a:r>
              <a:rPr lang="zh-CN" altLang="en-US" sz="3600" smtClean="0">
                <a:solidFill>
                  <a:schemeClr val="bg1"/>
                </a:solidFill>
                <a:effectLst>
                  <a:outerShdw blurRad="38100" dist="38100" dir="2700000" algn="tl">
                    <a:srgbClr val="808080"/>
                  </a:outerShdw>
                </a:effectLst>
              </a:rPr>
              <a:t>“否认所有的进化并断言万事的创造的分类与独特，包括近似人类的生物和亚当的身体又是另外一件事。”</a:t>
            </a:r>
            <a:endParaRPr lang="en-US" sz="3600" smtClean="0">
              <a:solidFill>
                <a:schemeClr val="bg1"/>
              </a:solidFill>
              <a:effectLst>
                <a:outerShdw blurRad="38100" dist="38100" dir="2700000" algn="tl">
                  <a:srgbClr val="808080"/>
                </a:outerShdw>
              </a:effectLst>
            </a:endParaRPr>
          </a:p>
        </p:txBody>
      </p:sp>
      <p:pic>
        <p:nvPicPr>
          <p:cNvPr id="378884" name="Picture 6" descr="John Sto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838200"/>
            <a:ext cx="261937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38200" y="5486400"/>
            <a:ext cx="76200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defRPr/>
            </a:pPr>
            <a:r>
              <a:rPr lang="zh-CN" altLang="en-US" sz="2200" smtClean="0">
                <a:solidFill>
                  <a:schemeClr val="bg1"/>
                </a:solidFill>
                <a:cs typeface="Arial" charset="0"/>
              </a:rPr>
              <a:t>约翰</a:t>
            </a:r>
            <a:r>
              <a:rPr lang="en-US" altLang="zh-CN" sz="2200" smtClean="0">
                <a:solidFill>
                  <a:schemeClr val="bg1"/>
                </a:solidFill>
                <a:cs typeface="Arial" charset="0"/>
              </a:rPr>
              <a:t>·</a:t>
            </a:r>
            <a:r>
              <a:rPr lang="zh-CN" altLang="en-US" sz="2200" smtClean="0">
                <a:solidFill>
                  <a:schemeClr val="bg1"/>
                </a:solidFill>
                <a:cs typeface="Arial" charset="0"/>
              </a:rPr>
              <a:t>斯托得，引述于查普曼</a:t>
            </a:r>
            <a:r>
              <a:rPr lang="en-US" altLang="zh-CN" sz="2200" smtClean="0">
                <a:solidFill>
                  <a:schemeClr val="bg1"/>
                </a:solidFill>
                <a:cs typeface="Arial" charset="0"/>
              </a:rPr>
              <a:t>·</a:t>
            </a:r>
            <a:r>
              <a:rPr lang="zh-CN" altLang="en-US" sz="2200" smtClean="0">
                <a:solidFill>
                  <a:schemeClr val="bg1"/>
                </a:solidFill>
                <a:cs typeface="Arial" charset="0"/>
              </a:rPr>
              <a:t>柯林，</a:t>
            </a:r>
            <a:r>
              <a:rPr lang="en-US" sz="2200" i="1" smtClean="0">
                <a:solidFill>
                  <a:schemeClr val="bg1"/>
                </a:solidFill>
                <a:cs typeface="Arial" charset="0"/>
              </a:rPr>
              <a:t>The Case for Christianity</a:t>
            </a:r>
            <a:r>
              <a:rPr lang="en-US" sz="2200" smtClean="0">
                <a:solidFill>
                  <a:schemeClr val="bg1"/>
                </a:solidFill>
                <a:cs typeface="Arial" charset="0"/>
              </a:rPr>
              <a:t> (Grand Rapids: Eerdmans, 1981), </a:t>
            </a:r>
            <a:r>
              <a:rPr lang="en-US" altLang="zh-CN" sz="2200" smtClean="0">
                <a:solidFill>
                  <a:schemeClr val="bg1"/>
                </a:solidFill>
                <a:cs typeface="Arial" charset="0"/>
              </a:rPr>
              <a:t>130</a:t>
            </a:r>
            <a:r>
              <a:rPr lang="zh-CN" altLang="en-US" sz="2200" smtClean="0">
                <a:solidFill>
                  <a:schemeClr val="bg1"/>
                </a:solidFill>
                <a:cs typeface="Arial" charset="0"/>
              </a:rPr>
              <a:t>页。</a:t>
            </a:r>
            <a:endParaRPr lang="en-US" sz="2200"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833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Stott 1981—pre-Adamites 2</a:t>
            </a:r>
          </a:p>
        </p:txBody>
      </p:sp>
      <p:pic>
        <p:nvPicPr>
          <p:cNvPr id="380930"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8340" name="Text Box 4"/>
          <p:cNvSpPr txBox="1">
            <a:spLocks noChangeArrowheads="1"/>
          </p:cNvSpPr>
          <p:nvPr/>
        </p:nvSpPr>
        <p:spPr bwMode="auto">
          <a:xfrm>
            <a:off x="914400" y="703263"/>
            <a:ext cx="7315200" cy="3786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z="4000" smtClean="0">
                <a:solidFill>
                  <a:schemeClr val="bg1"/>
                </a:solidFill>
              </a:rPr>
              <a:t>“这个建议（因它不比这更多）对我不像是违背圣经因此当神以祂自己的形象造人的时候，祂所做的是在当时似乎生存着的‘原始人’的一个身上印出祂自己的形象。”</a:t>
            </a:r>
            <a:endParaRPr lang="en-US" sz="4000" smtClean="0">
              <a:solidFill>
                <a:schemeClr val="bg1"/>
              </a:solidFill>
            </a:endParaRPr>
          </a:p>
        </p:txBody>
      </p:sp>
      <p:sp>
        <p:nvSpPr>
          <p:cNvPr id="4878341" name="Text Box 5"/>
          <p:cNvSpPr txBox="1">
            <a:spLocks noChangeArrowheads="1"/>
          </p:cNvSpPr>
          <p:nvPr/>
        </p:nvSpPr>
        <p:spPr bwMode="auto">
          <a:xfrm>
            <a:off x="5029200" y="5943600"/>
            <a:ext cx="32766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sz="2400" dirty="0">
                <a:solidFill>
                  <a:schemeClr val="bg1"/>
                </a:solidFill>
                <a:cs typeface="+mn-cs"/>
              </a:rPr>
              <a:t>斯托得</a:t>
            </a:r>
            <a:r>
              <a:rPr lang="en-US" sz="2400" dirty="0">
                <a:solidFill>
                  <a:schemeClr val="bg1"/>
                </a:solidFill>
                <a:cs typeface="+mn-cs"/>
              </a:rPr>
              <a:t> (1981), </a:t>
            </a:r>
            <a:r>
              <a:rPr lang="en-US" altLang="zh-CN" sz="2400" dirty="0">
                <a:solidFill>
                  <a:schemeClr val="bg1"/>
                </a:solidFill>
                <a:cs typeface="+mn-cs"/>
              </a:rPr>
              <a:t>130</a:t>
            </a:r>
            <a:r>
              <a:rPr lang="zh-CN" altLang="en-US" sz="2400" dirty="0">
                <a:solidFill>
                  <a:schemeClr val="bg1"/>
                </a:solidFill>
                <a:cs typeface="+mn-cs"/>
              </a:rPr>
              <a:t>页。</a:t>
            </a:r>
            <a:endParaRPr lang="en-US" sz="2400"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038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Stott 1981—pre-Adamites 2</a:t>
            </a:r>
          </a:p>
        </p:txBody>
      </p:sp>
      <p:pic>
        <p:nvPicPr>
          <p:cNvPr id="382978"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0388" name="Text Box 4"/>
          <p:cNvSpPr txBox="1">
            <a:spLocks noChangeArrowheads="1"/>
          </p:cNvSpPr>
          <p:nvPr/>
        </p:nvSpPr>
        <p:spPr bwMode="auto">
          <a:xfrm>
            <a:off x="5029200" y="5943600"/>
            <a:ext cx="32766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sz="2400" dirty="0">
                <a:solidFill>
                  <a:schemeClr val="bg1"/>
                </a:solidFill>
                <a:cs typeface="+mn-cs"/>
              </a:rPr>
              <a:t>斯托得</a:t>
            </a:r>
            <a:r>
              <a:rPr lang="en-US" sz="2400" dirty="0">
                <a:solidFill>
                  <a:schemeClr val="bg1"/>
                </a:solidFill>
                <a:cs typeface="+mn-cs"/>
              </a:rPr>
              <a:t> (1981), </a:t>
            </a:r>
            <a:r>
              <a:rPr lang="en-US" altLang="zh-CN" sz="2400" dirty="0">
                <a:solidFill>
                  <a:schemeClr val="bg1"/>
                </a:solidFill>
                <a:cs typeface="+mn-cs"/>
              </a:rPr>
              <a:t>130</a:t>
            </a:r>
            <a:r>
              <a:rPr lang="zh-CN" altLang="en-US" sz="2400" dirty="0">
                <a:solidFill>
                  <a:schemeClr val="bg1"/>
                </a:solidFill>
                <a:cs typeface="+mn-cs"/>
              </a:rPr>
              <a:t>页。</a:t>
            </a:r>
            <a:endParaRPr lang="en-US" sz="2400" dirty="0">
              <a:solidFill>
                <a:schemeClr val="bg1"/>
              </a:solidFill>
              <a:cs typeface="+mn-cs"/>
            </a:endParaRPr>
          </a:p>
        </p:txBody>
      </p:sp>
      <p:sp>
        <p:nvSpPr>
          <p:cNvPr id="4880389" name="Text Box 5"/>
          <p:cNvSpPr txBox="1">
            <a:spLocks noChangeArrowheads="1"/>
          </p:cNvSpPr>
          <p:nvPr/>
        </p:nvSpPr>
        <p:spPr bwMode="auto">
          <a:xfrm>
            <a:off x="838200" y="914400"/>
            <a:ext cx="7391400" cy="3170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z="4000" smtClean="0">
                <a:solidFill>
                  <a:schemeClr val="bg1"/>
                </a:solidFill>
              </a:rPr>
              <a:t>“以一个非科学者踌躇着地说，”斯托得继续表明他倾向亚当之前原始人，在解剖学上与现代人是无法分辨的但没有上帝的形象的观念。</a:t>
            </a:r>
            <a:endParaRPr lang="en-US" sz="400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457200" y="-990600"/>
            <a:ext cx="8229600" cy="1143000"/>
          </a:xfrm>
        </p:spPr>
        <p:txBody>
          <a:bodyPr/>
          <a:lstStyle/>
          <a:p>
            <a:pPr eaLnBrk="1" hangingPunct="1">
              <a:defRPr/>
            </a:pPr>
            <a:r>
              <a:rPr lang="zh-CN" altLang="en-US">
                <a:solidFill>
                  <a:srgbClr val="000066"/>
                </a:solidFill>
                <a:latin typeface="Arial" charset="0"/>
                <a:ea typeface="ＭＳ Ｐゴシック" charset="0"/>
                <a:cs typeface="Arial" charset="0"/>
              </a:rPr>
              <a:t>人</a:t>
            </a:r>
            <a:r>
              <a:rPr lang="en-US" altLang="zh-CN">
                <a:solidFill>
                  <a:srgbClr val="000066"/>
                </a:solidFill>
                <a:latin typeface="Arial" charset="0"/>
                <a:ea typeface="ＭＳ Ｐゴシック" charset="0"/>
                <a:cs typeface="Arial" charset="0"/>
              </a:rPr>
              <a:t>—</a:t>
            </a:r>
            <a:r>
              <a:rPr lang="zh-CN" altLang="en-US">
                <a:solidFill>
                  <a:srgbClr val="000066"/>
                </a:solidFill>
                <a:latin typeface="Arial" charset="0"/>
                <a:ea typeface="ＭＳ Ｐゴシック" charset="0"/>
                <a:cs typeface="Arial" charset="0"/>
              </a:rPr>
              <a:t>超自然和独特</a:t>
            </a:r>
            <a:endParaRPr lang="en-US">
              <a:solidFill>
                <a:srgbClr val="000066"/>
              </a:solidFill>
              <a:latin typeface="Arial" charset="0"/>
              <a:ea typeface="ＭＳ Ｐゴシック" charset="0"/>
              <a:cs typeface="Arial" charset="0"/>
            </a:endParaRPr>
          </a:p>
        </p:txBody>
      </p:sp>
      <p:sp>
        <p:nvSpPr>
          <p:cNvPr id="873475" name="Text Box 3"/>
          <p:cNvSpPr txBox="1">
            <a:spLocks noChangeArrowheads="1"/>
          </p:cNvSpPr>
          <p:nvPr/>
        </p:nvSpPr>
        <p:spPr bwMode="auto">
          <a:xfrm>
            <a:off x="838200" y="841375"/>
            <a:ext cx="7467600" cy="42465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zh-CN" altLang="en-US" sz="5400" smtClean="0">
                <a:solidFill>
                  <a:srgbClr val="FFFFFF"/>
                </a:solidFill>
                <a:cs typeface="Arial" charset="0"/>
              </a:rPr>
              <a:t>人的被造与其它生物比起来是</a:t>
            </a:r>
            <a:endParaRPr lang="en-US" altLang="zh-CN" sz="5400" smtClean="0">
              <a:solidFill>
                <a:srgbClr val="FFFFFF"/>
              </a:solidFill>
              <a:cs typeface="Arial" charset="0"/>
            </a:endParaRPr>
          </a:p>
          <a:p>
            <a:pPr algn="ctr" eaLnBrk="1" hangingPunct="1">
              <a:defRPr/>
            </a:pPr>
            <a:r>
              <a:rPr lang="zh-CN" altLang="en-US" sz="5400" smtClean="0">
                <a:solidFill>
                  <a:srgbClr val="FFFF00"/>
                </a:solidFill>
                <a:cs typeface="Arial" charset="0"/>
              </a:rPr>
              <a:t>超自然</a:t>
            </a:r>
            <a:r>
              <a:rPr lang="en-US" sz="5400" smtClean="0">
                <a:solidFill>
                  <a:srgbClr val="FFFFFF"/>
                </a:solidFill>
                <a:cs typeface="Arial" charset="0"/>
              </a:rPr>
              <a:t> </a:t>
            </a:r>
          </a:p>
          <a:p>
            <a:pPr algn="ctr" eaLnBrk="1" hangingPunct="1">
              <a:defRPr/>
            </a:pPr>
            <a:r>
              <a:rPr lang="zh-CN" altLang="en-US" sz="5400" smtClean="0">
                <a:solidFill>
                  <a:srgbClr val="FFFFFF"/>
                </a:solidFill>
                <a:cs typeface="Arial" charset="0"/>
              </a:rPr>
              <a:t>和</a:t>
            </a:r>
            <a:endParaRPr lang="en-US" sz="5400" smtClean="0">
              <a:solidFill>
                <a:srgbClr val="FFFFFF"/>
              </a:solidFill>
              <a:cs typeface="Arial" charset="0"/>
            </a:endParaRPr>
          </a:p>
          <a:p>
            <a:pPr algn="ctr" eaLnBrk="1" hangingPunct="1">
              <a:defRPr/>
            </a:pPr>
            <a:r>
              <a:rPr lang="zh-CN" altLang="en-US" sz="5400" smtClean="0">
                <a:solidFill>
                  <a:srgbClr val="FFFF00"/>
                </a:solidFill>
                <a:cs typeface="Arial" charset="0"/>
              </a:rPr>
              <a:t>独特的。</a:t>
            </a:r>
            <a:endParaRPr lang="en-US" sz="5400" smtClean="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2418" name="Rectangle 2"/>
          <p:cNvSpPr>
            <a:spLocks noGrp="1" noChangeArrowheads="1"/>
          </p:cNvSpPr>
          <p:nvPr>
            <p:ph type="title"/>
          </p:nvPr>
        </p:nvSpPr>
        <p:spPr>
          <a:xfrm>
            <a:off x="457200" y="381000"/>
            <a:ext cx="8229600" cy="1143000"/>
          </a:xfrm>
        </p:spPr>
        <p:txBody>
          <a:bodyPr/>
          <a:lstStyle/>
          <a:p>
            <a:pPr eaLnBrk="1" hangingPunct="1">
              <a:defRPr/>
            </a:pPr>
            <a:r>
              <a:rPr lang="en-US" sz="5400" b="1" dirty="0" smtClean="0">
                <a:solidFill>
                  <a:schemeClr val="bg1"/>
                </a:solidFill>
              </a:rPr>
              <a:t>Gen. 1:27 NAS no ha</a:t>
            </a:r>
            <a:r>
              <a:rPr lang="fr-FR" altLang="ja-JP" sz="5400" b="1" dirty="0" smtClean="0">
                <a:solidFill>
                  <a:schemeClr val="bg1"/>
                </a:solidFill>
              </a:rPr>
              <a:t>'</a:t>
            </a:r>
            <a:r>
              <a:rPr lang="en-US" sz="5400" b="1" dirty="0" err="1" smtClean="0">
                <a:solidFill>
                  <a:schemeClr val="bg1"/>
                </a:solidFill>
              </a:rPr>
              <a:t>adam</a:t>
            </a:r>
            <a:endParaRPr lang="en-US" sz="5400" b="1" dirty="0" smtClean="0">
              <a:solidFill>
                <a:schemeClr val="bg1"/>
              </a:solidFill>
            </a:endParaRPr>
          </a:p>
        </p:txBody>
      </p:sp>
      <p:pic>
        <p:nvPicPr>
          <p:cNvPr id="38707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2420" name="Text Box 4"/>
          <p:cNvSpPr txBox="1">
            <a:spLocks noChangeArrowheads="1"/>
          </p:cNvSpPr>
          <p:nvPr/>
        </p:nvSpPr>
        <p:spPr bwMode="auto">
          <a:xfrm>
            <a:off x="914400" y="1673225"/>
            <a:ext cx="7391400" cy="1754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600" dirty="0">
                <a:solidFill>
                  <a:schemeClr val="bg1"/>
                </a:solidFill>
                <a:cs typeface="+mn-cs"/>
              </a:rPr>
              <a:t>神照着自己的形象创造人；就是</a:t>
            </a:r>
            <a:r>
              <a:rPr lang="zh-CN" altLang="en-US" sz="3600" dirty="0">
                <a:solidFill>
                  <a:srgbClr val="FFFF00"/>
                </a:solidFill>
                <a:cs typeface="+mn-cs"/>
              </a:rPr>
              <a:t>照着神的形象</a:t>
            </a:r>
            <a:r>
              <a:rPr lang="zh-CN" altLang="en-US" sz="3600" dirty="0">
                <a:solidFill>
                  <a:schemeClr val="bg1"/>
                </a:solidFill>
                <a:cs typeface="+mn-cs"/>
              </a:rPr>
              <a:t>创造了他；他所创造的有男有女。</a:t>
            </a:r>
            <a:endParaRPr lang="en-US" sz="3600" dirty="0">
              <a:solidFill>
                <a:schemeClr val="bg1"/>
              </a:solidFill>
              <a:cs typeface="+mn-cs"/>
            </a:endParaRPr>
          </a:p>
        </p:txBody>
      </p:sp>
      <p:sp>
        <p:nvSpPr>
          <p:cNvPr id="505242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创世记</a:t>
            </a:r>
            <a:r>
              <a:rPr lang="en-US" sz="5400" dirty="0">
                <a:solidFill>
                  <a:srgbClr val="00FF00"/>
                </a:solidFill>
                <a:cs typeface="+mn-cs"/>
              </a:rPr>
              <a:t>1:27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6626"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solidFill>
                  <a:schemeClr val="bg1"/>
                </a:solidFill>
              </a:rPr>
              <a:t>1 Cor 15:39 NAS</a:t>
            </a:r>
          </a:p>
        </p:txBody>
      </p:sp>
      <p:pic>
        <p:nvPicPr>
          <p:cNvPr id="38912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6628" name="Text Box 4"/>
          <p:cNvSpPr txBox="1">
            <a:spLocks noChangeArrowheads="1"/>
          </p:cNvSpPr>
          <p:nvPr/>
        </p:nvSpPr>
        <p:spPr bwMode="auto">
          <a:xfrm>
            <a:off x="914400" y="1782763"/>
            <a:ext cx="7391400" cy="1754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600" dirty="0">
                <a:solidFill>
                  <a:schemeClr val="bg1"/>
                </a:solidFill>
                <a:cs typeface="+mn-cs"/>
              </a:rPr>
              <a:t>而且各种身体也都不一样，</a:t>
            </a:r>
            <a:r>
              <a:rPr lang="zh-CN" altLang="en-US" sz="3600" dirty="0">
                <a:solidFill>
                  <a:srgbClr val="FFFF00"/>
                </a:solidFill>
                <a:cs typeface="+mn-cs"/>
              </a:rPr>
              <a:t>人有人的身体</a:t>
            </a:r>
            <a:r>
              <a:rPr lang="zh-CN" altLang="en-US" sz="3600" dirty="0">
                <a:solidFill>
                  <a:schemeClr val="bg1"/>
                </a:solidFill>
                <a:cs typeface="+mn-cs"/>
              </a:rPr>
              <a:t>，</a:t>
            </a:r>
            <a:r>
              <a:rPr lang="en-US" sz="3600" dirty="0">
                <a:solidFill>
                  <a:schemeClr val="bg1"/>
                </a:solidFill>
                <a:cs typeface="+mn-cs"/>
              </a:rPr>
              <a:t> </a:t>
            </a:r>
            <a:r>
              <a:rPr lang="zh-CN" altLang="en-US" sz="3600" dirty="0">
                <a:solidFill>
                  <a:schemeClr val="bg1"/>
                </a:solidFill>
                <a:cs typeface="+mn-cs"/>
              </a:rPr>
              <a:t>兽有兽的身体，鸟有鸟的身体，鱼有鱼的身体。</a:t>
            </a:r>
            <a:endParaRPr lang="en-US" sz="3600" dirty="0">
              <a:solidFill>
                <a:schemeClr val="bg1"/>
              </a:solidFill>
              <a:cs typeface="+mn-cs"/>
            </a:endParaRPr>
          </a:p>
        </p:txBody>
      </p:sp>
      <p:sp>
        <p:nvSpPr>
          <p:cNvPr id="5786629"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哥林多前书</a:t>
            </a:r>
            <a:r>
              <a:rPr lang="en-US" sz="5400" dirty="0">
                <a:solidFill>
                  <a:srgbClr val="00FF00"/>
                </a:solidFill>
                <a:cs typeface="+mn-cs"/>
              </a:rPr>
              <a:t>1</a:t>
            </a:r>
            <a:r>
              <a:rPr lang="en-US" altLang="zh-CN" sz="5400" dirty="0">
                <a:solidFill>
                  <a:srgbClr val="00FF00"/>
                </a:solidFill>
                <a:cs typeface="+mn-cs"/>
              </a:rPr>
              <a:t>5</a:t>
            </a:r>
            <a:r>
              <a:rPr lang="en-US" sz="5400" dirty="0">
                <a:solidFill>
                  <a:srgbClr val="00FF00"/>
                </a:solidFill>
                <a:cs typeface="+mn-cs"/>
              </a:rPr>
              <a:t>:39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6114" name="Rectangle 2"/>
          <p:cNvSpPr>
            <a:spLocks noGrp="1" noChangeArrowheads="1"/>
          </p:cNvSpPr>
          <p:nvPr>
            <p:ph type="title"/>
          </p:nvPr>
        </p:nvSpPr>
        <p:spPr/>
        <p:txBody>
          <a:bodyPr/>
          <a:lstStyle/>
          <a:p>
            <a:pPr eaLnBrk="1" hangingPunct="1">
              <a:defRPr/>
            </a:pPr>
            <a:r>
              <a:rPr lang="en-US" smtClean="0"/>
              <a:t>Gen. 2:7 NAS</a:t>
            </a:r>
          </a:p>
        </p:txBody>
      </p:sp>
      <p:pic>
        <p:nvPicPr>
          <p:cNvPr id="391170"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6116" name="Text Box 4"/>
          <p:cNvSpPr txBox="1">
            <a:spLocks noChangeArrowheads="1"/>
          </p:cNvSpPr>
          <p:nvPr/>
        </p:nvSpPr>
        <p:spPr bwMode="auto">
          <a:xfrm>
            <a:off x="838200" y="1981200"/>
            <a:ext cx="7391400" cy="1754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3600" dirty="0">
                <a:solidFill>
                  <a:schemeClr val="bg1"/>
                </a:solidFill>
                <a:cs typeface="+mn-cs"/>
              </a:rPr>
              <a:t>耶和华　神用</a:t>
            </a:r>
            <a:r>
              <a:rPr lang="zh-CN" altLang="en-US" sz="3600" dirty="0">
                <a:solidFill>
                  <a:srgbClr val="FFFF00"/>
                </a:solidFill>
                <a:cs typeface="+mn-cs"/>
              </a:rPr>
              <a:t>地上的尘土</a:t>
            </a:r>
            <a:r>
              <a:rPr lang="zh-CN" altLang="en-US" sz="3600" dirty="0">
                <a:solidFill>
                  <a:schemeClr val="bg1"/>
                </a:solidFill>
                <a:cs typeface="+mn-cs"/>
              </a:rPr>
              <a:t>造成人形，把生气吹进他的鼻孔里，那人就成了有</a:t>
            </a:r>
            <a:r>
              <a:rPr lang="zh-CN" altLang="en-US" sz="3600" dirty="0">
                <a:solidFill>
                  <a:srgbClr val="FFFF00"/>
                </a:solidFill>
                <a:cs typeface="+mn-cs"/>
              </a:rPr>
              <a:t>生命的活人。</a:t>
            </a:r>
            <a:endParaRPr lang="en-US" sz="3600" dirty="0">
              <a:solidFill>
                <a:schemeClr val="bg1"/>
              </a:solidFill>
              <a:cs typeface="+mn-cs"/>
            </a:endParaRPr>
          </a:p>
        </p:txBody>
      </p:sp>
      <p:sp>
        <p:nvSpPr>
          <p:cNvPr id="4186117" name="Text Box 5"/>
          <p:cNvSpPr txBox="1">
            <a:spLocks noChangeArrowheads="1"/>
          </p:cNvSpPr>
          <p:nvPr/>
        </p:nvSpPr>
        <p:spPr bwMode="auto">
          <a:xfrm>
            <a:off x="0" y="47625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创世记</a:t>
            </a:r>
            <a:r>
              <a:rPr lang="en-US" sz="5400" dirty="0">
                <a:solidFill>
                  <a:srgbClr val="00FF00"/>
                </a:solidFill>
                <a:cs typeface="+mn-cs"/>
              </a:rPr>
              <a:t>2:7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3666" name="Rectangle 2"/>
          <p:cNvSpPr>
            <a:spLocks noGrp="1" noChangeArrowheads="1"/>
          </p:cNvSpPr>
          <p:nvPr>
            <p:ph type="title"/>
          </p:nvPr>
        </p:nvSpPr>
        <p:spPr/>
        <p:txBody>
          <a:bodyPr/>
          <a:lstStyle/>
          <a:p>
            <a:pPr eaLnBrk="1" hangingPunct="1">
              <a:defRPr/>
            </a:pPr>
            <a:r>
              <a:rPr lang="en-US" smtClean="0"/>
              <a:t>Genesis 2:7 diagrams NAS</a:t>
            </a:r>
          </a:p>
        </p:txBody>
      </p:sp>
      <p:pic>
        <p:nvPicPr>
          <p:cNvPr id="39321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3668"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圣经</a:t>
            </a:r>
            <a:endParaRPr lang="en-US" sz="5400" dirty="0">
              <a:solidFill>
                <a:srgbClr val="00FF00"/>
              </a:solidFill>
              <a:cs typeface="+mn-cs"/>
            </a:endParaRPr>
          </a:p>
        </p:txBody>
      </p:sp>
      <p:sp>
        <p:nvSpPr>
          <p:cNvPr id="5873669" name="Text Box 5"/>
          <p:cNvSpPr txBox="1">
            <a:spLocks noChangeArrowheads="1"/>
          </p:cNvSpPr>
          <p:nvPr/>
        </p:nvSpPr>
        <p:spPr bwMode="auto">
          <a:xfrm>
            <a:off x="0" y="1219200"/>
            <a:ext cx="9144000" cy="609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400" dirty="0">
                <a:solidFill>
                  <a:srgbClr val="FF9900"/>
                </a:solidFill>
                <a:cs typeface="+mn-cs"/>
              </a:rPr>
              <a:t>人</a:t>
            </a:r>
            <a:r>
              <a:rPr lang="en-US" sz="3400" dirty="0">
                <a:solidFill>
                  <a:srgbClr val="FF9900"/>
                </a:solidFill>
                <a:cs typeface="+mn-cs"/>
              </a:rPr>
              <a:t> </a:t>
            </a:r>
            <a:r>
              <a:rPr lang="en-US" sz="3400" dirty="0">
                <a:solidFill>
                  <a:schemeClr val="bg1"/>
                </a:solidFill>
                <a:cs typeface="+mn-cs"/>
              </a:rPr>
              <a:t>+ </a:t>
            </a:r>
            <a:r>
              <a:rPr lang="zh-CN" altLang="en-US" sz="3400" dirty="0">
                <a:solidFill>
                  <a:schemeClr val="bg1"/>
                </a:solidFill>
                <a:cs typeface="+mn-cs"/>
              </a:rPr>
              <a:t>神的气</a:t>
            </a:r>
            <a:r>
              <a:rPr lang="en-US" sz="3400" dirty="0">
                <a:solidFill>
                  <a:schemeClr val="bg1"/>
                </a:solidFill>
                <a:cs typeface="+mn-cs"/>
              </a:rPr>
              <a:t> = </a:t>
            </a:r>
            <a:r>
              <a:rPr lang="zh-CN" altLang="en-US" sz="3400" dirty="0">
                <a:solidFill>
                  <a:schemeClr val="bg1"/>
                </a:solidFill>
                <a:cs typeface="+mn-cs"/>
              </a:rPr>
              <a:t>活人</a:t>
            </a:r>
            <a:endParaRPr lang="en-US" sz="3400" dirty="0">
              <a:solidFill>
                <a:srgbClr val="FFFF00"/>
              </a:solidFill>
              <a:cs typeface="+mn-cs"/>
            </a:endParaRPr>
          </a:p>
        </p:txBody>
      </p:sp>
      <p:sp>
        <p:nvSpPr>
          <p:cNvPr id="5873670" name="Text Box 6"/>
          <p:cNvSpPr txBox="1">
            <a:spLocks noChangeArrowheads="1"/>
          </p:cNvSpPr>
          <p:nvPr/>
        </p:nvSpPr>
        <p:spPr bwMode="auto">
          <a:xfrm>
            <a:off x="0" y="4129088"/>
            <a:ext cx="9144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有神论进化论</a:t>
            </a:r>
            <a:endParaRPr lang="en-US" sz="5400" dirty="0">
              <a:solidFill>
                <a:srgbClr val="00FF00"/>
              </a:solidFill>
              <a:cs typeface="+mn-cs"/>
            </a:endParaRPr>
          </a:p>
        </p:txBody>
      </p:sp>
      <p:sp>
        <p:nvSpPr>
          <p:cNvPr id="5873671" name="Text Box 7"/>
          <p:cNvSpPr txBox="1">
            <a:spLocks noChangeArrowheads="1"/>
          </p:cNvSpPr>
          <p:nvPr/>
        </p:nvSpPr>
        <p:spPr bwMode="auto">
          <a:xfrm>
            <a:off x="0" y="4891088"/>
            <a:ext cx="9144000" cy="615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3400" dirty="0">
                <a:solidFill>
                  <a:srgbClr val="FFFF00"/>
                </a:solidFill>
                <a:cs typeface="+mn-cs"/>
              </a:rPr>
              <a:t>活物</a:t>
            </a:r>
            <a:r>
              <a:rPr lang="en-US" sz="3400" dirty="0">
                <a:solidFill>
                  <a:schemeClr val="bg1"/>
                </a:solidFill>
                <a:cs typeface="+mn-cs"/>
              </a:rPr>
              <a:t> + </a:t>
            </a:r>
            <a:r>
              <a:rPr lang="zh-CN" altLang="en-US" sz="3400" dirty="0">
                <a:solidFill>
                  <a:schemeClr val="bg1"/>
                </a:solidFill>
                <a:cs typeface="+mn-cs"/>
              </a:rPr>
              <a:t>神的气</a:t>
            </a:r>
            <a:r>
              <a:rPr lang="en-US" sz="3400" dirty="0">
                <a:solidFill>
                  <a:schemeClr val="bg1"/>
                </a:solidFill>
                <a:cs typeface="+mn-cs"/>
              </a:rPr>
              <a:t> = </a:t>
            </a:r>
            <a:r>
              <a:rPr lang="zh-CN" altLang="en-US" sz="3400" dirty="0">
                <a:solidFill>
                  <a:srgbClr val="FF9900"/>
                </a:solidFill>
                <a:cs typeface="+mn-cs"/>
              </a:rPr>
              <a:t>人</a:t>
            </a:r>
            <a:endParaRPr lang="en-US" sz="3400" dirty="0">
              <a:solidFill>
                <a:srgbClr val="FF9900"/>
              </a:solidFill>
              <a:cs typeface="+mn-cs"/>
            </a:endParaRPr>
          </a:p>
        </p:txBody>
      </p:sp>
      <p:sp>
        <p:nvSpPr>
          <p:cNvPr id="5873672" name="Text Box 8"/>
          <p:cNvSpPr txBox="1">
            <a:spLocks noChangeArrowheads="1"/>
          </p:cNvSpPr>
          <p:nvPr/>
        </p:nvSpPr>
        <p:spPr bwMode="auto">
          <a:xfrm>
            <a:off x="1676400" y="5348288"/>
            <a:ext cx="32766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a:spcBef>
                <a:spcPct val="50000"/>
              </a:spcBef>
              <a:defRPr/>
            </a:pPr>
            <a:r>
              <a:rPr lang="en-US" sz="2800" i="1" smtClean="0">
                <a:solidFill>
                  <a:schemeClr val="bg1"/>
                </a:solidFill>
              </a:rPr>
              <a:t>nephesh chayyah</a:t>
            </a:r>
            <a:endParaRPr lang="en-US" sz="2800" smtClean="0">
              <a:solidFill>
                <a:schemeClr val="bg1"/>
              </a:solidFill>
            </a:endParaRPr>
          </a:p>
        </p:txBody>
      </p:sp>
      <p:sp>
        <p:nvSpPr>
          <p:cNvPr id="5873673" name="Text Box 9"/>
          <p:cNvSpPr txBox="1">
            <a:spLocks noChangeArrowheads="1"/>
          </p:cNvSpPr>
          <p:nvPr/>
        </p:nvSpPr>
        <p:spPr bwMode="auto">
          <a:xfrm>
            <a:off x="152400" y="2971800"/>
            <a:ext cx="87630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a:spcBef>
                <a:spcPct val="50000"/>
              </a:spcBef>
              <a:defRPr/>
            </a:pPr>
            <a:r>
              <a:rPr lang="ja-JP" altLang="en-US" sz="2800" smtClean="0">
                <a:solidFill>
                  <a:schemeClr val="bg1"/>
                </a:solidFill>
              </a:rPr>
              <a:t>“第一个</a:t>
            </a:r>
            <a:r>
              <a:rPr lang="zh-CN" altLang="en-US" sz="2800" smtClean="0">
                <a:solidFill>
                  <a:srgbClr val="FF9900"/>
                </a:solidFill>
              </a:rPr>
              <a:t>人</a:t>
            </a:r>
            <a:r>
              <a:rPr lang="zh-CN" altLang="en-US" sz="2800" smtClean="0">
                <a:solidFill>
                  <a:schemeClr val="bg1"/>
                </a:solidFill>
              </a:rPr>
              <a:t>亚当成了有</a:t>
            </a:r>
            <a:r>
              <a:rPr lang="zh-CN" altLang="en-US" sz="2800" smtClean="0">
                <a:solidFill>
                  <a:srgbClr val="FFFF00"/>
                </a:solidFill>
              </a:rPr>
              <a:t>生命的活人</a:t>
            </a:r>
            <a:r>
              <a:rPr lang="zh-CN" altLang="en-US" sz="2800" smtClean="0">
                <a:solidFill>
                  <a:schemeClr val="bg1"/>
                </a:solidFill>
              </a:rPr>
              <a:t>”</a:t>
            </a:r>
            <a:endParaRPr lang="en-US" sz="2800" smtClean="0">
              <a:solidFill>
                <a:schemeClr val="bg1"/>
              </a:solidFill>
            </a:endParaRPr>
          </a:p>
        </p:txBody>
      </p:sp>
      <p:sp>
        <p:nvSpPr>
          <p:cNvPr id="5873674" name="Text Box 10"/>
          <p:cNvSpPr txBox="1">
            <a:spLocks noChangeArrowheads="1"/>
          </p:cNvSpPr>
          <p:nvPr/>
        </p:nvSpPr>
        <p:spPr bwMode="auto">
          <a:xfrm>
            <a:off x="762000" y="2590800"/>
            <a:ext cx="38100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400" dirty="0">
                <a:solidFill>
                  <a:schemeClr val="bg1"/>
                </a:solidFill>
                <a:cs typeface="+mn-cs"/>
              </a:rPr>
              <a:t>哥林多前书</a:t>
            </a:r>
            <a:r>
              <a:rPr lang="en-US" sz="2400" dirty="0">
                <a:solidFill>
                  <a:schemeClr val="bg1"/>
                </a:solidFill>
                <a:cs typeface="+mn-cs"/>
              </a:rPr>
              <a:t>15:45</a:t>
            </a:r>
            <a:r>
              <a:rPr lang="zh-CN" altLang="en-US" sz="2400" dirty="0">
                <a:solidFill>
                  <a:schemeClr val="bg1"/>
                </a:solidFill>
                <a:cs typeface="+mn-cs"/>
              </a:rPr>
              <a:t>上</a:t>
            </a:r>
            <a:endParaRPr lang="en-US" sz="2400" dirty="0">
              <a:solidFill>
                <a:schemeClr val="bg1"/>
              </a:solidFill>
              <a:cs typeface="+mn-cs"/>
            </a:endParaRPr>
          </a:p>
        </p:txBody>
      </p:sp>
      <p:sp>
        <p:nvSpPr>
          <p:cNvPr id="5873675" name="WordArt 11"/>
          <p:cNvSpPr>
            <a:spLocks noChangeArrowheads="1" noChangeShapeType="1" noTextEdit="1"/>
          </p:cNvSpPr>
          <p:nvPr/>
        </p:nvSpPr>
        <p:spPr bwMode="auto">
          <a:xfrm>
            <a:off x="990600" y="4267200"/>
            <a:ext cx="6705600" cy="15398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5873676" name="Text Box 12"/>
          <p:cNvSpPr txBox="1">
            <a:spLocks noChangeArrowheads="1"/>
          </p:cNvSpPr>
          <p:nvPr/>
        </p:nvSpPr>
        <p:spPr bwMode="auto">
          <a:xfrm>
            <a:off x="4800600" y="1676400"/>
            <a:ext cx="40386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2800" i="1" dirty="0" err="1">
                <a:solidFill>
                  <a:schemeClr val="bg1"/>
                </a:solidFill>
                <a:cs typeface="+mn-cs"/>
              </a:rPr>
              <a:t>nephesh</a:t>
            </a:r>
            <a:r>
              <a:rPr lang="en-US" sz="2800" i="1" dirty="0">
                <a:solidFill>
                  <a:schemeClr val="bg1"/>
                </a:solidFill>
                <a:cs typeface="+mn-cs"/>
              </a:rPr>
              <a:t> </a:t>
            </a:r>
            <a:r>
              <a:rPr lang="en-US" sz="2800" i="1" dirty="0" err="1">
                <a:solidFill>
                  <a:schemeClr val="bg1"/>
                </a:solidFill>
                <a:cs typeface="+mn-cs"/>
              </a:rPr>
              <a:t>chayyah</a:t>
            </a:r>
            <a:r>
              <a:rPr lang="en-US" sz="2800" dirty="0">
                <a:solidFill>
                  <a:schemeClr val="bg1"/>
                </a:solidFill>
                <a:cs typeface="+mn-cs"/>
              </a:rPr>
              <a:t> </a:t>
            </a:r>
          </a:p>
          <a:p>
            <a:pPr algn="ctr">
              <a:defRPr/>
            </a:pPr>
            <a:r>
              <a:rPr lang="en-US" sz="2000" dirty="0">
                <a:solidFill>
                  <a:schemeClr val="bg1"/>
                </a:solidFill>
                <a:cs typeface="+mn-cs"/>
              </a:rPr>
              <a:t>(</a:t>
            </a:r>
            <a:r>
              <a:rPr lang="zh-CN" altLang="en-US" sz="2000" dirty="0">
                <a:solidFill>
                  <a:schemeClr val="bg1"/>
                </a:solidFill>
                <a:cs typeface="+mn-cs"/>
              </a:rPr>
              <a:t>同看创</a:t>
            </a:r>
            <a:r>
              <a:rPr lang="en-US" sz="2000" dirty="0">
                <a:solidFill>
                  <a:schemeClr val="bg1"/>
                </a:solidFill>
                <a:cs typeface="+mn-cs"/>
              </a:rPr>
              <a:t>1:20-2</a:t>
            </a:r>
            <a:r>
              <a:rPr lang="zh-CN" altLang="en-US" sz="2000" dirty="0">
                <a:solidFill>
                  <a:schemeClr val="bg1"/>
                </a:solidFill>
                <a:cs typeface="+mn-cs"/>
              </a:rPr>
              <a:t>、</a:t>
            </a:r>
            <a:r>
              <a:rPr lang="en-US" sz="2000" dirty="0">
                <a:solidFill>
                  <a:schemeClr val="bg1"/>
                </a:solidFill>
                <a:cs typeface="+mn-cs"/>
              </a:rPr>
              <a:t>24; 9:10)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73669"/>
                                        </p:tgtEl>
                                        <p:attrNameLst>
                                          <p:attrName>style.visibility</p:attrName>
                                        </p:attrNameLst>
                                      </p:cBhvr>
                                      <p:to>
                                        <p:strVal val="visible"/>
                                      </p:to>
                                    </p:set>
                                    <p:animEffect transition="in" filter="wipe(left)">
                                      <p:cBhvr>
                                        <p:cTn id="7" dur="2000"/>
                                        <p:tgtEl>
                                          <p:spTgt spid="58736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873676"/>
                                        </p:tgtEl>
                                        <p:attrNameLst>
                                          <p:attrName>style.visibility</p:attrName>
                                        </p:attrNameLst>
                                      </p:cBhvr>
                                      <p:to>
                                        <p:strVal val="visible"/>
                                      </p:to>
                                    </p:set>
                                    <p:animEffect transition="in" filter="wipe(up)">
                                      <p:cBhvr>
                                        <p:cTn id="12" dur="500"/>
                                        <p:tgtEl>
                                          <p:spTgt spid="58736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873674"/>
                                        </p:tgtEl>
                                        <p:attrNameLst>
                                          <p:attrName>style.visibility</p:attrName>
                                        </p:attrNameLst>
                                      </p:cBhvr>
                                      <p:to>
                                        <p:strVal val="visible"/>
                                      </p:to>
                                    </p:set>
                                    <p:animEffect transition="in" filter="wipe(up)">
                                      <p:cBhvr>
                                        <p:cTn id="17" dur="500"/>
                                        <p:tgtEl>
                                          <p:spTgt spid="5873674"/>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5873673"/>
                                        </p:tgtEl>
                                        <p:attrNameLst>
                                          <p:attrName>style.visibility</p:attrName>
                                        </p:attrNameLst>
                                      </p:cBhvr>
                                      <p:to>
                                        <p:strVal val="visible"/>
                                      </p:to>
                                    </p:set>
                                    <p:animEffect transition="in" filter="wipe(up)">
                                      <p:cBhvr>
                                        <p:cTn id="21" dur="500"/>
                                        <p:tgtEl>
                                          <p:spTgt spid="587367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873671"/>
                                        </p:tgtEl>
                                        <p:attrNameLst>
                                          <p:attrName>style.visibility</p:attrName>
                                        </p:attrNameLst>
                                      </p:cBhvr>
                                      <p:to>
                                        <p:strVal val="visible"/>
                                      </p:to>
                                    </p:set>
                                    <p:animEffect transition="in" filter="wipe(left)">
                                      <p:cBhvr>
                                        <p:cTn id="26" dur="2000"/>
                                        <p:tgtEl>
                                          <p:spTgt spid="587367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73672"/>
                                        </p:tgtEl>
                                        <p:attrNameLst>
                                          <p:attrName>style.visibility</p:attrName>
                                        </p:attrNameLst>
                                      </p:cBhvr>
                                      <p:to>
                                        <p:strVal val="visible"/>
                                      </p:to>
                                    </p:set>
                                    <p:animEffect transition="in" filter="wipe(left)">
                                      <p:cBhvr>
                                        <p:cTn id="29" dur="500"/>
                                        <p:tgtEl>
                                          <p:spTgt spid="58736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5873675"/>
                                        </p:tgtEl>
                                        <p:attrNameLst>
                                          <p:attrName>style.visibility</p:attrName>
                                        </p:attrNameLst>
                                      </p:cBhvr>
                                      <p:to>
                                        <p:strVal val="visible"/>
                                      </p:to>
                                    </p:set>
                                    <p:anim calcmode="lin" valueType="num">
                                      <p:cBhvr>
                                        <p:cTn id="34" dur="500" fill="hold"/>
                                        <p:tgtEl>
                                          <p:spTgt spid="5873675"/>
                                        </p:tgtEl>
                                        <p:attrNameLst>
                                          <p:attrName>ppt_w</p:attrName>
                                        </p:attrNameLst>
                                      </p:cBhvr>
                                      <p:tavLst>
                                        <p:tav tm="0">
                                          <p:val>
                                            <p:fltVal val="0"/>
                                          </p:val>
                                        </p:tav>
                                        <p:tav tm="100000">
                                          <p:val>
                                            <p:strVal val="#ppt_w"/>
                                          </p:val>
                                        </p:tav>
                                      </p:tavLst>
                                    </p:anim>
                                    <p:anim calcmode="lin" valueType="num">
                                      <p:cBhvr>
                                        <p:cTn id="35" dur="500" fill="hold"/>
                                        <p:tgtEl>
                                          <p:spTgt spid="5873675"/>
                                        </p:tgtEl>
                                        <p:attrNameLst>
                                          <p:attrName>ppt_h</p:attrName>
                                        </p:attrNameLst>
                                      </p:cBhvr>
                                      <p:tavLst>
                                        <p:tav tm="0">
                                          <p:val>
                                            <p:fltVal val="0"/>
                                          </p:val>
                                        </p:tav>
                                        <p:tav tm="100000">
                                          <p:val>
                                            <p:strVal val="#ppt_h"/>
                                          </p:val>
                                        </p:tav>
                                      </p:tavLst>
                                    </p:anim>
                                    <p:animEffect transition="in" filter="fade">
                                      <p:cBhvr>
                                        <p:cTn id="36" dur="500"/>
                                        <p:tgtEl>
                                          <p:spTgt spid="587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3669" grpId="0"/>
      <p:bldP spid="5873671" grpId="0"/>
      <p:bldP spid="5873672" grpId="0"/>
      <p:bldP spid="5873673" grpId="0"/>
      <p:bldP spid="5873674" grpId="0"/>
      <p:bldP spid="5873675" grpId="0" animBg="1"/>
      <p:bldP spid="587367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6594" name="Rectangle 2"/>
          <p:cNvSpPr>
            <a:spLocks noGrp="1" noChangeArrowheads="1"/>
          </p:cNvSpPr>
          <p:nvPr>
            <p:ph type="title"/>
          </p:nvPr>
        </p:nvSpPr>
        <p:spPr/>
        <p:txBody>
          <a:bodyPr/>
          <a:lstStyle/>
          <a:p>
            <a:pPr eaLnBrk="1" hangingPunct="1">
              <a:defRPr/>
            </a:pPr>
            <a:r>
              <a:rPr lang="en-US" smtClean="0"/>
              <a:t>Gen. 3:19 NAS</a:t>
            </a:r>
          </a:p>
        </p:txBody>
      </p:sp>
      <p:pic>
        <p:nvPicPr>
          <p:cNvPr id="39526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6596" name="Text Box 4"/>
          <p:cNvSpPr txBox="1">
            <a:spLocks noChangeArrowheads="1"/>
          </p:cNvSpPr>
          <p:nvPr/>
        </p:nvSpPr>
        <p:spPr bwMode="auto">
          <a:xfrm>
            <a:off x="914400" y="1587500"/>
            <a:ext cx="7315200" cy="2800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4400" dirty="0">
                <a:solidFill>
                  <a:schemeClr val="bg1"/>
                </a:solidFill>
                <a:cs typeface="+mn-cs"/>
              </a:rPr>
              <a:t>你必汗流满面，才有饭吃，</a:t>
            </a:r>
            <a:r>
              <a:rPr lang="zh-CN" altLang="en-US" sz="4400" dirty="0">
                <a:solidFill>
                  <a:srgbClr val="FFFF00"/>
                </a:solidFill>
                <a:cs typeface="+mn-cs"/>
              </a:rPr>
              <a:t>直到你归回地土</a:t>
            </a:r>
            <a:r>
              <a:rPr lang="en-US" sz="4400" dirty="0">
                <a:solidFill>
                  <a:schemeClr val="bg1"/>
                </a:solidFill>
                <a:cs typeface="+mn-cs"/>
              </a:rPr>
              <a:t>, </a:t>
            </a:r>
            <a:r>
              <a:rPr lang="zh-CN" altLang="en-US" sz="4400" dirty="0">
                <a:solidFill>
                  <a:schemeClr val="bg1"/>
                </a:solidFill>
                <a:cs typeface="+mn-cs"/>
              </a:rPr>
              <a:t>因为你是</a:t>
            </a:r>
            <a:r>
              <a:rPr lang="zh-CN" altLang="en-US" sz="4400" dirty="0">
                <a:solidFill>
                  <a:srgbClr val="FFFF00"/>
                </a:solidFill>
                <a:cs typeface="+mn-cs"/>
              </a:rPr>
              <a:t>从地土</a:t>
            </a:r>
            <a:r>
              <a:rPr lang="zh-CN" altLang="en-US" sz="4400" dirty="0">
                <a:solidFill>
                  <a:schemeClr val="bg1"/>
                </a:solidFill>
                <a:cs typeface="+mn-cs"/>
              </a:rPr>
              <a:t>取出来的； 你既然是尘土，就</a:t>
            </a:r>
            <a:r>
              <a:rPr lang="zh-CN" altLang="en-US" sz="4400" dirty="0">
                <a:solidFill>
                  <a:srgbClr val="FFFF00"/>
                </a:solidFill>
                <a:cs typeface="+mn-cs"/>
              </a:rPr>
              <a:t>要归回尘土</a:t>
            </a:r>
            <a:r>
              <a:rPr lang="zh-CN" altLang="en-US" sz="4400" dirty="0">
                <a:solidFill>
                  <a:schemeClr val="bg1"/>
                </a:solidFill>
                <a:cs typeface="+mn-cs"/>
              </a:rPr>
              <a:t>。</a:t>
            </a:r>
            <a:endParaRPr lang="en-US" sz="4400" dirty="0">
              <a:solidFill>
                <a:schemeClr val="bg1"/>
              </a:solidFill>
              <a:cs typeface="+mn-cs"/>
            </a:endParaRPr>
          </a:p>
        </p:txBody>
      </p:sp>
      <p:sp>
        <p:nvSpPr>
          <p:cNvPr id="4206597" name="Text Box 5"/>
          <p:cNvSpPr txBox="1">
            <a:spLocks noChangeArrowheads="1"/>
          </p:cNvSpPr>
          <p:nvPr/>
        </p:nvSpPr>
        <p:spPr bwMode="auto">
          <a:xfrm>
            <a:off x="0" y="485775"/>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创世记</a:t>
            </a:r>
            <a:r>
              <a:rPr lang="en-US" sz="5400" dirty="0">
                <a:solidFill>
                  <a:srgbClr val="00FF00"/>
                </a:solidFill>
                <a:cs typeface="+mn-cs"/>
              </a:rPr>
              <a:t>3:19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0690" name="Rectangle 2"/>
          <p:cNvSpPr>
            <a:spLocks noGrp="1" noChangeArrowheads="1"/>
          </p:cNvSpPr>
          <p:nvPr>
            <p:ph type="title"/>
          </p:nvPr>
        </p:nvSpPr>
        <p:spPr/>
        <p:txBody>
          <a:bodyPr/>
          <a:lstStyle/>
          <a:p>
            <a:pPr eaLnBrk="1" hangingPunct="1">
              <a:defRPr/>
            </a:pPr>
            <a:r>
              <a:rPr lang="en-US" smtClean="0"/>
              <a:t>Gen. 2:22 NAS</a:t>
            </a:r>
          </a:p>
        </p:txBody>
      </p:sp>
      <p:pic>
        <p:nvPicPr>
          <p:cNvPr id="39731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2" name="Text Box 4"/>
          <p:cNvSpPr txBox="1">
            <a:spLocks noChangeArrowheads="1"/>
          </p:cNvSpPr>
          <p:nvPr/>
        </p:nvSpPr>
        <p:spPr bwMode="auto">
          <a:xfrm>
            <a:off x="838200" y="2206625"/>
            <a:ext cx="7467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3600" dirty="0">
                <a:solidFill>
                  <a:schemeClr val="bg1"/>
                </a:solidFill>
                <a:cs typeface="+mn-cs"/>
              </a:rPr>
              <a:t>耶和华神用从那人身上所取的肋骨，造了一个女人，带她到那人面前。</a:t>
            </a:r>
            <a:endParaRPr lang="en-US" sz="3600" dirty="0">
              <a:solidFill>
                <a:schemeClr val="bg1"/>
              </a:solidFill>
              <a:cs typeface="+mn-cs"/>
            </a:endParaRPr>
          </a:p>
        </p:txBody>
      </p:sp>
      <p:sp>
        <p:nvSpPr>
          <p:cNvPr id="4210693" name="Text Box 5"/>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创世记</a:t>
            </a:r>
            <a:r>
              <a:rPr lang="en-US" sz="5400" dirty="0">
                <a:solidFill>
                  <a:srgbClr val="00FF00"/>
                </a:solidFill>
                <a:cs typeface="+mn-cs"/>
              </a:rPr>
              <a:t>2:22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eaLnBrk="1" hangingPunct="1">
              <a:defRPr/>
            </a:pPr>
            <a:r>
              <a:rPr lang="en-US" smtClean="0">
                <a:solidFill>
                  <a:schemeClr val="tx1"/>
                </a:solidFill>
                <a:cs typeface="+mj-cs"/>
              </a:rPr>
              <a:t>Scientific American cover, August 2003</a:t>
            </a:r>
          </a:p>
        </p:txBody>
      </p:sp>
      <p:sp>
        <p:nvSpPr>
          <p:cNvPr id="415747" name="Text Box 3"/>
          <p:cNvSpPr txBox="1">
            <a:spLocks noChangeArrowheads="1"/>
          </p:cNvSpPr>
          <p:nvPr/>
        </p:nvSpPr>
        <p:spPr bwMode="auto">
          <a:xfrm>
            <a:off x="457200" y="434975"/>
            <a:ext cx="3124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4000" dirty="0">
                <a:solidFill>
                  <a:schemeClr val="bg1"/>
                </a:solidFill>
              </a:rPr>
              <a:t>2003</a:t>
            </a:r>
            <a:r>
              <a:rPr lang="zh-CN" altLang="en-US" sz="4000" dirty="0">
                <a:solidFill>
                  <a:schemeClr val="bg1"/>
                </a:solidFill>
              </a:rPr>
              <a:t>年</a:t>
            </a:r>
            <a:r>
              <a:rPr lang="en-US" altLang="zh-CN" sz="4000" dirty="0">
                <a:solidFill>
                  <a:schemeClr val="bg1"/>
                </a:solidFill>
              </a:rPr>
              <a:t>8</a:t>
            </a:r>
            <a:r>
              <a:rPr lang="zh-CN" altLang="en-US" sz="4000" dirty="0">
                <a:solidFill>
                  <a:schemeClr val="bg1"/>
                </a:solidFill>
              </a:rPr>
              <a:t>月</a:t>
            </a:r>
            <a:endParaRPr lang="en-US" sz="4000" dirty="0">
              <a:solidFill>
                <a:schemeClr val="bg1"/>
              </a:solidFill>
            </a:endParaRPr>
          </a:p>
        </p:txBody>
      </p:sp>
      <p:pic>
        <p:nvPicPr>
          <p:cNvPr id="271364" name="Picture 7" descr="PPT Sci Amer Cover--hum ev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338" y="0"/>
            <a:ext cx="5122862"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76200" y="1371600"/>
            <a:ext cx="4038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179388" indent="-179388">
              <a:spcBef>
                <a:spcPct val="50000"/>
              </a:spcBef>
              <a:buFont typeface="Arial"/>
              <a:buChar char="•"/>
              <a:defRPr sz="2800">
                <a:solidFill>
                  <a:schemeClr val="bg1"/>
                </a:solidFill>
                <a:cs typeface="+mn-cs"/>
              </a:defRPr>
            </a:lvl1pPr>
          </a:lstStyle>
          <a:p>
            <a:pPr>
              <a:defRPr/>
            </a:pPr>
            <a:r>
              <a:rPr lang="en-US" dirty="0" smtClean="0">
                <a:solidFill>
                  <a:srgbClr val="FFFFFF"/>
                </a:solidFill>
              </a:rPr>
              <a:t>The Face of Our </a:t>
            </a:r>
            <a:r>
              <a:rPr lang="en-US" dirty="0" smtClean="0">
                <a:solidFill>
                  <a:srgbClr val="FFFF00"/>
                </a:solidFill>
              </a:rPr>
              <a:t>Earliest Ancestor</a:t>
            </a:r>
            <a:endParaRPr lang="en-US" dirty="0">
              <a:solidFill>
                <a:srgbClr val="FFFF00"/>
              </a:solidFill>
            </a:endParaRPr>
          </a:p>
        </p:txBody>
      </p:sp>
      <p:sp>
        <p:nvSpPr>
          <p:cNvPr id="7" name="Text Box 6"/>
          <p:cNvSpPr txBox="1">
            <a:spLocks noChangeArrowheads="1"/>
          </p:cNvSpPr>
          <p:nvPr/>
        </p:nvSpPr>
        <p:spPr bwMode="auto">
          <a:xfrm>
            <a:off x="76200" y="2281238"/>
            <a:ext cx="40386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179388" indent="-179388">
              <a:spcBef>
                <a:spcPct val="50000"/>
              </a:spcBef>
              <a:buFont typeface="Arial"/>
              <a:buChar char="•"/>
              <a:defRPr sz="2800">
                <a:solidFill>
                  <a:schemeClr val="bg1"/>
                </a:solidFill>
                <a:cs typeface="+mn-cs"/>
              </a:defRPr>
            </a:lvl1pPr>
          </a:lstStyle>
          <a:p>
            <a:pPr>
              <a:defRPr/>
            </a:pPr>
            <a:r>
              <a:rPr lang="en-US" dirty="0" smtClean="0">
                <a:solidFill>
                  <a:srgbClr val="FFFFFF"/>
                </a:solidFill>
              </a:rPr>
              <a:t>Why We Walk on </a:t>
            </a:r>
            <a:br>
              <a:rPr lang="en-US" dirty="0" smtClean="0">
                <a:solidFill>
                  <a:srgbClr val="FFFFFF"/>
                </a:solidFill>
              </a:rPr>
            </a:br>
            <a:r>
              <a:rPr lang="en-US" dirty="0" smtClean="0">
                <a:solidFill>
                  <a:srgbClr val="FFFF00"/>
                </a:solidFill>
              </a:rPr>
              <a:t>Two Legs</a:t>
            </a:r>
            <a:endParaRPr lang="en-US" dirty="0">
              <a:solidFill>
                <a:srgbClr val="FFFF00"/>
              </a:solidFill>
            </a:endParaRPr>
          </a:p>
        </p:txBody>
      </p:sp>
      <p:sp>
        <p:nvSpPr>
          <p:cNvPr id="8" name="Text Box 6"/>
          <p:cNvSpPr txBox="1">
            <a:spLocks noChangeArrowheads="1"/>
          </p:cNvSpPr>
          <p:nvPr/>
        </p:nvSpPr>
        <p:spPr bwMode="auto">
          <a:xfrm>
            <a:off x="76200" y="3190875"/>
            <a:ext cx="4038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179388" indent="-179388">
              <a:spcBef>
                <a:spcPct val="50000"/>
              </a:spcBef>
              <a:buFont typeface="Arial"/>
              <a:buChar char="•"/>
              <a:defRPr sz="2800">
                <a:solidFill>
                  <a:schemeClr val="bg1"/>
                </a:solidFill>
                <a:cs typeface="+mn-cs"/>
              </a:defRPr>
            </a:lvl1pPr>
          </a:lstStyle>
          <a:p>
            <a:pPr>
              <a:defRPr/>
            </a:pPr>
            <a:r>
              <a:rPr lang="en-US" dirty="0" smtClean="0">
                <a:solidFill>
                  <a:srgbClr val="FFFFFF"/>
                </a:solidFill>
              </a:rPr>
              <a:t>Where Did People </a:t>
            </a:r>
            <a:r>
              <a:rPr lang="en-US" dirty="0" smtClean="0">
                <a:solidFill>
                  <a:srgbClr val="FFFF00"/>
                </a:solidFill>
              </a:rPr>
              <a:t>Come From?</a:t>
            </a:r>
            <a:endParaRPr lang="en-US" dirty="0">
              <a:solidFill>
                <a:srgbClr val="FFFF00"/>
              </a:solidFill>
            </a:endParaRPr>
          </a:p>
        </p:txBody>
      </p:sp>
      <p:sp>
        <p:nvSpPr>
          <p:cNvPr id="9" name="Text Box 6"/>
          <p:cNvSpPr txBox="1">
            <a:spLocks noChangeArrowheads="1"/>
          </p:cNvSpPr>
          <p:nvPr/>
        </p:nvSpPr>
        <p:spPr bwMode="auto">
          <a:xfrm>
            <a:off x="76200" y="4100513"/>
            <a:ext cx="40386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79388" indent="-179388">
              <a:spcBef>
                <a:spcPct val="50000"/>
              </a:spcBef>
              <a:buFont typeface="Arial"/>
              <a:buChar char="•"/>
              <a:defRPr/>
            </a:pPr>
            <a:r>
              <a:rPr lang="en-US" sz="2800" dirty="0">
                <a:solidFill>
                  <a:srgbClr val="FFFFFF"/>
                </a:solidFill>
              </a:rPr>
              <a:t>Other Hominids Once </a:t>
            </a:r>
            <a:r>
              <a:rPr lang="en-US" sz="2800" dirty="0">
                <a:solidFill>
                  <a:srgbClr val="FFFF00"/>
                </a:solidFill>
              </a:rPr>
              <a:t>Shared Our World</a:t>
            </a:r>
          </a:p>
        </p:txBody>
      </p:sp>
      <p:sp>
        <p:nvSpPr>
          <p:cNvPr id="10" name="Text Box 6"/>
          <p:cNvSpPr txBox="1">
            <a:spLocks noChangeArrowheads="1"/>
          </p:cNvSpPr>
          <p:nvPr/>
        </p:nvSpPr>
        <p:spPr bwMode="auto">
          <a:xfrm>
            <a:off x="76200" y="5010150"/>
            <a:ext cx="4038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179388" indent="-179388">
              <a:spcBef>
                <a:spcPct val="50000"/>
              </a:spcBef>
              <a:buFont typeface="Arial"/>
              <a:buChar char="•"/>
              <a:defRPr sz="2800">
                <a:solidFill>
                  <a:schemeClr val="bg1"/>
                </a:solidFill>
                <a:cs typeface="+mn-cs"/>
              </a:defRPr>
            </a:lvl1pPr>
          </a:lstStyle>
          <a:p>
            <a:pPr>
              <a:defRPr/>
            </a:pPr>
            <a:r>
              <a:rPr lang="en-US" dirty="0" smtClean="0">
                <a:solidFill>
                  <a:srgbClr val="FFFFFF"/>
                </a:solidFill>
              </a:rPr>
              <a:t>The Reasons for </a:t>
            </a:r>
            <a:br>
              <a:rPr lang="en-US" dirty="0" smtClean="0">
                <a:solidFill>
                  <a:srgbClr val="FFFFFF"/>
                </a:solidFill>
              </a:rPr>
            </a:br>
            <a:r>
              <a:rPr lang="en-US" dirty="0" smtClean="0">
                <a:solidFill>
                  <a:srgbClr val="FFFF00"/>
                </a:solidFill>
              </a:rPr>
              <a:t>Skin Colors</a:t>
            </a:r>
            <a:endParaRPr lang="en-US" dirty="0">
              <a:solidFill>
                <a:srgbClr val="FFFF00"/>
              </a:solidFill>
            </a:endParaRPr>
          </a:p>
        </p:txBody>
      </p:sp>
      <p:sp>
        <p:nvSpPr>
          <p:cNvPr id="11" name="Text Box 6"/>
          <p:cNvSpPr txBox="1">
            <a:spLocks noChangeArrowheads="1"/>
          </p:cNvSpPr>
          <p:nvPr/>
        </p:nvSpPr>
        <p:spPr bwMode="auto">
          <a:xfrm>
            <a:off x="76200" y="5919788"/>
            <a:ext cx="40386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179388" indent="-179388">
              <a:spcBef>
                <a:spcPct val="50000"/>
              </a:spcBef>
              <a:buFont typeface="Arial"/>
              <a:buChar char="•"/>
              <a:defRPr sz="2800">
                <a:solidFill>
                  <a:schemeClr val="bg1"/>
                </a:solidFill>
                <a:cs typeface="+mn-cs"/>
              </a:defRPr>
            </a:lvl1pPr>
          </a:lstStyle>
          <a:p>
            <a:pPr>
              <a:defRPr/>
            </a:pPr>
            <a:r>
              <a:rPr lang="en-US" dirty="0" smtClean="0">
                <a:solidFill>
                  <a:srgbClr val="FFFFFF"/>
                </a:solidFill>
              </a:rPr>
              <a:t>If Our Bodies Were </a:t>
            </a:r>
            <a:r>
              <a:rPr lang="en-US" dirty="0" smtClean="0">
                <a:solidFill>
                  <a:srgbClr val="FFFF00"/>
                </a:solidFill>
              </a:rPr>
              <a:t>Built to Last</a:t>
            </a:r>
            <a:endParaRPr lang="en-US"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zh-TW" altLang="en-US" sz="4000" b="1" dirty="0">
                <a:solidFill>
                  <a:schemeClr val="bg1"/>
                </a:solidFill>
              </a:rPr>
              <a:t>亚当和夏娃的婴孩照</a:t>
            </a:r>
            <a:endParaRPr lang="en-US" sz="4000" b="1"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solidFill>
                  <a:schemeClr val="tx1"/>
                </a:solidFill>
              </a:rPr>
              <a:t>Gen 3:20 &amp; 1 Cor 15:45 NAS</a:t>
            </a:r>
          </a:p>
        </p:txBody>
      </p:sp>
      <p:pic>
        <p:nvPicPr>
          <p:cNvPr id="401410"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8676" name="Text Box 4"/>
          <p:cNvSpPr txBox="1">
            <a:spLocks noChangeArrowheads="1"/>
          </p:cNvSpPr>
          <p:nvPr/>
        </p:nvSpPr>
        <p:spPr bwMode="auto">
          <a:xfrm>
            <a:off x="914400" y="1565275"/>
            <a:ext cx="73152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dirty="0">
                <a:solidFill>
                  <a:schemeClr val="bg1"/>
                </a:solidFill>
                <a:cs typeface="+mn-cs"/>
              </a:rPr>
              <a:t>亚当给他的妻子起名叫</a:t>
            </a:r>
            <a:r>
              <a:rPr lang="zh-CN" altLang="en-US" sz="3200" dirty="0">
                <a:solidFill>
                  <a:srgbClr val="FFFF00"/>
                </a:solidFill>
                <a:cs typeface="+mn-cs"/>
              </a:rPr>
              <a:t>夏娃</a:t>
            </a:r>
            <a:r>
              <a:rPr lang="zh-CN" altLang="en-US" sz="3200" dirty="0">
                <a:solidFill>
                  <a:schemeClr val="bg1"/>
                </a:solidFill>
                <a:cs typeface="+mn-cs"/>
              </a:rPr>
              <a:t>，因为她是</a:t>
            </a:r>
            <a:r>
              <a:rPr lang="zh-CN" altLang="en-US" sz="3200" dirty="0">
                <a:solidFill>
                  <a:srgbClr val="FFFF00"/>
                </a:solidFill>
                <a:cs typeface="+mn-cs"/>
              </a:rPr>
              <a:t>众生之母。</a:t>
            </a:r>
            <a:endParaRPr lang="en-US" sz="3200" dirty="0">
              <a:solidFill>
                <a:schemeClr val="bg1"/>
              </a:solidFill>
              <a:cs typeface="+mn-cs"/>
            </a:endParaRPr>
          </a:p>
        </p:txBody>
      </p:sp>
      <p:sp>
        <p:nvSpPr>
          <p:cNvPr id="5788677"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创世记</a:t>
            </a:r>
            <a:r>
              <a:rPr lang="en-US" sz="5400" dirty="0">
                <a:solidFill>
                  <a:srgbClr val="00FF00"/>
                </a:solidFill>
                <a:cs typeface="+mn-cs"/>
              </a:rPr>
              <a:t>3:20</a:t>
            </a:r>
          </a:p>
        </p:txBody>
      </p:sp>
      <p:sp>
        <p:nvSpPr>
          <p:cNvPr id="5788678" name="Text Box 6"/>
          <p:cNvSpPr txBox="1">
            <a:spLocks noChangeArrowheads="1"/>
          </p:cNvSpPr>
          <p:nvPr/>
        </p:nvSpPr>
        <p:spPr bwMode="auto">
          <a:xfrm>
            <a:off x="914400" y="3581400"/>
            <a:ext cx="7239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哥林多前书</a:t>
            </a:r>
            <a:r>
              <a:rPr lang="en-US" sz="5400" dirty="0">
                <a:solidFill>
                  <a:srgbClr val="00FF00"/>
                </a:solidFill>
                <a:cs typeface="+mn-cs"/>
              </a:rPr>
              <a:t>15:45</a:t>
            </a:r>
          </a:p>
        </p:txBody>
      </p:sp>
      <p:sp>
        <p:nvSpPr>
          <p:cNvPr id="5788679" name="Text Box 7"/>
          <p:cNvSpPr txBox="1">
            <a:spLocks noChangeArrowheads="1"/>
          </p:cNvSpPr>
          <p:nvPr/>
        </p:nvSpPr>
        <p:spPr bwMode="auto">
          <a:xfrm>
            <a:off x="914400" y="4495800"/>
            <a:ext cx="73152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zh-CN" altLang="en-US" smtClean="0">
                <a:solidFill>
                  <a:schemeClr val="bg1"/>
                </a:solidFill>
              </a:rPr>
              <a:t> 经上也是这样记着说：“</a:t>
            </a:r>
            <a:r>
              <a:rPr lang="zh-CN" altLang="en-US" smtClean="0">
                <a:solidFill>
                  <a:srgbClr val="FFFF00"/>
                </a:solidFill>
              </a:rPr>
              <a:t>第一个人亚当</a:t>
            </a:r>
            <a:r>
              <a:rPr lang="zh-CN" altLang="en-US" smtClean="0">
                <a:solidFill>
                  <a:schemeClr val="bg1"/>
                </a:solidFill>
              </a:rPr>
              <a:t>成了有生命的活人。。。</a:t>
            </a:r>
            <a:endParaRPr lang="en-US"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4786" name="Rectangle 2"/>
          <p:cNvSpPr>
            <a:spLocks noGrp="1" noChangeArrowheads="1"/>
          </p:cNvSpPr>
          <p:nvPr>
            <p:ph type="title"/>
          </p:nvPr>
        </p:nvSpPr>
        <p:spPr/>
        <p:txBody>
          <a:bodyPr/>
          <a:lstStyle/>
          <a:p>
            <a:pPr eaLnBrk="1" hangingPunct="1">
              <a:defRPr/>
            </a:pPr>
            <a:r>
              <a:rPr lang="en-US" smtClean="0"/>
              <a:t>Gen. 4</a:t>
            </a:r>
          </a:p>
        </p:txBody>
      </p:sp>
      <p:pic>
        <p:nvPicPr>
          <p:cNvPr id="40345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4788" name="Text Box 4"/>
          <p:cNvSpPr txBox="1">
            <a:spLocks noChangeArrowheads="1"/>
          </p:cNvSpPr>
          <p:nvPr/>
        </p:nvSpPr>
        <p:spPr bwMode="auto">
          <a:xfrm>
            <a:off x="838200" y="1658938"/>
            <a:ext cx="7467600" cy="29733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80000"/>
              </a:lnSpc>
              <a:spcBef>
                <a:spcPct val="40000"/>
              </a:spcBef>
              <a:defRPr/>
            </a:pPr>
            <a:r>
              <a:rPr lang="zh-CN" altLang="en-US" sz="3600" smtClean="0">
                <a:solidFill>
                  <a:schemeClr val="bg1"/>
                </a:solidFill>
              </a:rPr>
              <a:t>该隐建造了一座城</a:t>
            </a:r>
            <a:endParaRPr lang="en-US" altLang="zh-CN" sz="3600" smtClean="0">
              <a:solidFill>
                <a:schemeClr val="bg1"/>
              </a:solidFill>
            </a:endParaRPr>
          </a:p>
          <a:p>
            <a:pPr>
              <a:lnSpc>
                <a:spcPct val="80000"/>
              </a:lnSpc>
              <a:spcBef>
                <a:spcPct val="40000"/>
              </a:spcBef>
              <a:defRPr/>
            </a:pPr>
            <a:r>
              <a:rPr lang="zh-CN" altLang="en-US" sz="3600" smtClean="0">
                <a:solidFill>
                  <a:schemeClr val="bg1"/>
                </a:solidFill>
              </a:rPr>
              <a:t>六代以后</a:t>
            </a:r>
            <a:r>
              <a:rPr lang="en-US" sz="3600" smtClean="0">
                <a:solidFill>
                  <a:schemeClr val="bg1"/>
                </a:solidFill>
              </a:rPr>
              <a:t> –</a:t>
            </a:r>
          </a:p>
          <a:p>
            <a:pPr>
              <a:lnSpc>
                <a:spcPct val="80000"/>
              </a:lnSpc>
              <a:spcBef>
                <a:spcPct val="40000"/>
              </a:spcBef>
              <a:defRPr/>
            </a:pPr>
            <a:r>
              <a:rPr lang="en-US" sz="3600" smtClean="0">
                <a:solidFill>
                  <a:schemeClr val="bg1"/>
                </a:solidFill>
              </a:rPr>
              <a:t>*	</a:t>
            </a:r>
            <a:r>
              <a:rPr lang="zh-CN" altLang="en-US" sz="3600" smtClean="0">
                <a:solidFill>
                  <a:schemeClr val="bg1"/>
                </a:solidFill>
              </a:rPr>
              <a:t>有些是居住帐棚、牧养牲畜的人</a:t>
            </a:r>
            <a:endParaRPr lang="en-US" sz="3600" smtClean="0">
              <a:solidFill>
                <a:schemeClr val="bg1"/>
              </a:solidFill>
            </a:endParaRPr>
          </a:p>
          <a:p>
            <a:pPr>
              <a:lnSpc>
                <a:spcPct val="80000"/>
              </a:lnSpc>
              <a:spcBef>
                <a:spcPct val="40000"/>
              </a:spcBef>
              <a:defRPr/>
            </a:pPr>
            <a:r>
              <a:rPr lang="en-US" sz="3600" smtClean="0">
                <a:solidFill>
                  <a:schemeClr val="bg1"/>
                </a:solidFill>
              </a:rPr>
              <a:t>*	</a:t>
            </a:r>
            <a:r>
              <a:rPr lang="zh-CN" altLang="en-US" sz="3600" smtClean="0">
                <a:solidFill>
                  <a:schemeClr val="bg1"/>
                </a:solidFill>
              </a:rPr>
              <a:t>其他是有才华的音乐家、打造各种铜铁器具的匠人</a:t>
            </a:r>
            <a:endParaRPr lang="en-US" sz="3600" smtClean="0">
              <a:solidFill>
                <a:schemeClr val="bg1"/>
              </a:solidFill>
            </a:endParaRPr>
          </a:p>
        </p:txBody>
      </p:sp>
      <p:sp>
        <p:nvSpPr>
          <p:cNvPr id="4214789" name="Text Box 5"/>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defRPr/>
            </a:pPr>
            <a:r>
              <a:rPr lang="zh-CN" altLang="en-US" sz="5400" smtClean="0">
                <a:solidFill>
                  <a:srgbClr val="00FF00"/>
                </a:solidFill>
                <a:cs typeface="Arial" charset="0"/>
              </a:rPr>
              <a:t>创世记</a:t>
            </a:r>
            <a:r>
              <a:rPr lang="en-US" sz="5400" smtClean="0">
                <a:solidFill>
                  <a:srgbClr val="00FF00"/>
                </a:solidFill>
                <a:cs typeface="Arial" charset="0"/>
              </a:rPr>
              <a:t>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6835" name="Rectangle 4" hidden="1"/>
          <p:cNvSpPr>
            <a:spLocks noGrp="1" noChangeArrowheads="1"/>
          </p:cNvSpPr>
          <p:nvPr>
            <p:ph type="title" idx="4294967295"/>
          </p:nvPr>
        </p:nvSpPr>
        <p:spPr/>
        <p:txBody>
          <a:bodyPr/>
          <a:lstStyle/>
          <a:p>
            <a:pPr eaLnBrk="1" hangingPunct="1">
              <a:defRPr/>
            </a:pPr>
            <a:r>
              <a:rPr lang="en-US" smtClean="0"/>
              <a:t>Skin Tones Line-up 03051</a:t>
            </a:r>
          </a:p>
        </p:txBody>
      </p:sp>
      <p:sp>
        <p:nvSpPr>
          <p:cNvPr id="405507" name="TextBox 3"/>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F2F2F2"/>
                </a:solidFill>
                <a:cs typeface="Arial" charset="0"/>
              </a:rPr>
              <a:t>© 2007</a:t>
            </a:r>
            <a:r>
              <a:rPr lang="zh-CN" altLang="en-US" sz="1400">
                <a:solidFill>
                  <a:srgbClr val="F2F2F2"/>
                </a:solidFill>
                <a:cs typeface="Arial" charset="0"/>
              </a:rPr>
              <a:t>年创世记答案机构</a:t>
            </a:r>
            <a:r>
              <a:rPr lang="en-US" altLang="zh-CN" sz="1400">
                <a:solidFill>
                  <a:srgbClr val="F2F2F2"/>
                </a:solidFill>
                <a:cs typeface="Arial" charset="0"/>
              </a:rPr>
              <a:t>—</a:t>
            </a:r>
            <a:r>
              <a:rPr lang="zh-CN" altLang="en-US" sz="1400">
                <a:solidFill>
                  <a:srgbClr val="F2F2F2"/>
                </a:solidFill>
                <a:cs typeface="Arial" charset="0"/>
              </a:rPr>
              <a:t>美国</a:t>
            </a:r>
            <a:endParaRPr lang="en-US" sz="1400">
              <a:solidFill>
                <a:srgbClr val="F2F2F2"/>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96866" name="Rectangle 2"/>
          <p:cNvSpPr>
            <a:spLocks noGrp="1" noChangeArrowheads="1"/>
          </p:cNvSpPr>
          <p:nvPr>
            <p:ph type="title" idx="4294967295"/>
          </p:nvPr>
        </p:nvSpPr>
        <p:spPr/>
        <p:txBody>
          <a:bodyPr/>
          <a:lstStyle/>
          <a:p>
            <a:pPr eaLnBrk="1" hangingPunct="1">
              <a:defRPr/>
            </a:pPr>
            <a:r>
              <a:rPr lang="en-US" smtClean="0"/>
              <a:t>Races--Australoid to Caucasoid</a:t>
            </a:r>
          </a:p>
        </p:txBody>
      </p:sp>
      <p:pic>
        <p:nvPicPr>
          <p:cNvPr id="5796867" name="Picture 3" descr="Races-AustraloisToCaucasoi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 y="228600"/>
            <a:ext cx="8610600" cy="64531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796868" name="Text Box 4"/>
          <p:cNvSpPr txBox="1">
            <a:spLocks noChangeArrowheads="1"/>
          </p:cNvSpPr>
          <p:nvPr/>
        </p:nvSpPr>
        <p:spPr bwMode="auto">
          <a:xfrm>
            <a:off x="2709863" y="1228725"/>
            <a:ext cx="2362200" cy="3667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dirty="0">
                <a:solidFill>
                  <a:srgbClr val="FFFFFF"/>
                </a:solidFill>
                <a:latin typeface="Futura Md BT" charset="0"/>
                <a:cs typeface="+mn-cs"/>
              </a:rPr>
              <a:t>澳大利亚种</a:t>
            </a:r>
            <a:endParaRPr lang="en-US" dirty="0">
              <a:solidFill>
                <a:srgbClr val="FFFFFF"/>
              </a:solidFill>
              <a:latin typeface="Futura Md BT" charset="0"/>
              <a:cs typeface="+mn-cs"/>
            </a:endParaRPr>
          </a:p>
        </p:txBody>
      </p:sp>
      <p:sp>
        <p:nvSpPr>
          <p:cNvPr id="5796869" name="Text Box 5"/>
          <p:cNvSpPr txBox="1">
            <a:spLocks noChangeArrowheads="1"/>
          </p:cNvSpPr>
          <p:nvPr/>
        </p:nvSpPr>
        <p:spPr bwMode="auto">
          <a:xfrm>
            <a:off x="3352800" y="2516188"/>
            <a:ext cx="2362200" cy="3667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dirty="0">
                <a:solidFill>
                  <a:srgbClr val="FFFFFF"/>
                </a:solidFill>
                <a:latin typeface="Futura Md BT" charset="0"/>
                <a:cs typeface="+mn-cs"/>
              </a:rPr>
              <a:t>黑种人</a:t>
            </a:r>
            <a:endParaRPr lang="en-US" dirty="0">
              <a:solidFill>
                <a:srgbClr val="FFFFFF"/>
              </a:solidFill>
              <a:latin typeface="Futura Md BT" charset="0"/>
              <a:cs typeface="+mn-cs"/>
            </a:endParaRPr>
          </a:p>
        </p:txBody>
      </p:sp>
      <p:sp>
        <p:nvSpPr>
          <p:cNvPr id="5796870" name="Text Box 6"/>
          <p:cNvSpPr txBox="1">
            <a:spLocks noChangeArrowheads="1"/>
          </p:cNvSpPr>
          <p:nvPr/>
        </p:nvSpPr>
        <p:spPr bwMode="auto">
          <a:xfrm>
            <a:off x="4071938" y="3786188"/>
            <a:ext cx="2362200" cy="3667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dirty="0">
                <a:solidFill>
                  <a:srgbClr val="FFFFFF"/>
                </a:solidFill>
                <a:latin typeface="Futura Md BT" charset="0"/>
                <a:cs typeface="+mn-cs"/>
              </a:rPr>
              <a:t>蒙古人种</a:t>
            </a:r>
            <a:endParaRPr lang="en-US" dirty="0">
              <a:solidFill>
                <a:srgbClr val="FFFFFF"/>
              </a:solidFill>
              <a:latin typeface="Futura Md BT" charset="0"/>
              <a:cs typeface="+mn-cs"/>
            </a:endParaRPr>
          </a:p>
        </p:txBody>
      </p:sp>
      <p:sp>
        <p:nvSpPr>
          <p:cNvPr id="5796871" name="Text Box 7"/>
          <p:cNvSpPr txBox="1">
            <a:spLocks noChangeArrowheads="1"/>
          </p:cNvSpPr>
          <p:nvPr/>
        </p:nvSpPr>
        <p:spPr bwMode="auto">
          <a:xfrm>
            <a:off x="4975225" y="4984750"/>
            <a:ext cx="2362200" cy="3667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zh-CN" altLang="en-US" dirty="0">
                <a:solidFill>
                  <a:srgbClr val="FFFFFF"/>
                </a:solidFill>
                <a:latin typeface="Futura Md BT" charset="0"/>
                <a:cs typeface="+mn-cs"/>
              </a:rPr>
              <a:t>白种人</a:t>
            </a:r>
            <a:endParaRPr lang="en-US" dirty="0">
              <a:solidFill>
                <a:srgbClr val="FFFFFF"/>
              </a:solidFill>
              <a:latin typeface="Futura Md BT" charset="0"/>
              <a:cs typeface="+mn-cs"/>
            </a:endParaRPr>
          </a:p>
        </p:txBody>
      </p:sp>
      <p:sp>
        <p:nvSpPr>
          <p:cNvPr id="5796872" name="Text Box 8"/>
          <p:cNvSpPr txBox="1">
            <a:spLocks noChangeArrowheads="1"/>
          </p:cNvSpPr>
          <p:nvPr/>
        </p:nvSpPr>
        <p:spPr bwMode="auto">
          <a:xfrm>
            <a:off x="2590800" y="5470525"/>
            <a:ext cx="38862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dist">
              <a:spcBef>
                <a:spcPct val="50000"/>
              </a:spcBef>
              <a:defRPr/>
            </a:pPr>
            <a:r>
              <a:rPr lang="zh-CN" altLang="en-US" sz="7000" dirty="0">
                <a:solidFill>
                  <a:srgbClr val="000000"/>
                </a:solidFill>
                <a:latin typeface="Arial Black" charset="0"/>
                <a:cs typeface="+mn-cs"/>
              </a:rPr>
              <a:t>种族</a:t>
            </a:r>
            <a:endParaRPr lang="en-US" sz="7000" dirty="0">
              <a:solidFill>
                <a:srgbClr val="000000"/>
              </a:solidFill>
              <a:latin typeface="Arial Black" charset="0"/>
              <a:cs typeface="+mn-cs"/>
            </a:endParaRPr>
          </a:p>
        </p:txBody>
      </p:sp>
      <p:sp>
        <p:nvSpPr>
          <p:cNvPr id="5796873" name="Text Box 9"/>
          <p:cNvSpPr txBox="1">
            <a:spLocks noChangeArrowheads="1"/>
          </p:cNvSpPr>
          <p:nvPr/>
        </p:nvSpPr>
        <p:spPr bwMode="auto">
          <a:xfrm>
            <a:off x="644525" y="3821113"/>
            <a:ext cx="27432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dirty="0">
                <a:solidFill>
                  <a:srgbClr val="FFFF00"/>
                </a:solidFill>
                <a:latin typeface="Times New Roman CE" charset="0"/>
                <a:cs typeface="+mn-cs"/>
              </a:rPr>
              <a:t>虚构</a:t>
            </a:r>
            <a:endParaRPr lang="en-US" sz="3600" dirty="0">
              <a:solidFill>
                <a:srgbClr val="FFFF00"/>
              </a:solidFill>
              <a:latin typeface="Times New Roman CE" charset="0"/>
              <a:cs typeface="+mn-cs"/>
            </a:endParaRPr>
          </a:p>
        </p:txBody>
      </p:sp>
      <p:sp>
        <p:nvSpPr>
          <p:cNvPr id="5796874" name="Text Box 10"/>
          <p:cNvSpPr txBox="1">
            <a:spLocks noChangeArrowheads="1"/>
          </p:cNvSpPr>
          <p:nvPr/>
        </p:nvSpPr>
        <p:spPr bwMode="auto">
          <a:xfrm>
            <a:off x="838200" y="4419600"/>
            <a:ext cx="2362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400" dirty="0">
                <a:solidFill>
                  <a:srgbClr val="FFFFFF"/>
                </a:solidFill>
                <a:latin typeface="Futura Md BT" charset="0"/>
                <a:cs typeface="+mn-cs"/>
              </a:rPr>
              <a:t>的进化祖先</a:t>
            </a:r>
            <a:endParaRPr lang="en-US" sz="2400" dirty="0">
              <a:solidFill>
                <a:srgbClr val="FFFFFF"/>
              </a:solidFill>
              <a:latin typeface="Futura Md BT"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8690" name="Rectangle 2"/>
          <p:cNvSpPr>
            <a:spLocks noGrp="1" noChangeArrowheads="1"/>
          </p:cNvSpPr>
          <p:nvPr>
            <p:ph type="title"/>
          </p:nvPr>
        </p:nvSpPr>
        <p:spPr/>
        <p:txBody>
          <a:bodyPr/>
          <a:lstStyle/>
          <a:p>
            <a:pPr eaLnBrk="1" hangingPunct="1">
              <a:defRPr/>
            </a:pPr>
            <a:endParaRPr lang="en-US">
              <a:latin typeface="Arial" charset="0"/>
              <a:ea typeface="ＭＳ Ｐゴシック" charset="0"/>
              <a:cs typeface="Arial" charset="0"/>
            </a:endParaRPr>
          </a:p>
        </p:txBody>
      </p:sp>
      <p:pic>
        <p:nvPicPr>
          <p:cNvPr id="433869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4338692" name="Text Box 4"/>
          <p:cNvSpPr txBox="1">
            <a:spLocks noChangeArrowheads="1"/>
          </p:cNvSpPr>
          <p:nvPr/>
        </p:nvSpPr>
        <p:spPr bwMode="auto">
          <a:xfrm>
            <a:off x="838200" y="609600"/>
            <a:ext cx="3962400" cy="35829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0000"/>
              </a:lnSpc>
              <a:defRPr/>
            </a:pPr>
            <a:r>
              <a:rPr lang="ja-JP" altLang="en-US" sz="3600" smtClean="0">
                <a:solidFill>
                  <a:srgbClr val="FFFFFF"/>
                </a:solidFill>
              </a:rPr>
              <a:t>“</a:t>
            </a:r>
            <a:r>
              <a:rPr lang="zh-CN" altLang="en-US" sz="3600" smtClean="0">
                <a:solidFill>
                  <a:srgbClr val="FFFFFF"/>
                </a:solidFill>
              </a:rPr>
              <a:t>不远的将来，文明的民族几乎一定要灭绝，取代世界上的野蛮民族与此同时</a:t>
            </a:r>
            <a:r>
              <a:rPr lang="en-US" altLang="zh-CN" sz="3600" smtClean="0">
                <a:solidFill>
                  <a:srgbClr val="FFFFFF"/>
                </a:solidFill>
              </a:rPr>
              <a:t>,</a:t>
            </a:r>
            <a:r>
              <a:rPr lang="zh-CN" altLang="en-US" sz="3600" smtClean="0">
                <a:solidFill>
                  <a:srgbClr val="FFFFFF"/>
                </a:solidFill>
              </a:rPr>
              <a:t>几种类人猿</a:t>
            </a:r>
            <a:r>
              <a:rPr lang="en-US" altLang="zh-CN" sz="3600" smtClean="0">
                <a:solidFill>
                  <a:srgbClr val="FFFFFF"/>
                </a:solidFill>
              </a:rPr>
              <a:t>,</a:t>
            </a:r>
            <a:r>
              <a:rPr lang="zh-CN" altLang="en-US" sz="3600" smtClean="0">
                <a:solidFill>
                  <a:srgbClr val="FFFFFF"/>
                </a:solidFill>
              </a:rPr>
              <a:t>。。。也无疑会被弄得精光。”</a:t>
            </a:r>
            <a:endParaRPr lang="en-US" sz="3600" b="0" smtClean="0">
              <a:solidFill>
                <a:srgbClr val="FFFFFF"/>
              </a:solidFill>
            </a:endParaRPr>
          </a:p>
        </p:txBody>
      </p:sp>
      <p:sp>
        <p:nvSpPr>
          <p:cNvPr id="4338693" name="Text Box 5"/>
          <p:cNvSpPr txBox="1">
            <a:spLocks noChangeArrowheads="1"/>
          </p:cNvSpPr>
          <p:nvPr/>
        </p:nvSpPr>
        <p:spPr bwMode="auto">
          <a:xfrm>
            <a:off x="914400" y="5715000"/>
            <a:ext cx="73914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defRPr/>
            </a:pPr>
            <a:r>
              <a:rPr lang="zh-CN" altLang="en-US" sz="2200" smtClean="0">
                <a:solidFill>
                  <a:srgbClr val="FFFFFF"/>
                </a:solidFill>
                <a:cs typeface="Arial" charset="0"/>
              </a:rPr>
              <a:t>查尔斯</a:t>
            </a:r>
            <a:r>
              <a:rPr lang="en-US" altLang="zh-CN" sz="2200" smtClean="0">
                <a:solidFill>
                  <a:srgbClr val="FFFFFF"/>
                </a:solidFill>
                <a:cs typeface="Arial" charset="0"/>
              </a:rPr>
              <a:t>·</a:t>
            </a:r>
            <a:r>
              <a:rPr lang="zh-CN" altLang="en-US" sz="2200" smtClean="0">
                <a:solidFill>
                  <a:srgbClr val="FFFFFF"/>
                </a:solidFill>
                <a:cs typeface="Arial" charset="0"/>
              </a:rPr>
              <a:t>达尔文，</a:t>
            </a:r>
            <a:r>
              <a:rPr lang="en-US" sz="2200" i="1" smtClean="0">
                <a:solidFill>
                  <a:srgbClr val="FFFFFF"/>
                </a:solidFill>
                <a:cs typeface="Arial" charset="0"/>
              </a:rPr>
              <a:t>The Descent of Man</a:t>
            </a:r>
            <a:r>
              <a:rPr lang="zh-CN" altLang="en-US" sz="2200" i="1" smtClean="0">
                <a:solidFill>
                  <a:srgbClr val="FFFFFF"/>
                </a:solidFill>
                <a:cs typeface="Arial" charset="0"/>
              </a:rPr>
              <a:t> （人类的起源）</a:t>
            </a:r>
            <a:r>
              <a:rPr lang="en-US" sz="2200" smtClean="0">
                <a:solidFill>
                  <a:srgbClr val="FFFFFF"/>
                </a:solidFill>
                <a:cs typeface="Arial" charset="0"/>
              </a:rPr>
              <a:t> (New York: A.L. Burt, 1874, 2nd ed.), </a:t>
            </a:r>
            <a:r>
              <a:rPr lang="en-US" altLang="zh-CN" sz="2200" smtClean="0">
                <a:solidFill>
                  <a:srgbClr val="FFFFFF"/>
                </a:solidFill>
                <a:cs typeface="Arial" charset="0"/>
              </a:rPr>
              <a:t>178</a:t>
            </a:r>
            <a:r>
              <a:rPr lang="zh-CN" altLang="en-US" sz="2200" smtClean="0">
                <a:solidFill>
                  <a:srgbClr val="FFFFFF"/>
                </a:solidFill>
                <a:cs typeface="Arial" charset="0"/>
              </a:rPr>
              <a:t>页。</a:t>
            </a:r>
            <a:endParaRPr lang="en-US" sz="2200" smtClean="0">
              <a:solidFill>
                <a:srgbClr val="FFFFFF"/>
              </a:solidFill>
              <a:cs typeface="Arial" charset="0"/>
            </a:endParaRPr>
          </a:p>
        </p:txBody>
      </p:sp>
      <p:pic>
        <p:nvPicPr>
          <p:cNvPr id="408581" name="Picture 6" descr="Charles Darwin"/>
          <p:cNvPicPr>
            <a:picLocks noChangeAspect="1" noChangeArrowheads="1"/>
          </p:cNvPicPr>
          <p:nvPr/>
        </p:nvPicPr>
        <p:blipFill>
          <a:blip r:embed="rId4">
            <a:extLst>
              <a:ext uri="{28A0092B-C50C-407E-A947-70E740481C1C}">
                <a14:useLocalDpi xmlns:a14="http://schemas.microsoft.com/office/drawing/2010/main" val="0"/>
              </a:ext>
            </a:extLst>
          </a:blip>
          <a:srcRect l="12346" r="13142" b="34309"/>
          <a:stretch>
            <a:fillRect/>
          </a:stretch>
        </p:blipFill>
        <p:spPr bwMode="auto">
          <a:xfrm>
            <a:off x="5365750" y="685800"/>
            <a:ext cx="28638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0738" name="Rectangle 2"/>
          <p:cNvSpPr>
            <a:spLocks noGrp="1" noChangeArrowheads="1"/>
          </p:cNvSpPr>
          <p:nvPr>
            <p:ph type="title"/>
          </p:nvPr>
        </p:nvSpPr>
        <p:spPr/>
        <p:txBody>
          <a:bodyPr/>
          <a:lstStyle/>
          <a:p>
            <a:pPr eaLnBrk="1" hangingPunct="1">
              <a:defRPr/>
            </a:pPr>
            <a:endParaRPr lang="en-US">
              <a:latin typeface="Arial" charset="0"/>
              <a:ea typeface="ＭＳ Ｐゴシック" charset="0"/>
              <a:cs typeface="Arial" charset="0"/>
            </a:endParaRPr>
          </a:p>
        </p:txBody>
      </p:sp>
      <p:pic>
        <p:nvPicPr>
          <p:cNvPr id="434073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4340740" name="Text Box 4"/>
          <p:cNvSpPr txBox="1">
            <a:spLocks noChangeArrowheads="1"/>
          </p:cNvSpPr>
          <p:nvPr/>
        </p:nvSpPr>
        <p:spPr bwMode="auto">
          <a:xfrm>
            <a:off x="838200" y="609600"/>
            <a:ext cx="4419600" cy="40814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0000"/>
              </a:lnSpc>
              <a:defRPr/>
            </a:pPr>
            <a:r>
              <a:rPr lang="zh-CN" altLang="en-US" smtClean="0">
                <a:solidFill>
                  <a:srgbClr val="FFFFFF"/>
                </a:solidFill>
              </a:rPr>
              <a:t>“人类与他最靠近的盟友的间隔将会更扩大，</a:t>
            </a:r>
            <a:r>
              <a:rPr lang="en-US" smtClean="0">
                <a:solidFill>
                  <a:srgbClr val="FFFFFF"/>
                </a:solidFill>
              </a:rPr>
              <a:t> </a:t>
            </a:r>
            <a:r>
              <a:rPr lang="zh-CN" altLang="en-US" smtClean="0">
                <a:solidFill>
                  <a:srgbClr val="FFFFFF"/>
                </a:solidFill>
              </a:rPr>
              <a:t>因为这会在一个更文明化的状态中干涉于人类，甚至白种人以及一些的猿，比如低微的</a:t>
            </a:r>
            <a:r>
              <a:rPr lang="en-US" smtClean="0">
                <a:solidFill>
                  <a:srgbClr val="FFFFFF"/>
                </a:solidFill>
              </a:rPr>
              <a:t> </a:t>
            </a:r>
            <a:r>
              <a:rPr lang="zh-CN" altLang="en-US" smtClean="0">
                <a:solidFill>
                  <a:srgbClr val="FFFFFF"/>
                </a:solidFill>
              </a:rPr>
              <a:t>狒狒，而不是现在的黑种人或澳大利亚人</a:t>
            </a:r>
            <a:r>
              <a:rPr lang="en-US" altLang="zh-CN" smtClean="0">
                <a:solidFill>
                  <a:srgbClr val="FFFFFF"/>
                </a:solidFill>
              </a:rPr>
              <a:t>[</a:t>
            </a:r>
            <a:r>
              <a:rPr lang="zh-CN" altLang="en-US" smtClean="0">
                <a:solidFill>
                  <a:srgbClr val="FFFFFF"/>
                </a:solidFill>
              </a:rPr>
              <a:t>土著人</a:t>
            </a:r>
            <a:r>
              <a:rPr lang="en-US" altLang="zh-CN" smtClean="0">
                <a:solidFill>
                  <a:srgbClr val="FFFFFF"/>
                </a:solidFill>
              </a:rPr>
              <a:t>]</a:t>
            </a:r>
            <a:r>
              <a:rPr lang="zh-CN" altLang="en-US" smtClean="0">
                <a:solidFill>
                  <a:srgbClr val="FFFFFF"/>
                </a:solidFill>
              </a:rPr>
              <a:t>与大猩猩之间。“</a:t>
            </a:r>
            <a:endParaRPr lang="en-US" smtClean="0">
              <a:solidFill>
                <a:srgbClr val="FFFFFF"/>
              </a:solidFill>
            </a:endParaRPr>
          </a:p>
        </p:txBody>
      </p:sp>
      <p:pic>
        <p:nvPicPr>
          <p:cNvPr id="410628" name="Picture 5" descr="Charles Darwin"/>
          <p:cNvPicPr>
            <a:picLocks noChangeAspect="1" noChangeArrowheads="1"/>
          </p:cNvPicPr>
          <p:nvPr/>
        </p:nvPicPr>
        <p:blipFill>
          <a:blip r:embed="rId4">
            <a:extLst>
              <a:ext uri="{28A0092B-C50C-407E-A947-70E740481C1C}">
                <a14:useLocalDpi xmlns:a14="http://schemas.microsoft.com/office/drawing/2010/main" val="0"/>
              </a:ext>
            </a:extLst>
          </a:blip>
          <a:srcRect l="12346" r="13142" b="34309"/>
          <a:stretch>
            <a:fillRect/>
          </a:stretch>
        </p:blipFill>
        <p:spPr bwMode="auto">
          <a:xfrm>
            <a:off x="5365750" y="685800"/>
            <a:ext cx="28638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914400" y="5715000"/>
            <a:ext cx="73914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defRPr/>
            </a:pPr>
            <a:r>
              <a:rPr lang="zh-CN" altLang="en-US" sz="2200" smtClean="0">
                <a:solidFill>
                  <a:srgbClr val="FFFFFF"/>
                </a:solidFill>
                <a:cs typeface="Arial" charset="0"/>
              </a:rPr>
              <a:t>查尔斯</a:t>
            </a:r>
            <a:r>
              <a:rPr lang="en-US" altLang="zh-CN" sz="2200" smtClean="0">
                <a:solidFill>
                  <a:srgbClr val="FFFFFF"/>
                </a:solidFill>
                <a:cs typeface="Arial" charset="0"/>
              </a:rPr>
              <a:t>·</a:t>
            </a:r>
            <a:r>
              <a:rPr lang="zh-CN" altLang="en-US" sz="2200" smtClean="0">
                <a:solidFill>
                  <a:srgbClr val="FFFFFF"/>
                </a:solidFill>
                <a:cs typeface="Arial" charset="0"/>
              </a:rPr>
              <a:t>达尔文，</a:t>
            </a:r>
            <a:r>
              <a:rPr lang="en-US" sz="2200" i="1" smtClean="0">
                <a:solidFill>
                  <a:srgbClr val="FFFFFF"/>
                </a:solidFill>
                <a:cs typeface="Arial" charset="0"/>
              </a:rPr>
              <a:t>The Descent of Man</a:t>
            </a:r>
            <a:r>
              <a:rPr lang="zh-CN" altLang="en-US" sz="2200" i="1" smtClean="0">
                <a:solidFill>
                  <a:srgbClr val="FFFFFF"/>
                </a:solidFill>
                <a:cs typeface="Arial" charset="0"/>
              </a:rPr>
              <a:t> （人类的起源）</a:t>
            </a:r>
            <a:r>
              <a:rPr lang="en-US" sz="2200" smtClean="0">
                <a:solidFill>
                  <a:srgbClr val="FFFFFF"/>
                </a:solidFill>
                <a:cs typeface="Arial" charset="0"/>
              </a:rPr>
              <a:t> (New York: A.L. Burt, 1874, 2nd ed.), </a:t>
            </a:r>
            <a:r>
              <a:rPr lang="en-US" altLang="zh-CN" sz="2200" smtClean="0">
                <a:solidFill>
                  <a:srgbClr val="FFFFFF"/>
                </a:solidFill>
                <a:cs typeface="Arial" charset="0"/>
              </a:rPr>
              <a:t>178</a:t>
            </a:r>
            <a:r>
              <a:rPr lang="zh-CN" altLang="en-US" sz="2200" smtClean="0">
                <a:solidFill>
                  <a:srgbClr val="FFFFFF"/>
                </a:solidFill>
                <a:cs typeface="Arial" charset="0"/>
              </a:rPr>
              <a:t>页。</a:t>
            </a:r>
            <a:endParaRPr lang="en-US" sz="2200" smtClean="0">
              <a:solidFill>
                <a:srgbClr val="FFFFFF"/>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2786" name="Rectangle 2"/>
          <p:cNvSpPr>
            <a:spLocks noGrp="1" noChangeArrowheads="1"/>
          </p:cNvSpPr>
          <p:nvPr>
            <p:ph type="title"/>
          </p:nvPr>
        </p:nvSpPr>
        <p:spPr/>
        <p:txBody>
          <a:bodyPr/>
          <a:lstStyle/>
          <a:p>
            <a:pPr eaLnBrk="1" hangingPunct="1">
              <a:defRPr/>
            </a:pPr>
            <a:r>
              <a:rPr lang="en-US" smtClean="0"/>
              <a:t>Purple blank</a:t>
            </a:r>
          </a:p>
        </p:txBody>
      </p:sp>
      <p:pic>
        <p:nvPicPr>
          <p:cNvPr id="434278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4342788" name="Text Box 4"/>
          <p:cNvSpPr txBox="1">
            <a:spLocks noChangeArrowheads="1"/>
          </p:cNvSpPr>
          <p:nvPr/>
        </p:nvSpPr>
        <p:spPr bwMode="auto">
          <a:xfrm>
            <a:off x="838200" y="590550"/>
            <a:ext cx="4724400" cy="3170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defRPr/>
            </a:pPr>
            <a:r>
              <a:rPr lang="ja-JP" altLang="en-US" sz="4000" smtClean="0">
                <a:solidFill>
                  <a:srgbClr val="FFFFFF"/>
                </a:solidFill>
              </a:rPr>
              <a:t>“</a:t>
            </a:r>
            <a:r>
              <a:rPr lang="en-US" altLang="zh-CN" sz="4000" smtClean="0">
                <a:solidFill>
                  <a:srgbClr val="FFFFFF"/>
                </a:solidFill>
              </a:rPr>
              <a:t>1850</a:t>
            </a:r>
            <a:r>
              <a:rPr lang="zh-CN" altLang="en-US" sz="4000" smtClean="0">
                <a:solidFill>
                  <a:srgbClr val="FFFFFF"/>
                </a:solidFill>
              </a:rPr>
              <a:t>年之前种族歧视的生物论证或许是普遍的，但是随着进化理论的接受而根据数量及和增加。”</a:t>
            </a:r>
            <a:endParaRPr lang="en-US" sz="4000" smtClean="0">
              <a:solidFill>
                <a:srgbClr val="FFFFFF"/>
              </a:solidFill>
            </a:endParaRPr>
          </a:p>
        </p:txBody>
      </p:sp>
      <p:sp>
        <p:nvSpPr>
          <p:cNvPr id="4342789" name="Text Box 5"/>
          <p:cNvSpPr txBox="1">
            <a:spLocks noChangeArrowheads="1"/>
          </p:cNvSpPr>
          <p:nvPr/>
        </p:nvSpPr>
        <p:spPr bwMode="auto">
          <a:xfrm>
            <a:off x="838200" y="5486400"/>
            <a:ext cx="7315200" cy="1089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defRPr/>
            </a:pPr>
            <a:r>
              <a:rPr lang="zh-CN" altLang="en-US" sz="2400" smtClean="0">
                <a:solidFill>
                  <a:srgbClr val="FFFFFF"/>
                </a:solidFill>
                <a:cs typeface="Arial" charset="0"/>
              </a:rPr>
              <a:t>史蒂芬</a:t>
            </a:r>
            <a:r>
              <a:rPr lang="en-US" altLang="zh-CN" sz="2400" smtClean="0">
                <a:solidFill>
                  <a:srgbClr val="FFFFFF"/>
                </a:solidFill>
                <a:cs typeface="Arial" charset="0"/>
              </a:rPr>
              <a:t>·</a:t>
            </a:r>
            <a:r>
              <a:rPr lang="zh-CN" altLang="en-US" sz="2400" smtClean="0">
                <a:solidFill>
                  <a:srgbClr val="FFFFFF"/>
                </a:solidFill>
                <a:cs typeface="Arial" charset="0"/>
              </a:rPr>
              <a:t>杰伊</a:t>
            </a:r>
            <a:r>
              <a:rPr lang="en-US" altLang="zh-CN" sz="2400" smtClean="0">
                <a:solidFill>
                  <a:srgbClr val="FFFFFF"/>
                </a:solidFill>
                <a:cs typeface="Arial" charset="0"/>
              </a:rPr>
              <a:t>·</a:t>
            </a:r>
            <a:r>
              <a:rPr lang="zh-CN" altLang="en-US" sz="2400" smtClean="0">
                <a:solidFill>
                  <a:srgbClr val="FFFFFF"/>
                </a:solidFill>
                <a:cs typeface="Arial" charset="0"/>
              </a:rPr>
              <a:t>古尔德</a:t>
            </a:r>
            <a:r>
              <a:rPr lang="en-US" sz="2400" smtClean="0">
                <a:solidFill>
                  <a:srgbClr val="FFFFFF"/>
                </a:solidFill>
                <a:cs typeface="Arial" charset="0"/>
              </a:rPr>
              <a:t>, </a:t>
            </a:r>
            <a:r>
              <a:rPr lang="en-US" sz="2400" i="1" smtClean="0">
                <a:solidFill>
                  <a:srgbClr val="FFFFFF"/>
                </a:solidFill>
                <a:cs typeface="Arial" charset="0"/>
              </a:rPr>
              <a:t>Ontogeny and Phylogeny</a:t>
            </a:r>
            <a:r>
              <a:rPr lang="zh-CN" altLang="en-US" sz="2400" i="1" smtClean="0">
                <a:solidFill>
                  <a:srgbClr val="FFFFFF"/>
                </a:solidFill>
                <a:cs typeface="Arial" charset="0"/>
              </a:rPr>
              <a:t> （个体发生学与发展史）</a:t>
            </a:r>
            <a:r>
              <a:rPr lang="en-US" sz="2400" b="0" smtClean="0">
                <a:solidFill>
                  <a:srgbClr val="FFFFFF"/>
                </a:solidFill>
                <a:cs typeface="Arial" charset="0"/>
              </a:rPr>
              <a:t> (</a:t>
            </a:r>
            <a:r>
              <a:rPr lang="en-US" sz="2400" smtClean="0">
                <a:solidFill>
                  <a:srgbClr val="FFFFFF"/>
                </a:solidFill>
                <a:cs typeface="Arial" charset="0"/>
              </a:rPr>
              <a:t>Belknap-Harvard Press, 1977), 127-12</a:t>
            </a:r>
            <a:r>
              <a:rPr lang="en-US" altLang="zh-CN" sz="2400" smtClean="0">
                <a:solidFill>
                  <a:srgbClr val="FFFFFF"/>
                </a:solidFill>
                <a:cs typeface="Arial" charset="0"/>
              </a:rPr>
              <a:t>8</a:t>
            </a:r>
            <a:r>
              <a:rPr lang="zh-CN" altLang="en-US" sz="2400" smtClean="0">
                <a:solidFill>
                  <a:srgbClr val="FFFFFF"/>
                </a:solidFill>
                <a:cs typeface="Arial" charset="0"/>
              </a:rPr>
              <a:t>页。</a:t>
            </a:r>
            <a:endParaRPr lang="en-US" sz="2400" smtClean="0">
              <a:solidFill>
                <a:srgbClr val="FFFFFF"/>
              </a:solidFill>
              <a:cs typeface="Arial" charset="0"/>
            </a:endParaRPr>
          </a:p>
        </p:txBody>
      </p:sp>
      <p:sp>
        <p:nvSpPr>
          <p:cNvPr id="4342790" name="Text Box 6"/>
          <p:cNvSpPr txBox="1">
            <a:spLocks noChangeArrowheads="1"/>
          </p:cNvSpPr>
          <p:nvPr/>
        </p:nvSpPr>
        <p:spPr bwMode="auto">
          <a:xfrm>
            <a:off x="8435975" y="6583363"/>
            <a:ext cx="7080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sz="1200">
                <a:solidFill>
                  <a:srgbClr val="FFFFFF"/>
                </a:solidFill>
                <a:cs typeface="+mn-cs"/>
              </a:rPr>
              <a:t>QC 674</a:t>
            </a:r>
          </a:p>
        </p:txBody>
      </p:sp>
      <p:pic>
        <p:nvPicPr>
          <p:cNvPr id="412678" name="Picture 7" descr="Gould, Stephen J--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8" y="685800"/>
            <a:ext cx="25955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4658" name="Picture 2" descr="Human evolution chart Nat Geog 19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4659" name="Picture 3" descr="Lif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54450"/>
            <a:ext cx="91440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4660" name="Text Box 4"/>
          <p:cNvSpPr txBox="1">
            <a:spLocks noChangeArrowheads="1"/>
          </p:cNvSpPr>
          <p:nvPr/>
        </p:nvSpPr>
        <p:spPr bwMode="auto">
          <a:xfrm>
            <a:off x="914400" y="4640263"/>
            <a:ext cx="2667000" cy="369887"/>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defRPr/>
            </a:pPr>
            <a:r>
              <a:rPr lang="en-US" smtClean="0">
                <a:solidFill>
                  <a:srgbClr val="FFFFFF"/>
                </a:solidFill>
                <a:cs typeface="Arial" charset="0"/>
              </a:rPr>
              <a:t>Time-Life</a:t>
            </a:r>
            <a:r>
              <a:rPr lang="zh-CN" altLang="en-US" smtClean="0">
                <a:solidFill>
                  <a:srgbClr val="FFFFFF"/>
                </a:solidFill>
                <a:cs typeface="Arial" charset="0"/>
              </a:rPr>
              <a:t>书，</a:t>
            </a:r>
            <a:r>
              <a:rPr lang="en-US" altLang="zh-CN" smtClean="0">
                <a:solidFill>
                  <a:srgbClr val="FFFFFF"/>
                </a:solidFill>
                <a:cs typeface="Arial" charset="0"/>
              </a:rPr>
              <a:t>1971</a:t>
            </a:r>
            <a:r>
              <a:rPr lang="zh-CN" altLang="en-US" smtClean="0">
                <a:solidFill>
                  <a:srgbClr val="FFFFFF"/>
                </a:solidFill>
                <a:cs typeface="Arial" charset="0"/>
              </a:rPr>
              <a:t>年 </a:t>
            </a:r>
            <a:endParaRPr lang="en-US" smtClean="0">
              <a:solidFill>
                <a:srgbClr val="FFFFFF"/>
              </a:solidFill>
              <a:cs typeface="Arial" charset="0"/>
            </a:endParaRPr>
          </a:p>
        </p:txBody>
      </p:sp>
      <p:sp>
        <p:nvSpPr>
          <p:cNvPr id="4934661" name="Text Box 5"/>
          <p:cNvSpPr txBox="1">
            <a:spLocks noChangeArrowheads="1"/>
          </p:cNvSpPr>
          <p:nvPr/>
        </p:nvSpPr>
        <p:spPr bwMode="auto">
          <a:xfrm>
            <a:off x="5486400" y="1447800"/>
            <a:ext cx="3200400" cy="36988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dirty="0">
                <a:solidFill>
                  <a:srgbClr val="FFFFFF"/>
                </a:solidFill>
                <a:cs typeface="+mn-cs"/>
              </a:rPr>
              <a:t>国家地理</a:t>
            </a:r>
            <a:r>
              <a:rPr lang="en-US" altLang="zh-CN" dirty="0">
                <a:solidFill>
                  <a:srgbClr val="FFFFFF"/>
                </a:solidFill>
                <a:cs typeface="+mn-cs"/>
              </a:rPr>
              <a:t>1985</a:t>
            </a:r>
            <a:r>
              <a:rPr lang="zh-CN" altLang="en-US" dirty="0">
                <a:solidFill>
                  <a:srgbClr val="FFFFFF"/>
                </a:solidFill>
                <a:cs typeface="+mn-cs"/>
              </a:rPr>
              <a:t>年</a:t>
            </a:r>
            <a:endParaRPr lang="en-US" dirty="0">
              <a:solidFill>
                <a:srgbClr val="FFFFFF"/>
              </a:solidFill>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934659"/>
                                        </p:tgtEl>
                                        <p:attrNameLst>
                                          <p:attrName>style.visibility</p:attrName>
                                        </p:attrNameLst>
                                      </p:cBhvr>
                                      <p:to>
                                        <p:strVal val="visible"/>
                                      </p:to>
                                    </p:set>
                                    <p:animEffect transition="in" filter="wipe(left)">
                                      <p:cBhvr>
                                        <p:cTn id="7" dur="500"/>
                                        <p:tgtEl>
                                          <p:spTgt spid="4934659"/>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934660"/>
                                        </p:tgtEl>
                                        <p:attrNameLst>
                                          <p:attrName>style.visibility</p:attrName>
                                        </p:attrNameLst>
                                      </p:cBhvr>
                                      <p:to>
                                        <p:strVal val="visible"/>
                                      </p:to>
                                    </p:set>
                                    <p:anim calcmode="lin" valueType="num">
                                      <p:cBhvr>
                                        <p:cTn id="11" dur="500" fill="hold"/>
                                        <p:tgtEl>
                                          <p:spTgt spid="4934660"/>
                                        </p:tgtEl>
                                        <p:attrNameLst>
                                          <p:attrName>ppt_w</p:attrName>
                                        </p:attrNameLst>
                                      </p:cBhvr>
                                      <p:tavLst>
                                        <p:tav tm="0">
                                          <p:val>
                                            <p:fltVal val="0"/>
                                          </p:val>
                                        </p:tav>
                                        <p:tav tm="100000">
                                          <p:val>
                                            <p:strVal val="#ppt_w"/>
                                          </p:val>
                                        </p:tav>
                                      </p:tavLst>
                                    </p:anim>
                                    <p:anim calcmode="lin" valueType="num">
                                      <p:cBhvr>
                                        <p:cTn id="12" dur="500" fill="hold"/>
                                        <p:tgtEl>
                                          <p:spTgt spid="4934660"/>
                                        </p:tgtEl>
                                        <p:attrNameLst>
                                          <p:attrName>ppt_h</p:attrName>
                                        </p:attrNameLst>
                                      </p:cBhvr>
                                      <p:tavLst>
                                        <p:tav tm="0">
                                          <p:val>
                                            <p:fltVal val="0"/>
                                          </p:val>
                                        </p:tav>
                                        <p:tav tm="100000">
                                          <p:val>
                                            <p:strVal val="#ppt_h"/>
                                          </p:val>
                                        </p:tav>
                                      </p:tavLst>
                                    </p:anim>
                                    <p:animEffect transition="in" filter="fade">
                                      <p:cBhvr>
                                        <p:cTn id="13" dur="500"/>
                                        <p:tgtEl>
                                          <p:spTgt spid="49346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934658"/>
                                        </p:tgtEl>
                                        <p:attrNameLst>
                                          <p:attrName>style.visibility</p:attrName>
                                        </p:attrNameLst>
                                      </p:cBhvr>
                                      <p:to>
                                        <p:strVal val="visible"/>
                                      </p:to>
                                    </p:set>
                                    <p:animEffect transition="in" filter="wipe(left)">
                                      <p:cBhvr>
                                        <p:cTn id="18" dur="500"/>
                                        <p:tgtEl>
                                          <p:spTgt spid="4934658"/>
                                        </p:tgtEl>
                                      </p:cBhvr>
                                    </p:animEffect>
                                  </p:childTnLst>
                                </p:cTn>
                              </p:par>
                            </p:childTnLst>
                          </p:cTn>
                        </p:par>
                        <p:par>
                          <p:cTn id="19" fill="hold" nodeType="afterGroup">
                            <p:stCondLst>
                              <p:cond delay="500"/>
                            </p:stCondLst>
                            <p:childTnLst>
                              <p:par>
                                <p:cTn id="20" presetID="53" presetClass="entr" presetSubtype="0" fill="hold" grpId="0" nodeType="afterEffect">
                                  <p:stCondLst>
                                    <p:cond delay="0"/>
                                  </p:stCondLst>
                                  <p:childTnLst>
                                    <p:set>
                                      <p:cBhvr>
                                        <p:cTn id="21" dur="1" fill="hold">
                                          <p:stCondLst>
                                            <p:cond delay="0"/>
                                          </p:stCondLst>
                                        </p:cTn>
                                        <p:tgtEl>
                                          <p:spTgt spid="4934661"/>
                                        </p:tgtEl>
                                        <p:attrNameLst>
                                          <p:attrName>style.visibility</p:attrName>
                                        </p:attrNameLst>
                                      </p:cBhvr>
                                      <p:to>
                                        <p:strVal val="visible"/>
                                      </p:to>
                                    </p:set>
                                    <p:anim calcmode="lin" valueType="num">
                                      <p:cBhvr>
                                        <p:cTn id="22" dur="500" fill="hold"/>
                                        <p:tgtEl>
                                          <p:spTgt spid="4934661"/>
                                        </p:tgtEl>
                                        <p:attrNameLst>
                                          <p:attrName>ppt_w</p:attrName>
                                        </p:attrNameLst>
                                      </p:cBhvr>
                                      <p:tavLst>
                                        <p:tav tm="0">
                                          <p:val>
                                            <p:fltVal val="0"/>
                                          </p:val>
                                        </p:tav>
                                        <p:tav tm="100000">
                                          <p:val>
                                            <p:strVal val="#ppt_w"/>
                                          </p:val>
                                        </p:tav>
                                      </p:tavLst>
                                    </p:anim>
                                    <p:anim calcmode="lin" valueType="num">
                                      <p:cBhvr>
                                        <p:cTn id="23" dur="500" fill="hold"/>
                                        <p:tgtEl>
                                          <p:spTgt spid="4934661"/>
                                        </p:tgtEl>
                                        <p:attrNameLst>
                                          <p:attrName>ppt_h</p:attrName>
                                        </p:attrNameLst>
                                      </p:cBhvr>
                                      <p:tavLst>
                                        <p:tav tm="0">
                                          <p:val>
                                            <p:fltVal val="0"/>
                                          </p:val>
                                        </p:tav>
                                        <p:tav tm="100000">
                                          <p:val>
                                            <p:strVal val="#ppt_h"/>
                                          </p:val>
                                        </p:tav>
                                      </p:tavLst>
                                    </p:anim>
                                    <p:animEffect transition="in" filter="fade">
                                      <p:cBhvr>
                                        <p:cTn id="24" dur="500"/>
                                        <p:tgtEl>
                                          <p:spTgt spid="4934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4660" grpId="0" animBg="1"/>
      <p:bldP spid="493466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6706" name="Picture 2" descr="Human evolution chart--Discovery Ch 2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534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6707" name="Text Box 3"/>
          <p:cNvSpPr txBox="1">
            <a:spLocks noChangeArrowheads="1"/>
          </p:cNvSpPr>
          <p:nvPr/>
        </p:nvSpPr>
        <p:spPr bwMode="auto">
          <a:xfrm>
            <a:off x="914400" y="5867400"/>
            <a:ext cx="7315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800" dirty="0">
                <a:solidFill>
                  <a:srgbClr val="FFFF00"/>
                </a:solidFill>
                <a:cs typeface="+mn-cs"/>
              </a:rPr>
              <a:t>探索频道网站，</a:t>
            </a:r>
            <a:r>
              <a:rPr lang="en-US" altLang="zh-CN" sz="2800" dirty="0">
                <a:solidFill>
                  <a:srgbClr val="FFFF00"/>
                </a:solidFill>
                <a:cs typeface="+mn-cs"/>
              </a:rPr>
              <a:t>2007</a:t>
            </a:r>
            <a:r>
              <a:rPr lang="zh-CN" altLang="en-US" sz="2800" dirty="0">
                <a:solidFill>
                  <a:srgbClr val="FFFF00"/>
                </a:solidFill>
                <a:cs typeface="+mn-cs"/>
              </a:rPr>
              <a:t>年</a:t>
            </a:r>
            <a:r>
              <a:rPr lang="en-US" altLang="zh-CN" sz="2800" dirty="0">
                <a:solidFill>
                  <a:srgbClr val="FFFF00"/>
                </a:solidFill>
                <a:cs typeface="+mn-cs"/>
              </a:rPr>
              <a:t>12</a:t>
            </a:r>
            <a:r>
              <a:rPr lang="zh-CN" altLang="en-US" sz="2800" dirty="0">
                <a:solidFill>
                  <a:srgbClr val="FFFF00"/>
                </a:solidFill>
                <a:cs typeface="+mn-cs"/>
              </a:rPr>
              <a:t>月</a:t>
            </a:r>
            <a:r>
              <a:rPr lang="en-US" altLang="zh-CN" sz="2800" dirty="0">
                <a:solidFill>
                  <a:srgbClr val="FFFF00"/>
                </a:solidFill>
                <a:cs typeface="+mn-cs"/>
              </a:rPr>
              <a:t>11</a:t>
            </a:r>
            <a:r>
              <a:rPr lang="zh-CN" altLang="en-US" sz="2800" dirty="0">
                <a:solidFill>
                  <a:srgbClr val="FFFF00"/>
                </a:solidFill>
                <a:cs typeface="+mn-cs"/>
              </a:rPr>
              <a:t>日</a:t>
            </a:r>
            <a:endParaRPr lang="en-US" sz="2800" dirty="0">
              <a:solidFill>
                <a:srgbClr val="FFFF00"/>
              </a:solidFill>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36706"/>
                                        </p:tgtEl>
                                        <p:attrNameLst>
                                          <p:attrName>style.visibility</p:attrName>
                                        </p:attrNameLst>
                                      </p:cBhvr>
                                      <p:to>
                                        <p:strVal val="visible"/>
                                      </p:to>
                                    </p:set>
                                    <p:animEffect transition="in" filter="wipe(left)">
                                      <p:cBhvr>
                                        <p:cTn id="7" dur="500"/>
                                        <p:tgtEl>
                                          <p:spTgt spid="4936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682" name="Rectangle 2"/>
          <p:cNvSpPr>
            <a:spLocks noChangeArrowheads="1"/>
          </p:cNvSpPr>
          <p:nvPr/>
        </p:nvSpPr>
        <p:spPr bwMode="auto">
          <a:xfrm>
            <a:off x="3733800" y="304800"/>
            <a:ext cx="4419600" cy="5638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1735683" name="Rectangle 3"/>
          <p:cNvSpPr>
            <a:spLocks noGrp="1" noChangeArrowheads="1"/>
          </p:cNvSpPr>
          <p:nvPr>
            <p:ph type="title"/>
          </p:nvPr>
        </p:nvSpPr>
        <p:spPr>
          <a:xfrm>
            <a:off x="457200" y="274638"/>
            <a:ext cx="3124200" cy="1143000"/>
          </a:xfrm>
        </p:spPr>
        <p:txBody>
          <a:bodyPr/>
          <a:lstStyle/>
          <a:p>
            <a:pPr eaLnBrk="1" hangingPunct="1">
              <a:defRPr/>
            </a:pPr>
            <a:r>
              <a:rPr lang="en-US" sz="2400" smtClean="0">
                <a:cs typeface="+mj-cs"/>
              </a:rPr>
              <a:t>Natural History Feb 2007</a:t>
            </a:r>
          </a:p>
        </p:txBody>
      </p:sp>
      <p:sp>
        <p:nvSpPr>
          <p:cNvPr id="1735684" name="Text Box 4"/>
          <p:cNvSpPr txBox="1">
            <a:spLocks noChangeArrowheads="1"/>
          </p:cNvSpPr>
          <p:nvPr/>
        </p:nvSpPr>
        <p:spPr bwMode="auto">
          <a:xfrm>
            <a:off x="838200" y="2209800"/>
            <a:ext cx="2590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3600" dirty="0">
                <a:solidFill>
                  <a:schemeClr val="bg1"/>
                </a:solidFill>
                <a:cs typeface="+mn-cs"/>
              </a:rPr>
              <a:t>2007</a:t>
            </a:r>
            <a:r>
              <a:rPr lang="zh-CN" altLang="en-US" sz="3600" dirty="0">
                <a:solidFill>
                  <a:schemeClr val="bg1"/>
                </a:solidFill>
                <a:cs typeface="+mn-cs"/>
              </a:rPr>
              <a:t>年</a:t>
            </a:r>
            <a:r>
              <a:rPr lang="en-US" altLang="zh-CN" sz="3600" dirty="0">
                <a:solidFill>
                  <a:schemeClr val="bg1"/>
                </a:solidFill>
                <a:cs typeface="+mn-cs"/>
              </a:rPr>
              <a:t>2</a:t>
            </a:r>
            <a:r>
              <a:rPr lang="zh-CN" altLang="en-US" sz="3600" dirty="0">
                <a:solidFill>
                  <a:schemeClr val="bg1"/>
                </a:solidFill>
                <a:cs typeface="+mn-cs"/>
              </a:rPr>
              <a:t>月</a:t>
            </a:r>
            <a:endParaRPr lang="en-US" sz="3600" dirty="0">
              <a:solidFill>
                <a:schemeClr val="bg1"/>
              </a:solidFill>
              <a:cs typeface="+mn-cs"/>
            </a:endParaRPr>
          </a:p>
        </p:txBody>
      </p:sp>
      <p:pic>
        <p:nvPicPr>
          <p:cNvPr id="273412" name="Picture 5" descr="Natural History cover Feb 2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81000"/>
            <a:ext cx="4267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5686" name="Text Box 6"/>
          <p:cNvSpPr txBox="1">
            <a:spLocks noChangeArrowheads="1"/>
          </p:cNvSpPr>
          <p:nvPr/>
        </p:nvSpPr>
        <p:spPr bwMode="auto">
          <a:xfrm>
            <a:off x="914400" y="5911850"/>
            <a:ext cx="7315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dirty="0">
                <a:solidFill>
                  <a:schemeClr val="bg1"/>
                </a:solidFill>
                <a:cs typeface="+mn-cs"/>
              </a:rPr>
              <a:t>人类</a:t>
            </a:r>
            <a:r>
              <a:rPr lang="zh-CN" altLang="en-US" sz="3600" dirty="0">
                <a:solidFill>
                  <a:srgbClr val="FFFF00"/>
                </a:solidFill>
                <a:cs typeface="+mn-cs"/>
              </a:rPr>
              <a:t>历史的新面孔</a:t>
            </a:r>
            <a:endParaRPr lang="en-US" sz="3600"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0930" name="Rectangle 2"/>
          <p:cNvSpPr>
            <a:spLocks noGrp="1" noChangeArrowheads="1"/>
          </p:cNvSpPr>
          <p:nvPr>
            <p:ph type="title"/>
          </p:nvPr>
        </p:nvSpPr>
        <p:spPr/>
        <p:txBody>
          <a:bodyPr/>
          <a:lstStyle/>
          <a:p>
            <a:pPr eaLnBrk="1" hangingPunct="1">
              <a:defRPr/>
            </a:pPr>
            <a:r>
              <a:rPr lang="en-US" smtClean="0"/>
              <a:t>Acts 17:24-26 NAS</a:t>
            </a:r>
          </a:p>
        </p:txBody>
      </p:sp>
      <p:pic>
        <p:nvPicPr>
          <p:cNvPr id="41881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0932" name="Text Box 4"/>
          <p:cNvSpPr txBox="1">
            <a:spLocks noChangeArrowheads="1"/>
          </p:cNvSpPr>
          <p:nvPr/>
        </p:nvSpPr>
        <p:spPr bwMode="auto">
          <a:xfrm>
            <a:off x="838200" y="1768475"/>
            <a:ext cx="7467600" cy="11445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lnSpc>
                <a:spcPct val="95000"/>
              </a:lnSpc>
              <a:spcBef>
                <a:spcPct val="30000"/>
              </a:spcBef>
              <a:defRPr/>
            </a:pPr>
            <a:r>
              <a:rPr lang="en-US" altLang="en-US" sz="3600" dirty="0" smtClean="0">
                <a:solidFill>
                  <a:srgbClr val="FFFFFF"/>
                </a:solidFill>
                <a:cs typeface="+mn-cs"/>
              </a:rPr>
              <a:t>24. </a:t>
            </a:r>
            <a:r>
              <a:rPr lang="zh-CN" altLang="en-US" sz="3600" dirty="0" smtClean="0">
                <a:solidFill>
                  <a:srgbClr val="FFFFFF"/>
                </a:solidFill>
                <a:cs typeface="+mn-cs"/>
              </a:rPr>
              <a:t>创造宇宙和其中万有的　神，。。。</a:t>
            </a:r>
            <a:r>
              <a:rPr lang="en-US" altLang="en-US" sz="3600" dirty="0" smtClean="0">
                <a:solidFill>
                  <a:srgbClr val="FFFFFF"/>
                </a:solidFill>
                <a:cs typeface="+mn-cs"/>
              </a:rPr>
              <a:t>26. </a:t>
            </a:r>
            <a:r>
              <a:rPr lang="zh-CN" altLang="en-US" sz="3600" dirty="0" smtClean="0">
                <a:solidFill>
                  <a:srgbClr val="FFFFFF"/>
                </a:solidFill>
                <a:cs typeface="+mn-cs"/>
              </a:rPr>
              <a:t>他</a:t>
            </a:r>
            <a:r>
              <a:rPr lang="zh-CN" altLang="en-US" sz="3600" dirty="0" smtClean="0">
                <a:solidFill>
                  <a:srgbClr val="FFFF00"/>
                </a:solidFill>
                <a:cs typeface="+mn-cs"/>
              </a:rPr>
              <a:t>从一个本源造出了万族来。。。</a:t>
            </a:r>
            <a:endParaRPr lang="en-US" altLang="en-US" sz="3600" dirty="0" smtClean="0">
              <a:solidFill>
                <a:srgbClr val="FFFFFF"/>
              </a:solidFill>
              <a:cs typeface="+mn-cs"/>
            </a:endParaRPr>
          </a:p>
        </p:txBody>
      </p:sp>
      <p:sp>
        <p:nvSpPr>
          <p:cNvPr id="4220933" name="Text Box 5"/>
          <p:cNvSpPr txBox="1">
            <a:spLocks noChangeArrowheads="1"/>
          </p:cNvSpPr>
          <p:nvPr/>
        </p:nvSpPr>
        <p:spPr bwMode="auto">
          <a:xfrm>
            <a:off x="0" y="457200"/>
            <a:ext cx="9144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dirty="0">
                <a:solidFill>
                  <a:srgbClr val="00FF00"/>
                </a:solidFill>
                <a:cs typeface="+mn-cs"/>
              </a:rPr>
              <a:t>使徒行传</a:t>
            </a:r>
            <a:r>
              <a:rPr lang="en-US" altLang="zh-CN" sz="5400" dirty="0">
                <a:solidFill>
                  <a:srgbClr val="00FF00"/>
                </a:solidFill>
                <a:cs typeface="+mn-cs"/>
              </a:rPr>
              <a:t>17</a:t>
            </a:r>
            <a:r>
              <a:rPr lang="en-US" sz="5400" dirty="0">
                <a:solidFill>
                  <a:srgbClr val="00FF00"/>
                </a:solidFill>
                <a:cs typeface="+mn-cs"/>
              </a:rPr>
              <a:t>:24</a:t>
            </a:r>
            <a:r>
              <a:rPr lang="zh-CN" altLang="en-US" sz="5400" dirty="0">
                <a:solidFill>
                  <a:srgbClr val="00FF00"/>
                </a:solidFill>
                <a:cs typeface="+mn-cs"/>
              </a:rPr>
              <a:t>、</a:t>
            </a:r>
            <a:r>
              <a:rPr lang="en-US" sz="5400" dirty="0">
                <a:solidFill>
                  <a:srgbClr val="00FF00"/>
                </a:solidFill>
                <a:cs typeface="+mn-cs"/>
              </a:rPr>
              <a:t>26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4" descr="\\.psf\Host\Users\mmurphy\Desktop\5 Ape-men--slides to layer.001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9571" name="Rectangle 3" hidden="1"/>
          <p:cNvSpPr>
            <a:spLocks noGrp="1" noChangeArrowheads="1"/>
          </p:cNvSpPr>
          <p:nvPr>
            <p:ph type="title" idx="4294967295"/>
          </p:nvPr>
        </p:nvSpPr>
        <p:spPr/>
        <p:txBody>
          <a:bodyPr/>
          <a:lstStyle/>
          <a:p>
            <a:pPr eaLnBrk="1" hangingPunct="1">
              <a:defRPr/>
            </a:pPr>
            <a:r>
              <a:rPr lang="en-US" smtClean="0"/>
              <a:t>One Race 02279</a:t>
            </a:r>
          </a:p>
        </p:txBody>
      </p:sp>
      <p:sp>
        <p:nvSpPr>
          <p:cNvPr id="420867" name="TextBox 1"/>
          <p:cNvSpPr txBox="1">
            <a:spLocks noChangeArrowheads="1"/>
          </p:cNvSpPr>
          <p:nvPr/>
        </p:nvSpPr>
        <p:spPr bwMode="auto">
          <a:xfrm>
            <a:off x="3657600" y="0"/>
            <a:ext cx="5029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6600">
                <a:solidFill>
                  <a:srgbClr val="FFFF00"/>
                </a:solidFill>
                <a:cs typeface="Arial" charset="0"/>
              </a:rPr>
              <a:t>一个“种族”</a:t>
            </a:r>
            <a:endParaRPr lang="en-US" sz="6600">
              <a:solidFill>
                <a:srgbClr val="FFFF00"/>
              </a:solidFill>
              <a:cs typeface="Arial" charset="0"/>
            </a:endParaRPr>
          </a:p>
        </p:txBody>
      </p:sp>
      <p:sp>
        <p:nvSpPr>
          <p:cNvPr id="420868" name="TextBox 7"/>
          <p:cNvSpPr txBox="1">
            <a:spLocks noChangeArrowheads="1"/>
          </p:cNvSpPr>
          <p:nvPr/>
        </p:nvSpPr>
        <p:spPr bwMode="auto">
          <a:xfrm>
            <a:off x="4724400" y="5334000"/>
            <a:ext cx="502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600">
                <a:solidFill>
                  <a:srgbClr val="FFFF00"/>
                </a:solidFill>
                <a:cs typeface="Arial" charset="0"/>
              </a:rPr>
              <a:t>不同的人民</a:t>
            </a:r>
            <a:r>
              <a:rPr lang="en-US" altLang="zh-CN" sz="3600">
                <a:solidFill>
                  <a:srgbClr val="FFFF00"/>
                </a:solidFill>
                <a:cs typeface="Arial" charset="0"/>
              </a:rPr>
              <a:t>/</a:t>
            </a:r>
            <a:r>
              <a:rPr lang="zh-CN" altLang="en-US" sz="3600">
                <a:solidFill>
                  <a:srgbClr val="FFFF00"/>
                </a:solidFill>
                <a:cs typeface="Arial" charset="0"/>
              </a:rPr>
              <a:t>文化</a:t>
            </a:r>
            <a:endParaRPr lang="en-US" sz="3600">
              <a:solidFill>
                <a:srgbClr val="FFFF00"/>
              </a:solidFill>
              <a:cs typeface="Arial" charset="0"/>
            </a:endParaRPr>
          </a:p>
        </p:txBody>
      </p:sp>
      <p:sp>
        <p:nvSpPr>
          <p:cNvPr id="420869" name="TextBox 8"/>
          <p:cNvSpPr txBox="1">
            <a:spLocks noChangeArrowheads="1"/>
          </p:cNvSpPr>
          <p:nvPr/>
        </p:nvSpPr>
        <p:spPr bwMode="auto">
          <a:xfrm>
            <a:off x="4343400" y="990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a:solidFill>
                  <a:srgbClr val="FFFFFF"/>
                </a:solidFill>
                <a:cs typeface="Arial" charset="0"/>
              </a:rPr>
              <a:t>亚当与夏娃</a:t>
            </a:r>
            <a:endParaRPr lang="en-US" altLang="ja-JP" sz="2800">
              <a:solidFill>
                <a:srgbClr val="FFFFFF"/>
              </a:solidFill>
              <a:cs typeface="Arial" charset="0"/>
            </a:endParaRPr>
          </a:p>
          <a:p>
            <a:pPr eaLnBrk="1" hangingPunct="1"/>
            <a:r>
              <a:rPr lang="zh-CN" altLang="en-US" sz="1400">
                <a:solidFill>
                  <a:srgbClr val="FFFFFF"/>
                </a:solidFill>
                <a:cs typeface="Arial" charset="0"/>
              </a:rPr>
              <a:t>哥林多前书</a:t>
            </a:r>
            <a:r>
              <a:rPr lang="en-US" altLang="ja-JP" sz="1400">
                <a:solidFill>
                  <a:srgbClr val="FFFFFF"/>
                </a:solidFill>
                <a:cs typeface="Arial" charset="0"/>
              </a:rPr>
              <a:t>15:45</a:t>
            </a:r>
          </a:p>
          <a:p>
            <a:pPr eaLnBrk="1" hangingPunct="1"/>
            <a:r>
              <a:rPr lang="zh-CN" altLang="en-US" sz="1400">
                <a:solidFill>
                  <a:srgbClr val="FFFFFF"/>
                </a:solidFill>
                <a:cs typeface="Arial" charset="0"/>
              </a:rPr>
              <a:t>创世记</a:t>
            </a:r>
            <a:r>
              <a:rPr lang="en-US" altLang="ja-JP" sz="1400">
                <a:solidFill>
                  <a:srgbClr val="FFFFFF"/>
                </a:solidFill>
                <a:cs typeface="Arial" charset="0"/>
              </a:rPr>
              <a:t>3:20</a:t>
            </a:r>
            <a:endParaRPr lang="en-US" sz="1400">
              <a:solidFill>
                <a:srgbClr val="FFFFFF"/>
              </a:solidFill>
              <a:cs typeface="Arial" charset="0"/>
            </a:endParaRPr>
          </a:p>
        </p:txBody>
      </p:sp>
      <p:sp>
        <p:nvSpPr>
          <p:cNvPr id="420870" name="TextBox 9"/>
          <p:cNvSpPr txBox="1">
            <a:spLocks noChangeArrowheads="1"/>
          </p:cNvSpPr>
          <p:nvPr/>
        </p:nvSpPr>
        <p:spPr bwMode="auto">
          <a:xfrm>
            <a:off x="4267200" y="2133600"/>
            <a:ext cx="4076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a:solidFill>
                  <a:srgbClr val="FFFFFF"/>
                </a:solidFill>
                <a:cs typeface="Arial" charset="0"/>
              </a:rPr>
              <a:t>儿子与女儿</a:t>
            </a:r>
            <a:endParaRPr lang="en-US" altLang="ja-JP" sz="2800">
              <a:solidFill>
                <a:srgbClr val="FFFFFF"/>
              </a:solidFill>
              <a:cs typeface="Arial" charset="0"/>
            </a:endParaRPr>
          </a:p>
          <a:p>
            <a:pPr eaLnBrk="1" hangingPunct="1"/>
            <a:r>
              <a:rPr lang="zh-CN" altLang="en-US" sz="1400">
                <a:solidFill>
                  <a:srgbClr val="FFFFFF"/>
                </a:solidFill>
                <a:cs typeface="Arial" charset="0"/>
              </a:rPr>
              <a:t>创世记</a:t>
            </a:r>
            <a:r>
              <a:rPr lang="en-US" altLang="ja-JP" sz="1400">
                <a:solidFill>
                  <a:srgbClr val="FFFFFF"/>
                </a:solidFill>
                <a:cs typeface="Arial" charset="0"/>
              </a:rPr>
              <a:t>5:4</a:t>
            </a:r>
            <a:endParaRPr lang="en-US" sz="1400">
              <a:solidFill>
                <a:srgbClr val="FFFFFF"/>
              </a:solidFill>
              <a:cs typeface="Arial" charset="0"/>
            </a:endParaRPr>
          </a:p>
        </p:txBody>
      </p:sp>
      <p:sp>
        <p:nvSpPr>
          <p:cNvPr id="420871" name="TextBox 10"/>
          <p:cNvSpPr txBox="1">
            <a:spLocks noChangeArrowheads="1"/>
          </p:cNvSpPr>
          <p:nvPr/>
        </p:nvSpPr>
        <p:spPr bwMode="auto">
          <a:xfrm>
            <a:off x="4267200" y="3208338"/>
            <a:ext cx="4076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a:solidFill>
                  <a:srgbClr val="FFFFFF"/>
                </a:solidFill>
                <a:cs typeface="Arial" charset="0"/>
              </a:rPr>
              <a:t>挪亚与儿子</a:t>
            </a:r>
            <a:endParaRPr lang="en-US" altLang="ja-JP" sz="2800">
              <a:solidFill>
                <a:srgbClr val="FFFFFF"/>
              </a:solidFill>
              <a:cs typeface="Arial" charset="0"/>
            </a:endParaRPr>
          </a:p>
          <a:p>
            <a:pPr eaLnBrk="1" hangingPunct="1"/>
            <a:r>
              <a:rPr lang="zh-CN" altLang="en-US" sz="1400">
                <a:solidFill>
                  <a:srgbClr val="FFFFFF"/>
                </a:solidFill>
                <a:cs typeface="Arial" charset="0"/>
              </a:rPr>
              <a:t>创世记</a:t>
            </a:r>
            <a:r>
              <a:rPr lang="en-US" altLang="ja-JP" sz="1400">
                <a:solidFill>
                  <a:srgbClr val="FFFFFF"/>
                </a:solidFill>
                <a:cs typeface="Arial" charset="0"/>
              </a:rPr>
              <a:t>9:17-19</a:t>
            </a:r>
            <a:endParaRPr lang="en-US" sz="1400">
              <a:solidFill>
                <a:srgbClr val="FFFFFF"/>
              </a:solidFill>
              <a:cs typeface="Arial" charset="0"/>
            </a:endParaRPr>
          </a:p>
        </p:txBody>
      </p:sp>
      <p:sp>
        <p:nvSpPr>
          <p:cNvPr id="420872" name="TextBox 11"/>
          <p:cNvSpPr txBox="1">
            <a:spLocks noChangeArrowheads="1"/>
          </p:cNvSpPr>
          <p:nvPr/>
        </p:nvSpPr>
        <p:spPr bwMode="auto">
          <a:xfrm>
            <a:off x="4343400" y="4151313"/>
            <a:ext cx="4648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a:solidFill>
                  <a:srgbClr val="FFFFFF"/>
                </a:solidFill>
                <a:cs typeface="Arial" charset="0"/>
              </a:rPr>
              <a:t>在巴别塔的人</a:t>
            </a:r>
            <a:endParaRPr lang="en-US" altLang="ja-JP" sz="2800">
              <a:solidFill>
                <a:srgbClr val="FFFFFF"/>
              </a:solidFill>
              <a:cs typeface="Arial" charset="0"/>
            </a:endParaRPr>
          </a:p>
          <a:p>
            <a:pPr eaLnBrk="1" hangingPunct="1"/>
            <a:r>
              <a:rPr lang="zh-CN" altLang="en-US" sz="1400">
                <a:solidFill>
                  <a:srgbClr val="FFFFFF"/>
                </a:solidFill>
                <a:cs typeface="Arial" charset="0"/>
              </a:rPr>
              <a:t>创世记</a:t>
            </a:r>
            <a:r>
              <a:rPr lang="en-US" altLang="ja-JP" sz="1400">
                <a:solidFill>
                  <a:srgbClr val="FFFFFF"/>
                </a:solidFill>
                <a:cs typeface="Arial" charset="0"/>
              </a:rPr>
              <a:t>11:8-9</a:t>
            </a:r>
          </a:p>
          <a:p>
            <a:pPr eaLnBrk="1" hangingPunct="1"/>
            <a:r>
              <a:rPr lang="zh-CN" altLang="en-US" sz="1400">
                <a:solidFill>
                  <a:srgbClr val="FFFFFF"/>
                </a:solidFill>
                <a:cs typeface="Arial" charset="0"/>
              </a:rPr>
              <a:t>使徒行传</a:t>
            </a:r>
            <a:r>
              <a:rPr lang="en-US" altLang="ja-JP" sz="1400">
                <a:solidFill>
                  <a:srgbClr val="FFFFFF"/>
                </a:solidFill>
                <a:cs typeface="Arial" charset="0"/>
              </a:rPr>
              <a:t>17:26</a:t>
            </a:r>
            <a:endParaRPr lang="en-US" sz="1400">
              <a:solidFill>
                <a:srgbClr val="FFFFFF"/>
              </a:solidFill>
              <a:cs typeface="Arial" charset="0"/>
            </a:endParaRPr>
          </a:p>
        </p:txBody>
      </p:sp>
      <p:sp>
        <p:nvSpPr>
          <p:cNvPr id="420873" name="TextBox 9"/>
          <p:cNvSpPr txBox="1">
            <a:spLocks noChangeArrowheads="1"/>
          </p:cNvSpPr>
          <p:nvPr/>
        </p:nvSpPr>
        <p:spPr bwMode="auto">
          <a:xfrm>
            <a:off x="6858000" y="6553200"/>
            <a:ext cx="2286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en-US" sz="1400">
                <a:solidFill>
                  <a:srgbClr val="F2F2F2"/>
                </a:solidFill>
                <a:cs typeface="Arial" charset="0"/>
              </a:rPr>
              <a:t>© 200</a:t>
            </a:r>
            <a:r>
              <a:rPr lang="en-US" altLang="zh-CN" sz="1400">
                <a:solidFill>
                  <a:srgbClr val="F2F2F2"/>
                </a:solidFill>
                <a:cs typeface="Arial" charset="0"/>
              </a:rPr>
              <a:t>5</a:t>
            </a:r>
            <a:r>
              <a:rPr lang="zh-CN" altLang="en-US" sz="1400">
                <a:solidFill>
                  <a:srgbClr val="F2F2F2"/>
                </a:solidFill>
                <a:cs typeface="Arial" charset="0"/>
              </a:rPr>
              <a:t>年创世记答案机构</a:t>
            </a:r>
            <a:endParaRPr lang="en-US" sz="1400">
              <a:solidFill>
                <a:srgbClr val="F2F2F2"/>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0851" name="Rectangle 4" hidden="1"/>
          <p:cNvSpPr>
            <a:spLocks noGrp="1" noChangeArrowheads="1"/>
          </p:cNvSpPr>
          <p:nvPr>
            <p:ph type="title" idx="4294967295"/>
          </p:nvPr>
        </p:nvSpPr>
        <p:spPr/>
        <p:txBody>
          <a:bodyPr/>
          <a:lstStyle/>
          <a:p>
            <a:pPr eaLnBrk="1" hangingPunct="1">
              <a:defRPr/>
            </a:pPr>
            <a:r>
              <a:rPr lang="en-US" smtClean="0">
                <a:cs typeface="+mj-cs"/>
              </a:rPr>
              <a:t>Skin Tones Line-up 03051</a:t>
            </a:r>
          </a:p>
        </p:txBody>
      </p:sp>
      <p:sp>
        <p:nvSpPr>
          <p:cNvPr id="422915" name="TextBox 3"/>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F2F2F2"/>
                </a:solidFill>
              </a:rPr>
              <a:t>© 2007</a:t>
            </a:r>
            <a:r>
              <a:rPr lang="zh-CN" altLang="en-US" sz="1400">
                <a:solidFill>
                  <a:srgbClr val="F2F2F2"/>
                </a:solidFill>
              </a:rPr>
              <a:t>年创世记答案机构</a:t>
            </a:r>
            <a:r>
              <a:rPr lang="en-US" altLang="zh-CN" sz="1400">
                <a:solidFill>
                  <a:srgbClr val="F2F2F2"/>
                </a:solidFill>
              </a:rPr>
              <a:t>—</a:t>
            </a:r>
            <a:r>
              <a:rPr lang="zh-CN" altLang="en-US" sz="1400">
                <a:solidFill>
                  <a:srgbClr val="F2F2F2"/>
                </a:solidFill>
              </a:rPr>
              <a:t>美国</a:t>
            </a:r>
            <a:endParaRPr lang="en-US" sz="1400">
              <a:solidFill>
                <a:srgbClr val="F2F2F2"/>
              </a:solidFill>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5234" name="Picture 2" descr="Variation-HumanSkinCol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5763" y="22225"/>
            <a:ext cx="5811837"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855235" name="Text Box 3"/>
          <p:cNvSpPr txBox="1">
            <a:spLocks noChangeArrowheads="1"/>
          </p:cNvSpPr>
          <p:nvPr/>
        </p:nvSpPr>
        <p:spPr bwMode="auto">
          <a:xfrm>
            <a:off x="1905000" y="76200"/>
            <a:ext cx="198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3200" dirty="0">
                <a:solidFill>
                  <a:srgbClr val="000000"/>
                </a:solidFill>
                <a:latin typeface="Futura Md BT" charset="0"/>
                <a:cs typeface="+mn-cs"/>
              </a:rPr>
              <a:t>男</a:t>
            </a:r>
            <a:endParaRPr lang="en-US" sz="3200" dirty="0">
              <a:solidFill>
                <a:srgbClr val="000000"/>
              </a:solidFill>
              <a:latin typeface="Futura Md BT" charset="0"/>
              <a:cs typeface="+mn-cs"/>
            </a:endParaRPr>
          </a:p>
        </p:txBody>
      </p:sp>
      <p:sp>
        <p:nvSpPr>
          <p:cNvPr id="5855236" name="Text Box 4"/>
          <p:cNvSpPr txBox="1">
            <a:spLocks noChangeArrowheads="1"/>
          </p:cNvSpPr>
          <p:nvPr/>
        </p:nvSpPr>
        <p:spPr bwMode="auto">
          <a:xfrm>
            <a:off x="5248275" y="76200"/>
            <a:ext cx="198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r">
              <a:spcBef>
                <a:spcPct val="50000"/>
              </a:spcBef>
              <a:defRPr/>
            </a:pPr>
            <a:r>
              <a:rPr lang="zh-CN" altLang="en-US" sz="3200" dirty="0">
                <a:solidFill>
                  <a:srgbClr val="000000"/>
                </a:solidFill>
                <a:latin typeface="Futura Md BT" charset="0"/>
                <a:cs typeface="+mn-cs"/>
              </a:rPr>
              <a:t>女</a:t>
            </a:r>
            <a:endParaRPr lang="en-US" sz="3200" dirty="0">
              <a:solidFill>
                <a:srgbClr val="000000"/>
              </a:solidFill>
              <a:latin typeface="Futura Md BT" charset="0"/>
              <a:cs typeface="+mn-cs"/>
            </a:endParaRPr>
          </a:p>
        </p:txBody>
      </p:sp>
      <p:sp>
        <p:nvSpPr>
          <p:cNvPr id="5855237" name="Text Box 5"/>
          <p:cNvSpPr txBox="1">
            <a:spLocks noChangeArrowheads="1"/>
          </p:cNvSpPr>
          <p:nvPr/>
        </p:nvSpPr>
        <p:spPr bwMode="auto">
          <a:xfrm>
            <a:off x="1905000" y="533400"/>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2800">
                <a:solidFill>
                  <a:srgbClr val="4D4D4D"/>
                </a:solidFill>
                <a:latin typeface="Futura Md BT" charset="0"/>
                <a:cs typeface="+mn-cs"/>
              </a:rPr>
              <a:t>A</a:t>
            </a:r>
            <a:r>
              <a:rPr lang="en-US" sz="2800">
                <a:solidFill>
                  <a:srgbClr val="FF0000"/>
                </a:solidFill>
                <a:latin typeface="Futura Md BT" charset="0"/>
                <a:cs typeface="+mn-cs"/>
              </a:rPr>
              <a:t>a</a:t>
            </a:r>
            <a:r>
              <a:rPr lang="en-US" sz="2800">
                <a:solidFill>
                  <a:srgbClr val="4D4D4D"/>
                </a:solidFill>
                <a:latin typeface="Futura Md BT" charset="0"/>
                <a:cs typeface="+mn-cs"/>
              </a:rPr>
              <a:t>B</a:t>
            </a:r>
            <a:r>
              <a:rPr lang="en-US" sz="2800">
                <a:solidFill>
                  <a:srgbClr val="FF0000"/>
                </a:solidFill>
                <a:latin typeface="Futura Md BT" charset="0"/>
                <a:cs typeface="+mn-cs"/>
              </a:rPr>
              <a:t>b</a:t>
            </a:r>
            <a:r>
              <a:rPr lang="en-US" sz="2800">
                <a:solidFill>
                  <a:srgbClr val="4D4D4D"/>
                </a:solidFill>
                <a:latin typeface="Futura Md BT" charset="0"/>
                <a:cs typeface="+mn-cs"/>
              </a:rPr>
              <a:t>C</a:t>
            </a:r>
            <a:r>
              <a:rPr lang="en-US" sz="2800">
                <a:solidFill>
                  <a:srgbClr val="FF0000"/>
                </a:solidFill>
                <a:latin typeface="Futura Md BT" charset="0"/>
                <a:cs typeface="+mn-cs"/>
              </a:rPr>
              <a:t>c</a:t>
            </a:r>
            <a:r>
              <a:rPr lang="en-US" sz="2800">
                <a:solidFill>
                  <a:srgbClr val="4D4D4D"/>
                </a:solidFill>
                <a:latin typeface="Futura Md BT" charset="0"/>
                <a:cs typeface="+mn-cs"/>
              </a:rPr>
              <a:t>          x          A</a:t>
            </a:r>
            <a:r>
              <a:rPr lang="en-US" sz="2800">
                <a:solidFill>
                  <a:srgbClr val="FF0000"/>
                </a:solidFill>
                <a:latin typeface="Futura Md BT" charset="0"/>
                <a:cs typeface="+mn-cs"/>
              </a:rPr>
              <a:t>a</a:t>
            </a:r>
            <a:r>
              <a:rPr lang="en-US" sz="2800">
                <a:solidFill>
                  <a:srgbClr val="4D4D4D"/>
                </a:solidFill>
                <a:latin typeface="Futura Md BT" charset="0"/>
                <a:cs typeface="+mn-cs"/>
              </a:rPr>
              <a:t>B</a:t>
            </a:r>
            <a:r>
              <a:rPr lang="en-US" sz="2800">
                <a:solidFill>
                  <a:srgbClr val="FF0000"/>
                </a:solidFill>
                <a:latin typeface="Futura Md BT" charset="0"/>
                <a:cs typeface="+mn-cs"/>
              </a:rPr>
              <a:t>b</a:t>
            </a:r>
            <a:r>
              <a:rPr lang="en-US" sz="2800">
                <a:solidFill>
                  <a:srgbClr val="4D4D4D"/>
                </a:solidFill>
                <a:latin typeface="Futura Md BT" charset="0"/>
                <a:cs typeface="+mn-cs"/>
              </a:rPr>
              <a:t>C</a:t>
            </a:r>
            <a:r>
              <a:rPr lang="en-US" sz="2800">
                <a:solidFill>
                  <a:srgbClr val="FF0000"/>
                </a:solidFill>
                <a:latin typeface="Futura Md BT" charset="0"/>
                <a:cs typeface="+mn-cs"/>
              </a:rPr>
              <a:t>c</a:t>
            </a:r>
          </a:p>
        </p:txBody>
      </p:sp>
      <p:sp>
        <p:nvSpPr>
          <p:cNvPr id="5855238" name="Text Box 6"/>
          <p:cNvSpPr txBox="1">
            <a:spLocks noChangeArrowheads="1"/>
          </p:cNvSpPr>
          <p:nvPr/>
        </p:nvSpPr>
        <p:spPr bwMode="auto">
          <a:xfrm>
            <a:off x="4864100" y="3603625"/>
            <a:ext cx="2438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800" dirty="0">
                <a:solidFill>
                  <a:srgbClr val="4D4D4D"/>
                </a:solidFill>
                <a:latin typeface="Futura Md BT" charset="0"/>
                <a:cs typeface="+mn-cs"/>
              </a:rPr>
              <a:t>深</a:t>
            </a:r>
            <a:r>
              <a:rPr lang="en-US" sz="2800" dirty="0">
                <a:solidFill>
                  <a:srgbClr val="4D4D4D"/>
                </a:solidFill>
                <a:latin typeface="Futura Md BT" charset="0"/>
                <a:cs typeface="+mn-cs"/>
              </a:rPr>
              <a:t> 100%</a:t>
            </a:r>
          </a:p>
        </p:txBody>
      </p:sp>
      <p:sp>
        <p:nvSpPr>
          <p:cNvPr id="5855239" name="Text Box 7"/>
          <p:cNvSpPr txBox="1">
            <a:spLocks noChangeArrowheads="1"/>
          </p:cNvSpPr>
          <p:nvPr/>
        </p:nvSpPr>
        <p:spPr bwMode="auto">
          <a:xfrm>
            <a:off x="4865688" y="42545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800" dirty="0">
                <a:solidFill>
                  <a:srgbClr val="4D4D4D"/>
                </a:solidFill>
                <a:latin typeface="Futura Md BT" charset="0"/>
                <a:cs typeface="+mn-cs"/>
              </a:rPr>
              <a:t>浅 </a:t>
            </a:r>
            <a:r>
              <a:rPr lang="en-US" sz="2800" dirty="0">
                <a:solidFill>
                  <a:srgbClr val="4D4D4D"/>
                </a:solidFill>
                <a:latin typeface="Futura Md BT" charset="0"/>
                <a:cs typeface="+mn-cs"/>
              </a:rPr>
              <a:t>100%</a:t>
            </a:r>
          </a:p>
        </p:txBody>
      </p:sp>
      <p:sp>
        <p:nvSpPr>
          <p:cNvPr id="5855240" name="Text Box 8"/>
          <p:cNvSpPr txBox="1">
            <a:spLocks noChangeArrowheads="1"/>
          </p:cNvSpPr>
          <p:nvPr/>
        </p:nvSpPr>
        <p:spPr bwMode="auto">
          <a:xfrm>
            <a:off x="4865688" y="4899025"/>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800" dirty="0">
                <a:solidFill>
                  <a:srgbClr val="4D4D4D"/>
                </a:solidFill>
                <a:latin typeface="Futura Md BT" charset="0"/>
                <a:cs typeface="+mn-cs"/>
              </a:rPr>
              <a:t>深 </a:t>
            </a:r>
            <a:r>
              <a:rPr lang="en-US" sz="2800" dirty="0">
                <a:solidFill>
                  <a:srgbClr val="4D4D4D"/>
                </a:solidFill>
                <a:latin typeface="Futura Md BT" charset="0"/>
                <a:cs typeface="+mn-cs"/>
              </a:rPr>
              <a:t>85%</a:t>
            </a:r>
          </a:p>
        </p:txBody>
      </p:sp>
      <p:sp>
        <p:nvSpPr>
          <p:cNvPr id="5855241" name="Text Box 9"/>
          <p:cNvSpPr txBox="1">
            <a:spLocks noChangeArrowheads="1"/>
          </p:cNvSpPr>
          <p:nvPr/>
        </p:nvSpPr>
        <p:spPr bwMode="auto">
          <a:xfrm>
            <a:off x="4864100" y="5519738"/>
            <a:ext cx="2667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800" dirty="0">
                <a:solidFill>
                  <a:srgbClr val="4D4D4D"/>
                </a:solidFill>
                <a:latin typeface="Futura Md BT" charset="0"/>
                <a:cs typeface="+mn-cs"/>
              </a:rPr>
              <a:t>深 </a:t>
            </a:r>
            <a:r>
              <a:rPr lang="en-US" sz="2800" dirty="0">
                <a:solidFill>
                  <a:srgbClr val="4D4D4D"/>
                </a:solidFill>
                <a:latin typeface="Futura Md BT" charset="0"/>
                <a:cs typeface="+mn-cs"/>
              </a:rPr>
              <a:t>70%</a:t>
            </a:r>
          </a:p>
        </p:txBody>
      </p:sp>
      <p:sp>
        <p:nvSpPr>
          <p:cNvPr id="5855242" name="Text Box 10"/>
          <p:cNvSpPr txBox="1">
            <a:spLocks noChangeArrowheads="1"/>
          </p:cNvSpPr>
          <p:nvPr/>
        </p:nvSpPr>
        <p:spPr bwMode="auto">
          <a:xfrm>
            <a:off x="4876800" y="6142038"/>
            <a:ext cx="2971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800" dirty="0">
                <a:solidFill>
                  <a:srgbClr val="4D4D4D"/>
                </a:solidFill>
                <a:latin typeface="Futura Md BT" charset="0"/>
                <a:cs typeface="+mn-cs"/>
              </a:rPr>
              <a:t>穆拉托人</a:t>
            </a:r>
            <a:r>
              <a:rPr lang="en-US" sz="2800" dirty="0">
                <a:solidFill>
                  <a:srgbClr val="4D4D4D"/>
                </a:solidFill>
                <a:latin typeface="Futura Md BT" charset="0"/>
                <a:cs typeface="+mn-cs"/>
              </a:rPr>
              <a:t> 50%</a:t>
            </a:r>
          </a:p>
        </p:txBody>
      </p:sp>
      <p:sp>
        <p:nvSpPr>
          <p:cNvPr id="5855243" name="Text Box 11"/>
          <p:cNvSpPr txBox="1">
            <a:spLocks noChangeArrowheads="1"/>
          </p:cNvSpPr>
          <p:nvPr/>
        </p:nvSpPr>
        <p:spPr bwMode="auto">
          <a:xfrm>
            <a:off x="1882775" y="1203325"/>
            <a:ext cx="5486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000" dirty="0">
                <a:solidFill>
                  <a:srgbClr val="000000"/>
                </a:solidFill>
                <a:latin typeface="Futura Md BT" charset="0"/>
                <a:cs typeface="+mn-cs"/>
              </a:rPr>
              <a:t>在卵</a:t>
            </a:r>
            <a:r>
              <a:rPr lang="en-US" altLang="zh-CN" sz="2000" dirty="0">
                <a:solidFill>
                  <a:srgbClr val="000000"/>
                </a:solidFill>
                <a:latin typeface="Futura Md BT" charset="0"/>
                <a:cs typeface="+mn-cs"/>
              </a:rPr>
              <a:t>/</a:t>
            </a:r>
            <a:r>
              <a:rPr lang="zh-CN" altLang="en-US" sz="2000" dirty="0">
                <a:solidFill>
                  <a:srgbClr val="000000"/>
                </a:solidFill>
                <a:latin typeface="Futura Md BT" charset="0"/>
                <a:cs typeface="+mn-cs"/>
              </a:rPr>
              <a:t>精子里有可能存在的资料：</a:t>
            </a:r>
            <a:endParaRPr lang="en-US" sz="2000" dirty="0">
              <a:solidFill>
                <a:srgbClr val="000000"/>
              </a:solidFill>
              <a:latin typeface="Futura Md BT" charset="0"/>
              <a:cs typeface="+mn-cs"/>
            </a:endParaRPr>
          </a:p>
        </p:txBody>
      </p:sp>
      <p:sp>
        <p:nvSpPr>
          <p:cNvPr id="5855244" name="Text Box 12"/>
          <p:cNvSpPr txBox="1">
            <a:spLocks noChangeArrowheads="1"/>
          </p:cNvSpPr>
          <p:nvPr/>
        </p:nvSpPr>
        <p:spPr bwMode="auto">
          <a:xfrm>
            <a:off x="1905000" y="2563813"/>
            <a:ext cx="533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000" dirty="0">
                <a:solidFill>
                  <a:srgbClr val="4D4D4D"/>
                </a:solidFill>
                <a:latin typeface="Futura Md BT" charset="0"/>
                <a:cs typeface="+mn-cs"/>
              </a:rPr>
              <a:t>在后代里有可能存在的资料</a:t>
            </a:r>
            <a:endParaRPr lang="en-US" sz="2000" dirty="0">
              <a:solidFill>
                <a:srgbClr val="4D4D4D"/>
              </a:solidFill>
              <a:latin typeface="Futura Md BT" charset="0"/>
              <a:cs typeface="+mn-cs"/>
            </a:endParaRPr>
          </a:p>
        </p:txBody>
      </p:sp>
      <p:sp>
        <p:nvSpPr>
          <p:cNvPr id="5855245" name="Text Box 13"/>
          <p:cNvSpPr txBox="1">
            <a:spLocks noChangeArrowheads="1"/>
          </p:cNvSpPr>
          <p:nvPr/>
        </p:nvSpPr>
        <p:spPr bwMode="auto">
          <a:xfrm>
            <a:off x="1905000" y="2917825"/>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800" dirty="0">
                <a:solidFill>
                  <a:srgbClr val="FFFFFF"/>
                </a:solidFill>
                <a:latin typeface="Futura Md BT" charset="0"/>
                <a:cs typeface="+mn-cs"/>
              </a:rPr>
              <a:t>人的肤色</a:t>
            </a:r>
            <a:endParaRPr lang="en-US" sz="2800" dirty="0">
              <a:solidFill>
                <a:srgbClr val="FFFFFF"/>
              </a:solidFill>
              <a:latin typeface="Futura Md BT" charset="0"/>
              <a:cs typeface="+mn-cs"/>
            </a:endParaRPr>
          </a:p>
        </p:txBody>
      </p:sp>
      <p:sp>
        <p:nvSpPr>
          <p:cNvPr id="5855246" name="Text Box 14"/>
          <p:cNvSpPr txBox="1">
            <a:spLocks noChangeArrowheads="1"/>
          </p:cNvSpPr>
          <p:nvPr/>
        </p:nvSpPr>
        <p:spPr bwMode="auto">
          <a:xfrm>
            <a:off x="2133600" y="3489325"/>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dist">
              <a:spcBef>
                <a:spcPct val="50000"/>
              </a:spcBef>
              <a:defRPr/>
            </a:pPr>
            <a:r>
              <a:rPr lang="en-US" sz="4000">
                <a:solidFill>
                  <a:srgbClr val="000000"/>
                </a:solidFill>
                <a:latin typeface="Futura Md BT" charset="0"/>
                <a:cs typeface="+mn-cs"/>
              </a:rPr>
              <a:t>AA BB CC</a:t>
            </a:r>
          </a:p>
        </p:txBody>
      </p:sp>
      <p:sp>
        <p:nvSpPr>
          <p:cNvPr id="5855247" name="Text Box 15"/>
          <p:cNvSpPr txBox="1">
            <a:spLocks noChangeArrowheads="1"/>
          </p:cNvSpPr>
          <p:nvPr/>
        </p:nvSpPr>
        <p:spPr bwMode="auto">
          <a:xfrm>
            <a:off x="2133600" y="4168775"/>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dist">
              <a:spcBef>
                <a:spcPct val="50000"/>
              </a:spcBef>
              <a:defRPr/>
            </a:pPr>
            <a:r>
              <a:rPr lang="en-US" sz="4000">
                <a:solidFill>
                  <a:srgbClr val="FF0000"/>
                </a:solidFill>
                <a:latin typeface="Futura Md BT" charset="0"/>
                <a:cs typeface="+mn-cs"/>
              </a:rPr>
              <a:t>aa bb cc</a:t>
            </a:r>
          </a:p>
        </p:txBody>
      </p:sp>
      <p:sp>
        <p:nvSpPr>
          <p:cNvPr id="5855248" name="Text Box 16"/>
          <p:cNvSpPr txBox="1">
            <a:spLocks noChangeArrowheads="1"/>
          </p:cNvSpPr>
          <p:nvPr/>
        </p:nvSpPr>
        <p:spPr bwMode="auto">
          <a:xfrm>
            <a:off x="2133600" y="4799013"/>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dist">
              <a:spcBef>
                <a:spcPct val="50000"/>
              </a:spcBef>
              <a:defRPr/>
            </a:pPr>
            <a:r>
              <a:rPr lang="en-US" sz="4000">
                <a:solidFill>
                  <a:srgbClr val="000000"/>
                </a:solidFill>
                <a:latin typeface="Futura Md BT" charset="0"/>
                <a:cs typeface="+mn-cs"/>
              </a:rPr>
              <a:t>AA B</a:t>
            </a:r>
            <a:r>
              <a:rPr lang="en-US" sz="4000">
                <a:solidFill>
                  <a:srgbClr val="FF0000"/>
                </a:solidFill>
                <a:latin typeface="Futura Md BT" charset="0"/>
                <a:cs typeface="+mn-cs"/>
              </a:rPr>
              <a:t>b</a:t>
            </a:r>
            <a:r>
              <a:rPr lang="en-US" sz="4000">
                <a:solidFill>
                  <a:srgbClr val="000000"/>
                </a:solidFill>
                <a:latin typeface="Futura Md BT" charset="0"/>
                <a:cs typeface="+mn-cs"/>
              </a:rPr>
              <a:t> CC</a:t>
            </a:r>
          </a:p>
        </p:txBody>
      </p:sp>
      <p:sp>
        <p:nvSpPr>
          <p:cNvPr id="5855249" name="Text Box 17"/>
          <p:cNvSpPr txBox="1">
            <a:spLocks noChangeArrowheads="1"/>
          </p:cNvSpPr>
          <p:nvPr/>
        </p:nvSpPr>
        <p:spPr bwMode="auto">
          <a:xfrm>
            <a:off x="2133600" y="5430838"/>
            <a:ext cx="2667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dist">
              <a:spcBef>
                <a:spcPct val="50000"/>
              </a:spcBef>
              <a:defRPr/>
            </a:pPr>
            <a:r>
              <a:rPr lang="en-US" sz="4200">
                <a:solidFill>
                  <a:srgbClr val="000000"/>
                </a:solidFill>
                <a:latin typeface="Futura Md BT" charset="0"/>
                <a:cs typeface="+mn-cs"/>
              </a:rPr>
              <a:t>A</a:t>
            </a:r>
            <a:r>
              <a:rPr lang="en-US" sz="4200">
                <a:solidFill>
                  <a:srgbClr val="FF0000"/>
                </a:solidFill>
                <a:latin typeface="Futura Md BT" charset="0"/>
                <a:cs typeface="+mn-cs"/>
              </a:rPr>
              <a:t>a</a:t>
            </a:r>
            <a:r>
              <a:rPr lang="en-US" sz="4200">
                <a:solidFill>
                  <a:srgbClr val="000000"/>
                </a:solidFill>
                <a:latin typeface="Futura Md BT" charset="0"/>
                <a:cs typeface="+mn-cs"/>
              </a:rPr>
              <a:t> BB C</a:t>
            </a:r>
            <a:r>
              <a:rPr lang="en-US" sz="4200">
                <a:solidFill>
                  <a:srgbClr val="FF0000"/>
                </a:solidFill>
                <a:latin typeface="Futura Md BT" charset="0"/>
                <a:cs typeface="+mn-cs"/>
              </a:rPr>
              <a:t>c</a:t>
            </a:r>
          </a:p>
        </p:txBody>
      </p:sp>
      <p:sp>
        <p:nvSpPr>
          <p:cNvPr id="5855250" name="Text Box 18"/>
          <p:cNvSpPr txBox="1">
            <a:spLocks noChangeArrowheads="1"/>
          </p:cNvSpPr>
          <p:nvPr/>
        </p:nvSpPr>
        <p:spPr bwMode="auto">
          <a:xfrm>
            <a:off x="2133600" y="6107113"/>
            <a:ext cx="2667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dist">
              <a:spcBef>
                <a:spcPct val="50000"/>
              </a:spcBef>
              <a:defRPr/>
            </a:pPr>
            <a:r>
              <a:rPr lang="en-US" sz="4200">
                <a:solidFill>
                  <a:srgbClr val="000000"/>
                </a:solidFill>
                <a:latin typeface="Futura Md BT" charset="0"/>
                <a:cs typeface="+mn-cs"/>
              </a:rPr>
              <a:t>A</a:t>
            </a:r>
            <a:r>
              <a:rPr lang="en-US" sz="4200">
                <a:solidFill>
                  <a:srgbClr val="FF0000"/>
                </a:solidFill>
                <a:latin typeface="Futura Md BT" charset="0"/>
                <a:cs typeface="+mn-cs"/>
              </a:rPr>
              <a:t>a</a:t>
            </a:r>
            <a:r>
              <a:rPr lang="en-US" sz="4200">
                <a:solidFill>
                  <a:srgbClr val="000000"/>
                </a:solidFill>
                <a:latin typeface="Futura Md BT" charset="0"/>
                <a:cs typeface="+mn-cs"/>
              </a:rPr>
              <a:t> B</a:t>
            </a:r>
            <a:r>
              <a:rPr lang="en-US" sz="4200">
                <a:solidFill>
                  <a:srgbClr val="FF0000"/>
                </a:solidFill>
                <a:latin typeface="Futura Md BT" charset="0"/>
                <a:cs typeface="+mn-cs"/>
              </a:rPr>
              <a:t>b</a:t>
            </a:r>
            <a:r>
              <a:rPr lang="en-US" sz="4200">
                <a:solidFill>
                  <a:srgbClr val="000000"/>
                </a:solidFill>
                <a:latin typeface="Futura Md BT" charset="0"/>
                <a:cs typeface="+mn-cs"/>
              </a:rPr>
              <a:t> C</a:t>
            </a:r>
            <a:r>
              <a:rPr lang="en-US" sz="4200">
                <a:solidFill>
                  <a:srgbClr val="FF0000"/>
                </a:solidFill>
                <a:latin typeface="Futura Md BT" charset="0"/>
                <a:cs typeface="+mn-cs"/>
              </a:rPr>
              <a:t>c</a:t>
            </a:r>
          </a:p>
        </p:txBody>
      </p:sp>
      <p:sp>
        <p:nvSpPr>
          <p:cNvPr id="5855251" name="Text Box 19"/>
          <p:cNvSpPr txBox="1">
            <a:spLocks noChangeArrowheads="1"/>
          </p:cNvSpPr>
          <p:nvPr/>
        </p:nvSpPr>
        <p:spPr bwMode="auto">
          <a:xfrm>
            <a:off x="2132013" y="1676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3200">
                <a:solidFill>
                  <a:srgbClr val="000000"/>
                </a:solidFill>
                <a:latin typeface="Futura Md BT" charset="0"/>
                <a:cs typeface="+mn-cs"/>
              </a:rPr>
              <a:t>A</a:t>
            </a:r>
          </a:p>
        </p:txBody>
      </p:sp>
      <p:sp>
        <p:nvSpPr>
          <p:cNvPr id="5855252" name="Text Box 20"/>
          <p:cNvSpPr txBox="1">
            <a:spLocks noChangeArrowheads="1"/>
          </p:cNvSpPr>
          <p:nvPr/>
        </p:nvSpPr>
        <p:spPr bwMode="auto">
          <a:xfrm>
            <a:off x="2984500" y="1676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3200">
                <a:solidFill>
                  <a:srgbClr val="FF0000"/>
                </a:solidFill>
                <a:latin typeface="Futura Md BT" charset="0"/>
                <a:cs typeface="+mn-cs"/>
              </a:rPr>
              <a:t>a</a:t>
            </a:r>
          </a:p>
        </p:txBody>
      </p:sp>
      <p:sp>
        <p:nvSpPr>
          <p:cNvPr id="5855253" name="Text Box 21"/>
          <p:cNvSpPr txBox="1">
            <a:spLocks noChangeArrowheads="1"/>
          </p:cNvSpPr>
          <p:nvPr/>
        </p:nvSpPr>
        <p:spPr bwMode="auto">
          <a:xfrm>
            <a:off x="3919538" y="1676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3200">
                <a:solidFill>
                  <a:srgbClr val="000000"/>
                </a:solidFill>
                <a:latin typeface="Futura Md BT" charset="0"/>
                <a:cs typeface="+mn-cs"/>
              </a:rPr>
              <a:t>B</a:t>
            </a:r>
          </a:p>
        </p:txBody>
      </p:sp>
      <p:sp>
        <p:nvSpPr>
          <p:cNvPr id="5855254" name="Text Box 22"/>
          <p:cNvSpPr txBox="1">
            <a:spLocks noChangeArrowheads="1"/>
          </p:cNvSpPr>
          <p:nvPr/>
        </p:nvSpPr>
        <p:spPr bwMode="auto">
          <a:xfrm>
            <a:off x="4791075" y="1676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3200">
                <a:solidFill>
                  <a:srgbClr val="FF0000"/>
                </a:solidFill>
                <a:latin typeface="Futura Md BT" charset="0"/>
                <a:cs typeface="+mn-cs"/>
              </a:rPr>
              <a:t>b</a:t>
            </a:r>
          </a:p>
        </p:txBody>
      </p:sp>
      <p:sp>
        <p:nvSpPr>
          <p:cNvPr id="5855255" name="Text Box 23"/>
          <p:cNvSpPr txBox="1">
            <a:spLocks noChangeArrowheads="1"/>
          </p:cNvSpPr>
          <p:nvPr/>
        </p:nvSpPr>
        <p:spPr bwMode="auto">
          <a:xfrm>
            <a:off x="5694363" y="1676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3200">
                <a:solidFill>
                  <a:srgbClr val="000000"/>
                </a:solidFill>
                <a:latin typeface="Futura Md BT" charset="0"/>
                <a:cs typeface="+mn-cs"/>
              </a:rPr>
              <a:t>C</a:t>
            </a:r>
          </a:p>
        </p:txBody>
      </p:sp>
      <p:sp>
        <p:nvSpPr>
          <p:cNvPr id="5855256" name="Text Box 24"/>
          <p:cNvSpPr txBox="1">
            <a:spLocks noChangeArrowheads="1"/>
          </p:cNvSpPr>
          <p:nvPr/>
        </p:nvSpPr>
        <p:spPr bwMode="auto">
          <a:xfrm>
            <a:off x="6588125" y="1676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3200">
                <a:solidFill>
                  <a:srgbClr val="FF0000"/>
                </a:solidFill>
                <a:latin typeface="Futura Md BT" charset="0"/>
                <a:cs typeface="+mn-cs"/>
              </a:rPr>
              <a:t>c</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8914" name="Picture 2" descr="A&amp;E geneticVari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0"/>
            <a:ext cx="6445250" cy="6753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798915" name="Text Box 3"/>
          <p:cNvSpPr txBox="1">
            <a:spLocks noChangeArrowheads="1"/>
          </p:cNvSpPr>
          <p:nvPr/>
        </p:nvSpPr>
        <p:spPr bwMode="auto">
          <a:xfrm>
            <a:off x="1905000" y="431800"/>
            <a:ext cx="24384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defRPr/>
            </a:pPr>
            <a:r>
              <a:rPr lang="zh-CN" altLang="en-US" sz="1900" dirty="0">
                <a:solidFill>
                  <a:srgbClr val="000000"/>
                </a:solidFill>
                <a:latin typeface="Futura Md BT" charset="0"/>
              </a:rPr>
              <a:t>亚当与夏娃</a:t>
            </a:r>
            <a:r>
              <a:rPr lang="en-US" altLang="zh-CN" sz="1900" dirty="0">
                <a:solidFill>
                  <a:srgbClr val="000000"/>
                </a:solidFill>
                <a:latin typeface="Futura Md BT" charset="0"/>
              </a:rPr>
              <a:t/>
            </a:r>
            <a:br>
              <a:rPr lang="en-US" altLang="zh-CN" sz="1900" dirty="0">
                <a:solidFill>
                  <a:srgbClr val="000000"/>
                </a:solidFill>
                <a:latin typeface="Futura Md BT" charset="0"/>
              </a:rPr>
            </a:br>
            <a:r>
              <a:rPr lang="zh-CN" altLang="en-US" sz="1900" dirty="0">
                <a:solidFill>
                  <a:srgbClr val="000000"/>
                </a:solidFill>
                <a:latin typeface="Futura Md BT" charset="0"/>
              </a:rPr>
              <a:t>有许多样的基因</a:t>
            </a:r>
            <a:endParaRPr lang="en-US" sz="1900" dirty="0">
              <a:solidFill>
                <a:srgbClr val="000000"/>
              </a:solidFill>
              <a:latin typeface="Futura Md BT" charset="0"/>
            </a:endParaRPr>
          </a:p>
        </p:txBody>
      </p:sp>
      <p:sp>
        <p:nvSpPr>
          <p:cNvPr id="5798916" name="Rectangle 4"/>
          <p:cNvSpPr>
            <a:spLocks noChangeArrowheads="1"/>
          </p:cNvSpPr>
          <p:nvPr/>
        </p:nvSpPr>
        <p:spPr bwMode="auto">
          <a:xfrm>
            <a:off x="1828800" y="5257800"/>
            <a:ext cx="2895600" cy="1295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en-US">
              <a:solidFill>
                <a:srgbClr val="000000"/>
              </a:solidFill>
            </a:endParaRPr>
          </a:p>
        </p:txBody>
      </p:sp>
      <p:sp>
        <p:nvSpPr>
          <p:cNvPr id="5798917" name="Text Box 5"/>
          <p:cNvSpPr txBox="1">
            <a:spLocks noChangeArrowheads="1"/>
          </p:cNvSpPr>
          <p:nvPr/>
        </p:nvSpPr>
        <p:spPr bwMode="auto">
          <a:xfrm>
            <a:off x="1795463" y="5280025"/>
            <a:ext cx="29718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defRPr/>
            </a:pPr>
            <a:r>
              <a:rPr lang="zh-CN" altLang="en-US" dirty="0">
                <a:solidFill>
                  <a:srgbClr val="000000"/>
                </a:solidFill>
                <a:latin typeface="Futura Md BT" charset="0"/>
              </a:rPr>
              <a:t>并可以在</a:t>
            </a:r>
            <a:r>
              <a:rPr lang="zh-CN" altLang="en-US" sz="2400" dirty="0">
                <a:solidFill>
                  <a:srgbClr val="000000"/>
                </a:solidFill>
                <a:latin typeface="Futura Md BT" charset="0"/>
              </a:rPr>
              <a:t>一代里</a:t>
            </a:r>
            <a:r>
              <a:rPr lang="zh-CN" altLang="en-US" dirty="0">
                <a:solidFill>
                  <a:srgbClr val="000000"/>
                </a:solidFill>
                <a:latin typeface="Futura Md BT" charset="0"/>
              </a:rPr>
              <a:t>产生广泛的肤色！</a:t>
            </a:r>
            <a:endParaRPr lang="en-US" sz="2200" dirty="0">
              <a:solidFill>
                <a:srgbClr val="000000"/>
              </a:solidFill>
              <a:latin typeface="Futura Md BT" charset="0"/>
            </a:endParaRPr>
          </a:p>
        </p:txBody>
      </p:sp>
      <p:sp>
        <p:nvSpPr>
          <p:cNvPr id="5798918" name="Text Box 6"/>
          <p:cNvSpPr txBox="1">
            <a:spLocks noChangeArrowheads="1"/>
          </p:cNvSpPr>
          <p:nvPr/>
        </p:nvSpPr>
        <p:spPr bwMode="auto">
          <a:xfrm>
            <a:off x="1905000" y="1984375"/>
            <a:ext cx="2743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dist">
              <a:spcBef>
                <a:spcPct val="50000"/>
              </a:spcBef>
              <a:defRPr/>
            </a:pPr>
            <a:r>
              <a:rPr lang="zh-CN" altLang="en-US" sz="2800" dirty="0">
                <a:solidFill>
                  <a:srgbClr val="000000"/>
                </a:solidFill>
                <a:latin typeface="Arial Black" charset="0"/>
                <a:cs typeface="Arial" charset="0"/>
              </a:rPr>
              <a:t>亚当与夏娃</a:t>
            </a:r>
            <a:endParaRPr lang="en-US" sz="2800" dirty="0">
              <a:solidFill>
                <a:srgbClr val="000000"/>
              </a:solidFill>
              <a:latin typeface="Arial Black" charset="0"/>
              <a:cs typeface="Arial" charset="0"/>
            </a:endParaRPr>
          </a:p>
        </p:txBody>
      </p:sp>
      <p:sp>
        <p:nvSpPr>
          <p:cNvPr id="5798919" name="Text Box 7"/>
          <p:cNvSpPr txBox="1">
            <a:spLocks noChangeArrowheads="1"/>
          </p:cNvSpPr>
          <p:nvPr/>
        </p:nvSpPr>
        <p:spPr bwMode="auto">
          <a:xfrm>
            <a:off x="1916113" y="40386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dist">
              <a:spcBef>
                <a:spcPct val="50000"/>
              </a:spcBef>
              <a:defRPr/>
            </a:pPr>
            <a:r>
              <a:rPr lang="en-US" sz="2800">
                <a:solidFill>
                  <a:srgbClr val="000000"/>
                </a:solidFill>
                <a:latin typeface="Futura Md BT" charset="0"/>
              </a:rPr>
              <a:t>A</a:t>
            </a:r>
            <a:r>
              <a:rPr lang="en-US" sz="2800">
                <a:solidFill>
                  <a:srgbClr val="FFFFFF"/>
                </a:solidFill>
                <a:latin typeface="Futura Md BT" charset="0"/>
              </a:rPr>
              <a:t>a</a:t>
            </a:r>
            <a:r>
              <a:rPr lang="en-US" sz="2800">
                <a:solidFill>
                  <a:srgbClr val="000000"/>
                </a:solidFill>
                <a:latin typeface="Futura Md BT" charset="0"/>
              </a:rPr>
              <a:t>B</a:t>
            </a:r>
            <a:r>
              <a:rPr lang="en-US" sz="2800">
                <a:solidFill>
                  <a:srgbClr val="FFFFFF"/>
                </a:solidFill>
                <a:latin typeface="Futura Md BT" charset="0"/>
              </a:rPr>
              <a:t>b</a:t>
            </a:r>
            <a:r>
              <a:rPr lang="en-US" sz="2800">
                <a:solidFill>
                  <a:srgbClr val="000000"/>
                </a:solidFill>
                <a:latin typeface="Futura Md BT" charset="0"/>
              </a:rPr>
              <a:t>   A</a:t>
            </a:r>
            <a:r>
              <a:rPr lang="en-US" sz="2800">
                <a:solidFill>
                  <a:srgbClr val="FFFFFF"/>
                </a:solidFill>
                <a:latin typeface="Futura Md BT" charset="0"/>
              </a:rPr>
              <a:t>a</a:t>
            </a:r>
            <a:r>
              <a:rPr lang="en-US" sz="2800">
                <a:solidFill>
                  <a:srgbClr val="000000"/>
                </a:solidFill>
                <a:latin typeface="Futura Md BT" charset="0"/>
              </a:rPr>
              <a:t>B</a:t>
            </a:r>
            <a:r>
              <a:rPr lang="en-US" sz="2800">
                <a:solidFill>
                  <a:srgbClr val="FFFFFF"/>
                </a:solidFill>
                <a:latin typeface="Futura Md BT" charset="0"/>
              </a:rPr>
              <a:t>b</a:t>
            </a:r>
          </a:p>
        </p:txBody>
      </p:sp>
      <p:sp>
        <p:nvSpPr>
          <p:cNvPr id="5798920" name="Text Box 8"/>
          <p:cNvSpPr txBox="1">
            <a:spLocks noChangeArrowheads="1"/>
          </p:cNvSpPr>
          <p:nvPr/>
        </p:nvSpPr>
        <p:spPr bwMode="auto">
          <a:xfrm>
            <a:off x="5984875" y="143668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2400">
                <a:solidFill>
                  <a:srgbClr val="FFFFFF"/>
                </a:solidFill>
                <a:latin typeface="Futura Md BT" charset="0"/>
              </a:rPr>
              <a:t>aabb</a:t>
            </a:r>
          </a:p>
        </p:txBody>
      </p:sp>
      <p:sp>
        <p:nvSpPr>
          <p:cNvPr id="5798921" name="Text Box 9"/>
          <p:cNvSpPr txBox="1">
            <a:spLocks noChangeArrowheads="1"/>
          </p:cNvSpPr>
          <p:nvPr/>
        </p:nvSpPr>
        <p:spPr bwMode="auto">
          <a:xfrm>
            <a:off x="5257800" y="29083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2400">
                <a:solidFill>
                  <a:srgbClr val="FFFFFF"/>
                </a:solidFill>
                <a:latin typeface="Futura Md BT" charset="0"/>
              </a:rPr>
              <a:t>aa</a:t>
            </a:r>
            <a:r>
              <a:rPr lang="en-US" sz="2400">
                <a:solidFill>
                  <a:srgbClr val="000000"/>
                </a:solidFill>
                <a:latin typeface="Futura Md BT" charset="0"/>
              </a:rPr>
              <a:t>B</a:t>
            </a:r>
            <a:r>
              <a:rPr lang="en-US" sz="2400">
                <a:solidFill>
                  <a:srgbClr val="FFFFFF"/>
                </a:solidFill>
                <a:latin typeface="Futura Md BT" charset="0"/>
              </a:rPr>
              <a:t>b</a:t>
            </a:r>
          </a:p>
        </p:txBody>
      </p:sp>
      <p:sp>
        <p:nvSpPr>
          <p:cNvPr id="5798922" name="Text Box 10"/>
          <p:cNvSpPr txBox="1">
            <a:spLocks noChangeArrowheads="1"/>
          </p:cNvSpPr>
          <p:nvPr/>
        </p:nvSpPr>
        <p:spPr bwMode="auto">
          <a:xfrm>
            <a:off x="5408613" y="474503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2400">
                <a:solidFill>
                  <a:srgbClr val="000000"/>
                </a:solidFill>
                <a:latin typeface="Futura Md BT" charset="0"/>
              </a:rPr>
              <a:t>AAB</a:t>
            </a:r>
            <a:r>
              <a:rPr lang="en-US" sz="2400">
                <a:solidFill>
                  <a:srgbClr val="FFFFFF"/>
                </a:solidFill>
                <a:latin typeface="Futura Md BT" charset="0"/>
              </a:rPr>
              <a:t>b</a:t>
            </a:r>
          </a:p>
        </p:txBody>
      </p:sp>
      <p:sp>
        <p:nvSpPr>
          <p:cNvPr id="5798923" name="Text Box 11"/>
          <p:cNvSpPr txBox="1">
            <a:spLocks noChangeArrowheads="1"/>
          </p:cNvSpPr>
          <p:nvPr/>
        </p:nvSpPr>
        <p:spPr bwMode="auto">
          <a:xfrm>
            <a:off x="6335713" y="6062663"/>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2400">
                <a:solidFill>
                  <a:srgbClr val="000000"/>
                </a:solidFill>
                <a:latin typeface="Futura Md BT" charset="0"/>
              </a:rPr>
              <a:t>AABB</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82" name="Rectangle 2"/>
          <p:cNvSpPr>
            <a:spLocks noGrp="1" noChangeArrowheads="1"/>
          </p:cNvSpPr>
          <p:nvPr>
            <p:ph type="title"/>
          </p:nvPr>
        </p:nvSpPr>
        <p:spPr/>
        <p:txBody>
          <a:bodyPr/>
          <a:lstStyle/>
          <a:p>
            <a:pPr eaLnBrk="1" hangingPunct="1">
              <a:defRPr/>
            </a:pPr>
            <a:r>
              <a:rPr lang="en-US" smtClean="0"/>
              <a:t>Eye Shape Variations</a:t>
            </a:r>
          </a:p>
        </p:txBody>
      </p:sp>
      <p:pic>
        <p:nvPicPr>
          <p:cNvPr id="5857283" name="Picture 3" descr="EyeShapeVari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857284" name="Text Box 4"/>
          <p:cNvSpPr txBox="1">
            <a:spLocks noChangeArrowheads="1"/>
          </p:cNvSpPr>
          <p:nvPr/>
        </p:nvSpPr>
        <p:spPr bwMode="auto">
          <a:xfrm>
            <a:off x="228600" y="501650"/>
            <a:ext cx="8839200"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0600" dirty="0">
                <a:solidFill>
                  <a:srgbClr val="FFFFFF"/>
                </a:solidFill>
                <a:latin typeface="Futura Md BT" charset="0"/>
                <a:cs typeface="+mn-cs"/>
              </a:rPr>
              <a:t>变化</a:t>
            </a:r>
            <a:endParaRPr lang="en-US" sz="10600" dirty="0">
              <a:solidFill>
                <a:srgbClr val="FFFFFF"/>
              </a:solidFill>
              <a:latin typeface="Futura Md BT" charset="0"/>
              <a:cs typeface="+mn-cs"/>
            </a:endParaRPr>
          </a:p>
        </p:txBody>
      </p:sp>
      <p:sp>
        <p:nvSpPr>
          <p:cNvPr id="5857285" name="Text Box 5"/>
          <p:cNvSpPr txBox="1">
            <a:spLocks noChangeArrowheads="1"/>
          </p:cNvSpPr>
          <p:nvPr/>
        </p:nvSpPr>
        <p:spPr bwMode="auto">
          <a:xfrm>
            <a:off x="177800" y="762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4400" dirty="0">
                <a:solidFill>
                  <a:srgbClr val="FFFFFF"/>
                </a:solidFill>
                <a:latin typeface="Futura Md BT" charset="0"/>
                <a:cs typeface="+mn-cs"/>
              </a:rPr>
              <a:t>眼形</a:t>
            </a:r>
            <a:endParaRPr lang="en-US" sz="4400" dirty="0">
              <a:solidFill>
                <a:srgbClr val="FFFFFF"/>
              </a:solidFill>
              <a:latin typeface="Futura Md BT" charset="0"/>
              <a:cs typeface="+mn-cs"/>
            </a:endParaRPr>
          </a:p>
        </p:txBody>
      </p:sp>
      <p:sp>
        <p:nvSpPr>
          <p:cNvPr id="427013" name="TextBox 5"/>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F2F2F2"/>
                </a:solidFill>
                <a:cs typeface="Arial" charset="0"/>
              </a:rPr>
              <a:t>© 200</a:t>
            </a:r>
            <a:r>
              <a:rPr lang="en-US" altLang="zh-CN" sz="1400">
                <a:solidFill>
                  <a:srgbClr val="F2F2F2"/>
                </a:solidFill>
                <a:cs typeface="Arial" charset="0"/>
              </a:rPr>
              <a:t>6</a:t>
            </a:r>
            <a:r>
              <a:rPr lang="zh-CN" altLang="en-US" sz="1400">
                <a:solidFill>
                  <a:srgbClr val="F2F2F2"/>
                </a:solidFill>
                <a:cs typeface="Arial" charset="0"/>
              </a:rPr>
              <a:t>年创世记答案机构</a:t>
            </a:r>
            <a:r>
              <a:rPr lang="en-US" altLang="zh-CN" sz="1400">
                <a:solidFill>
                  <a:srgbClr val="F2F2F2"/>
                </a:solidFill>
                <a:cs typeface="Arial" charset="0"/>
              </a:rPr>
              <a:t>—</a:t>
            </a:r>
            <a:r>
              <a:rPr lang="zh-CN" altLang="en-US" sz="1400">
                <a:solidFill>
                  <a:srgbClr val="F2F2F2"/>
                </a:solidFill>
                <a:cs typeface="Arial" charset="0"/>
              </a:rPr>
              <a:t>美国</a:t>
            </a:r>
            <a:endParaRPr lang="en-US" sz="1400">
              <a:solidFill>
                <a:srgbClr val="F2F2F2"/>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4" descr="Twins--two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575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8" name="Picture 2" descr="Multi-color twins close-up"/>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t="3334" b="8888"/>
          <a:stretch>
            <a:fillRect/>
          </a:stretch>
        </p:blipFill>
        <p:spPr bwMode="auto">
          <a:xfrm>
            <a:off x="495300" y="381000"/>
            <a:ext cx="816133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427459" name="Text Box 3"/>
          <p:cNvSpPr txBox="1">
            <a:spLocks noChangeArrowheads="1"/>
          </p:cNvSpPr>
          <p:nvPr>
            <p:custDataLst>
              <p:tags r:id="rId2"/>
            </p:custDataLst>
          </p:nvPr>
        </p:nvSpPr>
        <p:spPr bwMode="auto">
          <a:xfrm>
            <a:off x="495300" y="6985000"/>
            <a:ext cx="8161338"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ctr">
              <a:defRPr/>
            </a:pPr>
            <a:r>
              <a:rPr lang="en-US" sz="1600" b="0">
                <a:solidFill>
                  <a:srgbClr val="000000"/>
                </a:solidFill>
                <a:cs typeface="Arial" charset="0"/>
              </a:rPr>
              <a:t>Multi-color twins close-up</a:t>
            </a:r>
          </a:p>
        </p:txBody>
      </p:sp>
      <p:sp>
        <p:nvSpPr>
          <p:cNvPr id="1427460" name="Rectangle 4" hidden="1"/>
          <p:cNvSpPr>
            <a:spLocks noGrp="1" noChangeArrowheads="1"/>
          </p:cNvSpPr>
          <p:nvPr>
            <p:ph type="title"/>
          </p:nvPr>
        </p:nvSpPr>
        <p:spPr/>
        <p:txBody>
          <a:bodyPr/>
          <a:lstStyle/>
          <a:p>
            <a:pPr eaLnBrk="1" hangingPunct="1">
              <a:defRPr/>
            </a:pPr>
            <a:r>
              <a:rPr lang="en-US" smtClean="0">
                <a:cs typeface="+mj-cs"/>
              </a:rPr>
              <a:t>Multi-color twins close-up</a:t>
            </a:r>
          </a:p>
        </p:txBody>
      </p:sp>
      <p:sp>
        <p:nvSpPr>
          <p:cNvPr id="430084" name="TextBox 1"/>
          <p:cNvSpPr txBox="1">
            <a:spLocks noChangeArrowheads="1"/>
          </p:cNvSpPr>
          <p:nvPr/>
        </p:nvSpPr>
        <p:spPr bwMode="auto">
          <a:xfrm>
            <a:off x="571500" y="381000"/>
            <a:ext cx="21717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ltLang="zh-CN" sz="3600">
                <a:solidFill>
                  <a:srgbClr val="FF0000"/>
                </a:solidFill>
              </a:rPr>
              <a:t>《</a:t>
            </a:r>
            <a:r>
              <a:rPr lang="zh-CN" altLang="en-US" sz="3600">
                <a:solidFill>
                  <a:srgbClr val="FF0000"/>
                </a:solidFill>
              </a:rPr>
              <a:t>大事件</a:t>
            </a:r>
            <a:r>
              <a:rPr lang="en-US" altLang="zh-CN" sz="3600">
                <a:solidFill>
                  <a:srgbClr val="FF0000"/>
                </a:solidFill>
              </a:rPr>
              <a:t>》</a:t>
            </a:r>
            <a:endParaRPr lang="en-US" sz="360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descr="Circle R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439738"/>
            <a:ext cx="630396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5027" name="Rectangle 3"/>
          <p:cNvSpPr>
            <a:spLocks noGrp="1" noChangeArrowheads="1"/>
          </p:cNvSpPr>
          <p:nvPr>
            <p:ph type="title" idx="4294967295"/>
          </p:nvPr>
        </p:nvSpPr>
        <p:spPr>
          <a:xfrm>
            <a:off x="457200" y="-685800"/>
            <a:ext cx="8229600" cy="1143000"/>
          </a:xfrm>
        </p:spPr>
        <p:txBody>
          <a:bodyPr/>
          <a:lstStyle/>
          <a:p>
            <a:pPr eaLnBrk="1" hangingPunct="1">
              <a:defRPr/>
            </a:pPr>
            <a:r>
              <a:rPr lang="en-US" sz="1800" smtClean="0">
                <a:cs typeface="+mj-cs"/>
              </a:rPr>
              <a:t>The Human family</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9938" name="Rectangle 2"/>
          <p:cNvSpPr>
            <a:spLocks noGrp="1" noChangeArrowheads="1"/>
          </p:cNvSpPr>
          <p:nvPr>
            <p:ph type="title"/>
          </p:nvPr>
        </p:nvSpPr>
        <p:spPr/>
        <p:txBody>
          <a:bodyPr/>
          <a:lstStyle/>
          <a:p>
            <a:pPr algn="l" eaLnBrk="1" hangingPunct="1">
              <a:defRPr/>
            </a:pPr>
            <a:r>
              <a:rPr lang="en-US" smtClean="0">
                <a:cs typeface="+mj-cs"/>
              </a:rPr>
              <a:t>Human variation since Noah</a:t>
            </a:r>
          </a:p>
        </p:txBody>
      </p:sp>
      <p:pic>
        <p:nvPicPr>
          <p:cNvPr id="5799939" name="Picture 3" descr="HumanVariationSinceNoa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799940" name="Text Box 4"/>
          <p:cNvSpPr txBox="1">
            <a:spLocks noChangeArrowheads="1"/>
          </p:cNvSpPr>
          <p:nvPr/>
        </p:nvSpPr>
        <p:spPr bwMode="auto">
          <a:xfrm>
            <a:off x="1879600" y="152400"/>
            <a:ext cx="53340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800" dirty="0">
                <a:solidFill>
                  <a:srgbClr val="000000"/>
                </a:solidFill>
                <a:latin typeface="Futura Md BT" charset="0"/>
              </a:rPr>
              <a:t>人类的变化</a:t>
            </a:r>
            <a:endParaRPr lang="en-US" sz="3800" dirty="0">
              <a:solidFill>
                <a:srgbClr val="000000"/>
              </a:solidFill>
              <a:latin typeface="Futura Md BT" charset="0"/>
            </a:endParaRPr>
          </a:p>
        </p:txBody>
      </p:sp>
      <p:sp>
        <p:nvSpPr>
          <p:cNvPr id="5799941" name="Text Box 5"/>
          <p:cNvSpPr txBox="1">
            <a:spLocks noChangeArrowheads="1"/>
          </p:cNvSpPr>
          <p:nvPr/>
        </p:nvSpPr>
        <p:spPr bwMode="auto">
          <a:xfrm>
            <a:off x="5981700" y="2616200"/>
            <a:ext cx="1524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600" dirty="0">
                <a:solidFill>
                  <a:srgbClr val="000000"/>
                </a:solidFill>
                <a:latin typeface="Futura Md BT" charset="0"/>
              </a:rPr>
              <a:t>蒙古人种</a:t>
            </a:r>
            <a:endParaRPr lang="en-US" sz="1600" dirty="0">
              <a:solidFill>
                <a:srgbClr val="000000"/>
              </a:solidFill>
              <a:latin typeface="Futura Md BT" charset="0"/>
            </a:endParaRPr>
          </a:p>
        </p:txBody>
      </p:sp>
      <p:sp>
        <p:nvSpPr>
          <p:cNvPr id="5799942" name="Text Box 6"/>
          <p:cNvSpPr txBox="1">
            <a:spLocks noChangeArrowheads="1"/>
          </p:cNvSpPr>
          <p:nvPr/>
        </p:nvSpPr>
        <p:spPr bwMode="auto">
          <a:xfrm>
            <a:off x="4483100" y="26162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600" dirty="0">
                <a:solidFill>
                  <a:srgbClr val="000000"/>
                </a:solidFill>
                <a:latin typeface="Futura Md BT" charset="0"/>
              </a:rPr>
              <a:t>黑种人</a:t>
            </a:r>
            <a:endParaRPr lang="en-US" sz="1600" dirty="0">
              <a:solidFill>
                <a:srgbClr val="000000"/>
              </a:solidFill>
              <a:latin typeface="Futura Md BT" charset="0"/>
            </a:endParaRPr>
          </a:p>
        </p:txBody>
      </p:sp>
      <p:sp>
        <p:nvSpPr>
          <p:cNvPr id="5799943" name="Text Box 7"/>
          <p:cNvSpPr txBox="1">
            <a:spLocks noChangeArrowheads="1"/>
          </p:cNvSpPr>
          <p:nvPr/>
        </p:nvSpPr>
        <p:spPr bwMode="auto">
          <a:xfrm>
            <a:off x="2997200" y="26162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600" dirty="0">
                <a:solidFill>
                  <a:srgbClr val="000000"/>
                </a:solidFill>
                <a:latin typeface="Futura Md BT" charset="0"/>
              </a:rPr>
              <a:t>白种人</a:t>
            </a:r>
            <a:endParaRPr lang="en-US" sz="1600" dirty="0">
              <a:solidFill>
                <a:srgbClr val="000000"/>
              </a:solidFill>
              <a:latin typeface="Futura Md BT" charset="0"/>
            </a:endParaRPr>
          </a:p>
        </p:txBody>
      </p:sp>
      <p:sp>
        <p:nvSpPr>
          <p:cNvPr id="5799944" name="Text Box 8"/>
          <p:cNvSpPr txBox="1">
            <a:spLocks noChangeArrowheads="1"/>
          </p:cNvSpPr>
          <p:nvPr/>
        </p:nvSpPr>
        <p:spPr bwMode="auto">
          <a:xfrm>
            <a:off x="1739900" y="33401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600" dirty="0">
                <a:solidFill>
                  <a:srgbClr val="000000"/>
                </a:solidFill>
                <a:latin typeface="Futura Md BT" charset="0"/>
              </a:rPr>
              <a:t>克罗马侬人</a:t>
            </a:r>
            <a:endParaRPr lang="en-US" sz="1600" dirty="0">
              <a:solidFill>
                <a:srgbClr val="000000"/>
              </a:solidFill>
              <a:latin typeface="Futura Md BT" charset="0"/>
            </a:endParaRPr>
          </a:p>
        </p:txBody>
      </p:sp>
      <p:sp>
        <p:nvSpPr>
          <p:cNvPr id="5799945" name="Text Box 9"/>
          <p:cNvSpPr txBox="1">
            <a:spLocks noChangeArrowheads="1"/>
          </p:cNvSpPr>
          <p:nvPr/>
        </p:nvSpPr>
        <p:spPr bwMode="auto">
          <a:xfrm>
            <a:off x="1587500" y="492760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600" dirty="0">
                <a:solidFill>
                  <a:srgbClr val="000000"/>
                </a:solidFill>
                <a:latin typeface="Futura Md BT" charset="0"/>
              </a:rPr>
              <a:t>直立人</a:t>
            </a:r>
            <a:endParaRPr lang="en-US" sz="1600" dirty="0">
              <a:solidFill>
                <a:srgbClr val="000000"/>
              </a:solidFill>
              <a:latin typeface="Futura Md BT" charset="0"/>
            </a:endParaRPr>
          </a:p>
        </p:txBody>
      </p:sp>
      <p:sp>
        <p:nvSpPr>
          <p:cNvPr id="5799946" name="Text Box 10"/>
          <p:cNvSpPr txBox="1">
            <a:spLocks noChangeArrowheads="1"/>
          </p:cNvSpPr>
          <p:nvPr/>
        </p:nvSpPr>
        <p:spPr bwMode="auto">
          <a:xfrm>
            <a:off x="1714500" y="6375400"/>
            <a:ext cx="1524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600" dirty="0">
                <a:solidFill>
                  <a:srgbClr val="000000"/>
                </a:solidFill>
                <a:latin typeface="Futura Md BT" charset="0"/>
              </a:rPr>
              <a:t>尼安德特人</a:t>
            </a:r>
            <a:endParaRPr lang="en-US" sz="1600" dirty="0">
              <a:solidFill>
                <a:srgbClr val="000000"/>
              </a:solidFill>
              <a:latin typeface="Futura Md BT" charset="0"/>
            </a:endParaRPr>
          </a:p>
        </p:txBody>
      </p:sp>
      <p:sp>
        <p:nvSpPr>
          <p:cNvPr id="5799947" name="Text Box 11"/>
          <p:cNvSpPr txBox="1">
            <a:spLocks noChangeArrowheads="1"/>
          </p:cNvSpPr>
          <p:nvPr/>
        </p:nvSpPr>
        <p:spPr bwMode="auto">
          <a:xfrm>
            <a:off x="5689600" y="6388100"/>
            <a:ext cx="1524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600" dirty="0">
                <a:solidFill>
                  <a:srgbClr val="000000"/>
                </a:solidFill>
                <a:latin typeface="Futura Md BT" charset="0"/>
              </a:rPr>
              <a:t>亚当</a:t>
            </a:r>
            <a:r>
              <a:rPr lang="en-US" sz="1600" dirty="0">
                <a:solidFill>
                  <a:srgbClr val="000000"/>
                </a:solidFill>
                <a:latin typeface="Futura Md BT" charset="0"/>
              </a:rPr>
              <a:t> + </a:t>
            </a:r>
            <a:r>
              <a:rPr lang="zh-CN" altLang="en-US" sz="1600" dirty="0">
                <a:solidFill>
                  <a:srgbClr val="000000"/>
                </a:solidFill>
                <a:latin typeface="Futura Md BT" charset="0"/>
              </a:rPr>
              <a:t>夏娃</a:t>
            </a:r>
            <a:endParaRPr lang="en-US" sz="1600" dirty="0">
              <a:solidFill>
                <a:srgbClr val="000000"/>
              </a:solidFill>
              <a:latin typeface="Futura Md BT" charset="0"/>
            </a:endParaRPr>
          </a:p>
        </p:txBody>
      </p:sp>
      <p:sp>
        <p:nvSpPr>
          <p:cNvPr id="5799948" name="Text Box 12"/>
          <p:cNvSpPr txBox="1">
            <a:spLocks noChangeArrowheads="1"/>
          </p:cNvSpPr>
          <p:nvPr/>
        </p:nvSpPr>
        <p:spPr bwMode="auto">
          <a:xfrm>
            <a:off x="5664200" y="4533900"/>
            <a:ext cx="1600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1400" dirty="0">
                <a:solidFill>
                  <a:srgbClr val="000000"/>
                </a:solidFill>
                <a:latin typeface="Futura Md BT" charset="0"/>
              </a:rPr>
              <a:t>诺亚的家庭：</a:t>
            </a:r>
            <a:r>
              <a:rPr lang="en-US" altLang="zh-CN" sz="1400" dirty="0">
                <a:solidFill>
                  <a:srgbClr val="000000"/>
                </a:solidFill>
                <a:latin typeface="Futura Md BT" charset="0"/>
              </a:rPr>
              <a:t/>
            </a:r>
            <a:br>
              <a:rPr lang="en-US" altLang="zh-CN" sz="1400" dirty="0">
                <a:solidFill>
                  <a:srgbClr val="000000"/>
                </a:solidFill>
                <a:latin typeface="Futura Md BT" charset="0"/>
              </a:rPr>
            </a:br>
            <a:r>
              <a:rPr lang="en-US" altLang="zh-CN" sz="1400" dirty="0">
                <a:solidFill>
                  <a:srgbClr val="000000"/>
                </a:solidFill>
                <a:latin typeface="Futura Md BT" charset="0"/>
              </a:rPr>
              <a:t>8</a:t>
            </a:r>
            <a:r>
              <a:rPr lang="zh-CN" altLang="en-US" sz="1400" dirty="0">
                <a:solidFill>
                  <a:srgbClr val="000000"/>
                </a:solidFill>
                <a:latin typeface="Futura Md BT" charset="0"/>
              </a:rPr>
              <a:t>个人</a:t>
            </a:r>
            <a:endParaRPr lang="en-US" sz="1400" dirty="0">
              <a:solidFill>
                <a:srgbClr val="000000"/>
              </a:solidFill>
              <a:latin typeface="Futura Md BT" charset="0"/>
            </a:endParaRPr>
          </a:p>
        </p:txBody>
      </p:sp>
      <p:sp>
        <p:nvSpPr>
          <p:cNvPr id="5799949" name="Rectangle 13"/>
          <p:cNvSpPr>
            <a:spLocks noChangeArrowheads="1"/>
          </p:cNvSpPr>
          <p:nvPr/>
        </p:nvSpPr>
        <p:spPr bwMode="auto">
          <a:xfrm>
            <a:off x="-31750" y="0"/>
            <a:ext cx="1600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5799950" name="Rectangle 14"/>
          <p:cNvSpPr>
            <a:spLocks noChangeArrowheads="1"/>
          </p:cNvSpPr>
          <p:nvPr/>
        </p:nvSpPr>
        <p:spPr bwMode="auto">
          <a:xfrm>
            <a:off x="7556500" y="0"/>
            <a:ext cx="1752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6946" name="Rectangle 2"/>
          <p:cNvSpPr>
            <a:spLocks noChangeArrowheads="1"/>
          </p:cNvSpPr>
          <p:nvPr/>
        </p:nvSpPr>
        <p:spPr bwMode="auto">
          <a:xfrm>
            <a:off x="1828800" y="0"/>
            <a:ext cx="54864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4946947" name="Rectangle 3"/>
          <p:cNvSpPr>
            <a:spLocks noGrp="1" noChangeArrowheads="1"/>
          </p:cNvSpPr>
          <p:nvPr>
            <p:ph type="title"/>
          </p:nvPr>
        </p:nvSpPr>
        <p:spPr/>
        <p:txBody>
          <a:bodyPr/>
          <a:lstStyle/>
          <a:p>
            <a:pPr eaLnBrk="1" hangingPunct="1">
              <a:defRPr/>
            </a:pPr>
            <a:r>
              <a:rPr lang="en-US" sz="4000" dirty="0" smtClean="0">
                <a:cs typeface="+mj-cs"/>
              </a:rPr>
              <a:t>Evolution tree </a:t>
            </a:r>
            <a:br>
              <a:rPr lang="en-US" sz="4000" dirty="0" smtClean="0">
                <a:cs typeface="+mj-cs"/>
              </a:rPr>
            </a:br>
            <a:r>
              <a:rPr lang="en-US" sz="4000" dirty="0" smtClean="0">
                <a:cs typeface="+mj-cs"/>
              </a:rPr>
              <a:t>vs creation forest</a:t>
            </a:r>
          </a:p>
        </p:txBody>
      </p:sp>
      <p:pic>
        <p:nvPicPr>
          <p:cNvPr id="4946948" name="Picture 4" descr="Tree-Evol + Crea L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9950" y="304800"/>
            <a:ext cx="4806950" cy="6248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 name="TextBox 1"/>
          <p:cNvSpPr txBox="1"/>
          <p:nvPr/>
        </p:nvSpPr>
        <p:spPr>
          <a:xfrm>
            <a:off x="2286000" y="228600"/>
            <a:ext cx="4648200" cy="523875"/>
          </a:xfrm>
          <a:prstGeom prst="rect">
            <a:avLst/>
          </a:prstGeom>
          <a:solidFill>
            <a:schemeClr val="bg1"/>
          </a:solidFill>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2800">
                <a:solidFill>
                  <a:srgbClr val="008000"/>
                </a:solidFill>
                <a:effectLst>
                  <a:outerShdw blurRad="38100" dist="38100" dir="2700000" algn="tl">
                    <a:srgbClr val="DDDDDD"/>
                  </a:outerShdw>
                </a:effectLst>
                <a:latin typeface="SimHei" charset="0"/>
                <a:ea typeface="SimHei" charset="0"/>
                <a:cs typeface="SimHei" charset="0"/>
              </a:rPr>
              <a:t>生命树的进化论</a:t>
            </a:r>
            <a:endParaRPr lang="en-US" sz="2800">
              <a:solidFill>
                <a:srgbClr val="008000"/>
              </a:solidFill>
              <a:effectLst>
                <a:outerShdw blurRad="38100" dist="38100" dir="2700000" algn="tl">
                  <a:srgbClr val="DDDDDD"/>
                </a:outerShdw>
              </a:effectLst>
              <a:latin typeface="SimHei" charset="0"/>
              <a:ea typeface="SimHei" charset="0"/>
              <a:cs typeface="SimHei" charset="0"/>
            </a:endParaRPr>
          </a:p>
        </p:txBody>
      </p:sp>
      <p:sp>
        <p:nvSpPr>
          <p:cNvPr id="275461" name="TextBox 2"/>
          <p:cNvSpPr txBox="1">
            <a:spLocks noChangeArrowheads="1"/>
          </p:cNvSpPr>
          <p:nvPr/>
        </p:nvSpPr>
        <p:spPr bwMode="auto">
          <a:xfrm>
            <a:off x="2057400" y="2667000"/>
            <a:ext cx="12192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800"/>
              <a:t>起初</a:t>
            </a:r>
            <a:endParaRPr lang="en-US" sz="1800"/>
          </a:p>
        </p:txBody>
      </p:sp>
      <p:sp>
        <p:nvSpPr>
          <p:cNvPr id="275462" name="TextBox 3"/>
          <p:cNvSpPr txBox="1">
            <a:spLocks noChangeArrowheads="1"/>
          </p:cNvSpPr>
          <p:nvPr/>
        </p:nvSpPr>
        <p:spPr bwMode="auto">
          <a:xfrm>
            <a:off x="2057400" y="762000"/>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800"/>
              <a:t>现在</a:t>
            </a:r>
            <a:endParaRPr lang="en-US" sz="1800"/>
          </a:p>
        </p:txBody>
      </p:sp>
      <p:sp>
        <p:nvSpPr>
          <p:cNvPr id="75784" name="TextBox 2"/>
          <p:cNvSpPr txBox="1">
            <a:spLocks noChangeArrowheads="1"/>
          </p:cNvSpPr>
          <p:nvPr/>
        </p:nvSpPr>
        <p:spPr bwMode="auto">
          <a:xfrm>
            <a:off x="2024063" y="3429000"/>
            <a:ext cx="4876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algn="ctr" eaLnBrk="1" hangingPunct="1">
              <a:defRPr/>
            </a:pPr>
            <a:r>
              <a:rPr lang="zh-CN" altLang="en-US" sz="2800" dirty="0" smtClean="0">
                <a:solidFill>
                  <a:srgbClr val="006600"/>
                </a:solidFill>
                <a:effectLst>
                  <a:outerShdw blurRad="38100" dist="38100" dir="2700000" algn="tl">
                    <a:srgbClr val="000000">
                      <a:alpha val="43137"/>
                    </a:srgbClr>
                  </a:outerShdw>
                </a:effectLst>
                <a:cs typeface="+mn-cs"/>
              </a:rPr>
              <a:t>生命的创造森林</a:t>
            </a:r>
            <a:endParaRPr lang="en-SG" altLang="en-US" sz="2800" dirty="0" smtClean="0">
              <a:solidFill>
                <a:srgbClr val="006600"/>
              </a:solidFill>
              <a:effectLst>
                <a:outerShdw blurRad="38100" dist="38100" dir="2700000" algn="tl">
                  <a:srgbClr val="000000">
                    <a:alpha val="43137"/>
                  </a:srgbClr>
                </a:outerShdw>
              </a:effectLst>
              <a:cs typeface="+mn-cs"/>
            </a:endParaRPr>
          </a:p>
        </p:txBody>
      </p:sp>
      <p:sp>
        <p:nvSpPr>
          <p:cNvPr id="275464" name="TextBox 3"/>
          <p:cNvSpPr txBox="1">
            <a:spLocks noChangeArrowheads="1"/>
          </p:cNvSpPr>
          <p:nvPr/>
        </p:nvSpPr>
        <p:spPr bwMode="auto">
          <a:xfrm>
            <a:off x="2057400" y="3952875"/>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800"/>
              <a:t>现在</a:t>
            </a:r>
            <a:endParaRPr lang="en-US" sz="1800"/>
          </a:p>
        </p:txBody>
      </p:sp>
      <p:sp>
        <p:nvSpPr>
          <p:cNvPr id="275465" name="TextBox 3"/>
          <p:cNvSpPr txBox="1">
            <a:spLocks noChangeArrowheads="1"/>
          </p:cNvSpPr>
          <p:nvPr/>
        </p:nvSpPr>
        <p:spPr bwMode="auto">
          <a:xfrm>
            <a:off x="2057400" y="5486400"/>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800"/>
              <a:t>洪水</a:t>
            </a:r>
            <a:endParaRPr lang="en-US" sz="1800"/>
          </a:p>
        </p:txBody>
      </p:sp>
      <p:sp>
        <p:nvSpPr>
          <p:cNvPr id="275466" name="TextBox 3"/>
          <p:cNvSpPr txBox="1">
            <a:spLocks noChangeArrowheads="1"/>
          </p:cNvSpPr>
          <p:nvPr/>
        </p:nvSpPr>
        <p:spPr bwMode="auto">
          <a:xfrm>
            <a:off x="2159000" y="6172200"/>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zh-CN" altLang="en-US" sz="1800"/>
              <a:t>创造</a:t>
            </a:r>
            <a:endParaRPr lang="en-US" sz="1800"/>
          </a:p>
        </p:txBody>
      </p:sp>
      <p:sp>
        <p:nvSpPr>
          <p:cNvPr id="4946949" name="Rectangle 5"/>
          <p:cNvSpPr>
            <a:spLocks noChangeArrowheads="1"/>
          </p:cNvSpPr>
          <p:nvPr/>
        </p:nvSpPr>
        <p:spPr bwMode="auto">
          <a:xfrm>
            <a:off x="1676400" y="3228975"/>
            <a:ext cx="5791200" cy="388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4946949"/>
                                        </p:tgtEl>
                                      </p:cBhvr>
                                    </p:animEffect>
                                    <p:set>
                                      <p:cBhvr>
                                        <p:cTn id="7" dur="1" fill="hold">
                                          <p:stCondLst>
                                            <p:cond delay="499"/>
                                          </p:stCondLst>
                                        </p:cTn>
                                        <p:tgtEl>
                                          <p:spTgt spid="49469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94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1986" name="Rectangle 2"/>
          <p:cNvSpPr>
            <a:spLocks noGrp="1" noChangeArrowheads="1"/>
          </p:cNvSpPr>
          <p:nvPr>
            <p:ph type="title"/>
          </p:nvPr>
        </p:nvSpPr>
        <p:spPr/>
        <p:txBody>
          <a:bodyPr/>
          <a:lstStyle/>
          <a:p>
            <a:pPr eaLnBrk="1" hangingPunct="1">
              <a:defRPr/>
            </a:pPr>
            <a:r>
              <a:rPr lang="en-US">
                <a:latin typeface="Arial" charset="0"/>
                <a:ea typeface="ＭＳ Ｐゴシック" charset="0"/>
              </a:rPr>
              <a:t>Map—post-flood dispersion</a:t>
            </a:r>
          </a:p>
        </p:txBody>
      </p:sp>
      <p:pic>
        <p:nvPicPr>
          <p:cNvPr id="5801987" name="Picture 3" descr="Flood Dispersa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85800"/>
            <a:ext cx="9144000" cy="4832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36227" name="WordArt 4"/>
          <p:cNvSpPr>
            <a:spLocks noChangeArrowheads="1" noChangeShapeType="1" noTextEdit="1"/>
          </p:cNvSpPr>
          <p:nvPr/>
        </p:nvSpPr>
        <p:spPr bwMode="auto">
          <a:xfrm>
            <a:off x="2667000" y="4495800"/>
            <a:ext cx="4632325" cy="2092325"/>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巴别的分散</a:t>
            </a:r>
            <a:endParaRPr 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4034" name="Picture 2" descr="Glasses-data&amp;inter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0"/>
            <a:ext cx="7696200" cy="6870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804035" name="Text Box 3"/>
          <p:cNvSpPr txBox="1">
            <a:spLocks noChangeArrowheads="1"/>
          </p:cNvSpPr>
          <p:nvPr/>
        </p:nvSpPr>
        <p:spPr bwMode="auto">
          <a:xfrm>
            <a:off x="1752600" y="288925"/>
            <a:ext cx="2895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spcBef>
                <a:spcPct val="50000"/>
              </a:spcBef>
              <a:defRPr/>
            </a:pPr>
            <a:r>
              <a:rPr lang="zh-CN" altLang="en-US" sz="4000" dirty="0" smtClean="0">
                <a:solidFill>
                  <a:srgbClr val="000000"/>
                </a:solidFill>
                <a:latin typeface="Arial Black" pitchFamily="34" charset="0"/>
                <a:cs typeface="+mn-cs"/>
              </a:rPr>
              <a:t>资料</a:t>
            </a:r>
            <a:endParaRPr lang="en-US" altLang="en-US" sz="1400" dirty="0" smtClean="0">
              <a:solidFill>
                <a:srgbClr val="000000"/>
              </a:solidFill>
              <a:latin typeface="Arial Black" pitchFamily="34" charset="0"/>
              <a:cs typeface="+mn-cs"/>
            </a:endParaRPr>
          </a:p>
        </p:txBody>
      </p:sp>
      <p:sp>
        <p:nvSpPr>
          <p:cNvPr id="5804036" name="Text Box 4"/>
          <p:cNvSpPr txBox="1">
            <a:spLocks noChangeArrowheads="1"/>
          </p:cNvSpPr>
          <p:nvPr/>
        </p:nvSpPr>
        <p:spPr bwMode="auto">
          <a:xfrm>
            <a:off x="1371600" y="5943600"/>
            <a:ext cx="289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lnSpc>
                <a:spcPct val="80000"/>
              </a:lnSpc>
              <a:spcBef>
                <a:spcPct val="50000"/>
              </a:spcBef>
              <a:defRPr/>
            </a:pPr>
            <a:r>
              <a:rPr lang="zh-CN" altLang="en-US" sz="2600" dirty="0">
                <a:solidFill>
                  <a:srgbClr val="FFFFFF"/>
                </a:solidFill>
                <a:cs typeface="+mn-cs"/>
              </a:rPr>
              <a:t>进化论树</a:t>
            </a:r>
            <a:endParaRPr lang="en-US" sz="2600" dirty="0">
              <a:solidFill>
                <a:srgbClr val="FFFFFF"/>
              </a:solidFill>
              <a:cs typeface="+mn-cs"/>
            </a:endParaRPr>
          </a:p>
        </p:txBody>
      </p:sp>
      <p:sp>
        <p:nvSpPr>
          <p:cNvPr id="5804037" name="Text Box 5"/>
          <p:cNvSpPr txBox="1">
            <a:spLocks noChangeArrowheads="1"/>
          </p:cNvSpPr>
          <p:nvPr/>
        </p:nvSpPr>
        <p:spPr bwMode="auto">
          <a:xfrm>
            <a:off x="4911725" y="5943600"/>
            <a:ext cx="289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lnSpc>
                <a:spcPct val="80000"/>
              </a:lnSpc>
              <a:spcBef>
                <a:spcPct val="50000"/>
              </a:spcBef>
              <a:defRPr/>
            </a:pPr>
            <a:r>
              <a:rPr lang="zh-CN" altLang="en-US" sz="2600" dirty="0">
                <a:solidFill>
                  <a:srgbClr val="FFFFFF"/>
                </a:solidFill>
                <a:cs typeface="+mn-cs"/>
              </a:rPr>
              <a:t>创造森林</a:t>
            </a:r>
            <a:endParaRPr lang="en-US" sz="2600" dirty="0">
              <a:solidFill>
                <a:srgbClr val="FFFFFF"/>
              </a:solidFill>
              <a:cs typeface="+mn-cs"/>
            </a:endParaRPr>
          </a:p>
        </p:txBody>
      </p:sp>
      <p:sp>
        <p:nvSpPr>
          <p:cNvPr id="5804038" name="Oval 6"/>
          <p:cNvSpPr>
            <a:spLocks noChangeArrowheads="1"/>
          </p:cNvSpPr>
          <p:nvPr/>
        </p:nvSpPr>
        <p:spPr bwMode="auto">
          <a:xfrm>
            <a:off x="1219200" y="2876550"/>
            <a:ext cx="2819400" cy="2667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04038"/>
                                        </p:tgtEl>
                                        <p:attrNameLst>
                                          <p:attrName>style.visibility</p:attrName>
                                        </p:attrNameLst>
                                      </p:cBhvr>
                                      <p:to>
                                        <p:strVal val="visible"/>
                                      </p:to>
                                    </p:set>
                                    <p:anim calcmode="lin" valueType="num">
                                      <p:cBhvr>
                                        <p:cTn id="7" dur="500" fill="hold"/>
                                        <p:tgtEl>
                                          <p:spTgt spid="5804038"/>
                                        </p:tgtEl>
                                        <p:attrNameLst>
                                          <p:attrName>ppt_w</p:attrName>
                                        </p:attrNameLst>
                                      </p:cBhvr>
                                      <p:tavLst>
                                        <p:tav tm="0">
                                          <p:val>
                                            <p:fltVal val="0"/>
                                          </p:val>
                                        </p:tav>
                                        <p:tav tm="100000">
                                          <p:val>
                                            <p:strVal val="#ppt_w"/>
                                          </p:val>
                                        </p:tav>
                                      </p:tavLst>
                                    </p:anim>
                                    <p:anim calcmode="lin" valueType="num">
                                      <p:cBhvr>
                                        <p:cTn id="8" dur="500" fill="hold"/>
                                        <p:tgtEl>
                                          <p:spTgt spid="5804038"/>
                                        </p:tgtEl>
                                        <p:attrNameLst>
                                          <p:attrName>ppt_h</p:attrName>
                                        </p:attrNameLst>
                                      </p:cBhvr>
                                      <p:tavLst>
                                        <p:tav tm="0">
                                          <p:val>
                                            <p:fltVal val="0"/>
                                          </p:val>
                                        </p:tav>
                                        <p:tav tm="100000">
                                          <p:val>
                                            <p:strVal val="#ppt_h"/>
                                          </p:val>
                                        </p:tav>
                                      </p:tavLst>
                                    </p:anim>
                                    <p:animEffect transition="in" filter="fade">
                                      <p:cBhvr>
                                        <p:cTn id="9" dur="500"/>
                                        <p:tgtEl>
                                          <p:spTgt spid="580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403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137933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379333" name="Text Box 5"/>
          <p:cNvSpPr txBox="1">
            <a:spLocks noChangeArrowheads="1"/>
          </p:cNvSpPr>
          <p:nvPr/>
        </p:nvSpPr>
        <p:spPr bwMode="auto">
          <a:xfrm>
            <a:off x="914400" y="2270125"/>
            <a:ext cx="76962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8000" dirty="0">
                <a:solidFill>
                  <a:srgbClr val="FFFF00"/>
                </a:solidFill>
                <a:cs typeface="+mn-cs"/>
              </a:rPr>
              <a:t>所以呢？</a:t>
            </a:r>
            <a:endParaRPr lang="en-US" sz="8000" dirty="0">
              <a:solidFill>
                <a:srgbClr val="FFFF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746" name="Rectangle 2"/>
          <p:cNvSpPr>
            <a:spLocks noGrp="1" noChangeArrowheads="1"/>
          </p:cNvSpPr>
          <p:nvPr>
            <p:ph type="title"/>
          </p:nvPr>
        </p:nvSpPr>
        <p:spPr/>
        <p:txBody>
          <a:bodyPr/>
          <a:lstStyle/>
          <a:p>
            <a:pPr eaLnBrk="1" hangingPunct="1">
              <a:defRPr/>
            </a:pPr>
            <a:r>
              <a:rPr lang="en-US" smtClean="0"/>
              <a:t>Purple blank</a:t>
            </a:r>
          </a:p>
        </p:txBody>
      </p:sp>
      <p:pic>
        <p:nvPicPr>
          <p:cNvPr id="246374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463748" name="Text Box 4"/>
          <p:cNvSpPr txBox="1">
            <a:spLocks noChangeArrowheads="1"/>
          </p:cNvSpPr>
          <p:nvPr/>
        </p:nvSpPr>
        <p:spPr bwMode="auto">
          <a:xfrm>
            <a:off x="838200" y="4329113"/>
            <a:ext cx="7391400" cy="1754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a:lnSpc>
                <a:spcPct val="90000"/>
              </a:lnSpc>
              <a:defRPr/>
            </a:pPr>
            <a:r>
              <a:rPr lang="zh-CN" altLang="en-US" sz="3000" smtClean="0">
                <a:solidFill>
                  <a:srgbClr val="FFFFFF"/>
                </a:solidFill>
              </a:rPr>
              <a:t>伦敦动物园代言人</a:t>
            </a:r>
            <a:r>
              <a:rPr lang="en-US" sz="3000" smtClean="0">
                <a:solidFill>
                  <a:srgbClr val="FFFFFF"/>
                </a:solidFill>
              </a:rPr>
              <a:t>Polly Wills</a:t>
            </a:r>
            <a:r>
              <a:rPr lang="zh-CN" altLang="en-US" sz="3000" smtClean="0">
                <a:solidFill>
                  <a:srgbClr val="FFFFFF"/>
                </a:solidFill>
              </a:rPr>
              <a:t>说：“</a:t>
            </a:r>
            <a:r>
              <a:rPr lang="zh-CN" altLang="en-US" sz="3000" smtClean="0">
                <a:solidFill>
                  <a:srgbClr val="FFFF00"/>
                </a:solidFill>
              </a:rPr>
              <a:t>在不同的环境里，与其他动物当中看着人的时候。。。较大公众人类耐不过是另一种的灵长类动物。</a:t>
            </a:r>
            <a:r>
              <a:rPr lang="zh-CN" altLang="en-US" sz="3000" smtClean="0">
                <a:solidFill>
                  <a:srgbClr val="FFFFFF"/>
                </a:solidFill>
              </a:rPr>
              <a:t>”</a:t>
            </a:r>
            <a:endParaRPr lang="en-US" sz="3000" smtClean="0">
              <a:solidFill>
                <a:srgbClr val="FFFFFF"/>
              </a:solidFill>
            </a:endParaRPr>
          </a:p>
        </p:txBody>
      </p:sp>
      <p:sp>
        <p:nvSpPr>
          <p:cNvPr id="2463749" name="Rectangle 5"/>
          <p:cNvSpPr>
            <a:spLocks noChangeArrowheads="1"/>
          </p:cNvSpPr>
          <p:nvPr/>
        </p:nvSpPr>
        <p:spPr bwMode="auto">
          <a:xfrm>
            <a:off x="2135188" y="423863"/>
            <a:ext cx="4876800" cy="3810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cs typeface="Arial" charset="0"/>
            </a:endParaRPr>
          </a:p>
        </p:txBody>
      </p:sp>
      <p:pic>
        <p:nvPicPr>
          <p:cNvPr id="441349" name="Picture 6" descr="London zoo people 2005"/>
          <p:cNvPicPr>
            <a:picLocks noChangeAspect="1" noChangeArrowheads="1"/>
          </p:cNvPicPr>
          <p:nvPr/>
        </p:nvPicPr>
        <p:blipFill>
          <a:blip r:embed="rId4">
            <a:extLst>
              <a:ext uri="{28A0092B-C50C-407E-A947-70E740481C1C}">
                <a14:useLocalDpi xmlns:a14="http://schemas.microsoft.com/office/drawing/2010/main" val="0"/>
              </a:ext>
            </a:extLst>
          </a:blip>
          <a:srcRect l="1575" r="787"/>
          <a:stretch>
            <a:fillRect/>
          </a:stretch>
        </p:blipFill>
        <p:spPr bwMode="auto">
          <a:xfrm>
            <a:off x="2209800" y="514350"/>
            <a:ext cx="47244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63748"/>
                                        </p:tgtEl>
                                        <p:attrNameLst>
                                          <p:attrName>style.visibility</p:attrName>
                                        </p:attrNameLst>
                                      </p:cBhvr>
                                      <p:to>
                                        <p:strVal val="visible"/>
                                      </p:to>
                                    </p:set>
                                    <p:anim calcmode="lin" valueType="num">
                                      <p:cBhvr>
                                        <p:cTn id="7" dur="500" fill="hold"/>
                                        <p:tgtEl>
                                          <p:spTgt spid="2463748"/>
                                        </p:tgtEl>
                                        <p:attrNameLst>
                                          <p:attrName>ppt_w</p:attrName>
                                        </p:attrNameLst>
                                      </p:cBhvr>
                                      <p:tavLst>
                                        <p:tav tm="0">
                                          <p:val>
                                            <p:fltVal val="0"/>
                                          </p:val>
                                        </p:tav>
                                        <p:tav tm="100000">
                                          <p:val>
                                            <p:strVal val="#ppt_w"/>
                                          </p:val>
                                        </p:tav>
                                      </p:tavLst>
                                    </p:anim>
                                    <p:anim calcmode="lin" valueType="num">
                                      <p:cBhvr>
                                        <p:cTn id="8" dur="500" fill="hold"/>
                                        <p:tgtEl>
                                          <p:spTgt spid="2463748"/>
                                        </p:tgtEl>
                                        <p:attrNameLst>
                                          <p:attrName>ppt_h</p:attrName>
                                        </p:attrNameLst>
                                      </p:cBhvr>
                                      <p:tavLst>
                                        <p:tav tm="0">
                                          <p:val>
                                            <p:fltVal val="0"/>
                                          </p:val>
                                        </p:tav>
                                        <p:tav tm="100000">
                                          <p:val>
                                            <p:strVal val="#ppt_h"/>
                                          </p:val>
                                        </p:tav>
                                      </p:tavLst>
                                    </p:anim>
                                    <p:animEffect transition="in" filter="fade">
                                      <p:cBhvr>
                                        <p:cTn id="9" dur="500"/>
                                        <p:tgtEl>
                                          <p:spTgt spid="246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374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5058" name="Rectangle 2"/>
          <p:cNvSpPr>
            <a:spLocks noGrp="1" noChangeArrowheads="1"/>
          </p:cNvSpPr>
          <p:nvPr>
            <p:ph type="title"/>
          </p:nvPr>
        </p:nvSpPr>
        <p:spPr/>
        <p:txBody>
          <a:bodyPr/>
          <a:lstStyle/>
          <a:p>
            <a:pPr eaLnBrk="1" hangingPunct="1">
              <a:defRPr/>
            </a:pPr>
            <a:r>
              <a:rPr lang="en-US" smtClean="0"/>
              <a:t>Adam in Your Past 01127</a:t>
            </a:r>
          </a:p>
        </p:txBody>
      </p:sp>
      <p:pic>
        <p:nvPicPr>
          <p:cNvPr id="5805059" name="Picture 3" descr="Adam in Your Past NEW for T Mortenson-blank"/>
          <p:cNvPicPr>
            <a:picLocks noGrp="1" noChangeAspect="1" noChangeArrowheads="1"/>
          </p:cNvPicPr>
          <p:nvPr>
            <p:ph idx="1"/>
          </p:nvPr>
        </p:nvPicPr>
        <p:blipFill>
          <a:blip r:embed="rId3"/>
          <a:srcRect/>
          <a:stretch>
            <a:fillRect/>
          </a:stretch>
        </p:blipFill>
        <p:spPr>
          <a:xfrm>
            <a:off x="0" y="0"/>
            <a:ext cx="9144000" cy="6858000"/>
          </a:xfrm>
        </p:spPr>
      </p:pic>
      <p:sp>
        <p:nvSpPr>
          <p:cNvPr id="5805060" name="Text Box 4"/>
          <p:cNvSpPr txBox="1">
            <a:spLocks noChangeArrowheads="1"/>
          </p:cNvSpPr>
          <p:nvPr/>
        </p:nvSpPr>
        <p:spPr bwMode="auto">
          <a:xfrm>
            <a:off x="139700" y="4865688"/>
            <a:ext cx="4495800"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defRPr/>
            </a:pPr>
            <a:r>
              <a:rPr lang="zh-CN" altLang="en-US" sz="8800" dirty="0" smtClean="0">
                <a:solidFill>
                  <a:srgbClr val="000000"/>
                </a:solidFill>
                <a:latin typeface="Futura Md BT" pitchFamily="34" charset="0"/>
                <a:cs typeface="+mn-cs"/>
              </a:rPr>
              <a:t>亚当</a:t>
            </a:r>
            <a:endParaRPr lang="en-US" altLang="en-US" dirty="0" smtClean="0">
              <a:solidFill>
                <a:srgbClr val="000000"/>
              </a:solidFill>
              <a:latin typeface="Futura Md BT" pitchFamily="34" charset="0"/>
              <a:cs typeface="+mn-cs"/>
            </a:endParaRPr>
          </a:p>
        </p:txBody>
      </p:sp>
      <p:sp>
        <p:nvSpPr>
          <p:cNvPr id="5805061" name="Text Box 5"/>
          <p:cNvSpPr txBox="1">
            <a:spLocks noChangeArrowheads="1"/>
          </p:cNvSpPr>
          <p:nvPr/>
        </p:nvSpPr>
        <p:spPr bwMode="auto">
          <a:xfrm>
            <a:off x="3733800" y="5299075"/>
            <a:ext cx="21336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2600">
                <a:solidFill>
                  <a:srgbClr val="FFFFFF"/>
                </a:solidFill>
                <a:latin typeface="Futura Md BT" charset="0"/>
                <a:ea typeface="MS PGothic" charset="0"/>
                <a:cs typeface="MS PGothic" charset="0"/>
              </a:rPr>
              <a:t>在你的过去</a:t>
            </a:r>
            <a:endParaRPr lang="en-US" sz="2600">
              <a:solidFill>
                <a:srgbClr val="FFFFFF"/>
              </a:solidFill>
              <a:latin typeface="Futura Md BT" charset="0"/>
              <a:ea typeface="MS PGothic" charset="0"/>
              <a:cs typeface="MS PGothic" charset="0"/>
            </a:endParaRPr>
          </a:p>
        </p:txBody>
      </p:sp>
      <p:sp>
        <p:nvSpPr>
          <p:cNvPr id="443397" name="WordArt 6"/>
          <p:cNvSpPr>
            <a:spLocks noChangeArrowheads="1" noChangeShapeType="1" noTextEdit="1"/>
          </p:cNvSpPr>
          <p:nvPr/>
        </p:nvSpPr>
        <p:spPr bwMode="auto">
          <a:xfrm>
            <a:off x="6121400" y="4724400"/>
            <a:ext cx="2262188" cy="790575"/>
          </a:xfrm>
          <a:prstGeom prst="rect">
            <a:avLst/>
          </a:prstGeom>
        </p:spPr>
        <p:txBody>
          <a:bodyPr wrap="none" fromWordArt="1">
            <a:prstTxWarp prst="textPlain">
              <a:avLst>
                <a:gd name="adj" fmla="val 50000"/>
              </a:avLst>
            </a:prstTxWarp>
          </a:bodyPr>
          <a:lstStyle/>
          <a:p>
            <a:pPr algn="ctr"/>
            <a:r>
              <a:rPr lang="zh-TW" altLang="en-US" sz="3600" kern="10">
                <a:ln w="28575">
                  <a:solidFill>
                    <a:srgbClr val="000000"/>
                  </a:solidFill>
                  <a:round/>
                  <a:headEnd/>
                  <a:tailEnd/>
                </a:ln>
                <a:solidFill>
                  <a:srgbClr val="FFFFFF"/>
                </a:solidFill>
                <a:latin typeface="ＭＳ Ｐゴシック"/>
                <a:ea typeface="ＭＳ Ｐゴシック"/>
                <a:cs typeface="ＭＳ Ｐゴシック"/>
              </a:rPr>
              <a:t>上帝定下规则</a:t>
            </a:r>
            <a:endParaRPr lang="en-US" sz="3600" kern="10">
              <a:ln w="28575">
                <a:solidFill>
                  <a:srgbClr val="000000"/>
                </a:solidFill>
                <a:round/>
                <a:headEnd/>
                <a:tailEnd/>
              </a:ln>
              <a:solidFill>
                <a:srgbClr val="FFFFFF"/>
              </a:solidFill>
              <a:latin typeface="ＭＳ Ｐゴシック"/>
              <a:ea typeface="ＭＳ Ｐゴシック"/>
              <a:cs typeface="ＭＳ Ｐゴシック"/>
            </a:endParaRPr>
          </a:p>
        </p:txBody>
      </p:sp>
      <p:sp>
        <p:nvSpPr>
          <p:cNvPr id="443398" name="WordArt 7"/>
          <p:cNvSpPr>
            <a:spLocks noChangeArrowheads="1" noChangeShapeType="1" noTextEdit="1"/>
          </p:cNvSpPr>
          <p:nvPr/>
        </p:nvSpPr>
        <p:spPr bwMode="auto">
          <a:xfrm>
            <a:off x="6096000" y="3200400"/>
            <a:ext cx="2262188" cy="790575"/>
          </a:xfrm>
          <a:prstGeom prst="rect">
            <a:avLst/>
          </a:prstGeom>
        </p:spPr>
        <p:txBody>
          <a:bodyPr wrap="none" fromWordArt="1">
            <a:prstTxWarp prst="textPlain">
              <a:avLst>
                <a:gd name="adj" fmla="val 50000"/>
              </a:avLst>
            </a:prstTxWarp>
          </a:bodyPr>
          <a:lstStyle/>
          <a:p>
            <a:pPr algn="ctr"/>
            <a:r>
              <a:rPr lang="zh-TW" altLang="en-US" sz="3600" kern="10">
                <a:ln w="28575">
                  <a:solidFill>
                    <a:srgbClr val="000000"/>
                  </a:solidFill>
                  <a:round/>
                  <a:headEnd/>
                  <a:tailEnd/>
                </a:ln>
                <a:solidFill>
                  <a:srgbClr val="FFFFFF"/>
                </a:solidFill>
                <a:latin typeface="ＭＳ Ｐゴシック"/>
                <a:ea typeface="ＭＳ Ｐゴシック"/>
                <a:cs typeface="ＭＳ Ｐゴシック"/>
              </a:rPr>
              <a:t>上帝是权威</a:t>
            </a:r>
            <a:endParaRPr lang="en-US" sz="3600" kern="10">
              <a:ln w="28575">
                <a:solidFill>
                  <a:srgbClr val="000000"/>
                </a:solidFill>
                <a:round/>
                <a:headEnd/>
                <a:tailEnd/>
              </a:ln>
              <a:solidFill>
                <a:srgbClr val="FFFFFF"/>
              </a:solidFill>
              <a:latin typeface="ＭＳ Ｐゴシック"/>
              <a:ea typeface="ＭＳ Ｐゴシック"/>
              <a:cs typeface="ＭＳ Ｐゴシック"/>
            </a:endParaRPr>
          </a:p>
        </p:txBody>
      </p:sp>
      <p:sp>
        <p:nvSpPr>
          <p:cNvPr id="9" name="TextBox 8"/>
          <p:cNvSpPr txBox="1"/>
          <p:nvPr/>
        </p:nvSpPr>
        <p:spPr>
          <a:xfrm>
            <a:off x="6324600" y="6553200"/>
            <a:ext cx="2819400" cy="307975"/>
          </a:xfrm>
          <a:prstGeom prst="rect">
            <a:avLst/>
          </a:prstGeom>
          <a:solidFill>
            <a:schemeClr val="accent6">
              <a:lumMod val="40000"/>
              <a:lumOff val="60000"/>
            </a:schemeClr>
          </a:solidFill>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smtClean="0">
                <a:solidFill>
                  <a:srgbClr val="F2F2F2"/>
                </a:solidFill>
                <a:cs typeface="Arial" charset="0"/>
              </a:rPr>
              <a:t>© 200</a:t>
            </a:r>
            <a:r>
              <a:rPr lang="en-US" altLang="zh-CN" sz="1400" smtClean="0">
                <a:solidFill>
                  <a:srgbClr val="F2F2F2"/>
                </a:solidFill>
                <a:cs typeface="Arial" charset="0"/>
              </a:rPr>
              <a:t>4</a:t>
            </a:r>
            <a:r>
              <a:rPr lang="zh-CN" altLang="en-US" sz="1400" smtClean="0">
                <a:solidFill>
                  <a:srgbClr val="F2F2F2"/>
                </a:solidFill>
                <a:cs typeface="Arial" charset="0"/>
              </a:rPr>
              <a:t>年创世记答案机构</a:t>
            </a:r>
            <a:r>
              <a:rPr lang="en-US" altLang="zh-CN" sz="1400" smtClean="0">
                <a:solidFill>
                  <a:srgbClr val="F2F2F2"/>
                </a:solidFill>
                <a:cs typeface="Arial" charset="0"/>
              </a:rPr>
              <a:t>—</a:t>
            </a:r>
            <a:r>
              <a:rPr lang="zh-CN" altLang="en-US" sz="1400" smtClean="0">
                <a:solidFill>
                  <a:srgbClr val="F2F2F2"/>
                </a:solidFill>
                <a:cs typeface="Arial" charset="0"/>
              </a:rPr>
              <a:t>美国</a:t>
            </a:r>
            <a:endParaRPr lang="en-US" sz="1400" smtClean="0">
              <a:solidFill>
                <a:srgbClr val="F2F2F2"/>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7106" name="Rectangle 2"/>
          <p:cNvSpPr>
            <a:spLocks noGrp="1" noChangeArrowheads="1"/>
          </p:cNvSpPr>
          <p:nvPr>
            <p:ph type="title"/>
          </p:nvPr>
        </p:nvSpPr>
        <p:spPr/>
        <p:txBody>
          <a:bodyPr/>
          <a:lstStyle/>
          <a:p>
            <a:pPr eaLnBrk="1" hangingPunct="1">
              <a:defRPr/>
            </a:pPr>
            <a:r>
              <a:rPr lang="en-US" smtClean="0"/>
              <a:t>Ape in Your Past 01128</a:t>
            </a:r>
          </a:p>
        </p:txBody>
      </p:sp>
      <p:pic>
        <p:nvPicPr>
          <p:cNvPr id="5807107" name="Picture 3" descr="Ape in Your Past 0112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7108" name="Text Box 4"/>
          <p:cNvSpPr txBox="1">
            <a:spLocks noChangeArrowheads="1"/>
          </p:cNvSpPr>
          <p:nvPr/>
        </p:nvSpPr>
        <p:spPr bwMode="auto">
          <a:xfrm>
            <a:off x="6121400" y="1117600"/>
            <a:ext cx="27432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lnSpc>
                <a:spcPct val="90000"/>
              </a:lnSpc>
            </a:pPr>
            <a:r>
              <a:rPr lang="zh-CN" altLang="en-US" sz="3000" b="0">
                <a:solidFill>
                  <a:srgbClr val="000000"/>
                </a:solidFill>
                <a:latin typeface="Futura XBlk BT" charset="0"/>
                <a:ea typeface="MS PGothic" charset="0"/>
                <a:cs typeface="MS PGothic" charset="0"/>
              </a:rPr>
              <a:t>相对的</a:t>
            </a:r>
            <a:r>
              <a:rPr lang="en-US" altLang="zh-CN" sz="3000" b="0">
                <a:solidFill>
                  <a:srgbClr val="000000"/>
                </a:solidFill>
                <a:latin typeface="Futura XBlk BT" charset="0"/>
                <a:ea typeface="MS PGothic" charset="0"/>
                <a:cs typeface="MS PGothic" charset="0"/>
              </a:rPr>
              <a:t/>
            </a:r>
            <a:br>
              <a:rPr lang="en-US" altLang="zh-CN" sz="3000" b="0">
                <a:solidFill>
                  <a:srgbClr val="000000"/>
                </a:solidFill>
                <a:latin typeface="Futura XBlk BT" charset="0"/>
                <a:ea typeface="MS PGothic" charset="0"/>
                <a:cs typeface="MS PGothic" charset="0"/>
              </a:rPr>
            </a:br>
            <a:r>
              <a:rPr lang="zh-CN" altLang="en-US" sz="3000" b="0">
                <a:solidFill>
                  <a:srgbClr val="000000"/>
                </a:solidFill>
                <a:latin typeface="Futura XBlk BT" charset="0"/>
                <a:ea typeface="MS PGothic" charset="0"/>
                <a:cs typeface="MS PGothic" charset="0"/>
              </a:rPr>
              <a:t>道德准则</a:t>
            </a:r>
            <a:endParaRPr lang="en-US" sz="3000" b="0">
              <a:solidFill>
                <a:srgbClr val="000000"/>
              </a:solidFill>
              <a:latin typeface="Futura XBlk BT" charset="0"/>
              <a:ea typeface="MS PGothic" charset="0"/>
              <a:cs typeface="MS PGothic" charset="0"/>
            </a:endParaRPr>
          </a:p>
        </p:txBody>
      </p:sp>
      <p:sp>
        <p:nvSpPr>
          <p:cNvPr id="5807109" name="Text Box 5"/>
          <p:cNvSpPr txBox="1">
            <a:spLocks noChangeArrowheads="1"/>
          </p:cNvSpPr>
          <p:nvPr/>
        </p:nvSpPr>
        <p:spPr bwMode="auto">
          <a:xfrm>
            <a:off x="6388100" y="2006600"/>
            <a:ext cx="2286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lnSpc>
                <a:spcPct val="90000"/>
              </a:lnSpc>
            </a:pPr>
            <a:r>
              <a:rPr lang="zh-CN" altLang="en-US" sz="2600">
                <a:solidFill>
                  <a:srgbClr val="000000"/>
                </a:solidFill>
                <a:latin typeface="Futura Md BT" charset="0"/>
                <a:ea typeface="MS PGothic" charset="0"/>
                <a:cs typeface="MS PGothic" charset="0"/>
              </a:rPr>
              <a:t>人定下规则</a:t>
            </a:r>
            <a:endParaRPr lang="en-US" sz="2600">
              <a:solidFill>
                <a:srgbClr val="000000"/>
              </a:solidFill>
              <a:latin typeface="Futura Md BT" charset="0"/>
              <a:ea typeface="MS PGothic" charset="0"/>
              <a:cs typeface="MS PGothic" charset="0"/>
            </a:endParaRPr>
          </a:p>
        </p:txBody>
      </p:sp>
      <p:sp>
        <p:nvSpPr>
          <p:cNvPr id="5807110" name="Text Box 6"/>
          <p:cNvSpPr txBox="1">
            <a:spLocks noChangeArrowheads="1"/>
          </p:cNvSpPr>
          <p:nvPr/>
        </p:nvSpPr>
        <p:spPr bwMode="auto">
          <a:xfrm>
            <a:off x="3276600" y="1676400"/>
            <a:ext cx="2209800" cy="4794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nSpc>
                <a:spcPct val="90000"/>
              </a:lnSpc>
            </a:pPr>
            <a:r>
              <a:rPr lang="zh-CN" altLang="en-US" sz="2800">
                <a:solidFill>
                  <a:srgbClr val="FFFFFF"/>
                </a:solidFill>
                <a:latin typeface="Futura Md BT" charset="0"/>
                <a:ea typeface="MS PGothic" charset="0"/>
                <a:cs typeface="MS PGothic" charset="0"/>
              </a:rPr>
              <a:t>在你的过去</a:t>
            </a:r>
            <a:endParaRPr lang="en-US" sz="2800">
              <a:solidFill>
                <a:srgbClr val="FFFFFF"/>
              </a:solidFill>
              <a:latin typeface="Futura Md BT" charset="0"/>
              <a:ea typeface="MS PGothic" charset="0"/>
              <a:cs typeface="MS PGothic" charset="0"/>
            </a:endParaRPr>
          </a:p>
        </p:txBody>
      </p:sp>
      <p:sp>
        <p:nvSpPr>
          <p:cNvPr id="5807111" name="Text Box 7"/>
          <p:cNvSpPr txBox="1">
            <a:spLocks noChangeArrowheads="1"/>
          </p:cNvSpPr>
          <p:nvPr/>
        </p:nvSpPr>
        <p:spPr bwMode="auto">
          <a:xfrm>
            <a:off x="3048000" y="4114800"/>
            <a:ext cx="2743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lnSpc>
                <a:spcPct val="80000"/>
              </a:lnSpc>
              <a:defRPr/>
            </a:pPr>
            <a:r>
              <a:rPr lang="zh-CN" altLang="en-US" sz="2800" dirty="0" smtClean="0">
                <a:solidFill>
                  <a:srgbClr val="000000"/>
                </a:solidFill>
                <a:latin typeface="Futura Md BT" pitchFamily="34" charset="0"/>
                <a:cs typeface="+mn-cs"/>
              </a:rPr>
              <a:t>呜</a:t>
            </a:r>
            <a:r>
              <a:rPr lang="en-US" altLang="en-US" sz="2800" dirty="0" smtClean="0">
                <a:solidFill>
                  <a:srgbClr val="000000"/>
                </a:solidFill>
                <a:latin typeface="Futura Md BT" pitchFamily="34" charset="0"/>
                <a:cs typeface="+mn-cs"/>
              </a:rPr>
              <a:t/>
            </a:r>
            <a:br>
              <a:rPr lang="en-US" altLang="en-US" sz="2800" dirty="0" smtClean="0">
                <a:solidFill>
                  <a:srgbClr val="000000"/>
                </a:solidFill>
                <a:latin typeface="Futura Md BT" pitchFamily="34" charset="0"/>
                <a:cs typeface="+mn-cs"/>
              </a:rPr>
            </a:br>
            <a:r>
              <a:rPr lang="zh-CN" altLang="en-US" sz="4000" dirty="0" smtClean="0">
                <a:solidFill>
                  <a:srgbClr val="000000"/>
                </a:solidFill>
                <a:latin typeface="Futura Md BT" pitchFamily="34" charset="0"/>
                <a:cs typeface="+mn-cs"/>
              </a:rPr>
              <a:t>呜呜</a:t>
            </a:r>
            <a:r>
              <a:rPr lang="en-US" altLang="en-US" sz="3600" dirty="0" smtClean="0">
                <a:solidFill>
                  <a:srgbClr val="000000"/>
                </a:solidFill>
                <a:latin typeface="Futura Md BT" pitchFamily="34" charset="0"/>
                <a:cs typeface="+mn-cs"/>
              </a:rPr>
              <a:t/>
            </a:r>
            <a:br>
              <a:rPr lang="en-US" altLang="en-US" sz="3600" dirty="0" smtClean="0">
                <a:solidFill>
                  <a:srgbClr val="000000"/>
                </a:solidFill>
                <a:latin typeface="Futura Md BT" pitchFamily="34" charset="0"/>
                <a:cs typeface="+mn-cs"/>
              </a:rPr>
            </a:br>
            <a:r>
              <a:rPr lang="zh-CN" altLang="en-US" sz="3600" dirty="0" smtClean="0">
                <a:solidFill>
                  <a:srgbClr val="000000"/>
                </a:solidFill>
                <a:latin typeface="Futura Md BT" pitchFamily="34" charset="0"/>
                <a:cs typeface="+mn-cs"/>
              </a:rPr>
              <a:t>啊啊啊</a:t>
            </a:r>
            <a:endParaRPr lang="en-US" altLang="en-US" sz="2800" dirty="0" smtClean="0">
              <a:solidFill>
                <a:srgbClr val="000000"/>
              </a:solidFill>
              <a:latin typeface="Futura Md BT" pitchFamily="34" charset="0"/>
              <a:cs typeface="+mn-cs"/>
            </a:endParaRPr>
          </a:p>
        </p:txBody>
      </p:sp>
      <p:sp>
        <p:nvSpPr>
          <p:cNvPr id="445447" name="WordArt 8"/>
          <p:cNvSpPr>
            <a:spLocks noChangeArrowheads="1" noChangeShapeType="1" noTextEdit="1"/>
          </p:cNvSpPr>
          <p:nvPr/>
        </p:nvSpPr>
        <p:spPr bwMode="auto">
          <a:xfrm>
            <a:off x="533400" y="1371600"/>
            <a:ext cx="2663825" cy="952500"/>
          </a:xfrm>
          <a:prstGeom prst="rect">
            <a:avLst/>
          </a:prstGeom>
        </p:spPr>
        <p:txBody>
          <a:bodyPr wrap="none" fromWordArt="1">
            <a:prstTxWarp prst="textPlain">
              <a:avLst>
                <a:gd name="adj" fmla="val 50000"/>
              </a:avLst>
            </a:prstTxWarp>
          </a:bodyPr>
          <a:lstStyle/>
          <a:p>
            <a:pPr algn="ctr"/>
            <a:r>
              <a:rPr lang="ja-JP" altLang="en-US" sz="8000" kern="10">
                <a:ln w="25400">
                  <a:solidFill>
                    <a:srgbClr val="FFFFFF"/>
                  </a:solidFill>
                  <a:round/>
                  <a:headEnd/>
                  <a:tailEnd/>
                </a:ln>
                <a:solidFill>
                  <a:srgbClr val="000000"/>
                </a:solidFill>
                <a:latin typeface="ＭＳ Ｐゴシック"/>
                <a:ea typeface="ＭＳ Ｐゴシック"/>
                <a:cs typeface="ＭＳ Ｐゴシック"/>
              </a:rPr>
              <a:t>猿</a:t>
            </a:r>
            <a:endParaRPr lang="en-US" sz="8000" kern="10">
              <a:ln w="25400">
                <a:solidFill>
                  <a:srgbClr val="FFFFFF"/>
                </a:solidFill>
                <a:round/>
                <a:headEnd/>
                <a:tailEnd/>
              </a:ln>
              <a:solidFill>
                <a:srgbClr val="000000"/>
              </a:solidFill>
              <a:latin typeface="ＭＳ Ｐゴシック"/>
              <a:ea typeface="ＭＳ Ｐゴシック"/>
              <a:cs typeface="ＭＳ Ｐゴシック"/>
            </a:endParaRPr>
          </a:p>
        </p:txBody>
      </p:sp>
      <p:sp>
        <p:nvSpPr>
          <p:cNvPr id="445448" name="TextBox 8"/>
          <p:cNvSpPr txBox="1">
            <a:spLocks noChangeArrowheads="1"/>
          </p:cNvSpPr>
          <p:nvPr/>
        </p:nvSpPr>
        <p:spPr bwMode="auto">
          <a:xfrm>
            <a:off x="6324600" y="6553200"/>
            <a:ext cx="2819400" cy="30797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F2F2F2"/>
                </a:solidFill>
                <a:cs typeface="Arial" charset="0"/>
              </a:rPr>
              <a:t>© 2007</a:t>
            </a:r>
            <a:r>
              <a:rPr lang="zh-CN" altLang="en-US" sz="1400">
                <a:solidFill>
                  <a:srgbClr val="F2F2F2"/>
                </a:solidFill>
                <a:cs typeface="Arial" charset="0"/>
              </a:rPr>
              <a:t>年创世记答案机构</a:t>
            </a:r>
            <a:r>
              <a:rPr lang="en-US" altLang="zh-CN" sz="1400">
                <a:solidFill>
                  <a:srgbClr val="F2F2F2"/>
                </a:solidFill>
                <a:cs typeface="Arial" charset="0"/>
              </a:rPr>
              <a:t>—</a:t>
            </a:r>
            <a:r>
              <a:rPr lang="zh-CN" altLang="en-US" sz="1400">
                <a:solidFill>
                  <a:srgbClr val="F2F2F2"/>
                </a:solidFill>
                <a:cs typeface="Arial" charset="0"/>
              </a:rPr>
              <a:t>美国</a:t>
            </a:r>
            <a:endParaRPr lang="en-US" sz="1400">
              <a:solidFill>
                <a:srgbClr val="F2F2F2"/>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945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American Atheists—no Adam, no redeemer</a:t>
            </a:r>
          </a:p>
        </p:txBody>
      </p:sp>
      <p:pic>
        <p:nvPicPr>
          <p:cNvPr id="577945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5779460" name="Text Box 4"/>
          <p:cNvSpPr txBox="1">
            <a:spLocks noChangeArrowheads="1"/>
          </p:cNvSpPr>
          <p:nvPr/>
        </p:nvSpPr>
        <p:spPr bwMode="auto">
          <a:xfrm>
            <a:off x="914400" y="5170488"/>
            <a:ext cx="7239000" cy="1108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defRPr/>
            </a:pPr>
            <a:r>
              <a:rPr lang="zh-CN" altLang="en-US" sz="2200" smtClean="0">
                <a:solidFill>
                  <a:srgbClr val="FFFFFF"/>
                </a:solidFill>
              </a:rPr>
              <a:t>美国无神论者，</a:t>
            </a:r>
            <a:r>
              <a:rPr lang="ja-JP" altLang="en-US" sz="2200" smtClean="0">
                <a:solidFill>
                  <a:srgbClr val="FFFFFF"/>
                </a:solidFill>
              </a:rPr>
              <a:t>“</a:t>
            </a:r>
            <a:r>
              <a:rPr lang="en-US" altLang="ja-JP" sz="2200" smtClean="0">
                <a:solidFill>
                  <a:srgbClr val="FFFFFF"/>
                </a:solidFill>
              </a:rPr>
              <a:t>You KNOW it</a:t>
            </a:r>
            <a:r>
              <a:rPr lang="fr-FR" altLang="ja-JP" sz="2200" smtClean="0">
                <a:solidFill>
                  <a:srgbClr val="FFFFFF"/>
                </a:solidFill>
              </a:rPr>
              <a:t>‘</a:t>
            </a:r>
            <a:r>
              <a:rPr lang="en-US" altLang="ja-JP" sz="2200" smtClean="0">
                <a:solidFill>
                  <a:srgbClr val="FFFFFF"/>
                </a:solidFill>
              </a:rPr>
              <a:t>s a Myth: This Season, Celebrate REASON!</a:t>
            </a:r>
            <a:r>
              <a:rPr lang="ja-JP" altLang="en-US" sz="2200" smtClean="0">
                <a:solidFill>
                  <a:srgbClr val="FFFFFF"/>
                </a:solidFill>
              </a:rPr>
              <a:t>”</a:t>
            </a:r>
            <a:r>
              <a:rPr lang="en-US" altLang="ja-JP" sz="2200" smtClean="0">
                <a:solidFill>
                  <a:srgbClr val="FFFFFF"/>
                </a:solidFill>
              </a:rPr>
              <a:t> https://atheists.org, </a:t>
            </a:r>
            <a:r>
              <a:rPr lang="zh-CN" altLang="en-US" sz="2200" smtClean="0">
                <a:solidFill>
                  <a:srgbClr val="FFFFFF"/>
                </a:solidFill>
              </a:rPr>
              <a:t>无日期，</a:t>
            </a:r>
            <a:r>
              <a:rPr lang="en-US" altLang="zh-CN" sz="2200" smtClean="0">
                <a:solidFill>
                  <a:srgbClr val="FFFFFF"/>
                </a:solidFill>
              </a:rPr>
              <a:t>2011</a:t>
            </a:r>
            <a:r>
              <a:rPr lang="zh-CN" altLang="en-US" sz="2200" smtClean="0">
                <a:solidFill>
                  <a:srgbClr val="FFFFFF"/>
                </a:solidFill>
              </a:rPr>
              <a:t>年</a:t>
            </a:r>
            <a:r>
              <a:rPr lang="en-US" altLang="zh-CN" sz="2200" smtClean="0">
                <a:solidFill>
                  <a:srgbClr val="FFFFFF"/>
                </a:solidFill>
              </a:rPr>
              <a:t>6</a:t>
            </a:r>
            <a:r>
              <a:rPr lang="zh-CN" altLang="en-US" sz="2200" smtClean="0">
                <a:solidFill>
                  <a:srgbClr val="FFFFFF"/>
                </a:solidFill>
              </a:rPr>
              <a:t>月</a:t>
            </a:r>
            <a:r>
              <a:rPr lang="en-US" altLang="zh-CN" sz="2200" smtClean="0">
                <a:solidFill>
                  <a:srgbClr val="FFFFFF"/>
                </a:solidFill>
              </a:rPr>
              <a:t>1</a:t>
            </a:r>
            <a:r>
              <a:rPr lang="zh-CN" altLang="en-US" sz="2200" smtClean="0">
                <a:solidFill>
                  <a:srgbClr val="FFFFFF"/>
                </a:solidFill>
              </a:rPr>
              <a:t>日浏览</a:t>
            </a:r>
            <a:r>
              <a:rPr lang="zh-CN" altLang="en-US" sz="2200" smtClean="0">
                <a:solidFill>
                  <a:srgbClr val="FFFFFF"/>
                </a:solidFill>
                <a:effectLst>
                  <a:outerShdw blurRad="38100" dist="38100" dir="2700000" algn="tl">
                    <a:srgbClr val="808080"/>
                  </a:outerShdw>
                </a:effectLst>
                <a:sym typeface="Arial" charset="0"/>
              </a:rPr>
              <a:t>）。</a:t>
            </a:r>
            <a:endParaRPr lang="en-US" sz="2200" smtClean="0">
              <a:solidFill>
                <a:srgbClr val="FFFFFF"/>
              </a:solidFill>
              <a:effectLst>
                <a:outerShdw blurRad="38100" dist="38100" dir="2700000" algn="tl">
                  <a:srgbClr val="808080"/>
                </a:outerShdw>
              </a:effectLst>
              <a:sym typeface="Arial" charset="0"/>
            </a:endParaRPr>
          </a:p>
        </p:txBody>
      </p:sp>
      <p:sp>
        <p:nvSpPr>
          <p:cNvPr id="5779461" name="Text Box 5"/>
          <p:cNvSpPr txBox="1">
            <a:spLocks noChangeArrowheads="1"/>
          </p:cNvSpPr>
          <p:nvPr/>
        </p:nvSpPr>
        <p:spPr bwMode="auto">
          <a:xfrm>
            <a:off x="914400" y="574675"/>
            <a:ext cx="7162800" cy="27511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nSpc>
                <a:spcPct val="90000"/>
              </a:lnSpc>
              <a:defRPr/>
            </a:pPr>
            <a:r>
              <a:rPr lang="zh-CN" altLang="en-US" smtClean="0">
                <a:solidFill>
                  <a:srgbClr val="FFFFFF"/>
                </a:solidFill>
                <a:sym typeface="Arial" charset="0"/>
              </a:rPr>
              <a:t>“没有亚当与夏娃表示无须一个救主。这也意旨圣经为一个明确、千真万确的真理是不可靠的。它是完全不可靠的，因为它是以一个神话开始，并且建基于这基础上。没有人的堕落的事件意旨无须救赎也无须一个救赎者。”</a:t>
            </a:r>
            <a:endParaRPr lang="en-US" smtClean="0">
              <a:solidFill>
                <a:srgbClr val="FFFFFF"/>
              </a:solidFill>
              <a:sym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Scient &amp; Bible-Human 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5302" name="Rectangle 6"/>
          <p:cNvSpPr>
            <a:spLocks noGrp="1" noChangeArrowheads="1"/>
          </p:cNvSpPr>
          <p:nvPr>
            <p:ph type="title" idx="4294967295"/>
          </p:nvPr>
        </p:nvSpPr>
        <p:spPr>
          <a:xfrm>
            <a:off x="457200" y="-762000"/>
            <a:ext cx="8229600" cy="1143000"/>
          </a:xfrm>
        </p:spPr>
        <p:txBody>
          <a:bodyPr/>
          <a:lstStyle/>
          <a:p>
            <a:pPr eaLnBrk="1" hangingPunct="1">
              <a:defRPr/>
            </a:pPr>
            <a:r>
              <a:rPr lang="zh-CN" altLang="en-US" sz="1800" b="1">
                <a:latin typeface="Arial" charset="0"/>
                <a:ea typeface="ＭＳ Ｐゴシック" charset="0"/>
                <a:cs typeface="Arial" charset="0"/>
              </a:rPr>
              <a:t>科学家与圣经</a:t>
            </a:r>
            <a:r>
              <a:rPr lang="en-US" altLang="zh-CN" sz="1800" b="1">
                <a:latin typeface="Arial" charset="0"/>
                <a:ea typeface="ＭＳ Ｐゴシック" charset="0"/>
                <a:cs typeface="Arial" charset="0"/>
              </a:rPr>
              <a:t>—</a:t>
            </a:r>
            <a:r>
              <a:rPr lang="zh-CN" altLang="en-US" sz="1800" b="1">
                <a:latin typeface="Arial" charset="0"/>
                <a:ea typeface="ＭＳ Ｐゴシック" charset="0"/>
                <a:cs typeface="Arial" charset="0"/>
              </a:rPr>
              <a:t>人猿与斯托得</a:t>
            </a:r>
            <a:endParaRPr lang="en-US" sz="1800" b="1">
              <a:latin typeface="Arial" charset="0"/>
              <a:ea typeface="ＭＳ Ｐゴシック" charset="0"/>
              <a:cs typeface="Arial" charset="0"/>
            </a:endParaRPr>
          </a:p>
        </p:txBody>
      </p:sp>
      <p:sp>
        <p:nvSpPr>
          <p:cNvPr id="449539" name="Oval Callout 2"/>
          <p:cNvSpPr>
            <a:spLocks noChangeArrowheads="1"/>
          </p:cNvSpPr>
          <p:nvPr/>
        </p:nvSpPr>
        <p:spPr bwMode="auto">
          <a:xfrm>
            <a:off x="4876800" y="381000"/>
            <a:ext cx="3657600" cy="2286000"/>
          </a:xfrm>
          <a:prstGeom prst="wedgeEllipseCallout">
            <a:avLst>
              <a:gd name="adj1" fmla="val -33931"/>
              <a:gd name="adj2" fmla="val -64486"/>
            </a:avLst>
          </a:prstGeom>
          <a:solidFill>
            <a:srgbClr val="333399"/>
          </a:solidFill>
          <a:ln w="9525">
            <a:solidFill>
              <a:schemeClr val="tx1"/>
            </a:solidFill>
            <a:round/>
            <a:headEnd/>
            <a:tailEnd/>
          </a:ln>
        </p:spPr>
        <p:txBody>
          <a:bodyPr/>
          <a:lstStyle/>
          <a:p>
            <a:pPr algn="ctr"/>
            <a:r>
              <a:rPr lang="zh-CN" altLang="en-US" sz="2800">
                <a:solidFill>
                  <a:schemeClr val="bg1"/>
                </a:solidFill>
                <a:cs typeface="Arial" charset="0"/>
              </a:rPr>
              <a:t>我超自然地造了亚当和夏娃。你得相信我！</a:t>
            </a:r>
            <a:endParaRPr lang="en-US" altLang="ja-JP" sz="2800">
              <a:solidFill>
                <a:schemeClr val="bg1"/>
              </a:solidFill>
              <a:cs typeface="Arial" charset="0"/>
            </a:endParaRPr>
          </a:p>
          <a:p>
            <a:endParaRPr lang="en-US" sz="2800">
              <a:solidFill>
                <a:schemeClr val="bg1"/>
              </a:solidFill>
              <a:cs typeface="Arial" charset="0"/>
            </a:endParaRPr>
          </a:p>
        </p:txBody>
      </p:sp>
      <p:pic>
        <p:nvPicPr>
          <p:cNvPr id="449540" name="Picture 5" descr="B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rot="-170238">
            <a:off x="6019800" y="4464050"/>
            <a:ext cx="9906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400" b="0" dirty="0">
                <a:solidFill>
                  <a:srgbClr val="FFFFFF"/>
                </a:solidFill>
                <a:latin typeface="Goudy" charset="0"/>
                <a:cs typeface="+mn-cs"/>
              </a:rPr>
              <a:t>圣经</a:t>
            </a:r>
            <a:endParaRPr lang="en-US" sz="2400" b="0" dirty="0">
              <a:solidFill>
                <a:srgbClr val="FFFFFF"/>
              </a:solidFill>
              <a:latin typeface="Goudy" charset="0"/>
              <a:cs typeface="+mn-cs"/>
            </a:endParaRPr>
          </a:p>
        </p:txBody>
      </p:sp>
      <p:sp>
        <p:nvSpPr>
          <p:cNvPr id="449542" name="TextBox 11"/>
          <p:cNvSpPr txBox="1">
            <a:spLocks noChangeArrowheads="1"/>
          </p:cNvSpPr>
          <p:nvPr/>
        </p:nvSpPr>
        <p:spPr bwMode="auto">
          <a:xfrm>
            <a:off x="6324600" y="6553200"/>
            <a:ext cx="2819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en-US" sz="1400">
                <a:cs typeface="Arial" charset="0"/>
              </a:rPr>
              <a:t>© 200</a:t>
            </a:r>
            <a:r>
              <a:rPr lang="en-US" altLang="zh-CN" sz="1400">
                <a:cs typeface="Arial" charset="0"/>
              </a:rPr>
              <a:t>5</a:t>
            </a:r>
            <a:r>
              <a:rPr lang="zh-CN" altLang="en-US" sz="1400">
                <a:cs typeface="Arial" charset="0"/>
              </a:rPr>
              <a:t>年创世记答案机构</a:t>
            </a:r>
            <a:endParaRPr lang="en-US" sz="1400">
              <a:cs typeface="Arial" charset="0"/>
            </a:endParaRPr>
          </a:p>
        </p:txBody>
      </p:sp>
      <p:pic>
        <p:nvPicPr>
          <p:cNvPr id="449543" name="Picture 3" descr="Orangeb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1905000" y="533400"/>
            <a:ext cx="2286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400" dirty="0">
                <a:solidFill>
                  <a:srgbClr val="000000"/>
                </a:solidFill>
                <a:latin typeface="Comic Sans MS" charset="0"/>
                <a:cs typeface="+mn-cs"/>
              </a:rPr>
              <a:t>人类是从猿而进化的。你得相信我！</a:t>
            </a:r>
            <a:endParaRPr lang="en-US" sz="2400" dirty="0">
              <a:solidFill>
                <a:srgbClr val="000000"/>
              </a:solidFill>
              <a:latin typeface="Comic Sans MS" charset="0"/>
              <a:cs typeface="+mn-cs"/>
            </a:endParaRPr>
          </a:p>
        </p:txBody>
      </p:sp>
      <p:sp>
        <p:nvSpPr>
          <p:cNvPr id="5815299" name="Rectangle 3"/>
          <p:cNvSpPr>
            <a:spLocks noChangeArrowheads="1"/>
          </p:cNvSpPr>
          <p:nvPr/>
        </p:nvSpPr>
        <p:spPr bwMode="auto">
          <a:xfrm>
            <a:off x="0" y="0"/>
            <a:ext cx="4800600" cy="685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cs typeface="Arial" charset="0"/>
            </a:endParaRPr>
          </a:p>
        </p:txBody>
      </p:sp>
      <p:pic>
        <p:nvPicPr>
          <p:cNvPr id="5815300" name="Picture 4" descr="Stott, John"/>
          <p:cNvPicPr>
            <a:picLocks noChangeAspect="1" noChangeArrowheads="1"/>
          </p:cNvPicPr>
          <p:nvPr/>
        </p:nvPicPr>
        <p:blipFill>
          <a:blip r:embed="rId6">
            <a:extLst>
              <a:ext uri="{28A0092B-C50C-407E-A947-70E740481C1C}">
                <a14:useLocalDpi xmlns:a14="http://schemas.microsoft.com/office/drawing/2010/main" val="0"/>
              </a:ext>
            </a:extLst>
          </a:blip>
          <a:srcRect l="6512" r="5563" b="20047"/>
          <a:stretch>
            <a:fillRect/>
          </a:stretch>
        </p:blipFill>
        <p:spPr bwMode="auto">
          <a:xfrm>
            <a:off x="533400" y="679450"/>
            <a:ext cx="383857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5301" name="Text Box 5"/>
          <p:cNvSpPr txBox="1">
            <a:spLocks noChangeArrowheads="1"/>
          </p:cNvSpPr>
          <p:nvPr/>
        </p:nvSpPr>
        <p:spPr bwMode="auto">
          <a:xfrm>
            <a:off x="609600" y="4724400"/>
            <a:ext cx="3657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defRPr/>
            </a:pPr>
            <a:r>
              <a:rPr lang="zh-CN" altLang="en-US" sz="3200" smtClean="0">
                <a:solidFill>
                  <a:srgbClr val="000000"/>
                </a:solidFill>
                <a:cs typeface="Arial" charset="0"/>
              </a:rPr>
              <a:t>约翰</a:t>
            </a:r>
            <a:r>
              <a:rPr lang="en-US" altLang="zh-CN" sz="3200" smtClean="0">
                <a:solidFill>
                  <a:srgbClr val="000000"/>
                </a:solidFill>
                <a:cs typeface="Arial" charset="0"/>
              </a:rPr>
              <a:t>·</a:t>
            </a:r>
            <a:r>
              <a:rPr lang="zh-CN" altLang="en-US" sz="3200" smtClean="0">
                <a:solidFill>
                  <a:srgbClr val="000000"/>
                </a:solidFill>
                <a:cs typeface="Arial" charset="0"/>
              </a:rPr>
              <a:t>斯托得博士</a:t>
            </a:r>
            <a:endParaRPr lang="en-US" sz="3200" smtClean="0">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15299"/>
                                        </p:tgtEl>
                                        <p:attrNameLst>
                                          <p:attrName>style.visibility</p:attrName>
                                        </p:attrNameLst>
                                      </p:cBhvr>
                                      <p:to>
                                        <p:strVal val="visible"/>
                                      </p:to>
                                    </p:set>
                                    <p:anim calcmode="lin" valueType="num">
                                      <p:cBhvr>
                                        <p:cTn id="7" dur="500" fill="hold"/>
                                        <p:tgtEl>
                                          <p:spTgt spid="5815299"/>
                                        </p:tgtEl>
                                        <p:attrNameLst>
                                          <p:attrName>ppt_w</p:attrName>
                                        </p:attrNameLst>
                                      </p:cBhvr>
                                      <p:tavLst>
                                        <p:tav tm="0">
                                          <p:val>
                                            <p:fltVal val="0"/>
                                          </p:val>
                                        </p:tav>
                                        <p:tav tm="100000">
                                          <p:val>
                                            <p:strVal val="#ppt_w"/>
                                          </p:val>
                                        </p:tav>
                                      </p:tavLst>
                                    </p:anim>
                                    <p:anim calcmode="lin" valueType="num">
                                      <p:cBhvr>
                                        <p:cTn id="8" dur="500" fill="hold"/>
                                        <p:tgtEl>
                                          <p:spTgt spid="5815299"/>
                                        </p:tgtEl>
                                        <p:attrNameLst>
                                          <p:attrName>ppt_h</p:attrName>
                                        </p:attrNameLst>
                                      </p:cBhvr>
                                      <p:tavLst>
                                        <p:tav tm="0">
                                          <p:val>
                                            <p:fltVal val="0"/>
                                          </p:val>
                                        </p:tav>
                                        <p:tav tm="100000">
                                          <p:val>
                                            <p:strVal val="#ppt_h"/>
                                          </p:val>
                                        </p:tav>
                                      </p:tavLst>
                                    </p:anim>
                                    <p:animEffect transition="in" filter="fade">
                                      <p:cBhvr>
                                        <p:cTn id="9" dur="500"/>
                                        <p:tgtEl>
                                          <p:spTgt spid="5815299"/>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5815300"/>
                                        </p:tgtEl>
                                        <p:attrNameLst>
                                          <p:attrName>style.visibility</p:attrName>
                                        </p:attrNameLst>
                                      </p:cBhvr>
                                      <p:to>
                                        <p:strVal val="visible"/>
                                      </p:to>
                                    </p:set>
                                    <p:anim calcmode="lin" valueType="num">
                                      <p:cBhvr>
                                        <p:cTn id="13" dur="500" fill="hold"/>
                                        <p:tgtEl>
                                          <p:spTgt spid="5815300"/>
                                        </p:tgtEl>
                                        <p:attrNameLst>
                                          <p:attrName>ppt_w</p:attrName>
                                        </p:attrNameLst>
                                      </p:cBhvr>
                                      <p:tavLst>
                                        <p:tav tm="0">
                                          <p:val>
                                            <p:fltVal val="0"/>
                                          </p:val>
                                        </p:tav>
                                        <p:tav tm="100000">
                                          <p:val>
                                            <p:strVal val="#ppt_w"/>
                                          </p:val>
                                        </p:tav>
                                      </p:tavLst>
                                    </p:anim>
                                    <p:anim calcmode="lin" valueType="num">
                                      <p:cBhvr>
                                        <p:cTn id="14" dur="500" fill="hold"/>
                                        <p:tgtEl>
                                          <p:spTgt spid="5815300"/>
                                        </p:tgtEl>
                                        <p:attrNameLst>
                                          <p:attrName>ppt_h</p:attrName>
                                        </p:attrNameLst>
                                      </p:cBhvr>
                                      <p:tavLst>
                                        <p:tav tm="0">
                                          <p:val>
                                            <p:fltVal val="0"/>
                                          </p:val>
                                        </p:tav>
                                        <p:tav tm="100000">
                                          <p:val>
                                            <p:strVal val="#ppt_h"/>
                                          </p:val>
                                        </p:tav>
                                      </p:tavLst>
                                    </p:anim>
                                    <p:animEffect transition="in" filter="fade">
                                      <p:cBhvr>
                                        <p:cTn id="15" dur="500"/>
                                        <p:tgtEl>
                                          <p:spTgt spid="5815300"/>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5815301"/>
                                        </p:tgtEl>
                                        <p:attrNameLst>
                                          <p:attrName>style.visibility</p:attrName>
                                        </p:attrNameLst>
                                      </p:cBhvr>
                                      <p:to>
                                        <p:strVal val="visible"/>
                                      </p:to>
                                    </p:set>
                                    <p:anim calcmode="lin" valueType="num">
                                      <p:cBhvr>
                                        <p:cTn id="18" dur="500" fill="hold"/>
                                        <p:tgtEl>
                                          <p:spTgt spid="5815301"/>
                                        </p:tgtEl>
                                        <p:attrNameLst>
                                          <p:attrName>ppt_w</p:attrName>
                                        </p:attrNameLst>
                                      </p:cBhvr>
                                      <p:tavLst>
                                        <p:tav tm="0">
                                          <p:val>
                                            <p:fltVal val="0"/>
                                          </p:val>
                                        </p:tav>
                                        <p:tav tm="100000">
                                          <p:val>
                                            <p:strVal val="#ppt_w"/>
                                          </p:val>
                                        </p:tav>
                                      </p:tavLst>
                                    </p:anim>
                                    <p:anim calcmode="lin" valueType="num">
                                      <p:cBhvr>
                                        <p:cTn id="19" dur="500" fill="hold"/>
                                        <p:tgtEl>
                                          <p:spTgt spid="5815301"/>
                                        </p:tgtEl>
                                        <p:attrNameLst>
                                          <p:attrName>ppt_h</p:attrName>
                                        </p:attrNameLst>
                                      </p:cBhvr>
                                      <p:tavLst>
                                        <p:tav tm="0">
                                          <p:val>
                                            <p:fltVal val="0"/>
                                          </p:val>
                                        </p:tav>
                                        <p:tav tm="100000">
                                          <p:val>
                                            <p:strVal val="#ppt_h"/>
                                          </p:val>
                                        </p:tav>
                                      </p:tavLst>
                                    </p:anim>
                                    <p:animEffect transition="in" filter="fade">
                                      <p:cBhvr>
                                        <p:cTn id="20" dur="500"/>
                                        <p:tgtEl>
                                          <p:spTgt spid="581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5299" grpId="0" animBg="1"/>
      <p:bldP spid="581530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Scient &amp; Bible-Human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86" name="Picture 3" descr="Orange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87" name="Picture 4" descr="Purple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88" name="Picture 5" descr="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1208" name="Text Box 8"/>
          <p:cNvSpPr txBox="1">
            <a:spLocks noChangeArrowheads="1"/>
          </p:cNvSpPr>
          <p:nvPr/>
        </p:nvSpPr>
        <p:spPr bwMode="auto">
          <a:xfrm rot="-170238">
            <a:off x="6019800" y="4464050"/>
            <a:ext cx="9906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400" b="0" dirty="0">
                <a:solidFill>
                  <a:srgbClr val="FFFFFF"/>
                </a:solidFill>
                <a:latin typeface="Goudy" charset="0"/>
                <a:cs typeface="+mn-cs"/>
              </a:rPr>
              <a:t>圣经</a:t>
            </a:r>
            <a:endParaRPr lang="en-US" sz="2400" b="0" dirty="0">
              <a:solidFill>
                <a:srgbClr val="FFFFFF"/>
              </a:solidFill>
              <a:latin typeface="Goudy" charset="0"/>
              <a:cs typeface="+mn-cs"/>
            </a:endParaRPr>
          </a:p>
        </p:txBody>
      </p:sp>
      <p:sp>
        <p:nvSpPr>
          <p:cNvPr id="5811209" name="Rectangle 9"/>
          <p:cNvSpPr>
            <a:spLocks noGrp="1" noChangeArrowheads="1"/>
          </p:cNvSpPr>
          <p:nvPr>
            <p:ph type="title" idx="4294967295"/>
          </p:nvPr>
        </p:nvSpPr>
        <p:spPr>
          <a:xfrm>
            <a:off x="457200" y="-723900"/>
            <a:ext cx="8229600" cy="1143000"/>
          </a:xfrm>
        </p:spPr>
        <p:txBody>
          <a:bodyPr/>
          <a:lstStyle/>
          <a:p>
            <a:pPr eaLnBrk="1" hangingPunct="1">
              <a:defRPr/>
            </a:pPr>
            <a:r>
              <a:rPr lang="zh-CN" altLang="en-US" sz="1800">
                <a:latin typeface="Arial" charset="0"/>
                <a:ea typeface="ＭＳ Ｐゴシック" charset="0"/>
                <a:cs typeface="Arial" charset="0"/>
              </a:rPr>
              <a:t>科学家与圣经</a:t>
            </a:r>
            <a:r>
              <a:rPr lang="en-US" sz="1800">
                <a:latin typeface="Arial" charset="0"/>
                <a:ea typeface="ＭＳ Ｐゴシック" charset="0"/>
                <a:cs typeface="Arial" charset="0"/>
              </a:rPr>
              <a:t>—</a:t>
            </a:r>
            <a:r>
              <a:rPr lang="zh-CN" altLang="en-US" sz="1800">
                <a:latin typeface="Arial" charset="0"/>
                <a:ea typeface="ＭＳ Ｐゴシック" charset="0"/>
                <a:cs typeface="Arial" charset="0"/>
              </a:rPr>
              <a:t>新分层</a:t>
            </a:r>
            <a:endParaRPr lang="en-US" sz="1800">
              <a:latin typeface="Arial" charset="0"/>
              <a:ea typeface="ＭＳ Ｐゴシック" charset="0"/>
              <a:cs typeface="Arial" charset="0"/>
            </a:endParaRPr>
          </a:p>
        </p:txBody>
      </p:sp>
      <p:sp>
        <p:nvSpPr>
          <p:cNvPr id="5811210" name="Text Box 10"/>
          <p:cNvSpPr txBox="1">
            <a:spLocks noChangeArrowheads="1"/>
          </p:cNvSpPr>
          <p:nvPr/>
        </p:nvSpPr>
        <p:spPr bwMode="auto">
          <a:xfrm>
            <a:off x="1905000" y="533400"/>
            <a:ext cx="2286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2400" dirty="0">
                <a:solidFill>
                  <a:srgbClr val="000000"/>
                </a:solidFill>
                <a:latin typeface="Comic Sans MS" charset="0"/>
                <a:cs typeface="+mn-cs"/>
              </a:rPr>
              <a:t>人类是从猿而进化的。你得相信我！</a:t>
            </a:r>
            <a:endParaRPr lang="en-US" sz="2400" dirty="0">
              <a:solidFill>
                <a:srgbClr val="000000"/>
              </a:solidFill>
              <a:latin typeface="Comic Sans MS" charset="0"/>
              <a:cs typeface="+mn-cs"/>
            </a:endParaRPr>
          </a:p>
        </p:txBody>
      </p:sp>
      <p:sp>
        <p:nvSpPr>
          <p:cNvPr id="5811211" name="Text Box 11"/>
          <p:cNvSpPr txBox="1">
            <a:spLocks noChangeArrowheads="1"/>
          </p:cNvSpPr>
          <p:nvPr/>
        </p:nvSpPr>
        <p:spPr bwMode="auto">
          <a:xfrm>
            <a:off x="5334000" y="914400"/>
            <a:ext cx="2895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2000">
                <a:solidFill>
                  <a:srgbClr val="FFFFFF"/>
                </a:solidFill>
                <a:latin typeface="Comic Sans MS" charset="0"/>
                <a:cs typeface="+mn-cs"/>
              </a:rPr>
              <a:t>I created Adam and Eve supernaturally. Take My Word for it!</a:t>
            </a:r>
          </a:p>
        </p:txBody>
      </p:sp>
      <p:sp>
        <p:nvSpPr>
          <p:cNvPr id="451593" name="Oval Callout 9"/>
          <p:cNvSpPr>
            <a:spLocks noChangeArrowheads="1"/>
          </p:cNvSpPr>
          <p:nvPr/>
        </p:nvSpPr>
        <p:spPr bwMode="auto">
          <a:xfrm>
            <a:off x="4953000" y="381000"/>
            <a:ext cx="3657600" cy="2286000"/>
          </a:xfrm>
          <a:prstGeom prst="wedgeEllipseCallout">
            <a:avLst>
              <a:gd name="adj1" fmla="val -33931"/>
              <a:gd name="adj2" fmla="val -64486"/>
            </a:avLst>
          </a:prstGeom>
          <a:solidFill>
            <a:srgbClr val="333399"/>
          </a:solidFill>
          <a:ln w="9525">
            <a:solidFill>
              <a:schemeClr val="tx1"/>
            </a:solidFill>
            <a:round/>
            <a:headEnd/>
            <a:tailEnd/>
          </a:ln>
        </p:spPr>
        <p:txBody>
          <a:bodyPr/>
          <a:lstStyle/>
          <a:p>
            <a:pPr algn="ctr"/>
            <a:r>
              <a:rPr lang="zh-CN" altLang="en-US" sz="2800">
                <a:solidFill>
                  <a:schemeClr val="bg1"/>
                </a:solidFill>
                <a:cs typeface="Arial" charset="0"/>
              </a:rPr>
              <a:t>我超自然地造了亚当和夏娃。你得相信我！</a:t>
            </a:r>
            <a:endParaRPr lang="en-US" altLang="ja-JP" sz="2800">
              <a:solidFill>
                <a:schemeClr val="bg1"/>
              </a:solidFill>
              <a:cs typeface="Arial" charset="0"/>
            </a:endParaRPr>
          </a:p>
          <a:p>
            <a:endParaRPr lang="en-US" sz="280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0739" name="Rectangle 4" hidden="1"/>
          <p:cNvSpPr>
            <a:spLocks noGrp="1"/>
          </p:cNvSpPr>
          <p:nvPr>
            <p:ph type="title" idx="4294967295"/>
          </p:nvPr>
        </p:nvSpPr>
        <p:spPr/>
        <p:txBody>
          <a:bodyPr/>
          <a:lstStyle/>
          <a:p>
            <a:pPr eaLnBrk="1" hangingPunct="1">
              <a:defRPr/>
            </a:pPr>
            <a:r>
              <a:rPr lang="en-US" smtClean="0"/>
              <a:t>AiG web site #1</a:t>
            </a:r>
          </a:p>
        </p:txBody>
      </p:sp>
      <p:sp>
        <p:nvSpPr>
          <p:cNvPr id="2" name="TextBox 1"/>
          <p:cNvSpPr txBox="1"/>
          <p:nvPr/>
        </p:nvSpPr>
        <p:spPr>
          <a:xfrm>
            <a:off x="1905000" y="4419600"/>
            <a:ext cx="6172200" cy="1416050"/>
          </a:xfrm>
          <a:prstGeom prst="rect">
            <a:avLst/>
          </a:prstGeom>
          <a:noFill/>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defRPr/>
            </a:pPr>
            <a:r>
              <a:rPr lang="zh-CN" altLang="en-US" sz="5400" smtClean="0">
                <a:solidFill>
                  <a:srgbClr val="FFFFFF"/>
                </a:solidFill>
                <a:effectLst>
                  <a:outerShdw blurRad="38100" dist="38100" dir="2700000" algn="tl">
                    <a:srgbClr val="808080"/>
                  </a:outerShdw>
                </a:effectLst>
                <a:cs typeface="Arial" charset="0"/>
              </a:rPr>
              <a:t>创世记答案机构</a:t>
            </a:r>
            <a:endParaRPr lang="en-US" altLang="zh-CN" sz="5400" smtClean="0">
              <a:solidFill>
                <a:srgbClr val="FFFFFF"/>
              </a:solidFill>
              <a:effectLst>
                <a:outerShdw blurRad="38100" dist="38100" dir="2700000" algn="tl">
                  <a:srgbClr val="808080"/>
                </a:outerShdw>
              </a:effectLst>
              <a:cs typeface="Arial" charset="0"/>
            </a:endParaRPr>
          </a:p>
          <a:p>
            <a:pPr algn="dist" eaLnBrk="1" hangingPunct="1">
              <a:defRPr/>
            </a:pPr>
            <a:r>
              <a:rPr lang="zh-CN" altLang="en-US" sz="3200" smtClean="0">
                <a:solidFill>
                  <a:srgbClr val="FFFFFF"/>
                </a:solidFill>
                <a:effectLst>
                  <a:outerShdw blurRad="38100" dist="38100" dir="2700000" algn="tl">
                    <a:srgbClr val="808080"/>
                  </a:outerShdw>
                </a:effectLst>
                <a:cs typeface="Arial" charset="0"/>
              </a:rPr>
              <a:t>相信</a:t>
            </a:r>
            <a:r>
              <a:rPr lang="en-US" altLang="zh-CN" sz="3200" smtClean="0">
                <a:solidFill>
                  <a:srgbClr val="FFFFFF"/>
                </a:solidFill>
                <a:effectLst>
                  <a:outerShdw blurRad="38100" dist="38100" dir="2700000" algn="tl">
                    <a:srgbClr val="808080"/>
                  </a:outerShdw>
                </a:effectLst>
                <a:cs typeface="Arial" charset="0"/>
              </a:rPr>
              <a:t>·</a:t>
            </a:r>
            <a:r>
              <a:rPr lang="zh-CN" altLang="en-US" sz="3200" smtClean="0">
                <a:solidFill>
                  <a:srgbClr val="FFFFFF"/>
                </a:solidFill>
                <a:effectLst>
                  <a:outerShdw blurRad="38100" dist="38100" dir="2700000" algn="tl">
                    <a:srgbClr val="808080"/>
                  </a:outerShdw>
                </a:effectLst>
                <a:cs typeface="Arial" charset="0"/>
              </a:rPr>
              <a:t>维护</a:t>
            </a:r>
            <a:r>
              <a:rPr lang="en-US" altLang="zh-CN" sz="3200" smtClean="0">
                <a:solidFill>
                  <a:srgbClr val="FFFFFF"/>
                </a:solidFill>
                <a:effectLst>
                  <a:outerShdw blurRad="38100" dist="38100" dir="2700000" algn="tl">
                    <a:srgbClr val="808080"/>
                  </a:outerShdw>
                </a:effectLst>
                <a:cs typeface="Arial" charset="0"/>
              </a:rPr>
              <a:t>·</a:t>
            </a:r>
            <a:r>
              <a:rPr lang="zh-CN" altLang="en-US" sz="3200" smtClean="0">
                <a:solidFill>
                  <a:srgbClr val="FFFFFF"/>
                </a:solidFill>
                <a:effectLst>
                  <a:outerShdw blurRad="38100" dist="38100" dir="2700000" algn="tl">
                    <a:srgbClr val="808080"/>
                  </a:outerShdw>
                </a:effectLst>
                <a:cs typeface="Arial" charset="0"/>
              </a:rPr>
              <a:t>宣告</a:t>
            </a:r>
            <a:endParaRPr lang="en-US" sz="2800" smtClean="0">
              <a:solidFill>
                <a:srgbClr val="FFFFFF"/>
              </a:solidFill>
              <a:effectLst>
                <a:outerShdw blurRad="38100" dist="38100" dir="2700000" algn="tl">
                  <a:srgbClr val="808080"/>
                </a:outerShdw>
              </a:effectLst>
              <a:cs typeface="Arial" charset="0"/>
            </a:endParaRPr>
          </a:p>
        </p:txBody>
      </p:sp>
      <p:sp>
        <p:nvSpPr>
          <p:cNvPr id="452612" name="TextBox 2"/>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F2F2F2"/>
                </a:solidFill>
                <a:cs typeface="Arial" charset="0"/>
              </a:rPr>
              <a:t>© 2007</a:t>
            </a:r>
            <a:r>
              <a:rPr lang="zh-CN" altLang="en-US" sz="1400">
                <a:solidFill>
                  <a:srgbClr val="F2F2F2"/>
                </a:solidFill>
                <a:cs typeface="Arial" charset="0"/>
              </a:rPr>
              <a:t>年创世记答案机构</a:t>
            </a:r>
            <a:r>
              <a:rPr lang="en-US" altLang="zh-CN" sz="1400">
                <a:solidFill>
                  <a:srgbClr val="F2F2F2"/>
                </a:solidFill>
                <a:cs typeface="Arial" charset="0"/>
              </a:rPr>
              <a:t>—</a:t>
            </a:r>
            <a:r>
              <a:rPr lang="zh-CN" altLang="en-US" sz="1400">
                <a:solidFill>
                  <a:srgbClr val="F2F2F2"/>
                </a:solidFill>
                <a:cs typeface="Arial" charset="0"/>
              </a:rPr>
              <a:t>美国</a:t>
            </a:r>
            <a:endParaRPr lang="en-US" sz="1400">
              <a:solidFill>
                <a:srgbClr val="F2F2F2"/>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Office Theme">
  <a:themeElements>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Office Theme">
  <a:themeElements>
    <a:clrScheme name="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8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Office Theme">
  <a:themeElements>
    <a:clrScheme name="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Office Theme">
  <a:themeElements>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2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Office Theme">
  <a:themeElements>
    <a:clrScheme name="1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0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1_Office Theme">
  <a:themeElements>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7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ons template">
  <a:themeElements>
    <a:clrScheme name="D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ons 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on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on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on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on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on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on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ons template 8">
        <a:dk1>
          <a:srgbClr val="000000"/>
        </a:dk1>
        <a:lt1>
          <a:srgbClr val="FFFF66"/>
        </a:lt1>
        <a:dk2>
          <a:srgbClr val="0000FF"/>
        </a:dk2>
        <a:lt2>
          <a:srgbClr val="FFD1FF"/>
        </a:lt2>
        <a:accent1>
          <a:srgbClr val="FF9900"/>
        </a:accent1>
        <a:accent2>
          <a:srgbClr val="00FFFF"/>
        </a:accent2>
        <a:accent3>
          <a:srgbClr val="AAAAFF"/>
        </a:accent3>
        <a:accent4>
          <a:srgbClr val="DADA56"/>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8_Office Theme">
  <a:themeElements>
    <a:clrScheme name="4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1_Office Theme">
  <a:themeElements>
    <a:clrScheme name="1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4_Default Design">
  <a:themeElements>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Black">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ed Quotation">
  <a:themeElements>
    <a:clrScheme name="Red Quotation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Red Quotation">
      <a:majorFont>
        <a:latin typeface="Gill Sans"/>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Red Quotation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ouble Lines">
  <a:themeElements>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fontScheme name="Double Lines">
      <a:majorFont>
        <a:latin typeface="Book Antiqua"/>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21740</TotalTime>
  <Words>6822</Words>
  <Application>Microsoft Macintosh PowerPoint</Application>
  <PresentationFormat>On-screen Show (4:3)</PresentationFormat>
  <Paragraphs>731</Paragraphs>
  <Slides>103</Slides>
  <Notes>96</Notes>
  <HiddenSlides>0</HiddenSlides>
  <MMClips>0</MMClips>
  <ScaleCrop>false</ScaleCrop>
  <HeadingPairs>
    <vt:vector size="6" baseType="variant">
      <vt:variant>
        <vt:lpstr>Theme</vt:lpstr>
      </vt:variant>
      <vt:variant>
        <vt:i4>56</vt:i4>
      </vt:variant>
      <vt:variant>
        <vt:lpstr>Embedded OLE Servers</vt:lpstr>
      </vt:variant>
      <vt:variant>
        <vt:i4>1</vt:i4>
      </vt:variant>
      <vt:variant>
        <vt:lpstr>Slide Titles</vt:lpstr>
      </vt:variant>
      <vt:variant>
        <vt:i4>103</vt:i4>
      </vt:variant>
    </vt:vector>
  </HeadingPairs>
  <TitlesOfParts>
    <vt:vector size="160" baseType="lpstr">
      <vt:lpstr>Default Design</vt:lpstr>
      <vt:lpstr>2_Default Design</vt:lpstr>
      <vt:lpstr>Blank Black</vt:lpstr>
      <vt:lpstr>Dons template</vt:lpstr>
      <vt:lpstr>1_Blank Black</vt:lpstr>
      <vt:lpstr>2_Blank Black</vt:lpstr>
      <vt:lpstr>Red Quotation</vt:lpstr>
      <vt:lpstr>4_Office Theme</vt:lpstr>
      <vt:lpstr>Double Lines</vt:lpstr>
      <vt:lpstr>5_Office Theme</vt:lpstr>
      <vt:lpstr>20_Office Theme</vt:lpstr>
      <vt:lpstr>29_Office Theme</vt:lpstr>
      <vt:lpstr>14_Office Theme</vt:lpstr>
      <vt:lpstr>BLACK</vt:lpstr>
      <vt:lpstr>3_Custom Design</vt:lpstr>
      <vt:lpstr>18_Office Theme</vt:lpstr>
      <vt:lpstr>23_Office Theme</vt:lpstr>
      <vt:lpstr>1_Office Theme</vt:lpstr>
      <vt:lpstr>33_Office Theme</vt:lpstr>
      <vt:lpstr>42_Office Theme</vt:lpstr>
      <vt:lpstr>34_Office Theme</vt:lpstr>
      <vt:lpstr>6_Office Theme</vt:lpstr>
      <vt:lpstr>7_Office Theme</vt:lpstr>
      <vt:lpstr>22_Office Theme</vt:lpstr>
      <vt:lpstr>27_Default Design</vt:lpstr>
      <vt:lpstr>8_Office Theme</vt:lpstr>
      <vt:lpstr>9_Office Theme</vt:lpstr>
      <vt:lpstr>12_Office Theme</vt:lpstr>
      <vt:lpstr>10_Office Theme</vt:lpstr>
      <vt:lpstr>66_Office Theme</vt:lpstr>
      <vt:lpstr>28_Office Theme</vt:lpstr>
      <vt:lpstr>30_Office Theme</vt:lpstr>
      <vt:lpstr>17_Office Theme</vt:lpstr>
      <vt:lpstr>70_Office Theme</vt:lpstr>
      <vt:lpstr>49_Office Theme</vt:lpstr>
      <vt:lpstr>24_Office Theme</vt:lpstr>
      <vt:lpstr>40_Office Theme</vt:lpstr>
      <vt:lpstr>64_Office Theme</vt:lpstr>
      <vt:lpstr>71_Office Theme</vt:lpstr>
      <vt:lpstr>43_Office Theme</vt:lpstr>
      <vt:lpstr>25_Office Theme</vt:lpstr>
      <vt:lpstr>21_Office Theme</vt:lpstr>
      <vt:lpstr>31_Office Theme</vt:lpstr>
      <vt:lpstr>48_Office Theme</vt:lpstr>
      <vt:lpstr>50_Office Theme</vt:lpstr>
      <vt:lpstr>11_Office Theme</vt:lpstr>
      <vt:lpstr>4_Default Design</vt:lpstr>
      <vt:lpstr>3_Default Design</vt:lpstr>
      <vt:lpstr>5_Default Design</vt:lpstr>
      <vt:lpstr>1_Default Design</vt:lpstr>
      <vt:lpstr>6_Default Design</vt:lpstr>
      <vt:lpstr>44_Default Design</vt:lpstr>
      <vt:lpstr>8_Default Design</vt:lpstr>
      <vt:lpstr>9_Default Design</vt:lpstr>
      <vt:lpstr>7_Default Design</vt:lpstr>
      <vt:lpstr>10_Default Design</vt:lpstr>
      <vt:lpstr>Photo Editor Photo</vt:lpstr>
      <vt:lpstr>Title 2</vt:lpstr>
      <vt:lpstr>AiG web site #1</vt:lpstr>
      <vt:lpstr>Evolution of man progression?</vt:lpstr>
      <vt:lpstr>TIME cover, 14 March 1994</vt:lpstr>
      <vt:lpstr>TIME cover, 23 July 2001</vt:lpstr>
      <vt:lpstr>National Geographic cover, August 2002</vt:lpstr>
      <vt:lpstr>Scientific American cover, August 2003</vt:lpstr>
      <vt:lpstr>Natural History Feb 2007</vt:lpstr>
      <vt:lpstr>Evolution tree  vs creation forest</vt:lpstr>
      <vt:lpstr>Evolution tree &amp; creation forest</vt:lpstr>
      <vt:lpstr>PowerPoint Presentation</vt:lpstr>
      <vt:lpstr>Australophithecus</vt:lpstr>
      <vt:lpstr>Australopithecines—Kenya map</vt:lpstr>
      <vt:lpstr>Lucy, partial and full</vt:lpstr>
      <vt:lpstr>Lucy in the flesh--London</vt:lpstr>
      <vt:lpstr>Lucy — London &amp; St. Louis</vt:lpstr>
      <vt:lpstr>Purple blank</vt:lpstr>
      <vt:lpstr>Purple blank</vt:lpstr>
      <vt:lpstr>Purple blank</vt:lpstr>
      <vt:lpstr>Purple blank</vt:lpstr>
      <vt:lpstr>露西的“人”足</vt:lpstr>
      <vt:lpstr>阿法南方古猿脚指头的弯曲</vt:lpstr>
      <vt:lpstr>露西的“人”足</vt:lpstr>
      <vt:lpstr>Purple blank</vt:lpstr>
      <vt:lpstr>Purple blank</vt:lpstr>
      <vt:lpstr>Human evolution chart 1979-86</vt:lpstr>
      <vt:lpstr>Human evolution chart post-1986</vt:lpstr>
      <vt:lpstr>Shipman 1986</vt:lpstr>
      <vt:lpstr>Template Suite 1-Content 01360</vt:lpstr>
      <vt:lpstr>Purple blank</vt:lpstr>
      <vt:lpstr>Neanderthals—then (1856) and now (1983)</vt:lpstr>
      <vt:lpstr>Neanderthal man—changing pictures: TIME magazine</vt:lpstr>
      <vt:lpstr>Neanderthals—German display</vt:lpstr>
      <vt:lpstr>尼安德特人的孩童脸—2008年</vt:lpstr>
      <vt:lpstr>PowerPoint Presentation</vt:lpstr>
      <vt:lpstr>George Washington &amp; Indian</vt:lpstr>
      <vt:lpstr>Aborigines - Photo</vt:lpstr>
      <vt:lpstr>Dead Sea Scroll cave</vt:lpstr>
      <vt:lpstr>Heb. 11:38 NAS</vt:lpstr>
      <vt:lpstr>Osama bin Laden</vt:lpstr>
      <vt:lpstr>尼安德特人—考古学</vt:lpstr>
      <vt:lpstr>Template Suite 1-Content 01360</vt:lpstr>
      <vt:lpstr>Purple blank</vt:lpstr>
      <vt:lpstr>Purple blank</vt:lpstr>
      <vt:lpstr>皮尔当人#2</vt:lpstr>
      <vt:lpstr>Piltdown Man #3</vt:lpstr>
      <vt:lpstr>内布拉斯加人</vt:lpstr>
      <vt:lpstr>博克斯格羅夫</vt:lpstr>
      <vt:lpstr>非现存的人猿的总结</vt:lpstr>
      <vt:lpstr>Purple blank</vt:lpstr>
      <vt:lpstr>Purple blank</vt:lpstr>
      <vt:lpstr>National Geographic—Behind the scences #1—four women</vt:lpstr>
      <vt:lpstr>Purple blank</vt:lpstr>
      <vt:lpstr>Lucy's baby—2006 deception</vt:lpstr>
      <vt:lpstr>Lucy's baby—2006 deception</vt:lpstr>
      <vt:lpstr>如何造人猿</vt:lpstr>
      <vt:lpstr>Template Suite 1-Content 01360</vt:lpstr>
      <vt:lpstr>人—超自然和独特</vt:lpstr>
      <vt:lpstr>Stott 1981—pre-Adamites 1</vt:lpstr>
      <vt:lpstr>Stott 1981—pre-Adamites 1</vt:lpstr>
      <vt:lpstr>Stott 1981—pre-Adamites 2</vt:lpstr>
      <vt:lpstr>Stott 1981—pre-Adamites 2</vt:lpstr>
      <vt:lpstr>人—超自然和独特</vt:lpstr>
      <vt:lpstr>Gen. 1:27 NAS no ha'adam</vt:lpstr>
      <vt:lpstr>1 Cor 15:39 NAS</vt:lpstr>
      <vt:lpstr>Gen. 2:7 NAS</vt:lpstr>
      <vt:lpstr>Genesis 2:7 diagrams NAS</vt:lpstr>
      <vt:lpstr>Gen. 3:19 NAS</vt:lpstr>
      <vt:lpstr>Gen. 2:22 NAS</vt:lpstr>
      <vt:lpstr>亚当和夏娃的婴孩照</vt:lpstr>
      <vt:lpstr>Gen 3:20 &amp; 1 Cor 15:45 NAS</vt:lpstr>
      <vt:lpstr>Gen. 4</vt:lpstr>
      <vt:lpstr>Skin Tones Line-up 03051</vt:lpstr>
      <vt:lpstr>Races--Australoid to Caucasoid</vt:lpstr>
      <vt:lpstr>PowerPoint Presentation</vt:lpstr>
      <vt:lpstr>PowerPoint Presentation</vt:lpstr>
      <vt:lpstr>Purple blank</vt:lpstr>
      <vt:lpstr>PowerPoint Presentation</vt:lpstr>
      <vt:lpstr>PowerPoint Presentation</vt:lpstr>
      <vt:lpstr>Acts 17:24-26 NAS</vt:lpstr>
      <vt:lpstr>One Race 02279</vt:lpstr>
      <vt:lpstr>Skin Tones Line-up 03051</vt:lpstr>
      <vt:lpstr>PowerPoint Presentation</vt:lpstr>
      <vt:lpstr>PowerPoint Presentation</vt:lpstr>
      <vt:lpstr>Eye Shape Variations</vt:lpstr>
      <vt:lpstr>PowerPoint Presentation</vt:lpstr>
      <vt:lpstr>Multi-color twins close-up</vt:lpstr>
      <vt:lpstr>The Human family</vt:lpstr>
      <vt:lpstr>Human variation since Noah</vt:lpstr>
      <vt:lpstr>Map—post-flood dispersion</vt:lpstr>
      <vt:lpstr>PowerPoint Presentation</vt:lpstr>
      <vt:lpstr>Template Suite 1-Content 01360</vt:lpstr>
      <vt:lpstr>Purple blank</vt:lpstr>
      <vt:lpstr>Adam in Your Past 01127</vt:lpstr>
      <vt:lpstr>Ape in Your Past 01128</vt:lpstr>
      <vt:lpstr>American Atheists—no Adam, no redeemer</vt:lpstr>
      <vt:lpstr>科学家与圣经—人猿与斯托得</vt:lpstr>
      <vt:lpstr>科学家与圣经—新分层</vt:lpstr>
      <vt:lpstr>AiG web site #1</vt:lpstr>
      <vt:lpstr>Wood 2002—human evolution is illusion</vt:lpstr>
      <vt:lpstr>Evolution of man—progression: Illusion!</vt:lpstr>
      <vt:lpstr>Acts 17:30-31 NAS</vt:lpstr>
      <vt:lpstr>Black blank------------extras</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731</cp:revision>
  <dcterms:created xsi:type="dcterms:W3CDTF">2002-07-05T19:44:56Z</dcterms:created>
  <dcterms:modified xsi:type="dcterms:W3CDTF">2017-11-15T23:30:23Z</dcterms:modified>
</cp:coreProperties>
</file>