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8.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theme/theme9.xml" ContentType="application/vnd.openxmlformats-officedocument.theme+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10.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1.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2.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3.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4.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5.xml" ContentType="application/vnd.openxmlformats-officedocument.theme+xml"/>
  <Override PartName="/ppt/slideLayouts/slideLayout151.xml" ContentType="application/vnd.openxmlformats-officedocument.presentationml.slideLayout+xml"/>
  <Override PartName="/ppt/theme/theme16.xml" ContentType="application/vnd.openxmlformats-officedocument.theme+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theme/theme17.xml" ContentType="application/vnd.openxmlformats-officedocument.theme+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8.xml" ContentType="application/vnd.openxmlformats-officedocument.theme+xml"/>
  <Override PartName="/ppt/theme/theme19.xml" ContentType="application/vnd.openxmlformats-officedocument.theme+xml"/>
  <Override PartName="/ppt/theme/theme2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47" r:id="rId2"/>
    <p:sldMasterId id="2147483671" r:id="rId3"/>
    <p:sldMasterId id="2147483650" r:id="rId4"/>
    <p:sldMasterId id="2147483649" r:id="rId5"/>
    <p:sldMasterId id="2147483659" r:id="rId6"/>
    <p:sldMasterId id="2147483669" r:id="rId7"/>
    <p:sldMasterId id="2147483825" r:id="rId8"/>
    <p:sldMasterId id="2147484015" r:id="rId9"/>
    <p:sldMasterId id="2147484027" r:id="rId10"/>
    <p:sldMasterId id="2147484039" r:id="rId11"/>
    <p:sldMasterId id="2147484051" r:id="rId12"/>
    <p:sldMasterId id="2147484063" r:id="rId13"/>
    <p:sldMasterId id="2147484081" r:id="rId14"/>
    <p:sldMasterId id="2147484098" r:id="rId15"/>
    <p:sldMasterId id="2147484101" r:id="rId16"/>
    <p:sldMasterId id="2147484103" r:id="rId17"/>
    <p:sldMasterId id="2147484116" r:id="rId18"/>
  </p:sldMasterIdLst>
  <p:notesMasterIdLst>
    <p:notesMasterId r:id="rId69"/>
  </p:notesMasterIdLst>
  <p:handoutMasterIdLst>
    <p:handoutMasterId r:id="rId70"/>
  </p:handoutMasterIdLst>
  <p:sldIdLst>
    <p:sldId id="267" r:id="rId19"/>
    <p:sldId id="268" r:id="rId20"/>
    <p:sldId id="298" r:id="rId21"/>
    <p:sldId id="314" r:id="rId22"/>
    <p:sldId id="315" r:id="rId23"/>
    <p:sldId id="321" r:id="rId24"/>
    <p:sldId id="316" r:id="rId25"/>
    <p:sldId id="317" r:id="rId26"/>
    <p:sldId id="271" r:id="rId27"/>
    <p:sldId id="323" r:id="rId28"/>
    <p:sldId id="272" r:id="rId29"/>
    <p:sldId id="273" r:id="rId30"/>
    <p:sldId id="274" r:id="rId31"/>
    <p:sldId id="275" r:id="rId32"/>
    <p:sldId id="270" r:id="rId33"/>
    <p:sldId id="269" r:id="rId34"/>
    <p:sldId id="276" r:id="rId35"/>
    <p:sldId id="308" r:id="rId36"/>
    <p:sldId id="278" r:id="rId37"/>
    <p:sldId id="279" r:id="rId38"/>
    <p:sldId id="309" r:id="rId39"/>
    <p:sldId id="284" r:id="rId40"/>
    <p:sldId id="306" r:id="rId41"/>
    <p:sldId id="310" r:id="rId42"/>
    <p:sldId id="282" r:id="rId43"/>
    <p:sldId id="257" r:id="rId44"/>
    <p:sldId id="300" r:id="rId45"/>
    <p:sldId id="301" r:id="rId46"/>
    <p:sldId id="302" r:id="rId47"/>
    <p:sldId id="319" r:id="rId48"/>
    <p:sldId id="324" r:id="rId49"/>
    <p:sldId id="303" r:id="rId50"/>
    <p:sldId id="304" r:id="rId51"/>
    <p:sldId id="290" r:id="rId52"/>
    <p:sldId id="291" r:id="rId53"/>
    <p:sldId id="311" r:id="rId54"/>
    <p:sldId id="293" r:id="rId55"/>
    <p:sldId id="294" r:id="rId56"/>
    <p:sldId id="295" r:id="rId57"/>
    <p:sldId id="296" r:id="rId58"/>
    <p:sldId id="322" r:id="rId59"/>
    <p:sldId id="256" r:id="rId60"/>
    <p:sldId id="259" r:id="rId61"/>
    <p:sldId id="260" r:id="rId62"/>
    <p:sldId id="261" r:id="rId63"/>
    <p:sldId id="262" r:id="rId64"/>
    <p:sldId id="307" r:id="rId65"/>
    <p:sldId id="266" r:id="rId66"/>
    <p:sldId id="312" r:id="rId67"/>
    <p:sldId id="313" r:id="rId68"/>
  </p:sldIdLst>
  <p:sldSz cx="9144000" cy="6858000" type="screen4x3"/>
  <p:notesSz cx="6858000" cy="9144000"/>
  <p:defaultTextStyle>
    <a:defPPr>
      <a:defRPr lang="en-US"/>
    </a:defPPr>
    <a:lvl1pPr algn="l" rtl="0" eaLnBrk="0" fontAlgn="base" hangingPunct="0">
      <a:spcBef>
        <a:spcPct val="0"/>
      </a:spcBef>
      <a:spcAft>
        <a:spcPct val="0"/>
      </a:spcAft>
      <a:defRPr sz="4800" kern="1200">
        <a:solidFill>
          <a:schemeClr val="tx1"/>
        </a:solidFill>
        <a:latin typeface="Arial" pitchFamily="34" charset="0"/>
        <a:ea typeface="ＭＳ Ｐゴシック" pitchFamily="34" charset="-128"/>
        <a:cs typeface="+mn-cs"/>
      </a:defRPr>
    </a:lvl1pPr>
    <a:lvl2pPr marL="457200" algn="l" rtl="0" eaLnBrk="0" fontAlgn="base" hangingPunct="0">
      <a:spcBef>
        <a:spcPct val="0"/>
      </a:spcBef>
      <a:spcAft>
        <a:spcPct val="0"/>
      </a:spcAft>
      <a:defRPr sz="4800" kern="1200">
        <a:solidFill>
          <a:schemeClr val="tx1"/>
        </a:solidFill>
        <a:latin typeface="Arial" pitchFamily="34" charset="0"/>
        <a:ea typeface="ＭＳ Ｐゴシック" pitchFamily="34" charset="-128"/>
        <a:cs typeface="+mn-cs"/>
      </a:defRPr>
    </a:lvl2pPr>
    <a:lvl3pPr marL="914400" algn="l" rtl="0" eaLnBrk="0" fontAlgn="base" hangingPunct="0">
      <a:spcBef>
        <a:spcPct val="0"/>
      </a:spcBef>
      <a:spcAft>
        <a:spcPct val="0"/>
      </a:spcAft>
      <a:defRPr sz="4800" kern="1200">
        <a:solidFill>
          <a:schemeClr val="tx1"/>
        </a:solidFill>
        <a:latin typeface="Arial" pitchFamily="34" charset="0"/>
        <a:ea typeface="ＭＳ Ｐゴシック" pitchFamily="34" charset="-128"/>
        <a:cs typeface="+mn-cs"/>
      </a:defRPr>
    </a:lvl3pPr>
    <a:lvl4pPr marL="1371600" algn="l" rtl="0" eaLnBrk="0" fontAlgn="base" hangingPunct="0">
      <a:spcBef>
        <a:spcPct val="0"/>
      </a:spcBef>
      <a:spcAft>
        <a:spcPct val="0"/>
      </a:spcAft>
      <a:defRPr sz="4800" kern="1200">
        <a:solidFill>
          <a:schemeClr val="tx1"/>
        </a:solidFill>
        <a:latin typeface="Arial" pitchFamily="34" charset="0"/>
        <a:ea typeface="ＭＳ Ｐゴシック" pitchFamily="34" charset="-128"/>
        <a:cs typeface="+mn-cs"/>
      </a:defRPr>
    </a:lvl4pPr>
    <a:lvl5pPr marL="1828800" algn="l" rtl="0" eaLnBrk="0" fontAlgn="base" hangingPunct="0">
      <a:spcBef>
        <a:spcPct val="0"/>
      </a:spcBef>
      <a:spcAft>
        <a:spcPct val="0"/>
      </a:spcAft>
      <a:defRPr sz="48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4800" kern="1200">
        <a:solidFill>
          <a:schemeClr val="tx1"/>
        </a:solidFill>
        <a:latin typeface="Arial" pitchFamily="34" charset="0"/>
        <a:ea typeface="ＭＳ Ｐゴシック" pitchFamily="34" charset="-128"/>
        <a:cs typeface="+mn-cs"/>
      </a:defRPr>
    </a:lvl6pPr>
    <a:lvl7pPr marL="2743200" algn="l" defTabSz="914400" rtl="0" eaLnBrk="1" latinLnBrk="0" hangingPunct="1">
      <a:defRPr sz="4800" kern="1200">
        <a:solidFill>
          <a:schemeClr val="tx1"/>
        </a:solidFill>
        <a:latin typeface="Arial" pitchFamily="34" charset="0"/>
        <a:ea typeface="ＭＳ Ｐゴシック" pitchFamily="34" charset="-128"/>
        <a:cs typeface="+mn-cs"/>
      </a:defRPr>
    </a:lvl7pPr>
    <a:lvl8pPr marL="3200400" algn="l" defTabSz="914400" rtl="0" eaLnBrk="1" latinLnBrk="0" hangingPunct="1">
      <a:defRPr sz="4800" kern="1200">
        <a:solidFill>
          <a:schemeClr val="tx1"/>
        </a:solidFill>
        <a:latin typeface="Arial" pitchFamily="34" charset="0"/>
        <a:ea typeface="ＭＳ Ｐゴシック" pitchFamily="34" charset="-128"/>
        <a:cs typeface="+mn-cs"/>
      </a:defRPr>
    </a:lvl8pPr>
    <a:lvl9pPr marL="3657600" algn="l" defTabSz="914400" rtl="0" eaLnBrk="1" latinLnBrk="0" hangingPunct="1">
      <a:defRPr sz="4800"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C3CFD0"/>
    <a:srgbClr val="FFCD25"/>
    <a:srgbClr val="F5FF24"/>
    <a:srgbClr val="1E1E1E"/>
    <a:srgbClr val="BF0029"/>
    <a:srgbClr val="FFFF00"/>
    <a:srgbClr val="CCC3BC"/>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p:scale>
          <a:sx n="50" d="100"/>
          <a:sy n="50" d="100"/>
        </p:scale>
        <p:origin x="-228" y="-372"/>
      </p:cViewPr>
      <p:guideLst>
        <p:guide orient="horz" pos="2160"/>
        <p:guide pos="2880"/>
      </p:guideLst>
    </p:cSldViewPr>
  </p:slideViewPr>
  <p:outlineViewPr>
    <p:cViewPr>
      <p:scale>
        <a:sx n="33" d="100"/>
        <a:sy n="33" d="100"/>
      </p:scale>
      <p:origin x="0" y="11000"/>
    </p:cViewPr>
  </p:outlineViewPr>
  <p:notesTextViewPr>
    <p:cViewPr>
      <p:scale>
        <a:sx n="100" d="100"/>
        <a:sy n="100" d="100"/>
      </p:scale>
      <p:origin x="0" y="0"/>
    </p:cViewPr>
  </p:notesTextViewPr>
  <p:sorterViewPr>
    <p:cViewPr>
      <p:scale>
        <a:sx n="100" d="100"/>
        <a:sy n="100" d="100"/>
      </p:scale>
      <p:origin x="0" y="0"/>
    </p:cViewPr>
  </p:sorterViewPr>
  <p:notesViewPr>
    <p:cSldViewPr>
      <p:cViewPr varScale="1">
        <p:scale>
          <a:sx n="54" d="100"/>
          <a:sy n="54" d="100"/>
        </p:scale>
        <p:origin x="-1902" y="-10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Master" Target="slideMasters/slideMaster18.xml"/><Relationship Id="rId26" Type="http://schemas.openxmlformats.org/officeDocument/2006/relationships/slide" Target="slides/slide8.xml"/><Relationship Id="rId39" Type="http://schemas.openxmlformats.org/officeDocument/2006/relationships/slide" Target="slides/slide21.xml"/><Relationship Id="rId21" Type="http://schemas.openxmlformats.org/officeDocument/2006/relationships/slide" Target="slides/slide3.xml"/><Relationship Id="rId34" Type="http://schemas.openxmlformats.org/officeDocument/2006/relationships/slide" Target="slides/slide16.xml"/><Relationship Id="rId42" Type="http://schemas.openxmlformats.org/officeDocument/2006/relationships/slide" Target="slides/slide24.xml"/><Relationship Id="rId47" Type="http://schemas.openxmlformats.org/officeDocument/2006/relationships/slide" Target="slides/slide29.xml"/><Relationship Id="rId50" Type="http://schemas.openxmlformats.org/officeDocument/2006/relationships/slide" Target="slides/slide32.xml"/><Relationship Id="rId55" Type="http://schemas.openxmlformats.org/officeDocument/2006/relationships/slide" Target="slides/slide37.xml"/><Relationship Id="rId63" Type="http://schemas.openxmlformats.org/officeDocument/2006/relationships/slide" Target="slides/slide45.xml"/><Relationship Id="rId68" Type="http://schemas.openxmlformats.org/officeDocument/2006/relationships/slide" Target="slides/slide50.xml"/><Relationship Id="rId7" Type="http://schemas.openxmlformats.org/officeDocument/2006/relationships/slideMaster" Target="slideMasters/slideMaster7.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1.xml"/><Relationship Id="rId11" Type="http://schemas.openxmlformats.org/officeDocument/2006/relationships/slideMaster" Target="slideMasters/slideMaster11.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slide" Target="slides/slide48.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Master" Target="slideMasters/slideMaster15.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61" Type="http://schemas.openxmlformats.org/officeDocument/2006/relationships/slide" Target="slides/slide43.xml"/><Relationship Id="rId10" Type="http://schemas.openxmlformats.org/officeDocument/2006/relationships/slideMaster" Target="slideMasters/slideMaster10.xml"/><Relationship Id="rId19" Type="http://schemas.openxmlformats.org/officeDocument/2006/relationships/slide" Target="slides/slide1.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slide" Target="slides/slide47.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Master" Target="slideMasters/slideMaster14.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slide" Target="slides/slide33.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slide" Target="slides/slide49.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094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endParaRPr lang="en-US" altLang="zh-CN"/>
          </a:p>
        </p:txBody>
      </p:sp>
      <p:sp>
        <p:nvSpPr>
          <p:cNvPr id="21094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endParaRPr lang="en-US" altLang="zh-CN"/>
          </a:p>
        </p:txBody>
      </p:sp>
      <p:sp>
        <p:nvSpPr>
          <p:cNvPr id="21094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endParaRPr lang="en-US" altLang="zh-CN"/>
          </a:p>
        </p:txBody>
      </p:sp>
      <p:sp>
        <p:nvSpPr>
          <p:cNvPr id="21094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D40D5AA4-6A5C-430D-A508-E3E9E57E3D8A}" type="slidenum">
              <a:rPr lang="en-US" altLang="zh-CN"/>
              <a:pPr/>
              <a:t>‹#›</a:t>
            </a:fld>
            <a:endParaRPr lang="en-US" altLang="zh-CN"/>
          </a:p>
        </p:txBody>
      </p:sp>
    </p:spTree>
    <p:extLst>
      <p:ext uri="{BB962C8B-B14F-4D97-AF65-F5344CB8AC3E}">
        <p14:creationId xmlns:p14="http://schemas.microsoft.com/office/powerpoint/2010/main" val="249111463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200"/>
            </a:lvl1pPr>
          </a:lstStyle>
          <a:p>
            <a:endParaRPr lang="en-US" altLang="zh-CN"/>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200"/>
            </a:lvl1pPr>
          </a:lstStyle>
          <a:p>
            <a:endParaRPr lang="en-US" altLang="zh-CN"/>
          </a:p>
        </p:txBody>
      </p:sp>
      <p:sp>
        <p:nvSpPr>
          <p:cNvPr id="77828"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zh-CN" noProof="0" smtClean="0"/>
              <a:t>Click to edit Master text styles</a:t>
            </a:r>
          </a:p>
          <a:p>
            <a:pPr lvl="1"/>
            <a:r>
              <a:rPr lang="en-US" altLang="zh-CN" noProof="0" smtClean="0"/>
              <a:t>Second level</a:t>
            </a:r>
          </a:p>
          <a:p>
            <a:pPr lvl="2"/>
            <a:r>
              <a:rPr lang="en-US" altLang="zh-CN" noProof="0" smtClean="0"/>
              <a:t>Third level</a:t>
            </a:r>
          </a:p>
          <a:p>
            <a:pPr lvl="3"/>
            <a:r>
              <a:rPr lang="en-US" altLang="zh-CN" noProof="0" smtClean="0"/>
              <a:t>Fourth level</a:t>
            </a:r>
          </a:p>
          <a:p>
            <a:pPr lvl="4"/>
            <a:r>
              <a:rPr lang="en-US" altLang="zh-CN" noProof="0" smtClean="0"/>
              <a:t>Fifth level</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defRPr sz="1200"/>
            </a:lvl1pPr>
          </a:lstStyle>
          <a:p>
            <a:endParaRPr lang="en-US" altLang="zh-CN"/>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a:defRPr sz="1200"/>
            </a:lvl1pPr>
          </a:lstStyle>
          <a:p>
            <a:fld id="{F8657224-7965-4950-9D10-4A44830E37DE}" type="slidenum">
              <a:rPr lang="en-US" altLang="zh-CN"/>
              <a:pPr/>
              <a:t>‹#›</a:t>
            </a:fld>
            <a:endParaRPr lang="en-US" altLang="zh-CN"/>
          </a:p>
        </p:txBody>
      </p:sp>
    </p:spTree>
    <p:extLst>
      <p:ext uri="{BB962C8B-B14F-4D97-AF65-F5344CB8AC3E}">
        <p14:creationId xmlns:p14="http://schemas.microsoft.com/office/powerpoint/2010/main" val="20161319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mn-cs"/>
      </a:defRPr>
    </a:lvl2pPr>
    <a:lvl3pPr marL="914400"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mn-cs"/>
      </a:defRPr>
    </a:lvl3pPr>
    <a:lvl4pPr marL="1371600"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mn-cs"/>
      </a:defRPr>
    </a:lvl4pPr>
    <a:lvl5pPr marL="1828800" algn="l" rtl="0" eaLnBrk="0" fontAlgn="base" hangingPunct="0">
      <a:spcBef>
        <a:spcPct val="30000"/>
      </a:spcBef>
      <a:spcAft>
        <a:spcPct val="0"/>
      </a:spcAft>
      <a:defRPr sz="1200" kern="1200">
        <a:solidFill>
          <a:schemeClr val="tx1"/>
        </a:solidFill>
        <a:latin typeface="Arial" pitchFamily="34" charset="0"/>
        <a:ea typeface="ＭＳ Ｐゴシック"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EE7216B7-3523-4755-9ED1-7F437804A5AA}" type="slidenum">
              <a:rPr lang="en-US" altLang="zh-CN" sz="1200"/>
              <a:pPr/>
              <a:t>1</a:t>
            </a:fld>
            <a:endParaRPr lang="en-US" altLang="zh-CN" sz="1200"/>
          </a:p>
        </p:txBody>
      </p:sp>
      <p:sp>
        <p:nvSpPr>
          <p:cNvPr id="79874" name="Rectangle 1026"/>
          <p:cNvSpPr>
            <a:spLocks noGrp="1" noRot="1" noChangeAspect="1" noChangeArrowheads="1" noTextEdit="1"/>
          </p:cNvSpPr>
          <p:nvPr>
            <p:ph type="sldImg"/>
          </p:nvPr>
        </p:nvSpPr>
        <p:spPr>
          <a:ln/>
        </p:spPr>
      </p:sp>
      <p:sp>
        <p:nvSpPr>
          <p:cNvPr id="79875" name="Rectangle 1027"/>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3C42062F-EDF8-4F80-A632-21DDF48AAC3F}" type="slidenum">
              <a:rPr lang="en-US" altLang="zh-CN" sz="1200"/>
              <a:pPr/>
              <a:t>13</a:t>
            </a:fld>
            <a:endParaRPr lang="en-US" altLang="zh-CN" sz="1200"/>
          </a:p>
        </p:txBody>
      </p:sp>
      <p:sp>
        <p:nvSpPr>
          <p:cNvPr id="94210" name="Rectangle 2"/>
          <p:cNvSpPr>
            <a:spLocks noGrp="1" noRot="1" noChangeAspect="1" noChangeArrowheads="1" noTextEdit="1"/>
          </p:cNvSpPr>
          <p:nvPr>
            <p:ph type="sldImg"/>
          </p:nvPr>
        </p:nvSpPr>
        <p:spPr>
          <a:solidFill>
            <a:srgbClr val="FFFFFF"/>
          </a:solidFill>
          <a:ln/>
        </p:spPr>
      </p:sp>
      <p:sp>
        <p:nvSpPr>
          <p:cNvPr id="9421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zh-CN" smtClean="0"/>
              <a:t>Suppose many huge trucks rumbled around the house without ever touching it.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1FD36D97-FB4A-4652-8312-2DC0A81AA26A}" type="slidenum">
              <a:rPr lang="en-US" altLang="zh-CN" sz="1200"/>
              <a:pPr/>
              <a:t>14</a:t>
            </a:fld>
            <a:endParaRPr lang="en-US" altLang="zh-CN" sz="1200"/>
          </a:p>
        </p:txBody>
      </p:sp>
      <p:sp>
        <p:nvSpPr>
          <p:cNvPr id="96258" name="Rectangle 2"/>
          <p:cNvSpPr>
            <a:spLocks noGrp="1" noRot="1" noChangeAspect="1" noChangeArrowheads="1" noTextEdit="1"/>
          </p:cNvSpPr>
          <p:nvPr>
            <p:ph type="sldImg"/>
          </p:nvPr>
        </p:nvSpPr>
        <p:spPr>
          <a:solidFill>
            <a:srgbClr val="FFFFFF"/>
          </a:solidFill>
          <a:ln/>
        </p:spPr>
      </p:sp>
      <p:sp>
        <p:nvSpPr>
          <p:cNvPr id="9625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r>
              <a:rPr lang="en-US" altLang="zh-CN" smtClean="0"/>
              <a:t>Trucks like that would cause such a stir that they would destroy the very foundation of the house, causing it to collapse.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2FBDA66E-F43F-4C5B-866E-23503EA0FCD3}" type="slidenum">
              <a:rPr lang="en-US" altLang="zh-CN" sz="1200"/>
              <a:pPr/>
              <a:t>15</a:t>
            </a:fld>
            <a:endParaRPr lang="en-US" altLang="zh-CN" sz="1200"/>
          </a:p>
        </p:txBody>
      </p:sp>
      <p:sp>
        <p:nvSpPr>
          <p:cNvPr id="98306" name="Rectangle 2"/>
          <p:cNvSpPr>
            <a:spLocks noGrp="1" noRot="1" noChangeAspect="1" noChangeArrowheads="1" noTextEdit="1"/>
          </p:cNvSpPr>
          <p:nvPr>
            <p:ph type="sldImg"/>
          </p:nvPr>
        </p:nvSpPr>
        <p:spPr>
          <a:solidFill>
            <a:srgbClr val="FFFFFF"/>
          </a:solidFill>
          <a:ln/>
        </p:spPr>
      </p:sp>
      <p:sp>
        <p:nvSpPr>
          <p:cNvPr id="9830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6CDE5387-D735-4A62-AACC-1CE1ABA04632}" type="slidenum">
              <a:rPr lang="en-US" altLang="zh-CN" sz="1200"/>
              <a:pPr/>
              <a:t>16</a:t>
            </a:fld>
            <a:endParaRPr lang="en-US" altLang="zh-CN" sz="1200"/>
          </a:p>
        </p:txBody>
      </p:sp>
      <p:sp>
        <p:nvSpPr>
          <p:cNvPr id="100354" name="Rectangle 2"/>
          <p:cNvSpPr>
            <a:spLocks noGrp="1" noRot="1" noChangeAspect="1" noChangeArrowheads="1" noTextEdit="1"/>
          </p:cNvSpPr>
          <p:nvPr>
            <p:ph type="sldImg"/>
          </p:nvPr>
        </p:nvSpPr>
        <p:spPr>
          <a:solidFill>
            <a:srgbClr val="FFFFFF"/>
          </a:solidFill>
          <a:ln/>
        </p:spPr>
      </p:sp>
      <p:sp>
        <p:nvSpPr>
          <p:cNvPr id="10035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05F20922-C1BE-451C-A3D2-0A3DEEB28295}" type="slidenum">
              <a:rPr lang="en-US" altLang="zh-CN" sz="1200"/>
              <a:pPr/>
              <a:t>17</a:t>
            </a:fld>
            <a:endParaRPr lang="en-US" altLang="zh-CN" sz="1200"/>
          </a:p>
        </p:txBody>
      </p:sp>
      <p:sp>
        <p:nvSpPr>
          <p:cNvPr id="102402" name="Rectangle 2"/>
          <p:cNvSpPr>
            <a:spLocks noGrp="1" noRot="1" noChangeAspect="1" noChangeArrowheads="1" noTextEdit="1"/>
          </p:cNvSpPr>
          <p:nvPr>
            <p:ph type="sldImg"/>
          </p:nvPr>
        </p:nvSpPr>
        <p:spPr>
          <a:solidFill>
            <a:srgbClr val="FFFFFF"/>
          </a:solidFill>
          <a:ln/>
        </p:spPr>
      </p:sp>
      <p:sp>
        <p:nvSpPr>
          <p:cNvPr id="10240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FDF72FD1-6100-4DE9-B9F6-DBA29D7E1C9E}" type="slidenum">
              <a:rPr lang="en-US" altLang="en-US" sz="1200">
                <a:solidFill>
                  <a:srgbClr val="000000"/>
                </a:solidFill>
              </a:rPr>
              <a:pPr/>
              <a:t>18</a:t>
            </a:fld>
            <a:endParaRPr lang="en-US" altLang="en-US" sz="1200">
              <a:solidFill>
                <a:srgbClr val="000000"/>
              </a:solidFill>
            </a:endParaRPr>
          </a:p>
        </p:txBody>
      </p:sp>
      <p:sp>
        <p:nvSpPr>
          <p:cNvPr id="104450" name="Rectangle 2"/>
          <p:cNvSpPr>
            <a:spLocks noGrp="1" noRot="1" noChangeAspect="1" noChangeArrowheads="1" noTextEdit="1"/>
          </p:cNvSpPr>
          <p:nvPr>
            <p:ph type="sldImg"/>
          </p:nvPr>
        </p:nvSpPr>
        <p:spPr>
          <a:ln/>
        </p:spPr>
      </p:sp>
      <p:sp>
        <p:nvSpPr>
          <p:cNvPr id="5931011" name="Rectangle 3"/>
          <p:cNvSpPr>
            <a:spLocks noGrp="1" noChangeArrowheads="1"/>
          </p:cNvSpPr>
          <p:nvPr>
            <p:ph type="body" idx="1"/>
          </p:nvPr>
        </p:nvSpPr>
        <p:spPr/>
        <p:txBody>
          <a:bodyPr/>
          <a:lstStyle/>
          <a:p>
            <a:pPr eaLnBrk="1" hangingPunct="1"/>
            <a:endParaRPr lang="en-US"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9BD93D0C-E6DC-47F9-A261-07BC1EA224D8}" type="slidenum">
              <a:rPr lang="en-US" altLang="zh-CN" sz="1200"/>
              <a:pPr/>
              <a:t>19</a:t>
            </a:fld>
            <a:endParaRPr lang="en-US" altLang="zh-CN" sz="1200"/>
          </a:p>
        </p:txBody>
      </p:sp>
      <p:sp>
        <p:nvSpPr>
          <p:cNvPr id="106498" name="Rectangle 2"/>
          <p:cNvSpPr>
            <a:spLocks noGrp="1" noRot="1" noChangeAspect="1" noChangeArrowheads="1" noTextEdit="1"/>
          </p:cNvSpPr>
          <p:nvPr>
            <p:ph type="sldImg"/>
          </p:nvPr>
        </p:nvSpPr>
        <p:spPr>
          <a:solidFill>
            <a:srgbClr val="FFFFFF"/>
          </a:solidFill>
          <a:ln/>
        </p:spPr>
      </p:sp>
      <p:sp>
        <p:nvSpPr>
          <p:cNvPr id="10649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AE53EC60-8719-4FA6-B38A-41CC6F3CF778}" type="slidenum">
              <a:rPr lang="en-US" altLang="zh-CN" sz="1200"/>
              <a:pPr/>
              <a:t>20</a:t>
            </a:fld>
            <a:endParaRPr lang="en-US" altLang="zh-CN" sz="1200"/>
          </a:p>
        </p:txBody>
      </p:sp>
      <p:sp>
        <p:nvSpPr>
          <p:cNvPr id="108546" name="Rectangle 2"/>
          <p:cNvSpPr>
            <a:spLocks noGrp="1" noRot="1" noChangeAspect="1" noChangeArrowheads="1" noTextEdit="1"/>
          </p:cNvSpPr>
          <p:nvPr>
            <p:ph type="sldImg"/>
          </p:nvPr>
        </p:nvSpPr>
        <p:spPr>
          <a:solidFill>
            <a:srgbClr val="FFFFFF"/>
          </a:solidFill>
          <a:ln/>
        </p:spPr>
      </p:sp>
      <p:sp>
        <p:nvSpPr>
          <p:cNvPr id="10854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A51E8CDA-AF29-4B79-A9FF-57C2B5FB4401}" type="slidenum">
              <a:rPr lang="en-US" altLang="zh-CN" sz="1200"/>
              <a:pPr/>
              <a:t>21</a:t>
            </a:fld>
            <a:endParaRPr lang="en-US" altLang="zh-CN" sz="1200"/>
          </a:p>
        </p:txBody>
      </p:sp>
      <p:sp>
        <p:nvSpPr>
          <p:cNvPr id="110594" name="Rectangle 2"/>
          <p:cNvSpPr>
            <a:spLocks noGrp="1" noRot="1" noChangeAspect="1" noChangeArrowheads="1" noTextEdit="1"/>
          </p:cNvSpPr>
          <p:nvPr>
            <p:ph type="sldImg"/>
          </p:nvPr>
        </p:nvSpPr>
        <p:spPr>
          <a:solidFill>
            <a:srgbClr val="FFFFFF"/>
          </a:solidFill>
          <a:ln/>
        </p:spPr>
      </p:sp>
      <p:sp>
        <p:nvSpPr>
          <p:cNvPr id="11059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7413932F-232A-46AA-9C0C-E73165DD1379}" type="slidenum">
              <a:rPr lang="en-US" altLang="zh-CN" sz="1200"/>
              <a:pPr/>
              <a:t>22</a:t>
            </a:fld>
            <a:endParaRPr lang="en-US" altLang="zh-CN" sz="1200"/>
          </a:p>
        </p:txBody>
      </p:sp>
      <p:sp>
        <p:nvSpPr>
          <p:cNvPr id="112642" name="Rectangle 2"/>
          <p:cNvSpPr>
            <a:spLocks noGrp="1" noRot="1" noChangeAspect="1" noChangeArrowheads="1" noTextEdit="1"/>
          </p:cNvSpPr>
          <p:nvPr>
            <p:ph type="sldImg"/>
          </p:nvPr>
        </p:nvSpPr>
        <p:spPr>
          <a:solidFill>
            <a:srgbClr val="FFFFFF"/>
          </a:solidFill>
          <a:ln/>
        </p:spPr>
      </p:sp>
      <p:sp>
        <p:nvSpPr>
          <p:cNvPr id="11264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34EB948C-0C43-4FFA-B508-0075DD9D4B48}" type="slidenum">
              <a:rPr lang="en-US" altLang="zh-CN" sz="1200"/>
              <a:pPr/>
              <a:t>2</a:t>
            </a:fld>
            <a:endParaRPr lang="en-US" altLang="zh-CN" sz="1200"/>
          </a:p>
        </p:txBody>
      </p:sp>
      <p:sp>
        <p:nvSpPr>
          <p:cNvPr id="81922" name="Rectangle 2"/>
          <p:cNvSpPr>
            <a:spLocks noGrp="1" noRot="1" noChangeAspect="1" noChangeArrowheads="1" noTextEdit="1"/>
          </p:cNvSpPr>
          <p:nvPr>
            <p:ph type="sldImg"/>
          </p:nvPr>
        </p:nvSpPr>
        <p:spPr>
          <a:ln/>
        </p:spPr>
      </p:sp>
      <p:sp>
        <p:nvSpPr>
          <p:cNvPr id="819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zh-CN"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2"/>
          <p:cNvSpPr>
            <a:spLocks noGrp="1" noRot="1" noChangeAspect="1" noChangeArrowheads="1" noTextEdit="1"/>
          </p:cNvSpPr>
          <p:nvPr>
            <p:ph type="sldImg"/>
          </p:nvPr>
        </p:nvSpPr>
        <p:spPr>
          <a:ln/>
        </p:spPr>
      </p:sp>
      <p:sp>
        <p:nvSpPr>
          <p:cNvPr id="11469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51DAC042-4372-418B-95CB-DCEEAA23E8E9}" type="slidenum">
              <a:rPr lang="en-US" altLang="zh-CN" sz="1200">
                <a:solidFill>
                  <a:srgbClr val="000000"/>
                </a:solidFill>
              </a:rPr>
              <a:pPr/>
              <a:t>24</a:t>
            </a:fld>
            <a:endParaRPr lang="en-US" altLang="zh-CN" sz="1200">
              <a:solidFill>
                <a:srgbClr val="000000"/>
              </a:solidFill>
            </a:endParaRPr>
          </a:p>
        </p:txBody>
      </p:sp>
      <p:sp>
        <p:nvSpPr>
          <p:cNvPr id="116738" name="Rectangle 2"/>
          <p:cNvSpPr>
            <a:spLocks noGrp="1" noRot="1" noChangeAspect="1" noChangeArrowheads="1" noTextEdit="1"/>
          </p:cNvSpPr>
          <p:nvPr>
            <p:ph type="sldImg"/>
          </p:nvPr>
        </p:nvSpPr>
        <p:spPr>
          <a:solidFill>
            <a:srgbClr val="FFFFFF"/>
          </a:solidFill>
          <a:ln/>
        </p:spPr>
      </p:sp>
      <p:sp>
        <p:nvSpPr>
          <p:cNvPr id="11673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781D2881-DFC6-4DD6-B06B-50D1A140F92C}" type="slidenum">
              <a:rPr lang="en-US" altLang="zh-CN" sz="1200"/>
              <a:pPr/>
              <a:t>25</a:t>
            </a:fld>
            <a:endParaRPr lang="en-US" altLang="zh-CN" sz="1200"/>
          </a:p>
        </p:txBody>
      </p:sp>
      <p:sp>
        <p:nvSpPr>
          <p:cNvPr id="118786" name="Rectangle 2"/>
          <p:cNvSpPr>
            <a:spLocks noGrp="1" noRot="1" noChangeAspect="1" noChangeArrowheads="1" noTextEdit="1"/>
          </p:cNvSpPr>
          <p:nvPr>
            <p:ph type="sldImg"/>
          </p:nvPr>
        </p:nvSpPr>
        <p:spPr>
          <a:solidFill>
            <a:srgbClr val="FFFFFF"/>
          </a:solidFill>
          <a:ln/>
        </p:spPr>
      </p:sp>
      <p:sp>
        <p:nvSpPr>
          <p:cNvPr id="11878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6EEE465F-7685-4E15-BFBD-864D7C83FB83}" type="slidenum">
              <a:rPr lang="en-US" altLang="zh-CN" sz="1200"/>
              <a:pPr/>
              <a:t>26</a:t>
            </a:fld>
            <a:endParaRPr lang="en-US" altLang="zh-CN" sz="1200"/>
          </a:p>
        </p:txBody>
      </p:sp>
      <p:sp>
        <p:nvSpPr>
          <p:cNvPr id="120834"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120835"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zh-CN"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Grp="1" noRot="1" noChangeAspect="1" noChangeArrowheads="1" noTextEdit="1"/>
          </p:cNvSpPr>
          <p:nvPr>
            <p:ph type="sldImg"/>
          </p:nvPr>
        </p:nvSpPr>
        <p:spPr>
          <a:ln/>
        </p:spPr>
      </p:sp>
      <p:sp>
        <p:nvSpPr>
          <p:cNvPr id="12288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2"/>
          <p:cNvSpPr>
            <a:spLocks noGrp="1" noRot="1" noChangeAspect="1" noChangeArrowheads="1" noTextEdit="1"/>
          </p:cNvSpPr>
          <p:nvPr>
            <p:ph type="sldImg"/>
          </p:nvPr>
        </p:nvSpPr>
        <p:spPr>
          <a:ln/>
        </p:spPr>
      </p:sp>
      <p:sp>
        <p:nvSpPr>
          <p:cNvPr id="12493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7" name="Rectangle 2"/>
          <p:cNvSpPr>
            <a:spLocks noGrp="1" noRot="1" noChangeAspect="1" noChangeArrowheads="1" noTextEdit="1"/>
          </p:cNvSpPr>
          <p:nvPr>
            <p:ph type="sldImg"/>
          </p:nvPr>
        </p:nvSpPr>
        <p:spPr>
          <a:ln/>
        </p:spPr>
      </p:sp>
      <p:sp>
        <p:nvSpPr>
          <p:cNvPr id="12697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879C5581-3B3A-475D-B5FC-54E36ABEB5D8}" type="slidenum">
              <a:rPr lang="zh-CN" altLang="en-US" sz="1200">
                <a:solidFill>
                  <a:srgbClr val="000000"/>
                </a:solidFill>
              </a:rPr>
              <a:pPr/>
              <a:t>30</a:t>
            </a:fld>
            <a:endParaRPr lang="en-US" altLang="zh-CN" sz="1200">
              <a:solidFill>
                <a:srgbClr val="000000"/>
              </a:solidFill>
            </a:endParaRPr>
          </a:p>
        </p:txBody>
      </p:sp>
      <p:sp>
        <p:nvSpPr>
          <p:cNvPr id="337922" name="Rectangle 1026"/>
          <p:cNvSpPr>
            <a:spLocks noGrp="1" noRot="1" noChangeAspect="1" noChangeArrowheads="1"/>
          </p:cNvSpPr>
          <p:nvPr>
            <p:ph type="sldImg"/>
          </p:nvPr>
        </p:nvSpPr>
        <p:spPr>
          <a:solidFill>
            <a:srgbClr val="FFFFFF"/>
          </a:solidFill>
          <a:ln/>
        </p:spPr>
      </p:sp>
      <p:sp>
        <p:nvSpPr>
          <p:cNvPr id="337923" name="Rectangle 1027"/>
          <p:cNvSpPr>
            <a:spLocks noGrp="1" noChangeArrowheads="1"/>
          </p:cNvSpPr>
          <p:nvPr>
            <p:ph type="body" idx="1"/>
          </p:nvPr>
        </p:nvSpPr>
        <p:spPr>
          <a:solidFill>
            <a:srgbClr val="FFFFFF"/>
          </a:solidFill>
          <a:ln>
            <a:solidFill>
              <a:srgbClr val="000000"/>
            </a:solidFill>
          </a:ln>
        </p:spPr>
        <p:txBody>
          <a:bodyPr/>
          <a:lstStyle/>
          <a:p>
            <a:pPr>
              <a:spcBef>
                <a:spcPct val="0"/>
              </a:spcBef>
            </a:pPr>
            <a:r>
              <a:rPr lang="en-US" altLang="ja-JP" sz="2400" smtClean="0">
                <a:solidFill>
                  <a:schemeClr val="bg1"/>
                </a:solidFill>
                <a:latin typeface="Verdana" pitchFamily="34" charset="0"/>
              </a:rPr>
              <a:t>"In a recent survey of beliefs about origins, a 2005 CBS News/</a:t>
            </a:r>
            <a:r>
              <a:rPr lang="en-US" altLang="ja-JP" sz="2400" i="1" smtClean="0">
                <a:solidFill>
                  <a:schemeClr val="bg1"/>
                </a:solidFill>
                <a:latin typeface="Times New Roman" pitchFamily="18" charset="0"/>
              </a:rPr>
              <a:t>New York Times</a:t>
            </a:r>
            <a:r>
              <a:rPr lang="en-US" altLang="ja-JP" sz="2400" smtClean="0">
                <a:solidFill>
                  <a:schemeClr val="bg1"/>
                </a:solidFill>
                <a:latin typeface="Verdana" pitchFamily="34" charset="0"/>
              </a:rPr>
              <a:t> Poll of 885 persons found 55 percent of the general public were creationists, 32 percent were theistic evolutionists, and only 13 percent were orthodox Darwinists (the view that leading scientists and educators accept)." (</a:t>
            </a:r>
            <a:r>
              <a:rPr lang="en-US" altLang="ja-JP" b="1" smtClean="0">
                <a:solidFill>
                  <a:srgbClr val="333333"/>
                </a:solidFill>
                <a:latin typeface="Times New Roman" pitchFamily="18" charset="0"/>
              </a:rPr>
              <a:t>Theistic Evolution and the Creation-Evolution Controversy </a:t>
            </a:r>
            <a:r>
              <a:rPr lang="en-US" altLang="ja-JP" smtClean="0">
                <a:solidFill>
                  <a:srgbClr val="333333"/>
                </a:solidFill>
                <a:latin typeface="Verdana" pitchFamily="34" charset="0"/>
              </a:rPr>
              <a:t>(#393) by Jerry Bergman, Ph.D at </a:t>
            </a:r>
            <a:r>
              <a:rPr lang="en-US" altLang="ja-JP" smtClean="0">
                <a:latin typeface="Times New Roman" pitchFamily="18" charset="0"/>
              </a:rPr>
              <a:t>http://www.icr.org/article/2701/). </a:t>
            </a:r>
            <a:r>
              <a:rPr lang="en-US" altLang="ja-JP" smtClean="0">
                <a:solidFill>
                  <a:srgbClr val="333333"/>
                </a:solidFill>
                <a:latin typeface="Verdana" pitchFamily="34" charset="0"/>
              </a:rPr>
              <a:t>Jerry Bergman is on the Biology faculty at Northwest State College in Ohio.</a:t>
            </a:r>
            <a:endParaRPr lang="en-US" altLang="ja-JP" sz="2400" smtClean="0">
              <a:solidFill>
                <a:schemeClr val="bg1"/>
              </a:solidFill>
              <a:latin typeface="Verdana" pitchFamily="34" charset="0"/>
            </a:endParaRPr>
          </a:p>
          <a:p>
            <a:endParaRPr lang="zh-CN" altLang="en-US" smtClean="0">
              <a:latin typeface="Times New Roman" pitchFamily="18"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Slide Image Placeholder 1"/>
          <p:cNvSpPr>
            <a:spLocks noGrp="1" noRot="1" noChangeAspect="1"/>
          </p:cNvSpPr>
          <p:nvPr>
            <p:ph type="sldImg"/>
          </p:nvPr>
        </p:nvSpPr>
        <p:spPr>
          <a:ln/>
        </p:spPr>
      </p:sp>
      <p:sp>
        <p:nvSpPr>
          <p:cNvPr id="431106"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latin typeface="Times New Roman" charset="0"/>
                <a:cs typeface="Geneva" charset="0"/>
              </a:rPr>
              <a:t>George Wald, </a:t>
            </a:r>
            <a:r>
              <a:rPr lang="ja-JP" altLang="en-US">
                <a:latin typeface="Times New Roman" charset="0"/>
                <a:cs typeface="Geneva" charset="0"/>
              </a:rPr>
              <a:t>“</a:t>
            </a:r>
            <a:r>
              <a:rPr lang="en-US" altLang="ja-JP">
                <a:latin typeface="Times New Roman" charset="0"/>
                <a:cs typeface="Geneva" charset="0"/>
              </a:rPr>
              <a:t>Origin, Lie and Evolution,</a:t>
            </a:r>
            <a:r>
              <a:rPr lang="ja-JP" altLang="en-US">
                <a:latin typeface="Times New Roman" charset="0"/>
                <a:cs typeface="Geneva" charset="0"/>
              </a:rPr>
              <a:t>”</a:t>
            </a:r>
            <a:r>
              <a:rPr lang="en-US" altLang="ja-JP">
                <a:latin typeface="Times New Roman" charset="0"/>
                <a:cs typeface="Geneva" charset="0"/>
              </a:rPr>
              <a:t> </a:t>
            </a:r>
            <a:r>
              <a:rPr lang="en-US" altLang="ja-JP" i="1">
                <a:latin typeface="Times New Roman" charset="0"/>
                <a:cs typeface="Geneva" charset="0"/>
              </a:rPr>
              <a:t>Scientific American 1978); </a:t>
            </a:r>
            <a:r>
              <a:rPr lang="en-US" altLang="ja-JP">
                <a:latin typeface="Times New Roman" charset="0"/>
                <a:cs typeface="Geneva" charset="0"/>
              </a:rPr>
              <a:t>cited by Joe White and Nicholas Comninellis, </a:t>
            </a:r>
            <a:r>
              <a:rPr lang="en-US" altLang="ja-JP" i="1">
                <a:latin typeface="Times New Roman" charset="0"/>
                <a:cs typeface="Geneva" charset="0"/>
              </a:rPr>
              <a:t>Darwin</a:t>
            </a:r>
            <a:r>
              <a:rPr lang="ja-JP" altLang="en-US" i="1">
                <a:latin typeface="Times New Roman" charset="0"/>
                <a:cs typeface="Geneva" charset="0"/>
              </a:rPr>
              <a:t>’</a:t>
            </a:r>
            <a:r>
              <a:rPr lang="en-US" altLang="ja-JP" i="1">
                <a:latin typeface="Times New Roman" charset="0"/>
                <a:cs typeface="Geneva" charset="0"/>
              </a:rPr>
              <a:t>s Demise</a:t>
            </a:r>
            <a:r>
              <a:rPr lang="en-US" altLang="ja-JP">
                <a:latin typeface="Times New Roman" charset="0"/>
                <a:cs typeface="Geneva" charset="0"/>
              </a:rPr>
              <a:t> (Green Forest, AR: Master Books, 2001), 46.</a:t>
            </a:r>
            <a:endParaRPr lang="en-US" altLang="zh-CN">
              <a:latin typeface="Times New Roman" charset="0"/>
              <a:cs typeface="Geneva" charset="0"/>
            </a:endParaRPr>
          </a:p>
        </p:txBody>
      </p:sp>
      <p:sp>
        <p:nvSpPr>
          <p:cNvPr id="431107"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F0C445FC-7AFC-0340-BED8-2E479ADB1388}" type="slidenum">
              <a:rPr lang="zh-CN" altLang="en-US" sz="1200">
                <a:solidFill>
                  <a:srgbClr val="000000"/>
                </a:solidFill>
              </a:rPr>
              <a:pPr eaLnBrk="1" hangingPunct="1"/>
              <a:t>31</a:t>
            </a:fld>
            <a:endParaRPr lang="en-US" altLang="zh-CN" sz="1200">
              <a:solidFill>
                <a:srgbClr val="00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5" name="Rectangle 2"/>
          <p:cNvSpPr>
            <a:spLocks noGrp="1" noRot="1" noChangeAspect="1" noChangeArrowheads="1" noTextEdit="1"/>
          </p:cNvSpPr>
          <p:nvPr>
            <p:ph type="sldImg"/>
          </p:nvPr>
        </p:nvSpPr>
        <p:spPr>
          <a:ln/>
        </p:spPr>
      </p:sp>
      <p:sp>
        <p:nvSpPr>
          <p:cNvPr id="12902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15C3F5A6-AFF7-4064-AF31-C699243338E1}" type="slidenum">
              <a:rPr lang="en-US" altLang="zh-CN" sz="1200"/>
              <a:pPr/>
              <a:t>3</a:t>
            </a:fld>
            <a:endParaRPr lang="en-US" altLang="zh-CN" sz="1200"/>
          </a:p>
        </p:txBody>
      </p:sp>
      <p:sp>
        <p:nvSpPr>
          <p:cNvPr id="83970"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83971"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zh-CN"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3" name="Rectangle 2"/>
          <p:cNvSpPr>
            <a:spLocks noGrp="1" noRot="1" noChangeAspect="1" noChangeArrowheads="1" noTextEdit="1"/>
          </p:cNvSpPr>
          <p:nvPr>
            <p:ph type="sldImg"/>
          </p:nvPr>
        </p:nvSpPr>
        <p:spPr>
          <a:ln/>
        </p:spPr>
      </p:sp>
      <p:sp>
        <p:nvSpPr>
          <p:cNvPr id="13107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DB25BD23-13B2-44CB-B863-0BE694AE33B7}" type="slidenum">
              <a:rPr lang="en-US" altLang="zh-CN" sz="1200"/>
              <a:pPr/>
              <a:t>34</a:t>
            </a:fld>
            <a:endParaRPr lang="en-US" altLang="zh-CN" sz="1200"/>
          </a:p>
        </p:txBody>
      </p:sp>
      <p:sp>
        <p:nvSpPr>
          <p:cNvPr id="133122" name="Rectangle 2"/>
          <p:cNvSpPr>
            <a:spLocks noGrp="1" noRot="1" noChangeAspect="1" noChangeArrowheads="1" noTextEdit="1"/>
          </p:cNvSpPr>
          <p:nvPr>
            <p:ph type="sldImg"/>
          </p:nvPr>
        </p:nvSpPr>
        <p:spPr>
          <a:solidFill>
            <a:srgbClr val="FFFFFF"/>
          </a:solidFill>
          <a:ln/>
        </p:spPr>
      </p:sp>
      <p:sp>
        <p:nvSpPr>
          <p:cNvPr id="13312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6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7779A359-2513-475E-B9D5-A0C84B4930B4}" type="slidenum">
              <a:rPr lang="en-US" altLang="zh-CN" sz="1200"/>
              <a:pPr/>
              <a:t>35</a:t>
            </a:fld>
            <a:endParaRPr lang="en-US" altLang="zh-CN" sz="1200"/>
          </a:p>
        </p:txBody>
      </p:sp>
      <p:sp>
        <p:nvSpPr>
          <p:cNvPr id="135170" name="Rectangle 2"/>
          <p:cNvSpPr>
            <a:spLocks noGrp="1" noRot="1" noChangeAspect="1" noChangeArrowheads="1" noTextEdit="1"/>
          </p:cNvSpPr>
          <p:nvPr>
            <p:ph type="sldImg"/>
          </p:nvPr>
        </p:nvSpPr>
        <p:spPr>
          <a:solidFill>
            <a:srgbClr val="FFFFFF"/>
          </a:solidFill>
          <a:ln/>
        </p:spPr>
      </p:sp>
      <p:sp>
        <p:nvSpPr>
          <p:cNvPr id="13517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smtClean="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E8A566F7-9FF1-44AB-A8AC-4ACFA7073FEB}" type="slidenum">
              <a:rPr lang="en-US" altLang="zh-CN" sz="1200">
                <a:solidFill>
                  <a:srgbClr val="000000"/>
                </a:solidFill>
              </a:rPr>
              <a:pPr/>
              <a:t>36</a:t>
            </a:fld>
            <a:endParaRPr lang="en-US" altLang="zh-CN" sz="1200">
              <a:solidFill>
                <a:srgbClr val="000000"/>
              </a:solidFill>
            </a:endParaRPr>
          </a:p>
        </p:txBody>
      </p:sp>
      <p:sp>
        <p:nvSpPr>
          <p:cNvPr id="137218" name="Rectangle 2"/>
          <p:cNvSpPr>
            <a:spLocks noGrp="1" noRot="1" noChangeAspect="1" noChangeArrowheads="1" noTextEdit="1"/>
          </p:cNvSpPr>
          <p:nvPr>
            <p:ph type="sldImg"/>
          </p:nvPr>
        </p:nvSpPr>
        <p:spPr>
          <a:solidFill>
            <a:srgbClr val="FFFFFF"/>
          </a:solidFill>
          <a:ln/>
        </p:spPr>
      </p:sp>
      <p:sp>
        <p:nvSpPr>
          <p:cNvPr id="137219"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smtClean="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4DEEECC8-CB08-432B-BB0A-8D4FC949A6C4}" type="slidenum">
              <a:rPr lang="en-US" altLang="zh-CN" sz="1200"/>
              <a:pPr/>
              <a:t>37</a:t>
            </a:fld>
            <a:endParaRPr lang="en-US" altLang="zh-CN" sz="1200"/>
          </a:p>
        </p:txBody>
      </p:sp>
      <p:sp>
        <p:nvSpPr>
          <p:cNvPr id="139266" name="Rectangle 2"/>
          <p:cNvSpPr>
            <a:spLocks noGrp="1" noRot="1" noChangeAspect="1" noChangeArrowheads="1" noTextEdit="1"/>
          </p:cNvSpPr>
          <p:nvPr>
            <p:ph type="sldImg"/>
          </p:nvPr>
        </p:nvSpPr>
        <p:spPr>
          <a:solidFill>
            <a:srgbClr val="FFFFFF"/>
          </a:solidFill>
          <a:ln/>
        </p:spPr>
      </p:sp>
      <p:sp>
        <p:nvSpPr>
          <p:cNvPr id="13926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EDA3CBA8-DBD5-41AB-A057-8D5F92411BAA}" type="slidenum">
              <a:rPr lang="en-US" altLang="zh-CN" sz="1200"/>
              <a:pPr/>
              <a:t>38</a:t>
            </a:fld>
            <a:endParaRPr lang="en-US" altLang="zh-CN" sz="1200"/>
          </a:p>
        </p:txBody>
      </p:sp>
      <p:sp>
        <p:nvSpPr>
          <p:cNvPr id="141314" name="Rectangle 2"/>
          <p:cNvSpPr>
            <a:spLocks noGrp="1" noRot="1" noChangeAspect="1" noChangeArrowheads="1" noTextEdit="1"/>
          </p:cNvSpPr>
          <p:nvPr>
            <p:ph type="sldImg"/>
          </p:nvPr>
        </p:nvSpPr>
        <p:spPr>
          <a:solidFill>
            <a:srgbClr val="FFFFFF"/>
          </a:solidFill>
          <a:ln/>
        </p:spPr>
      </p:sp>
      <p:sp>
        <p:nvSpPr>
          <p:cNvPr id="14131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smtClean="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A32F8352-D0DA-47DC-A2FB-E3E48F759863}" type="slidenum">
              <a:rPr lang="en-US" altLang="zh-CN" sz="1200"/>
              <a:pPr/>
              <a:t>39</a:t>
            </a:fld>
            <a:endParaRPr lang="en-US" altLang="zh-CN" sz="1200"/>
          </a:p>
        </p:txBody>
      </p:sp>
      <p:sp>
        <p:nvSpPr>
          <p:cNvPr id="143362" name="Rectangle 2"/>
          <p:cNvSpPr>
            <a:spLocks noGrp="1" noRot="1" noChangeAspect="1" noChangeArrowheads="1" noTextEdit="1"/>
          </p:cNvSpPr>
          <p:nvPr>
            <p:ph type="sldImg"/>
          </p:nvPr>
        </p:nvSpPr>
        <p:spPr>
          <a:solidFill>
            <a:srgbClr val="FFFFFF"/>
          </a:solidFill>
          <a:ln/>
        </p:spPr>
      </p:sp>
      <p:sp>
        <p:nvSpPr>
          <p:cNvPr id="1433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smtClean="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F053019A-5045-402C-94F8-CBD54CB41B5D}" type="slidenum">
              <a:rPr lang="en-US" altLang="zh-CN" sz="1200"/>
              <a:pPr/>
              <a:t>40</a:t>
            </a:fld>
            <a:endParaRPr lang="en-US" altLang="zh-CN" sz="1200"/>
          </a:p>
        </p:txBody>
      </p:sp>
      <p:sp>
        <p:nvSpPr>
          <p:cNvPr id="145410" name="Rectangle 2"/>
          <p:cNvSpPr>
            <a:spLocks noGrp="1" noRot="1" noChangeAspect="1" noChangeArrowheads="1" noTextEdit="1"/>
          </p:cNvSpPr>
          <p:nvPr>
            <p:ph type="sldImg"/>
          </p:nvPr>
        </p:nvSpPr>
        <p:spPr>
          <a:solidFill>
            <a:srgbClr val="FFFFFF"/>
          </a:solidFill>
          <a:ln/>
        </p:spPr>
      </p:sp>
      <p:sp>
        <p:nvSpPr>
          <p:cNvPr id="145411"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smtClean="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6136F4E3-A97C-C945-B138-3C1535B68C73}" type="slidenum">
              <a:rPr lang="zh-CN" altLang="en-US" sz="1200">
                <a:solidFill>
                  <a:srgbClr val="000000"/>
                </a:solidFill>
              </a:rPr>
              <a:pPr eaLnBrk="1" hangingPunct="1"/>
              <a:t>41</a:t>
            </a:fld>
            <a:endParaRPr lang="en-US" altLang="zh-CN" sz="1200">
              <a:solidFill>
                <a:srgbClr val="000000"/>
              </a:solidFill>
            </a:endParaRPr>
          </a:p>
        </p:txBody>
      </p:sp>
      <p:sp>
        <p:nvSpPr>
          <p:cNvPr id="433154" name="Rectangle 2"/>
          <p:cNvSpPr>
            <a:spLocks noGrp="1" noRot="1" noChangeAspect="1" noChangeArrowheads="1" noTextEdit="1"/>
          </p:cNvSpPr>
          <p:nvPr>
            <p:ph type="sldImg"/>
          </p:nvPr>
        </p:nvSpPr>
        <p:spPr>
          <a:solidFill>
            <a:srgbClr val="FFFFFF"/>
          </a:solidFill>
          <a:ln/>
        </p:spPr>
      </p:sp>
      <p:sp>
        <p:nvSpPr>
          <p:cNvPr id="4331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spcBef>
                <a:spcPct val="0"/>
              </a:spcBef>
            </a:pPr>
            <a:endParaRPr lang="zh-CN" altLang="en-US" sz="2400">
              <a:latin typeface="Arial" charset="0"/>
              <a:cs typeface="Geneva"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F02ACD0A-6281-4050-BC5E-698DA65FB902}" type="slidenum">
              <a:rPr lang="en-US" altLang="zh-CN" sz="1200"/>
              <a:pPr/>
              <a:t>42</a:t>
            </a:fld>
            <a:endParaRPr lang="en-US" altLang="zh-CN" sz="1200"/>
          </a:p>
        </p:txBody>
      </p:sp>
      <p:sp>
        <p:nvSpPr>
          <p:cNvPr id="149506" name="Rectangle 2"/>
          <p:cNvSpPr>
            <a:spLocks noGrp="1" noRot="1" noChangeAspect="1" noChangeArrowheads="1" noTextEdit="1"/>
          </p:cNvSpPr>
          <p:nvPr>
            <p:ph type="sldImg"/>
          </p:nvPr>
        </p:nvSpPr>
        <p:spPr>
          <a:xfrm>
            <a:off x="1130300" y="674688"/>
            <a:ext cx="4597400" cy="3448050"/>
          </a:xfrm>
          <a:solidFill>
            <a:srgbClr val="FFFFFF"/>
          </a:solidFill>
          <a:ln/>
        </p:spPr>
      </p:sp>
      <p:sp>
        <p:nvSpPr>
          <p:cNvPr id="149507" name="Rectangle 3"/>
          <p:cNvSpPr>
            <a:spLocks noGrp="1" noChangeArrowheads="1"/>
          </p:cNvSpPr>
          <p:nvPr>
            <p:ph type="body" idx="1"/>
          </p:nvPr>
        </p:nvSpPr>
        <p:spPr>
          <a:xfrm>
            <a:off x="914400" y="4346575"/>
            <a:ext cx="5029200" cy="4122738"/>
          </a:xfrm>
          <a:solidFill>
            <a:srgbClr val="FFFFFF"/>
          </a:solidFill>
          <a:ln>
            <a:solidFill>
              <a:srgbClr val="000000"/>
            </a:solidFill>
          </a:ln>
        </p:spPr>
        <p:txBody>
          <a:bodyPr/>
          <a:lstStyle/>
          <a:p>
            <a:pPr eaLnBrk="1" hangingPunct="1"/>
            <a:endParaRPr lang="en-US" altLang="zh-CN"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fld id="{2408C718-B22D-634D-B34C-F54592A14FD9}" type="slidenum">
              <a:rPr lang="zh-CN" altLang="en-US" sz="1200">
                <a:solidFill>
                  <a:srgbClr val="000000"/>
                </a:solidFill>
              </a:rPr>
              <a:pPr eaLnBrk="1" hangingPunct="1"/>
              <a:t>6</a:t>
            </a:fld>
            <a:endParaRPr lang="en-US" altLang="zh-CN" sz="1200">
              <a:solidFill>
                <a:srgbClr val="000000"/>
              </a:solidFill>
            </a:endParaRPr>
          </a:p>
        </p:txBody>
      </p:sp>
      <p:sp>
        <p:nvSpPr>
          <p:cNvPr id="437250" name="Rectangle 2"/>
          <p:cNvSpPr>
            <a:spLocks noGrp="1" noRot="1" noChangeAspect="1" noChangeArrowheads="1" noTextEdit="1"/>
          </p:cNvSpPr>
          <p:nvPr>
            <p:ph type="sldImg"/>
          </p:nvPr>
        </p:nvSpPr>
        <p:spPr>
          <a:solidFill>
            <a:srgbClr val="FFFFFF"/>
          </a:solidFill>
          <a:ln/>
        </p:spPr>
      </p:sp>
      <p:sp>
        <p:nvSpPr>
          <p:cNvPr id="4372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cs typeface="Geneva"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8BCC145D-F8AF-4624-8AF5-039944AE47BB}" type="slidenum">
              <a:rPr lang="en-US" altLang="zh-CN" sz="1200"/>
              <a:pPr/>
              <a:t>43</a:t>
            </a:fld>
            <a:endParaRPr lang="en-US" altLang="zh-CN" sz="1200"/>
          </a:p>
        </p:txBody>
      </p:sp>
      <p:sp>
        <p:nvSpPr>
          <p:cNvPr id="151554" name="Rectangle 2"/>
          <p:cNvSpPr>
            <a:spLocks noGrp="1" noRot="1" noChangeAspect="1" noChangeArrowheads="1" noTextEdit="1"/>
          </p:cNvSpPr>
          <p:nvPr>
            <p:ph type="sldImg"/>
          </p:nvPr>
        </p:nvSpPr>
        <p:spPr>
          <a:solidFill>
            <a:srgbClr val="FFFFFF"/>
          </a:solidFill>
          <a:ln/>
        </p:spPr>
      </p:sp>
      <p:sp>
        <p:nvSpPr>
          <p:cNvPr id="15155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5501B7E2-6DC1-40F2-AF24-DF76FC8E9CC9}" type="slidenum">
              <a:rPr lang="en-US" altLang="zh-CN" sz="1200"/>
              <a:pPr/>
              <a:t>44</a:t>
            </a:fld>
            <a:endParaRPr lang="en-US" altLang="zh-CN" sz="1200"/>
          </a:p>
        </p:txBody>
      </p:sp>
      <p:sp>
        <p:nvSpPr>
          <p:cNvPr id="153602" name="Rectangle 2"/>
          <p:cNvSpPr>
            <a:spLocks noGrp="1" noRot="1" noChangeAspect="1" noChangeArrowheads="1" noTextEdit="1"/>
          </p:cNvSpPr>
          <p:nvPr>
            <p:ph type="sldImg"/>
          </p:nvPr>
        </p:nvSpPr>
        <p:spPr>
          <a:solidFill>
            <a:srgbClr val="FFFFFF"/>
          </a:solidFill>
          <a:ln/>
        </p:spPr>
      </p:sp>
      <p:sp>
        <p:nvSpPr>
          <p:cNvPr id="153603"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smtClean="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F991C013-7FE8-4818-BF5A-71FB8B9F8399}" type="slidenum">
              <a:rPr lang="en-US" altLang="zh-CN" sz="1200"/>
              <a:pPr/>
              <a:t>45</a:t>
            </a:fld>
            <a:endParaRPr lang="en-US" altLang="zh-CN" sz="1200"/>
          </a:p>
        </p:txBody>
      </p:sp>
      <p:sp>
        <p:nvSpPr>
          <p:cNvPr id="155650" name="Rectangle 2"/>
          <p:cNvSpPr>
            <a:spLocks noGrp="1" noRot="1" noChangeAspect="1" noChangeArrowheads="1" noTextEdit="1"/>
          </p:cNvSpPr>
          <p:nvPr>
            <p:ph type="sldImg"/>
          </p:nvPr>
        </p:nvSpPr>
        <p:spPr>
          <a:solidFill>
            <a:srgbClr val="FFFFFF"/>
          </a:solidFill>
          <a:ln/>
        </p:spPr>
      </p:sp>
      <p:sp>
        <p:nvSpPr>
          <p:cNvPr id="155651"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1BB97FAA-C83D-4024-8C83-C2C75F7F1222}" type="slidenum">
              <a:rPr lang="en-US" altLang="zh-CN" sz="1200"/>
              <a:pPr/>
              <a:t>46</a:t>
            </a:fld>
            <a:endParaRPr lang="en-US" altLang="zh-CN" sz="1200"/>
          </a:p>
        </p:txBody>
      </p:sp>
      <p:sp>
        <p:nvSpPr>
          <p:cNvPr id="157698" name="Rectangle 2"/>
          <p:cNvSpPr>
            <a:spLocks noGrp="1" noRot="1" noChangeAspect="1" noChangeArrowheads="1" noTextEdit="1"/>
          </p:cNvSpPr>
          <p:nvPr>
            <p:ph type="sldImg"/>
          </p:nvPr>
        </p:nvSpPr>
        <p:spPr>
          <a:solidFill>
            <a:srgbClr val="FFFFFF"/>
          </a:solidFill>
          <a:ln/>
        </p:spPr>
      </p:sp>
      <p:sp>
        <p:nvSpPr>
          <p:cNvPr id="157699"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smtClean="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5" name="Rectangle 2"/>
          <p:cNvSpPr>
            <a:spLocks noGrp="1" noRot="1" noChangeAspect="1" noChangeArrowheads="1"/>
          </p:cNvSpPr>
          <p:nvPr>
            <p:ph type="sldImg"/>
          </p:nvPr>
        </p:nvSpPr>
        <p:spPr>
          <a:solidFill>
            <a:srgbClr val="FFFFFF"/>
          </a:solidFill>
          <a:ln/>
        </p:spPr>
      </p:sp>
      <p:sp>
        <p:nvSpPr>
          <p:cNvPr id="159746" name="Rectangle 3"/>
          <p:cNvSpPr>
            <a:spLocks noGrp="1" noChangeArrowheads="1"/>
          </p:cNvSpPr>
          <p:nvPr>
            <p:ph type="body" idx="1"/>
          </p:nvPr>
        </p:nvSpPr>
        <p:spPr>
          <a:solidFill>
            <a:srgbClr val="FFFFFF"/>
          </a:solidFill>
          <a:ln>
            <a:solidFill>
              <a:srgbClr val="000000"/>
            </a:solidFill>
          </a:ln>
        </p:spPr>
        <p:txBody>
          <a:bodyPr/>
          <a:lstStyle/>
          <a:p>
            <a:pPr>
              <a:spcBef>
                <a:spcPct val="0"/>
              </a:spcBef>
            </a:pPr>
            <a:endParaRPr lang="en-US" altLang="en-US" sz="2400" smtClean="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3AB9EA5C-75CB-4B45-8AE2-65FA941DCFB3}" type="slidenum">
              <a:rPr lang="en-US" altLang="zh-CN" sz="1200"/>
              <a:pPr/>
              <a:t>48</a:t>
            </a:fld>
            <a:endParaRPr lang="en-US" altLang="zh-CN" sz="1200"/>
          </a:p>
        </p:txBody>
      </p:sp>
      <p:sp>
        <p:nvSpPr>
          <p:cNvPr id="161794" name="Rectangle 2"/>
          <p:cNvSpPr>
            <a:spLocks noGrp="1" noRot="1" noChangeAspect="1" noChangeArrowheads="1" noTextEdit="1"/>
          </p:cNvSpPr>
          <p:nvPr>
            <p:ph type="sldImg"/>
          </p:nvPr>
        </p:nvSpPr>
        <p:spPr>
          <a:solidFill>
            <a:srgbClr val="FFFFFF"/>
          </a:solidFill>
          <a:ln/>
        </p:spPr>
      </p:sp>
      <p:sp>
        <p:nvSpPr>
          <p:cNvPr id="161795" name="Rectangle 3"/>
          <p:cNvSpPr>
            <a:spLocks noGrp="1" noChangeArrowheads="1"/>
          </p:cNvSpPr>
          <p:nvPr>
            <p:ph type="body" idx="1"/>
          </p:nvPr>
        </p:nvSpPr>
        <p:spPr>
          <a:solidFill>
            <a:srgbClr val="FFFFFF"/>
          </a:solidFill>
          <a:ln>
            <a:solidFill>
              <a:srgbClr val="000000"/>
            </a:solidFill>
          </a:ln>
        </p:spPr>
        <p:txBody>
          <a:bodyPr/>
          <a:lstStyle/>
          <a:p>
            <a:pPr eaLnBrk="1" hangingPunct="1"/>
            <a:endParaRPr lang="en-US" altLang="zh-CN"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fld id="{E71FD3BA-F0B8-DA4C-B590-69A23FF2915B}" type="slidenum">
              <a:rPr lang="en-US" sz="1200" b="0">
                <a:solidFill>
                  <a:srgbClr val="000000"/>
                </a:solidFill>
                <a:latin typeface="Times New Roman" charset="0"/>
              </a:rPr>
              <a:pPr/>
              <a:t>49</a:t>
            </a:fld>
            <a:endParaRPr lang="en-US" sz="1200" b="0">
              <a:solidFill>
                <a:srgbClr val="000000"/>
              </a:solidFill>
              <a:latin typeface="Times New Roman" charset="0"/>
            </a:endParaRPr>
          </a:p>
        </p:txBody>
      </p:sp>
      <p:sp>
        <p:nvSpPr>
          <p:cNvPr id="203778" name="Rectangle 2"/>
          <p:cNvSpPr>
            <a:spLocks noGrp="1" noRot="1" noChangeAspect="1" noChangeArrowheads="1"/>
          </p:cNvSpPr>
          <p:nvPr>
            <p:ph type="sldImg"/>
          </p:nvPr>
        </p:nvSpPr>
        <p:spPr>
          <a:solidFill>
            <a:srgbClr val="FFFFFF"/>
          </a:solidFill>
          <a:ln/>
        </p:spPr>
      </p:sp>
      <p:sp>
        <p:nvSpPr>
          <p:cNvPr id="2037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smtClean="0">
                <a:latin typeface="Arial" charset="0"/>
              </a:rPr>
              <a:t>The explanation for free!</a:t>
            </a:r>
          </a:p>
          <a:p>
            <a:pPr eaLnBrk="1" hangingPunct="1"/>
            <a:r>
              <a:rPr lang="en-US" dirty="0" smtClean="0">
                <a:latin typeface="Arial" charset="0"/>
              </a:rPr>
              <a:t>OT</a:t>
            </a:r>
            <a:r>
              <a:rPr lang="en-US" baseline="0" dirty="0" smtClean="0">
                <a:latin typeface="Arial" charset="0"/>
              </a:rPr>
              <a:t> Backgrounds </a:t>
            </a:r>
            <a:r>
              <a:rPr lang="en-US" dirty="0" smtClean="0">
                <a:latin typeface="Arial" charset="0"/>
              </a:rPr>
              <a:t>link address</a:t>
            </a:r>
            <a:endParaRPr lang="en-US" dirty="0">
              <a:latin typeface="Arial"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02E68D63-D350-4759-B05E-363C1F1C7FB0}" type="slidenum">
              <a:rPr lang="en-US" altLang="en-US" sz="1200">
                <a:solidFill>
                  <a:srgbClr val="000000"/>
                </a:solidFill>
              </a:rPr>
              <a:pPr/>
              <a:t>7</a:t>
            </a:fld>
            <a:endParaRPr lang="en-US" altLang="en-US" sz="1200">
              <a:solidFill>
                <a:srgbClr val="000000"/>
              </a:solidFill>
            </a:endParaRPr>
          </a:p>
        </p:txBody>
      </p:sp>
      <p:sp>
        <p:nvSpPr>
          <p:cNvPr id="188418" name="Rectangle 2"/>
          <p:cNvSpPr>
            <a:spLocks noGrp="1" noRot="1" noChangeAspect="1" noChangeArrowheads="1" noTextEdit="1"/>
          </p:cNvSpPr>
          <p:nvPr>
            <p:ph type="sldImg"/>
          </p:nvPr>
        </p:nvSpPr>
        <p:spPr>
          <a:ln/>
        </p:spPr>
      </p:sp>
      <p:sp>
        <p:nvSpPr>
          <p:cNvPr id="1884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1031"/>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fld id="{4578BFB7-F4D2-4650-84B5-538E3250CF82}" type="slidenum">
              <a:rPr lang="en-US" altLang="en-US" sz="1200">
                <a:solidFill>
                  <a:srgbClr val="000000"/>
                </a:solidFill>
              </a:rPr>
              <a:pPr/>
              <a:t>8</a:t>
            </a:fld>
            <a:endParaRPr lang="en-US" altLang="en-US" sz="1200">
              <a:solidFill>
                <a:srgbClr val="000000"/>
              </a:solidFill>
            </a:endParaRPr>
          </a:p>
        </p:txBody>
      </p:sp>
      <p:sp>
        <p:nvSpPr>
          <p:cNvPr id="190466" name="Rectangle 2"/>
          <p:cNvSpPr>
            <a:spLocks noGrp="1" noRot="1" noChangeAspect="1" noChangeArrowheads="1" noTextEdit="1"/>
          </p:cNvSpPr>
          <p:nvPr>
            <p:ph type="sldImg"/>
          </p:nvPr>
        </p:nvSpPr>
        <p:spPr>
          <a:ln/>
        </p:spPr>
      </p:sp>
      <p:sp>
        <p:nvSpPr>
          <p:cNvPr id="1904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Times New Roman" pitchFamily="18"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3A0E7A54-26FD-4769-9248-0482851B0D52}" type="slidenum">
              <a:rPr lang="en-US" altLang="zh-CN" sz="1200"/>
              <a:pPr/>
              <a:t>9</a:t>
            </a:fld>
            <a:endParaRPr lang="en-US" altLang="zh-CN" sz="1200"/>
          </a:p>
        </p:txBody>
      </p:sp>
      <p:sp>
        <p:nvSpPr>
          <p:cNvPr id="88066" name="Rectangle 2"/>
          <p:cNvSpPr>
            <a:spLocks noGrp="1" noRot="1" noChangeAspect="1" noChangeArrowheads="1" noTextEdit="1"/>
          </p:cNvSpPr>
          <p:nvPr>
            <p:ph type="sldImg"/>
          </p:nvPr>
        </p:nvSpPr>
        <p:spPr>
          <a:solidFill>
            <a:srgbClr val="FFFFFF"/>
          </a:solidFill>
          <a:ln/>
        </p:spPr>
      </p:sp>
      <p:sp>
        <p:nvSpPr>
          <p:cNvPr id="88067"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4557EB94-9D18-4B94-B52A-DD9318A83CA6}" type="slidenum">
              <a:rPr lang="en-US" altLang="zh-CN" sz="1200"/>
              <a:pPr/>
              <a:t>11</a:t>
            </a:fld>
            <a:endParaRPr lang="en-US" altLang="zh-CN" sz="1200"/>
          </a:p>
        </p:txBody>
      </p:sp>
      <p:sp>
        <p:nvSpPr>
          <p:cNvPr id="90114" name="Rectangle 2"/>
          <p:cNvSpPr>
            <a:spLocks noGrp="1" noRot="1" noChangeAspect="1" noChangeArrowheads="1" noTextEdit="1"/>
          </p:cNvSpPr>
          <p:nvPr>
            <p:ph type="sldImg"/>
          </p:nvPr>
        </p:nvSpPr>
        <p:spPr>
          <a:solidFill>
            <a:srgbClr val="FFFFFF"/>
          </a:solidFill>
          <a:ln/>
        </p:spPr>
      </p:sp>
      <p:sp>
        <p:nvSpPr>
          <p:cNvPr id="90115"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fld id="{39FDB8BD-2440-4C7F-A565-822A22D2E2BF}" type="slidenum">
              <a:rPr lang="en-US" altLang="zh-CN" sz="1200"/>
              <a:pPr/>
              <a:t>12</a:t>
            </a:fld>
            <a:endParaRPr lang="en-US" altLang="zh-CN" sz="1200"/>
          </a:p>
        </p:txBody>
      </p:sp>
      <p:sp>
        <p:nvSpPr>
          <p:cNvPr id="92162" name="Rectangle 2"/>
          <p:cNvSpPr>
            <a:spLocks noGrp="1" noRot="1" noChangeAspect="1" noChangeArrowheads="1" noTextEdit="1"/>
          </p:cNvSpPr>
          <p:nvPr>
            <p:ph type="sldImg"/>
          </p:nvPr>
        </p:nvSpPr>
        <p:spPr>
          <a:solidFill>
            <a:srgbClr val="FFFFFF"/>
          </a:solidFill>
          <a:ln/>
        </p:spPr>
      </p:sp>
      <p:sp>
        <p:nvSpPr>
          <p:cNvPr id="92163" name="Rectangle 3"/>
          <p:cNvSpPr>
            <a:spLocks noGrp="1" noChangeArrowheads="1"/>
          </p:cNvSpPr>
          <p:nvPr>
            <p:ph type="body" idx="1"/>
          </p:nvPr>
        </p:nvSpPr>
        <p:spPr>
          <a:xfrm>
            <a:off x="685800" y="4343400"/>
            <a:ext cx="5486400" cy="4114800"/>
          </a:xfrm>
          <a:solidFill>
            <a:srgbClr val="FFFFFF"/>
          </a:solidFill>
          <a:ln>
            <a:solidFill>
              <a:srgbClr val="000000"/>
            </a:solidFill>
          </a:ln>
        </p:spPr>
        <p:txBody>
          <a:bodyPr/>
          <a:lstStyle/>
          <a:p>
            <a:pPr eaLnBrk="1" hangingPunct="1"/>
            <a:endParaRPr lang="en-US" altLang="zh-CN"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09CD68E9-FACB-4594-A0F6-636E3449C782}" type="slidenum">
              <a:rPr lang="en-US" altLang="zh-CN"/>
              <a:pPr/>
              <a:t>‹#›</a:t>
            </a:fld>
            <a:endParaRPr lang="en-US" altLang="zh-CN"/>
          </a:p>
        </p:txBody>
      </p:sp>
    </p:spTree>
    <p:extLst>
      <p:ext uri="{BB962C8B-B14F-4D97-AF65-F5344CB8AC3E}">
        <p14:creationId xmlns:p14="http://schemas.microsoft.com/office/powerpoint/2010/main" val="41857436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19DA754F-D7AC-449E-B027-8346C0BA40D9}" type="slidenum">
              <a:rPr lang="en-US" altLang="zh-CN"/>
              <a:pPr/>
              <a:t>‹#›</a:t>
            </a:fld>
            <a:endParaRPr lang="en-US" altLang="zh-CN"/>
          </a:p>
        </p:txBody>
      </p:sp>
    </p:spTree>
    <p:extLst>
      <p:ext uri="{BB962C8B-B14F-4D97-AF65-F5344CB8AC3E}">
        <p14:creationId xmlns:p14="http://schemas.microsoft.com/office/powerpoint/2010/main" val="301874274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256388965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1826019220"/>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29113615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708192592"/>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067417910"/>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528692767"/>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2168204357"/>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534325788"/>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75084730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588018942"/>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92584C60-EF1F-4384-862B-8A4138DA6807}" type="slidenum">
              <a:rPr lang="en-US" altLang="zh-CN"/>
              <a:pPr/>
              <a:t>‹#›</a:t>
            </a:fld>
            <a:endParaRPr lang="en-US" altLang="zh-CN"/>
          </a:p>
        </p:txBody>
      </p:sp>
    </p:spTree>
    <p:extLst>
      <p:ext uri="{BB962C8B-B14F-4D97-AF65-F5344CB8AC3E}">
        <p14:creationId xmlns:p14="http://schemas.microsoft.com/office/powerpoint/2010/main" val="10399288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C0D556E-1B47-E145-B343-9708077C202E}" type="slidenum">
              <a:rPr lang="en-US"/>
              <a:pPr>
                <a:defRPr/>
              </a:pPr>
              <a:t>‹#›</a:t>
            </a:fld>
            <a:endParaRPr lang="en-US"/>
          </a:p>
        </p:txBody>
      </p:sp>
    </p:spTree>
    <p:extLst>
      <p:ext uri="{BB962C8B-B14F-4D97-AF65-F5344CB8AC3E}">
        <p14:creationId xmlns:p14="http://schemas.microsoft.com/office/powerpoint/2010/main" val="484974903"/>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027635FE-34E7-49F5-9435-3038C752CC1F}" type="slidenum">
              <a:rPr lang="en-US" altLang="en-US"/>
              <a:pPr/>
              <a:t>‹#›</a:t>
            </a:fld>
            <a:endParaRPr lang="en-US" altLang="en-US"/>
          </a:p>
        </p:txBody>
      </p:sp>
    </p:spTree>
    <p:extLst>
      <p:ext uri="{BB962C8B-B14F-4D97-AF65-F5344CB8AC3E}">
        <p14:creationId xmlns:p14="http://schemas.microsoft.com/office/powerpoint/2010/main" val="3855658614"/>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A6075276-18D7-47FF-B3C7-CFD1B4DD4321}" type="slidenum">
              <a:rPr lang="en-US" altLang="en-US"/>
              <a:pPr/>
              <a:t>‹#›</a:t>
            </a:fld>
            <a:endParaRPr lang="en-US" altLang="en-US"/>
          </a:p>
        </p:txBody>
      </p:sp>
    </p:spTree>
    <p:extLst>
      <p:ext uri="{BB962C8B-B14F-4D97-AF65-F5344CB8AC3E}">
        <p14:creationId xmlns:p14="http://schemas.microsoft.com/office/powerpoint/2010/main" val="20661245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DAB28FE4-8BEF-4FDF-AF4C-93AE0C4047E2}" type="slidenum">
              <a:rPr lang="en-US" altLang="en-US"/>
              <a:pPr/>
              <a:t>‹#›</a:t>
            </a:fld>
            <a:endParaRPr lang="en-US" altLang="en-US"/>
          </a:p>
        </p:txBody>
      </p:sp>
    </p:spTree>
    <p:extLst>
      <p:ext uri="{BB962C8B-B14F-4D97-AF65-F5344CB8AC3E}">
        <p14:creationId xmlns:p14="http://schemas.microsoft.com/office/powerpoint/2010/main" val="745104227"/>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75342898-5DFF-4419-8645-8A7868BF6C2F}" type="slidenum">
              <a:rPr lang="en-US" altLang="en-US"/>
              <a:pPr/>
              <a:t>‹#›</a:t>
            </a:fld>
            <a:endParaRPr lang="en-US" altLang="en-US"/>
          </a:p>
        </p:txBody>
      </p:sp>
    </p:spTree>
    <p:extLst>
      <p:ext uri="{BB962C8B-B14F-4D97-AF65-F5344CB8AC3E}">
        <p14:creationId xmlns:p14="http://schemas.microsoft.com/office/powerpoint/2010/main" val="1435805169"/>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ltLang="en-US"/>
          </a:p>
        </p:txBody>
      </p:sp>
      <p:sp>
        <p:nvSpPr>
          <p:cNvPr id="8" name="Rectangle 5"/>
          <p:cNvSpPr>
            <a:spLocks noGrp="1" noChangeArrowheads="1"/>
          </p:cNvSpPr>
          <p:nvPr>
            <p:ph type="ftr" sz="quarter" idx="11"/>
          </p:nvPr>
        </p:nvSpPr>
        <p:spPr>
          <a:ln/>
        </p:spPr>
        <p:txBody>
          <a:bodyPr/>
          <a:lstStyle>
            <a:lvl1pPr>
              <a:defRPr/>
            </a:lvl1pPr>
          </a:lstStyle>
          <a:p>
            <a:endParaRPr lang="en-US" altLang="en-US"/>
          </a:p>
        </p:txBody>
      </p:sp>
      <p:sp>
        <p:nvSpPr>
          <p:cNvPr id="9" name="Rectangle 6"/>
          <p:cNvSpPr>
            <a:spLocks noGrp="1" noChangeArrowheads="1"/>
          </p:cNvSpPr>
          <p:nvPr>
            <p:ph type="sldNum" sz="quarter" idx="12"/>
          </p:nvPr>
        </p:nvSpPr>
        <p:spPr>
          <a:ln/>
        </p:spPr>
        <p:txBody>
          <a:bodyPr/>
          <a:lstStyle>
            <a:lvl1pPr>
              <a:defRPr/>
            </a:lvl1pPr>
          </a:lstStyle>
          <a:p>
            <a:fld id="{FDC24FAC-7137-4E97-97B7-119589047D15}" type="slidenum">
              <a:rPr lang="en-US" altLang="en-US"/>
              <a:pPr/>
              <a:t>‹#›</a:t>
            </a:fld>
            <a:endParaRPr lang="en-US" altLang="en-US"/>
          </a:p>
        </p:txBody>
      </p:sp>
    </p:spTree>
    <p:extLst>
      <p:ext uri="{BB962C8B-B14F-4D97-AF65-F5344CB8AC3E}">
        <p14:creationId xmlns:p14="http://schemas.microsoft.com/office/powerpoint/2010/main" val="82602202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3F910FB4-330C-466A-B6EB-AA517E2A07C7}" type="slidenum">
              <a:rPr lang="en-US" altLang="en-US"/>
              <a:pPr/>
              <a:t>‹#›</a:t>
            </a:fld>
            <a:endParaRPr lang="en-US" altLang="en-US"/>
          </a:p>
        </p:txBody>
      </p:sp>
    </p:spTree>
    <p:extLst>
      <p:ext uri="{BB962C8B-B14F-4D97-AF65-F5344CB8AC3E}">
        <p14:creationId xmlns:p14="http://schemas.microsoft.com/office/powerpoint/2010/main" val="380991878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p>
        </p:txBody>
      </p:sp>
      <p:sp>
        <p:nvSpPr>
          <p:cNvPr id="3" name="Rectangle 5"/>
          <p:cNvSpPr>
            <a:spLocks noGrp="1" noChangeArrowheads="1"/>
          </p:cNvSpPr>
          <p:nvPr>
            <p:ph type="ftr" sz="quarter" idx="11"/>
          </p:nvPr>
        </p:nvSpPr>
        <p:spPr>
          <a:ln/>
        </p:spPr>
        <p:txBody>
          <a:bodyPr/>
          <a:lstStyle>
            <a:lvl1pPr>
              <a:defRPr/>
            </a:lvl1pPr>
          </a:lstStyle>
          <a:p>
            <a:endParaRPr lang="en-US" altLang="en-US"/>
          </a:p>
        </p:txBody>
      </p:sp>
      <p:sp>
        <p:nvSpPr>
          <p:cNvPr id="4" name="Rectangle 6"/>
          <p:cNvSpPr>
            <a:spLocks noGrp="1" noChangeArrowheads="1"/>
          </p:cNvSpPr>
          <p:nvPr>
            <p:ph type="sldNum" sz="quarter" idx="12"/>
          </p:nvPr>
        </p:nvSpPr>
        <p:spPr>
          <a:ln/>
        </p:spPr>
        <p:txBody>
          <a:bodyPr/>
          <a:lstStyle>
            <a:lvl1pPr>
              <a:defRPr/>
            </a:lvl1pPr>
          </a:lstStyle>
          <a:p>
            <a:fld id="{EDFF5CE4-6AA6-4F8D-BDC1-40EE62572C59}" type="slidenum">
              <a:rPr lang="en-US" altLang="en-US"/>
              <a:pPr/>
              <a:t>‹#›</a:t>
            </a:fld>
            <a:endParaRPr lang="en-US" altLang="en-US"/>
          </a:p>
        </p:txBody>
      </p:sp>
    </p:spTree>
    <p:extLst>
      <p:ext uri="{BB962C8B-B14F-4D97-AF65-F5344CB8AC3E}">
        <p14:creationId xmlns:p14="http://schemas.microsoft.com/office/powerpoint/2010/main" val="246042760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02FF0D57-1F7E-4AA7-BB1E-1C26E173B61C}" type="slidenum">
              <a:rPr lang="en-US" altLang="en-US"/>
              <a:pPr/>
              <a:t>‹#›</a:t>
            </a:fld>
            <a:endParaRPr lang="en-US" altLang="en-US"/>
          </a:p>
        </p:txBody>
      </p:sp>
    </p:spTree>
    <p:extLst>
      <p:ext uri="{BB962C8B-B14F-4D97-AF65-F5344CB8AC3E}">
        <p14:creationId xmlns:p14="http://schemas.microsoft.com/office/powerpoint/2010/main" val="137733531"/>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p>
        </p:txBody>
      </p:sp>
      <p:sp>
        <p:nvSpPr>
          <p:cNvPr id="6" name="Rectangle 5"/>
          <p:cNvSpPr>
            <a:spLocks noGrp="1" noChangeArrowheads="1"/>
          </p:cNvSpPr>
          <p:nvPr>
            <p:ph type="ftr" sz="quarter" idx="11"/>
          </p:nvPr>
        </p:nvSpPr>
        <p:spPr>
          <a:ln/>
        </p:spPr>
        <p:txBody>
          <a:bodyPr/>
          <a:lstStyle>
            <a:lvl1pPr>
              <a:defRPr/>
            </a:lvl1pPr>
          </a:lstStyle>
          <a:p>
            <a:endParaRPr lang="en-US" altLang="en-US"/>
          </a:p>
        </p:txBody>
      </p:sp>
      <p:sp>
        <p:nvSpPr>
          <p:cNvPr id="7" name="Rectangle 6"/>
          <p:cNvSpPr>
            <a:spLocks noGrp="1" noChangeArrowheads="1"/>
          </p:cNvSpPr>
          <p:nvPr>
            <p:ph type="sldNum" sz="quarter" idx="12"/>
          </p:nvPr>
        </p:nvSpPr>
        <p:spPr>
          <a:ln/>
        </p:spPr>
        <p:txBody>
          <a:bodyPr/>
          <a:lstStyle>
            <a:lvl1pPr>
              <a:defRPr/>
            </a:lvl1pPr>
          </a:lstStyle>
          <a:p>
            <a:fld id="{FDD24638-0EFD-49EB-A244-1895BF0151BF}" type="slidenum">
              <a:rPr lang="en-US" altLang="en-US"/>
              <a:pPr/>
              <a:t>‹#›</a:t>
            </a:fld>
            <a:endParaRPr lang="en-US" altLang="en-US"/>
          </a:p>
        </p:txBody>
      </p:sp>
    </p:spTree>
    <p:extLst>
      <p:ext uri="{BB962C8B-B14F-4D97-AF65-F5344CB8AC3E}">
        <p14:creationId xmlns:p14="http://schemas.microsoft.com/office/powerpoint/2010/main" val="33089183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1028"/>
          <p:cNvSpPr>
            <a:spLocks noGrp="1" noChangeArrowheads="1"/>
          </p:cNvSpPr>
          <p:nvPr>
            <p:ph type="dt" sz="half" idx="10"/>
          </p:nvPr>
        </p:nvSpPr>
        <p:spPr>
          <a:ln/>
        </p:spPr>
        <p:txBody>
          <a:bodyPr/>
          <a:lstStyle>
            <a:lvl1pPr>
              <a:defRPr/>
            </a:lvl1pPr>
          </a:lstStyle>
          <a:p>
            <a:fld id="{B711ABAD-DADD-4B9A-8280-4AB9CA478C97}" type="datetimeFigureOut">
              <a:rPr lang="en-US" altLang="en-US"/>
              <a:pPr/>
              <a:t>4/5/2017</a:t>
            </a:fld>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DBC72C32-3F3F-438B-AB6C-8A4050EFACC0}" type="slidenum">
              <a:rPr lang="en-US" altLang="en-US"/>
              <a:pPr/>
              <a:t>‹#›</a:t>
            </a:fld>
            <a:endParaRPr lang="en-US" altLang="en-US"/>
          </a:p>
        </p:txBody>
      </p:sp>
    </p:spTree>
    <p:extLst>
      <p:ext uri="{BB962C8B-B14F-4D97-AF65-F5344CB8AC3E}">
        <p14:creationId xmlns:p14="http://schemas.microsoft.com/office/powerpoint/2010/main" val="3110870052"/>
      </p:ext>
    </p:extLst>
  </p:cSld>
  <p:clrMapOvr>
    <a:masterClrMapping/>
  </p:clrMapOvr>
  <p:transition spd="med">
    <p:randomBar dir="vert"/>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E1E6ED68-42E5-48B3-8CA6-BB0DD1A427EC}" type="slidenum">
              <a:rPr lang="en-US" altLang="en-US"/>
              <a:pPr/>
              <a:t>‹#›</a:t>
            </a:fld>
            <a:endParaRPr lang="en-US" altLang="en-US"/>
          </a:p>
        </p:txBody>
      </p:sp>
    </p:spTree>
    <p:extLst>
      <p:ext uri="{BB962C8B-B14F-4D97-AF65-F5344CB8AC3E}">
        <p14:creationId xmlns:p14="http://schemas.microsoft.com/office/powerpoint/2010/main" val="105494538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p>
        </p:txBody>
      </p:sp>
      <p:sp>
        <p:nvSpPr>
          <p:cNvPr id="5" name="Rectangle 5"/>
          <p:cNvSpPr>
            <a:spLocks noGrp="1" noChangeArrowheads="1"/>
          </p:cNvSpPr>
          <p:nvPr>
            <p:ph type="ftr" sz="quarter" idx="11"/>
          </p:nvPr>
        </p:nvSpPr>
        <p:spPr>
          <a:ln/>
        </p:spPr>
        <p:txBody>
          <a:bodyPr/>
          <a:lstStyle>
            <a:lvl1pPr>
              <a:defRPr/>
            </a:lvl1pPr>
          </a:lstStyle>
          <a:p>
            <a:endParaRPr lang="en-US" altLang="en-US"/>
          </a:p>
        </p:txBody>
      </p:sp>
      <p:sp>
        <p:nvSpPr>
          <p:cNvPr id="6" name="Rectangle 6"/>
          <p:cNvSpPr>
            <a:spLocks noGrp="1" noChangeArrowheads="1"/>
          </p:cNvSpPr>
          <p:nvPr>
            <p:ph type="sldNum" sz="quarter" idx="12"/>
          </p:nvPr>
        </p:nvSpPr>
        <p:spPr>
          <a:ln/>
        </p:spPr>
        <p:txBody>
          <a:bodyPr/>
          <a:lstStyle>
            <a:lvl1pPr>
              <a:defRPr/>
            </a:lvl1pPr>
          </a:lstStyle>
          <a:p>
            <a:fld id="{466E4870-20FA-4BF1-922D-96BCF6B5FE1B}" type="slidenum">
              <a:rPr lang="en-US" altLang="en-US"/>
              <a:pPr/>
              <a:t>‹#›</a:t>
            </a:fld>
            <a:endParaRPr lang="en-US" altLang="en-US"/>
          </a:p>
        </p:txBody>
      </p:sp>
    </p:spTree>
    <p:extLst>
      <p:ext uri="{BB962C8B-B14F-4D97-AF65-F5344CB8AC3E}">
        <p14:creationId xmlns:p14="http://schemas.microsoft.com/office/powerpoint/2010/main" val="400684627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1C55571-8C1A-4684-8005-FEAAE0BB26A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677167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C0B45016-5326-4D57-BA8D-611136AF3A0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29790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976CDB2-733F-4FF8-835D-9683ADEAC05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767591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2E3C395E-826C-496F-8FCE-026D685C9B3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3085107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9A03243D-BBBD-450C-8153-21F55316E4E5}"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6267279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26690193-B51D-4F25-B0B8-40ADA899FFE6}"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0268280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0A08E036-FD4A-4E76-A504-A2BAFF4E8F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461428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A3B5C50-26E0-4273-9DFF-684429D8A65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41244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fld id="{A2DB4FBF-29A6-469A-87FC-A03323CC20BC}" type="datetimeFigureOut">
              <a:rPr lang="en-US" altLang="en-US"/>
              <a:pPr/>
              <a:t>4/5/2017</a:t>
            </a:fld>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D9EA6205-8944-4B28-8722-A35746585675}" type="slidenum">
              <a:rPr lang="en-US" altLang="en-US"/>
              <a:pPr/>
              <a:t>‹#›</a:t>
            </a:fld>
            <a:endParaRPr lang="en-US" altLang="en-US"/>
          </a:p>
        </p:txBody>
      </p:sp>
    </p:spTree>
    <p:extLst>
      <p:ext uri="{BB962C8B-B14F-4D97-AF65-F5344CB8AC3E}">
        <p14:creationId xmlns:p14="http://schemas.microsoft.com/office/powerpoint/2010/main" val="2973164740"/>
      </p:ext>
    </p:extLst>
  </p:cSld>
  <p:clrMapOvr>
    <a:masterClrMapping/>
  </p:clrMapOvr>
  <p:transition spd="med">
    <p:randomBar dir="vert"/>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FA32C3E0-1B94-48F1-A9C0-4434844BD59A}"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323015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F04A3DC-4ED7-41CF-9D60-5E85956151F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1223030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lt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FAF5BCB-FC66-497A-9497-BDD700B8E159}"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73927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CB09FC9A-E8D4-4758-A1F8-C16CFF5B907D}" type="slidenum">
              <a:rPr lang="en-US" altLang="en-US"/>
              <a:pPr/>
              <a:t>‹#›</a:t>
            </a:fld>
            <a:endParaRPr lang="en-US" altLang="en-US"/>
          </a:p>
        </p:txBody>
      </p:sp>
    </p:spTree>
    <p:extLst>
      <p:ext uri="{BB962C8B-B14F-4D97-AF65-F5344CB8AC3E}">
        <p14:creationId xmlns:p14="http://schemas.microsoft.com/office/powerpoint/2010/main" val="247182557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vl1pPr>
          </a:lstStyle>
          <a:p>
            <a:fld id="{A25B2428-6F18-4867-9A4E-C5575B81C306}" type="slidenum">
              <a:rPr lang="en-US" altLang="en-US"/>
              <a:pPr/>
              <a:t>‹#›</a:t>
            </a:fld>
            <a:endParaRPr lang="en-US" altLang="en-US"/>
          </a:p>
        </p:txBody>
      </p:sp>
    </p:spTree>
    <p:extLst>
      <p:ext uri="{BB962C8B-B14F-4D97-AF65-F5344CB8AC3E}">
        <p14:creationId xmlns:p14="http://schemas.microsoft.com/office/powerpoint/2010/main" val="353450303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ltLang="en-US"/>
          </a:p>
        </p:txBody>
      </p:sp>
      <p:sp>
        <p:nvSpPr>
          <p:cNvPr id="3" name="Rectangle 5"/>
          <p:cNvSpPr>
            <a:spLocks noGrp="1" noChangeArrowheads="1"/>
          </p:cNvSpPr>
          <p:nvPr>
            <p:ph type="ftr" sz="quarter" idx="11"/>
          </p:nvPr>
        </p:nvSpPr>
        <p:spPr/>
        <p:txBody>
          <a:bodyPr/>
          <a:lstStyle>
            <a:lvl1pPr>
              <a:defRPr/>
            </a:lvl1pPr>
          </a:lstStyle>
          <a:p>
            <a:endParaRPr lang="en-US" altLang="en-US"/>
          </a:p>
        </p:txBody>
      </p:sp>
      <p:sp>
        <p:nvSpPr>
          <p:cNvPr id="4" name="Rectangle 6"/>
          <p:cNvSpPr>
            <a:spLocks noGrp="1" noChangeArrowheads="1"/>
          </p:cNvSpPr>
          <p:nvPr>
            <p:ph type="sldNum" sz="quarter" idx="12"/>
          </p:nvPr>
        </p:nvSpPr>
        <p:spPr/>
        <p:txBody>
          <a:bodyPr/>
          <a:lstStyle>
            <a:lvl1pPr>
              <a:defRPr/>
            </a:lvl1pPr>
          </a:lstStyle>
          <a:p>
            <a:fld id="{70442831-6257-4F98-A603-D60F3E81849F}" type="slidenum">
              <a:rPr lang="en-US" altLang="en-US"/>
              <a:pPr/>
              <a:t>‹#›</a:t>
            </a:fld>
            <a:endParaRPr lang="en-US" altLang="en-US"/>
          </a:p>
        </p:txBody>
      </p:sp>
    </p:spTree>
    <p:extLst>
      <p:ext uri="{BB962C8B-B14F-4D97-AF65-F5344CB8AC3E}">
        <p14:creationId xmlns:p14="http://schemas.microsoft.com/office/powerpoint/2010/main" val="3295665687"/>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ltLang="en-US"/>
          </a:p>
        </p:txBody>
      </p:sp>
      <p:sp>
        <p:nvSpPr>
          <p:cNvPr id="4" name="Rectangle 5"/>
          <p:cNvSpPr>
            <a:spLocks noGrp="1" noChangeArrowheads="1"/>
          </p:cNvSpPr>
          <p:nvPr>
            <p:ph type="ftr" sz="quarter" idx="11"/>
          </p:nvPr>
        </p:nvSpPr>
        <p:spPr>
          <a:ln/>
        </p:spPr>
        <p:txBody>
          <a:bodyPr/>
          <a:lstStyle>
            <a:lvl1pPr>
              <a:defRPr/>
            </a:lvl1pPr>
          </a:lstStyle>
          <a:p>
            <a:endParaRPr lang="en-US" altLang="en-US"/>
          </a:p>
        </p:txBody>
      </p:sp>
      <p:sp>
        <p:nvSpPr>
          <p:cNvPr id="5" name="Rectangle 6"/>
          <p:cNvSpPr>
            <a:spLocks noGrp="1" noChangeArrowheads="1"/>
          </p:cNvSpPr>
          <p:nvPr>
            <p:ph type="sldNum" sz="quarter" idx="12"/>
          </p:nvPr>
        </p:nvSpPr>
        <p:spPr>
          <a:ln/>
        </p:spPr>
        <p:txBody>
          <a:bodyPr/>
          <a:lstStyle>
            <a:lvl1pPr>
              <a:defRPr/>
            </a:lvl1pPr>
          </a:lstStyle>
          <a:p>
            <a:fld id="{2C94AA6F-85F7-4AC6-8B4D-B821DFD984B4}" type="slidenum">
              <a:rPr lang="en-US" altLang="en-US"/>
              <a:pPr/>
              <a:t>‹#›</a:t>
            </a:fld>
            <a:endParaRPr lang="en-US" altLang="en-US"/>
          </a:p>
        </p:txBody>
      </p:sp>
    </p:spTree>
    <p:extLst>
      <p:ext uri="{BB962C8B-B14F-4D97-AF65-F5344CB8AC3E}">
        <p14:creationId xmlns:p14="http://schemas.microsoft.com/office/powerpoint/2010/main" val="738022185"/>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defTabSz="914400" eaLnBrk="0" hangingPunct="0">
              <a:defRPr/>
            </a:lvl1pPr>
          </a:lstStyle>
          <a:p>
            <a:fld id="{6162A110-8F19-49E0-9106-B1D9FF40AD8B}" type="datetimeFigureOut">
              <a:rPr lang="en-US" altLang="en-US"/>
              <a:pPr/>
              <a:t>4/5/2017</a:t>
            </a:fld>
            <a:endParaRPr lang="en-US" altLang="en-US"/>
          </a:p>
        </p:txBody>
      </p:sp>
      <p:sp>
        <p:nvSpPr>
          <p:cNvPr id="5" name="Footer Placeholder 4"/>
          <p:cNvSpPr>
            <a:spLocks noGrp="1"/>
          </p:cNvSpPr>
          <p:nvPr>
            <p:ph type="ftr" sz="quarter" idx="11"/>
          </p:nvPr>
        </p:nvSpPr>
        <p:spPr/>
        <p:txBody>
          <a:bodyPr/>
          <a:lstStyle>
            <a:lvl1pPr defTabSz="914400"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defTabSz="914400" eaLnBrk="0" hangingPunct="0">
              <a:defRPr/>
            </a:lvl1pPr>
          </a:lstStyle>
          <a:p>
            <a:fld id="{0F775461-EC40-42A0-AB16-DAFDA42589F0}" type="slidenum">
              <a:rPr lang="en-US" altLang="en-US"/>
              <a:pPr/>
              <a:t>‹#›</a:t>
            </a:fld>
            <a:endParaRPr lang="en-US" altLang="en-US"/>
          </a:p>
        </p:txBody>
      </p:sp>
    </p:spTree>
    <p:extLst>
      <p:ext uri="{BB962C8B-B14F-4D97-AF65-F5344CB8AC3E}">
        <p14:creationId xmlns:p14="http://schemas.microsoft.com/office/powerpoint/2010/main" val="312491040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hangingPunct="0">
              <a:defRPr/>
            </a:lvl1pPr>
          </a:lstStyle>
          <a:p>
            <a:fld id="{B20E2965-C882-40F6-B32F-EAC3B5B6B860}" type="datetimeFigureOut">
              <a:rPr lang="en-US" altLang="en-US"/>
              <a:pPr/>
              <a:t>4/5/2017</a:t>
            </a:fld>
            <a:endParaRPr lang="en-US" altLang="en-US"/>
          </a:p>
        </p:txBody>
      </p:sp>
      <p:sp>
        <p:nvSpPr>
          <p:cNvPr id="5" name="Footer Placeholder 4"/>
          <p:cNvSpPr>
            <a:spLocks noGrp="1"/>
          </p:cNvSpPr>
          <p:nvPr>
            <p:ph type="ftr" sz="quarter" idx="11"/>
          </p:nvPr>
        </p:nvSpPr>
        <p:spPr/>
        <p:txBody>
          <a:bodyPr/>
          <a:lstStyle>
            <a:lvl1pPr defTabSz="914400"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defTabSz="914400" eaLnBrk="0" hangingPunct="0">
              <a:defRPr/>
            </a:lvl1pPr>
          </a:lstStyle>
          <a:p>
            <a:fld id="{7CBA69C2-1DC1-442C-BEDA-B49B0E978425}" type="slidenum">
              <a:rPr lang="en-US" altLang="en-US"/>
              <a:pPr/>
              <a:t>‹#›</a:t>
            </a:fld>
            <a:endParaRPr lang="en-US" altLang="en-US"/>
          </a:p>
        </p:txBody>
      </p:sp>
    </p:spTree>
    <p:extLst>
      <p:ext uri="{BB962C8B-B14F-4D97-AF65-F5344CB8AC3E}">
        <p14:creationId xmlns:p14="http://schemas.microsoft.com/office/powerpoint/2010/main" val="1259044355"/>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defTabSz="914400" eaLnBrk="0" hangingPunct="0">
              <a:defRPr/>
            </a:lvl1pPr>
          </a:lstStyle>
          <a:p>
            <a:fld id="{4004EA09-0B0C-4370-B275-7FA28FC333FC}" type="datetimeFigureOut">
              <a:rPr lang="en-US" altLang="en-US"/>
              <a:pPr/>
              <a:t>4/5/2017</a:t>
            </a:fld>
            <a:endParaRPr lang="en-US" altLang="en-US"/>
          </a:p>
        </p:txBody>
      </p:sp>
      <p:sp>
        <p:nvSpPr>
          <p:cNvPr id="5" name="Footer Placeholder 4"/>
          <p:cNvSpPr>
            <a:spLocks noGrp="1"/>
          </p:cNvSpPr>
          <p:nvPr>
            <p:ph type="ftr" sz="quarter" idx="11"/>
          </p:nvPr>
        </p:nvSpPr>
        <p:spPr/>
        <p:txBody>
          <a:bodyPr/>
          <a:lstStyle>
            <a:lvl1pPr defTabSz="914400"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defTabSz="914400" eaLnBrk="0" hangingPunct="0">
              <a:defRPr/>
            </a:lvl1pPr>
          </a:lstStyle>
          <a:p>
            <a:fld id="{24FFA02A-F4E3-4332-9908-B33B44632701}" type="slidenum">
              <a:rPr lang="en-US" altLang="en-US"/>
              <a:pPr/>
              <a:t>‹#›</a:t>
            </a:fld>
            <a:endParaRPr lang="en-US" altLang="en-US"/>
          </a:p>
        </p:txBody>
      </p:sp>
    </p:spTree>
    <p:extLst>
      <p:ext uri="{BB962C8B-B14F-4D97-AF65-F5344CB8AC3E}">
        <p14:creationId xmlns:p14="http://schemas.microsoft.com/office/powerpoint/2010/main" val="414470666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fld id="{EC9272F1-8150-4467-BFAA-E69DD44A3BBF}" type="datetimeFigureOut">
              <a:rPr lang="en-US" altLang="en-US"/>
              <a:pPr/>
              <a:t>4/5/2017</a:t>
            </a:fld>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FDEEC54F-820B-46E0-AA74-2D5864429202}" type="slidenum">
              <a:rPr lang="en-US" altLang="en-US"/>
              <a:pPr/>
              <a:t>‹#›</a:t>
            </a:fld>
            <a:endParaRPr lang="en-US" altLang="en-US"/>
          </a:p>
        </p:txBody>
      </p:sp>
    </p:spTree>
    <p:extLst>
      <p:ext uri="{BB962C8B-B14F-4D97-AF65-F5344CB8AC3E}">
        <p14:creationId xmlns:p14="http://schemas.microsoft.com/office/powerpoint/2010/main" val="2562267973"/>
      </p:ext>
    </p:extLst>
  </p:cSld>
  <p:clrMapOvr>
    <a:masterClrMapping/>
  </p:clrMapOvr>
  <p:transition spd="med">
    <p:randomBar dir="vert"/>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defTabSz="914400" eaLnBrk="0" hangingPunct="0">
              <a:defRPr/>
            </a:lvl1pPr>
          </a:lstStyle>
          <a:p>
            <a:fld id="{EEB7A555-91B3-4FDC-9BE7-01FD2CF38E50}" type="datetimeFigureOut">
              <a:rPr lang="en-US" altLang="en-US"/>
              <a:pPr/>
              <a:t>4/5/2017</a:t>
            </a:fld>
            <a:endParaRPr lang="en-US" altLang="en-US"/>
          </a:p>
        </p:txBody>
      </p:sp>
      <p:sp>
        <p:nvSpPr>
          <p:cNvPr id="6" name="Footer Placeholder 5"/>
          <p:cNvSpPr>
            <a:spLocks noGrp="1"/>
          </p:cNvSpPr>
          <p:nvPr>
            <p:ph type="ftr" sz="quarter" idx="11"/>
          </p:nvPr>
        </p:nvSpPr>
        <p:spPr/>
        <p:txBody>
          <a:bodyPr/>
          <a:lstStyle>
            <a:lvl1pPr defTabSz="914400" eaLnBrk="0" hangingPunct="0">
              <a:defRPr/>
            </a:lvl1pPr>
          </a:lstStyle>
          <a:p>
            <a:endParaRPr lang="en-US" altLang="en-US"/>
          </a:p>
        </p:txBody>
      </p:sp>
      <p:sp>
        <p:nvSpPr>
          <p:cNvPr id="7" name="Slide Number Placeholder 6"/>
          <p:cNvSpPr>
            <a:spLocks noGrp="1"/>
          </p:cNvSpPr>
          <p:nvPr>
            <p:ph type="sldNum" sz="quarter" idx="12"/>
          </p:nvPr>
        </p:nvSpPr>
        <p:spPr/>
        <p:txBody>
          <a:bodyPr/>
          <a:lstStyle>
            <a:lvl1pPr defTabSz="914400" eaLnBrk="0" hangingPunct="0">
              <a:defRPr/>
            </a:lvl1pPr>
          </a:lstStyle>
          <a:p>
            <a:fld id="{1CD8063F-A6A6-4067-9E32-7C4719E98F76}" type="slidenum">
              <a:rPr lang="en-US" altLang="en-US"/>
              <a:pPr/>
              <a:t>‹#›</a:t>
            </a:fld>
            <a:endParaRPr lang="en-US" altLang="en-US"/>
          </a:p>
        </p:txBody>
      </p:sp>
    </p:spTree>
    <p:extLst>
      <p:ext uri="{BB962C8B-B14F-4D97-AF65-F5344CB8AC3E}">
        <p14:creationId xmlns:p14="http://schemas.microsoft.com/office/powerpoint/2010/main" val="275705470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defTabSz="914400" eaLnBrk="0" hangingPunct="0">
              <a:defRPr/>
            </a:lvl1pPr>
          </a:lstStyle>
          <a:p>
            <a:fld id="{1CACF185-6F28-47ED-8246-927EBFDD260A}" type="datetimeFigureOut">
              <a:rPr lang="en-US" altLang="en-US"/>
              <a:pPr/>
              <a:t>4/5/2017</a:t>
            </a:fld>
            <a:endParaRPr lang="en-US" altLang="en-US"/>
          </a:p>
        </p:txBody>
      </p:sp>
      <p:sp>
        <p:nvSpPr>
          <p:cNvPr id="8" name="Footer Placeholder 7"/>
          <p:cNvSpPr>
            <a:spLocks noGrp="1"/>
          </p:cNvSpPr>
          <p:nvPr>
            <p:ph type="ftr" sz="quarter" idx="11"/>
          </p:nvPr>
        </p:nvSpPr>
        <p:spPr/>
        <p:txBody>
          <a:bodyPr/>
          <a:lstStyle>
            <a:lvl1pPr defTabSz="914400" eaLnBrk="0" hangingPunct="0">
              <a:defRPr/>
            </a:lvl1pPr>
          </a:lstStyle>
          <a:p>
            <a:endParaRPr lang="en-US" altLang="en-US"/>
          </a:p>
        </p:txBody>
      </p:sp>
      <p:sp>
        <p:nvSpPr>
          <p:cNvPr id="9" name="Slide Number Placeholder 8"/>
          <p:cNvSpPr>
            <a:spLocks noGrp="1"/>
          </p:cNvSpPr>
          <p:nvPr>
            <p:ph type="sldNum" sz="quarter" idx="12"/>
          </p:nvPr>
        </p:nvSpPr>
        <p:spPr/>
        <p:txBody>
          <a:bodyPr/>
          <a:lstStyle>
            <a:lvl1pPr defTabSz="914400" eaLnBrk="0" hangingPunct="0">
              <a:defRPr/>
            </a:lvl1pPr>
          </a:lstStyle>
          <a:p>
            <a:fld id="{04D5621E-0C65-4B40-B277-68E218B0F818}" type="slidenum">
              <a:rPr lang="en-US" altLang="en-US"/>
              <a:pPr/>
              <a:t>‹#›</a:t>
            </a:fld>
            <a:endParaRPr lang="en-US" altLang="en-US"/>
          </a:p>
        </p:txBody>
      </p:sp>
    </p:spTree>
    <p:extLst>
      <p:ext uri="{BB962C8B-B14F-4D97-AF65-F5344CB8AC3E}">
        <p14:creationId xmlns:p14="http://schemas.microsoft.com/office/powerpoint/2010/main" val="282834936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defTabSz="914400" eaLnBrk="0" hangingPunct="0">
              <a:defRPr/>
            </a:lvl1pPr>
          </a:lstStyle>
          <a:p>
            <a:fld id="{0E4DA0E9-31A0-49B1-BA49-C0B163432318}" type="datetimeFigureOut">
              <a:rPr lang="en-US" altLang="en-US"/>
              <a:pPr/>
              <a:t>4/5/2017</a:t>
            </a:fld>
            <a:endParaRPr lang="en-US" altLang="en-US"/>
          </a:p>
        </p:txBody>
      </p:sp>
      <p:sp>
        <p:nvSpPr>
          <p:cNvPr id="4" name="Footer Placeholder 3"/>
          <p:cNvSpPr>
            <a:spLocks noGrp="1"/>
          </p:cNvSpPr>
          <p:nvPr>
            <p:ph type="ftr" sz="quarter" idx="11"/>
          </p:nvPr>
        </p:nvSpPr>
        <p:spPr/>
        <p:txBody>
          <a:bodyPr/>
          <a:lstStyle>
            <a:lvl1pPr defTabSz="914400" eaLnBrk="0" hangingPunct="0">
              <a:defRPr/>
            </a:lvl1pPr>
          </a:lstStyle>
          <a:p>
            <a:endParaRPr lang="en-US" altLang="en-US"/>
          </a:p>
        </p:txBody>
      </p:sp>
      <p:sp>
        <p:nvSpPr>
          <p:cNvPr id="5" name="Slide Number Placeholder 4"/>
          <p:cNvSpPr>
            <a:spLocks noGrp="1"/>
          </p:cNvSpPr>
          <p:nvPr>
            <p:ph type="sldNum" sz="quarter" idx="12"/>
          </p:nvPr>
        </p:nvSpPr>
        <p:spPr/>
        <p:txBody>
          <a:bodyPr/>
          <a:lstStyle>
            <a:lvl1pPr defTabSz="914400" eaLnBrk="0" hangingPunct="0">
              <a:defRPr/>
            </a:lvl1pPr>
          </a:lstStyle>
          <a:p>
            <a:fld id="{A5A5E7F5-883C-43B0-A4DC-E5076D8608AA}" type="slidenum">
              <a:rPr lang="en-US" altLang="en-US"/>
              <a:pPr/>
              <a:t>‹#›</a:t>
            </a:fld>
            <a:endParaRPr lang="en-US" altLang="en-US"/>
          </a:p>
        </p:txBody>
      </p:sp>
    </p:spTree>
    <p:extLst>
      <p:ext uri="{BB962C8B-B14F-4D97-AF65-F5344CB8AC3E}">
        <p14:creationId xmlns:p14="http://schemas.microsoft.com/office/powerpoint/2010/main" val="343752975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defTabSz="914400" eaLnBrk="0" hangingPunct="0">
              <a:defRPr/>
            </a:lvl1pPr>
          </a:lstStyle>
          <a:p>
            <a:fld id="{32D86664-F2A9-4704-82A0-F90BDE0F725A}" type="datetimeFigureOut">
              <a:rPr lang="en-US" altLang="en-US"/>
              <a:pPr/>
              <a:t>4/5/2017</a:t>
            </a:fld>
            <a:endParaRPr lang="en-US" altLang="en-US"/>
          </a:p>
        </p:txBody>
      </p:sp>
      <p:sp>
        <p:nvSpPr>
          <p:cNvPr id="3" name="Footer Placeholder 2"/>
          <p:cNvSpPr>
            <a:spLocks noGrp="1"/>
          </p:cNvSpPr>
          <p:nvPr>
            <p:ph type="ftr" sz="quarter" idx="11"/>
          </p:nvPr>
        </p:nvSpPr>
        <p:spPr/>
        <p:txBody>
          <a:bodyPr/>
          <a:lstStyle>
            <a:lvl1pPr defTabSz="914400" eaLnBrk="0" hangingPunct="0">
              <a:defRPr/>
            </a:lvl1pPr>
          </a:lstStyle>
          <a:p>
            <a:endParaRPr lang="en-US" altLang="en-US"/>
          </a:p>
        </p:txBody>
      </p:sp>
      <p:sp>
        <p:nvSpPr>
          <p:cNvPr id="4" name="Slide Number Placeholder 3"/>
          <p:cNvSpPr>
            <a:spLocks noGrp="1"/>
          </p:cNvSpPr>
          <p:nvPr>
            <p:ph type="sldNum" sz="quarter" idx="12"/>
          </p:nvPr>
        </p:nvSpPr>
        <p:spPr/>
        <p:txBody>
          <a:bodyPr/>
          <a:lstStyle>
            <a:lvl1pPr defTabSz="914400" eaLnBrk="0" hangingPunct="0">
              <a:defRPr/>
            </a:lvl1pPr>
          </a:lstStyle>
          <a:p>
            <a:fld id="{E060AF57-CE4D-411B-BF45-9FAC1181B247}" type="slidenum">
              <a:rPr lang="en-US" altLang="en-US"/>
              <a:pPr/>
              <a:t>‹#›</a:t>
            </a:fld>
            <a:endParaRPr lang="en-US" altLang="en-US"/>
          </a:p>
        </p:txBody>
      </p:sp>
    </p:spTree>
    <p:extLst>
      <p:ext uri="{BB962C8B-B14F-4D97-AF65-F5344CB8AC3E}">
        <p14:creationId xmlns:p14="http://schemas.microsoft.com/office/powerpoint/2010/main" val="224011638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eaLnBrk="0" hangingPunct="0">
              <a:defRPr/>
            </a:lvl1pPr>
          </a:lstStyle>
          <a:p>
            <a:fld id="{AFFA9B32-0D21-4357-A166-55E74AFC6865}" type="datetimeFigureOut">
              <a:rPr lang="en-US" altLang="en-US"/>
              <a:pPr/>
              <a:t>4/5/2017</a:t>
            </a:fld>
            <a:endParaRPr lang="en-US" altLang="en-US"/>
          </a:p>
        </p:txBody>
      </p:sp>
      <p:sp>
        <p:nvSpPr>
          <p:cNvPr id="6" name="Footer Placeholder 5"/>
          <p:cNvSpPr>
            <a:spLocks noGrp="1"/>
          </p:cNvSpPr>
          <p:nvPr>
            <p:ph type="ftr" sz="quarter" idx="11"/>
          </p:nvPr>
        </p:nvSpPr>
        <p:spPr/>
        <p:txBody>
          <a:bodyPr/>
          <a:lstStyle>
            <a:lvl1pPr defTabSz="914400" eaLnBrk="0" hangingPunct="0">
              <a:defRPr/>
            </a:lvl1pPr>
          </a:lstStyle>
          <a:p>
            <a:endParaRPr lang="en-US" altLang="en-US"/>
          </a:p>
        </p:txBody>
      </p:sp>
      <p:sp>
        <p:nvSpPr>
          <p:cNvPr id="7" name="Slide Number Placeholder 6"/>
          <p:cNvSpPr>
            <a:spLocks noGrp="1"/>
          </p:cNvSpPr>
          <p:nvPr>
            <p:ph type="sldNum" sz="quarter" idx="12"/>
          </p:nvPr>
        </p:nvSpPr>
        <p:spPr/>
        <p:txBody>
          <a:bodyPr/>
          <a:lstStyle>
            <a:lvl1pPr defTabSz="914400" eaLnBrk="0" hangingPunct="0">
              <a:defRPr/>
            </a:lvl1pPr>
          </a:lstStyle>
          <a:p>
            <a:fld id="{1058176E-33CE-4DC5-B620-C646BC49EAA6}" type="slidenum">
              <a:rPr lang="en-US" altLang="en-US"/>
              <a:pPr/>
              <a:t>‹#›</a:t>
            </a:fld>
            <a:endParaRPr lang="en-US" altLang="en-US"/>
          </a:p>
        </p:txBody>
      </p:sp>
    </p:spTree>
    <p:extLst>
      <p:ext uri="{BB962C8B-B14F-4D97-AF65-F5344CB8AC3E}">
        <p14:creationId xmlns:p14="http://schemas.microsoft.com/office/powerpoint/2010/main" val="48227004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defTabSz="914400" eaLnBrk="0" hangingPunct="0">
              <a:defRPr/>
            </a:lvl1pPr>
          </a:lstStyle>
          <a:p>
            <a:fld id="{FCAFD77C-CCBB-4506-BBAE-9CC9094CF291}" type="datetimeFigureOut">
              <a:rPr lang="en-US" altLang="en-US"/>
              <a:pPr/>
              <a:t>4/5/2017</a:t>
            </a:fld>
            <a:endParaRPr lang="en-US" altLang="en-US"/>
          </a:p>
        </p:txBody>
      </p:sp>
      <p:sp>
        <p:nvSpPr>
          <p:cNvPr id="6" name="Footer Placeholder 5"/>
          <p:cNvSpPr>
            <a:spLocks noGrp="1"/>
          </p:cNvSpPr>
          <p:nvPr>
            <p:ph type="ftr" sz="quarter" idx="11"/>
          </p:nvPr>
        </p:nvSpPr>
        <p:spPr/>
        <p:txBody>
          <a:bodyPr/>
          <a:lstStyle>
            <a:lvl1pPr defTabSz="914400" eaLnBrk="0" hangingPunct="0">
              <a:defRPr/>
            </a:lvl1pPr>
          </a:lstStyle>
          <a:p>
            <a:endParaRPr lang="en-US" altLang="en-US"/>
          </a:p>
        </p:txBody>
      </p:sp>
      <p:sp>
        <p:nvSpPr>
          <p:cNvPr id="7" name="Slide Number Placeholder 6"/>
          <p:cNvSpPr>
            <a:spLocks noGrp="1"/>
          </p:cNvSpPr>
          <p:nvPr>
            <p:ph type="sldNum" sz="quarter" idx="12"/>
          </p:nvPr>
        </p:nvSpPr>
        <p:spPr/>
        <p:txBody>
          <a:bodyPr/>
          <a:lstStyle>
            <a:lvl1pPr defTabSz="914400" eaLnBrk="0" hangingPunct="0">
              <a:defRPr/>
            </a:lvl1pPr>
          </a:lstStyle>
          <a:p>
            <a:fld id="{0332534A-81B3-4DE2-81A1-32BF822DBBA9}" type="slidenum">
              <a:rPr lang="en-US" altLang="en-US"/>
              <a:pPr/>
              <a:t>‹#›</a:t>
            </a:fld>
            <a:endParaRPr lang="en-US" altLang="en-US"/>
          </a:p>
        </p:txBody>
      </p:sp>
    </p:spTree>
    <p:extLst>
      <p:ext uri="{BB962C8B-B14F-4D97-AF65-F5344CB8AC3E}">
        <p14:creationId xmlns:p14="http://schemas.microsoft.com/office/powerpoint/2010/main" val="395134869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hangingPunct="0">
              <a:defRPr/>
            </a:lvl1pPr>
          </a:lstStyle>
          <a:p>
            <a:fld id="{1C0F7E90-0533-4B76-8B57-05B722888736}" type="datetimeFigureOut">
              <a:rPr lang="en-US" altLang="en-US"/>
              <a:pPr/>
              <a:t>4/5/2017</a:t>
            </a:fld>
            <a:endParaRPr lang="en-US" altLang="en-US"/>
          </a:p>
        </p:txBody>
      </p:sp>
      <p:sp>
        <p:nvSpPr>
          <p:cNvPr id="5" name="Footer Placeholder 4"/>
          <p:cNvSpPr>
            <a:spLocks noGrp="1"/>
          </p:cNvSpPr>
          <p:nvPr>
            <p:ph type="ftr" sz="quarter" idx="11"/>
          </p:nvPr>
        </p:nvSpPr>
        <p:spPr/>
        <p:txBody>
          <a:bodyPr/>
          <a:lstStyle>
            <a:lvl1pPr defTabSz="914400"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defTabSz="914400" eaLnBrk="0" hangingPunct="0">
              <a:defRPr/>
            </a:lvl1pPr>
          </a:lstStyle>
          <a:p>
            <a:fld id="{A59522F1-73E0-4AD5-9CA6-978A5EB957DE}" type="slidenum">
              <a:rPr lang="en-US" altLang="en-US"/>
              <a:pPr/>
              <a:t>‹#›</a:t>
            </a:fld>
            <a:endParaRPr lang="en-US" altLang="en-US"/>
          </a:p>
        </p:txBody>
      </p:sp>
    </p:spTree>
    <p:extLst>
      <p:ext uri="{BB962C8B-B14F-4D97-AF65-F5344CB8AC3E}">
        <p14:creationId xmlns:p14="http://schemas.microsoft.com/office/powerpoint/2010/main" val="158763829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defTabSz="914400" eaLnBrk="0" hangingPunct="0">
              <a:defRPr/>
            </a:lvl1pPr>
          </a:lstStyle>
          <a:p>
            <a:fld id="{2B37236D-20D3-4616-BA72-31AA16B3A387}" type="datetimeFigureOut">
              <a:rPr lang="en-US" altLang="en-US"/>
              <a:pPr/>
              <a:t>4/5/2017</a:t>
            </a:fld>
            <a:endParaRPr lang="en-US" altLang="en-US"/>
          </a:p>
        </p:txBody>
      </p:sp>
      <p:sp>
        <p:nvSpPr>
          <p:cNvPr id="5" name="Footer Placeholder 4"/>
          <p:cNvSpPr>
            <a:spLocks noGrp="1"/>
          </p:cNvSpPr>
          <p:nvPr>
            <p:ph type="ftr" sz="quarter" idx="11"/>
          </p:nvPr>
        </p:nvSpPr>
        <p:spPr/>
        <p:txBody>
          <a:bodyPr/>
          <a:lstStyle>
            <a:lvl1pPr defTabSz="914400"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defTabSz="914400" eaLnBrk="0" hangingPunct="0">
              <a:defRPr/>
            </a:lvl1pPr>
          </a:lstStyle>
          <a:p>
            <a:fld id="{E19365B3-6A93-40D1-860C-4DA73A9E4EFD}" type="slidenum">
              <a:rPr lang="en-US" altLang="en-US"/>
              <a:pPr/>
              <a:t>‹#›</a:t>
            </a:fld>
            <a:endParaRPr lang="en-US" altLang="en-US"/>
          </a:p>
        </p:txBody>
      </p:sp>
    </p:spTree>
    <p:extLst>
      <p:ext uri="{BB962C8B-B14F-4D97-AF65-F5344CB8AC3E}">
        <p14:creationId xmlns:p14="http://schemas.microsoft.com/office/powerpoint/2010/main" val="386930726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7152677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6" name="Rectangle 13"/>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lvl1pPr>
          </a:lstStyle>
          <a:p>
            <a:pPr>
              <a:defRPr/>
            </a:pPr>
            <a:fld id="{A4E4D42E-CC55-794B-A440-C9F0D31995AB}" type="slidenum">
              <a:rPr lang="zh-CN" altLang="en-US"/>
              <a:pPr>
                <a:defRPr/>
              </a:pPr>
              <a:t>‹#›</a:t>
            </a:fld>
            <a:endParaRPr lang="en-US" altLang="zh-CN"/>
          </a:p>
        </p:txBody>
      </p:sp>
    </p:spTree>
    <p:extLst>
      <p:ext uri="{BB962C8B-B14F-4D97-AF65-F5344CB8AC3E}">
        <p14:creationId xmlns:p14="http://schemas.microsoft.com/office/powerpoint/2010/main" val="328627041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fld id="{49785692-D25D-4D89-A076-5E6775051BBE}" type="datetimeFigureOut">
              <a:rPr lang="en-US" altLang="en-US"/>
              <a:pPr/>
              <a:t>4/5/2017</a:t>
            </a:fld>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59901527-9477-4927-BD43-143628AD1ADC}" type="slidenum">
              <a:rPr lang="en-US" altLang="en-US"/>
              <a:pPr/>
              <a:t>‹#›</a:t>
            </a:fld>
            <a:endParaRPr lang="en-US" altLang="en-US"/>
          </a:p>
        </p:txBody>
      </p:sp>
    </p:spTree>
    <p:extLst>
      <p:ext uri="{BB962C8B-B14F-4D97-AF65-F5344CB8AC3E}">
        <p14:creationId xmlns:p14="http://schemas.microsoft.com/office/powerpoint/2010/main" val="568899948"/>
      </p:ext>
    </p:extLst>
  </p:cSld>
  <p:clrMapOvr>
    <a:masterClrMapping/>
  </p:clrMapOvr>
  <p:transition spd="med">
    <p:randomBar dir="vert"/>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Arial" charset="0"/>
                <a:ea typeface="ＭＳ Ｐゴシック" charset="0"/>
              </a:endParaRPr>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Arial" charset="0"/>
                <a:ea typeface="ＭＳ Ｐゴシック" charset="0"/>
              </a:endParaRPr>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Arial" charset="0"/>
                <a:ea typeface="ＭＳ Ｐゴシック" charset="0"/>
              </a:endParaRPr>
            </a:p>
          </p:txBody>
        </p:sp>
      </p:grpSp>
      <p:sp>
        <p:nvSpPr>
          <p:cNvPr id="9729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t>Click to edit Master title style</a:t>
            </a:r>
          </a:p>
        </p:txBody>
      </p:sp>
      <p:sp>
        <p:nvSpPr>
          <p:cNvPr id="9729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12" name="Rectangle 12"/>
          <p:cNvSpPr>
            <a:spLocks noGrp="1" noChangeArrowheads="1"/>
          </p:cNvSpPr>
          <p:nvPr>
            <p:ph type="dt" sz="quarter" idx="10"/>
          </p:nvPr>
        </p:nvSpPr>
        <p:spPr/>
        <p:txBody>
          <a:bodyPr/>
          <a:lstStyle>
            <a:lvl1pPr>
              <a:defRPr>
                <a:ea typeface="+mn-ea"/>
                <a:cs typeface="+mn-cs"/>
              </a:defRPr>
            </a:lvl1pPr>
          </a:lstStyle>
          <a:p>
            <a:pPr>
              <a:defRPr/>
            </a:pPr>
            <a:endParaRPr lang="en-US"/>
          </a:p>
        </p:txBody>
      </p:sp>
      <p:sp>
        <p:nvSpPr>
          <p:cNvPr id="13" name="Rectangle 13"/>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14" name="Rectangle 14"/>
          <p:cNvSpPr>
            <a:spLocks noGrp="1" noChangeArrowheads="1"/>
          </p:cNvSpPr>
          <p:nvPr>
            <p:ph type="sldNum" sz="quarter" idx="12"/>
          </p:nvPr>
        </p:nvSpPr>
        <p:spPr/>
        <p:txBody>
          <a:bodyPr/>
          <a:lstStyle>
            <a:lvl1pPr>
              <a:defRPr/>
            </a:lvl1pPr>
          </a:lstStyle>
          <a:p>
            <a:pPr>
              <a:defRPr/>
            </a:pPr>
            <a:fld id="{5D3E3346-41AB-DD4A-B5A7-DAC4A7335FED}" type="slidenum">
              <a:rPr lang="zh-CN" altLang="en-US"/>
              <a:pPr>
                <a:defRPr/>
              </a:pPr>
              <a:t>‹#›</a:t>
            </a:fld>
            <a:endParaRPr lang="en-US" altLang="zh-CN"/>
          </a:p>
        </p:txBody>
      </p:sp>
    </p:spTree>
    <p:extLst>
      <p:ext uri="{BB962C8B-B14F-4D97-AF65-F5344CB8AC3E}">
        <p14:creationId xmlns:p14="http://schemas.microsoft.com/office/powerpoint/2010/main" val="360365906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785273546"/>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D6AC940-F078-AC49-B499-83625FBBD252}" type="slidenum">
              <a:rPr lang="zh-CN" altLang="en-US"/>
              <a:pPr>
                <a:defRPr/>
              </a:pPr>
              <a:t>‹#›</a:t>
            </a:fld>
            <a:endParaRPr lang="en-US" altLang="zh-CN"/>
          </a:p>
        </p:txBody>
      </p:sp>
    </p:spTree>
    <p:extLst>
      <p:ext uri="{BB962C8B-B14F-4D97-AF65-F5344CB8AC3E}">
        <p14:creationId xmlns:p14="http://schemas.microsoft.com/office/powerpoint/2010/main" val="302332221"/>
      </p:ext>
    </p:extLst>
  </p:cSld>
  <p:clrMapOvr>
    <a:masterClrMapping/>
  </p:clrMapOvr>
  <p:transition spd="med">
    <p:randomBar dir="vert"/>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66167F-490F-4F40-AF29-6629A555F5DE}" type="slidenum">
              <a:rPr lang="zh-CN" altLang="en-US"/>
              <a:pPr>
                <a:defRPr/>
              </a:pPr>
              <a:t>‹#›</a:t>
            </a:fld>
            <a:endParaRPr lang="en-US" altLang="zh-CN"/>
          </a:p>
        </p:txBody>
      </p:sp>
    </p:spTree>
    <p:extLst>
      <p:ext uri="{BB962C8B-B14F-4D97-AF65-F5344CB8AC3E}">
        <p14:creationId xmlns:p14="http://schemas.microsoft.com/office/powerpoint/2010/main" val="3430560037"/>
      </p:ext>
    </p:extLst>
  </p:cSld>
  <p:clrMapOvr>
    <a:masterClrMapping/>
  </p:clrMapOvr>
  <p:transition spd="med">
    <p:randomBar dir="vert"/>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2CB4279-5D07-884C-8749-3D700631EEB2}" type="slidenum">
              <a:rPr lang="zh-CN" altLang="en-US"/>
              <a:pPr>
                <a:defRPr/>
              </a:pPr>
              <a:t>‹#›</a:t>
            </a:fld>
            <a:endParaRPr lang="en-US" altLang="zh-CN"/>
          </a:p>
        </p:txBody>
      </p:sp>
    </p:spTree>
    <p:extLst>
      <p:ext uri="{BB962C8B-B14F-4D97-AF65-F5344CB8AC3E}">
        <p14:creationId xmlns:p14="http://schemas.microsoft.com/office/powerpoint/2010/main" val="3158552017"/>
      </p:ext>
    </p:extLst>
  </p:cSld>
  <p:clrMapOvr>
    <a:masterClrMapping/>
  </p:clrMapOvr>
  <p:transition spd="med">
    <p:randomBar dir="vert"/>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30B2055-2966-E340-B83D-F79D7ED67F0A}" type="slidenum">
              <a:rPr lang="zh-CN" altLang="en-US"/>
              <a:pPr>
                <a:defRPr/>
              </a:pPr>
              <a:t>‹#›</a:t>
            </a:fld>
            <a:endParaRPr lang="en-US" altLang="zh-CN"/>
          </a:p>
        </p:txBody>
      </p:sp>
    </p:spTree>
    <p:extLst>
      <p:ext uri="{BB962C8B-B14F-4D97-AF65-F5344CB8AC3E}">
        <p14:creationId xmlns:p14="http://schemas.microsoft.com/office/powerpoint/2010/main" val="3780532581"/>
      </p:ext>
    </p:extLst>
  </p:cSld>
  <p:clrMapOvr>
    <a:masterClrMapping/>
  </p:clrMapOvr>
  <p:transition spd="med">
    <p:randomBar dir="vert"/>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16400BB-813A-DE4D-BB55-4EDD094F9AB7}" type="slidenum">
              <a:rPr lang="zh-CN" altLang="en-US"/>
              <a:pPr>
                <a:defRPr/>
              </a:pPr>
              <a:t>‹#›</a:t>
            </a:fld>
            <a:endParaRPr lang="en-US" altLang="zh-CN"/>
          </a:p>
        </p:txBody>
      </p:sp>
    </p:spTree>
    <p:extLst>
      <p:ext uri="{BB962C8B-B14F-4D97-AF65-F5344CB8AC3E}">
        <p14:creationId xmlns:p14="http://schemas.microsoft.com/office/powerpoint/2010/main" val="86922018"/>
      </p:ext>
    </p:extLst>
  </p:cSld>
  <p:clrMapOvr>
    <a:masterClrMapping/>
  </p:clrMapOvr>
  <p:transition spd="med">
    <p:randomBar dir="vert"/>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19D9FA7-953F-3748-9DF7-24C8A6621A42}" type="slidenum">
              <a:rPr lang="zh-CN" altLang="en-US"/>
              <a:pPr>
                <a:defRPr/>
              </a:pPr>
              <a:t>‹#›</a:t>
            </a:fld>
            <a:endParaRPr lang="en-US" altLang="zh-CN"/>
          </a:p>
        </p:txBody>
      </p:sp>
    </p:spTree>
    <p:extLst>
      <p:ext uri="{BB962C8B-B14F-4D97-AF65-F5344CB8AC3E}">
        <p14:creationId xmlns:p14="http://schemas.microsoft.com/office/powerpoint/2010/main" val="2539312551"/>
      </p:ext>
    </p:extLst>
  </p:cSld>
  <p:clrMapOvr>
    <a:masterClrMapping/>
  </p:clrMapOvr>
  <p:transition spd="med">
    <p:randomBar dir="vert"/>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3D2CC943-867C-0A48-B017-A873FE7B1988}" type="slidenum">
              <a:rPr lang="zh-CN" altLang="en-US"/>
              <a:pPr>
                <a:defRPr/>
              </a:pPr>
              <a:t>‹#›</a:t>
            </a:fld>
            <a:endParaRPr lang="en-US" altLang="zh-CN"/>
          </a:p>
        </p:txBody>
      </p:sp>
    </p:spTree>
    <p:extLst>
      <p:ext uri="{BB962C8B-B14F-4D97-AF65-F5344CB8AC3E}">
        <p14:creationId xmlns:p14="http://schemas.microsoft.com/office/powerpoint/2010/main" val="1712565698"/>
      </p:ext>
    </p:extLst>
  </p:cSld>
  <p:clrMapOvr>
    <a:masterClrMapping/>
  </p:clrMapOvr>
  <p:transitio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045C56-DFDB-C04F-8D4A-03178F64E5DE}" type="slidenum">
              <a:rPr lang="zh-CN" altLang="en-US"/>
              <a:pPr>
                <a:defRPr/>
              </a:pPr>
              <a:t>‹#›</a:t>
            </a:fld>
            <a:endParaRPr lang="en-US" altLang="zh-CN"/>
          </a:p>
        </p:txBody>
      </p:sp>
    </p:spTree>
    <p:extLst>
      <p:ext uri="{BB962C8B-B14F-4D97-AF65-F5344CB8AC3E}">
        <p14:creationId xmlns:p14="http://schemas.microsoft.com/office/powerpoint/2010/main" val="3640328312"/>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fld id="{749B33F5-0A95-4E47-8B15-4E9A70DE106C}" type="datetimeFigureOut">
              <a:rPr lang="en-US" altLang="en-US"/>
              <a:pPr/>
              <a:t>4/5/2017</a:t>
            </a:fld>
            <a:endParaRPr lang="en-US" altLang="en-US"/>
          </a:p>
        </p:txBody>
      </p:sp>
      <p:sp>
        <p:nvSpPr>
          <p:cNvPr id="8" name="Rectangle 1029"/>
          <p:cNvSpPr>
            <a:spLocks noGrp="1" noChangeArrowheads="1"/>
          </p:cNvSpPr>
          <p:nvPr>
            <p:ph type="ftr" sz="quarter" idx="11"/>
          </p:nvPr>
        </p:nvSpPr>
        <p:spPr>
          <a:ln/>
        </p:spPr>
        <p:txBody>
          <a:bodyPr/>
          <a:lstStyle>
            <a:lvl1pPr>
              <a:defRPr/>
            </a:lvl1pPr>
          </a:lstStyle>
          <a:p>
            <a:endParaRPr lang="en-US" altLang="en-US"/>
          </a:p>
        </p:txBody>
      </p:sp>
      <p:sp>
        <p:nvSpPr>
          <p:cNvPr id="9" name="Rectangle 1030"/>
          <p:cNvSpPr>
            <a:spLocks noGrp="1" noChangeArrowheads="1"/>
          </p:cNvSpPr>
          <p:nvPr>
            <p:ph type="sldNum" sz="quarter" idx="12"/>
          </p:nvPr>
        </p:nvSpPr>
        <p:spPr>
          <a:ln/>
        </p:spPr>
        <p:txBody>
          <a:bodyPr/>
          <a:lstStyle>
            <a:lvl1pPr>
              <a:defRPr/>
            </a:lvl1pPr>
          </a:lstStyle>
          <a:p>
            <a:fld id="{4E576A58-608C-4877-94DB-DFD791273A83}" type="slidenum">
              <a:rPr lang="en-US" altLang="en-US"/>
              <a:pPr/>
              <a:t>‹#›</a:t>
            </a:fld>
            <a:endParaRPr lang="en-US" altLang="en-US"/>
          </a:p>
        </p:txBody>
      </p:sp>
    </p:spTree>
    <p:extLst>
      <p:ext uri="{BB962C8B-B14F-4D97-AF65-F5344CB8AC3E}">
        <p14:creationId xmlns:p14="http://schemas.microsoft.com/office/powerpoint/2010/main" val="3875773702"/>
      </p:ext>
    </p:extLst>
  </p:cSld>
  <p:clrMapOvr>
    <a:masterClrMapping/>
  </p:clrMapOvr>
  <p:transition spd="med">
    <p:randomBar dir="vert"/>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9DEA02E-F025-1544-9188-B5310F35C328}" type="slidenum">
              <a:rPr lang="zh-CN" altLang="en-US"/>
              <a:pPr>
                <a:defRPr/>
              </a:pPr>
              <a:t>‹#›</a:t>
            </a:fld>
            <a:endParaRPr lang="en-US" altLang="zh-CN"/>
          </a:p>
        </p:txBody>
      </p:sp>
    </p:spTree>
    <p:extLst>
      <p:ext uri="{BB962C8B-B14F-4D97-AF65-F5344CB8AC3E}">
        <p14:creationId xmlns:p14="http://schemas.microsoft.com/office/powerpoint/2010/main" val="4020225521"/>
      </p:ext>
    </p:extLst>
  </p:cSld>
  <p:clrMapOvr>
    <a:masterClrMapping/>
  </p:clrMapOvr>
  <p:transitio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9590953-7AF7-1045-AAD3-8CA6349AAF7B}" type="slidenum">
              <a:rPr lang="zh-CN" altLang="en-US"/>
              <a:pPr>
                <a:defRPr/>
              </a:pPr>
              <a:t>‹#›</a:t>
            </a:fld>
            <a:endParaRPr lang="en-US" altLang="zh-CN"/>
          </a:p>
        </p:txBody>
      </p:sp>
    </p:spTree>
    <p:extLst>
      <p:ext uri="{BB962C8B-B14F-4D97-AF65-F5344CB8AC3E}">
        <p14:creationId xmlns:p14="http://schemas.microsoft.com/office/powerpoint/2010/main" val="346040264"/>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36F357E-1EE4-0A47-9205-117521F89F10}" type="slidenum">
              <a:rPr lang="zh-CN" altLang="en-US"/>
              <a:pPr>
                <a:defRPr/>
              </a:pPr>
              <a:t>‹#›</a:t>
            </a:fld>
            <a:endParaRPr lang="en-US" altLang="zh-CN"/>
          </a:p>
        </p:txBody>
      </p:sp>
    </p:spTree>
    <p:extLst>
      <p:ext uri="{BB962C8B-B14F-4D97-AF65-F5344CB8AC3E}">
        <p14:creationId xmlns:p14="http://schemas.microsoft.com/office/powerpoint/2010/main" val="937158263"/>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685800" y="1981200"/>
            <a:ext cx="7772400" cy="4114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FEEB38-E807-FC4A-8FF6-700D02F7C814}" type="slidenum">
              <a:rPr lang="zh-CN" altLang="en-US"/>
              <a:pPr>
                <a:defRPr/>
              </a:pPr>
              <a:t>‹#›</a:t>
            </a:fld>
            <a:endParaRPr lang="en-US" altLang="zh-CN"/>
          </a:p>
        </p:txBody>
      </p:sp>
    </p:spTree>
    <p:extLst>
      <p:ext uri="{BB962C8B-B14F-4D97-AF65-F5344CB8AC3E}">
        <p14:creationId xmlns:p14="http://schemas.microsoft.com/office/powerpoint/2010/main" val="497057234"/>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E26BACED-CBA9-8E4F-ABA7-E9B198278970}" type="slidenum">
              <a:rPr lang="zh-CN" altLang="en-US"/>
              <a:pPr>
                <a:defRPr/>
              </a:pPr>
              <a:t>‹#›</a:t>
            </a:fld>
            <a:endParaRPr lang="en-US" altLang="zh-CN"/>
          </a:p>
        </p:txBody>
      </p:sp>
    </p:spTree>
    <p:extLst>
      <p:ext uri="{BB962C8B-B14F-4D97-AF65-F5344CB8AC3E}">
        <p14:creationId xmlns:p14="http://schemas.microsoft.com/office/powerpoint/2010/main" val="195956171"/>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5"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7191FC0-3E52-8B4E-A0F0-04FC814CA952}" type="slidenum">
              <a:rPr lang="zh-CN" altLang="en-US"/>
              <a:pPr>
                <a:defRPr/>
              </a:pPr>
              <a:t>‹#›</a:t>
            </a:fld>
            <a:endParaRPr lang="en-US" altLang="zh-CN"/>
          </a:p>
        </p:txBody>
      </p:sp>
    </p:spTree>
    <p:extLst>
      <p:ext uri="{BB962C8B-B14F-4D97-AF65-F5344CB8AC3E}">
        <p14:creationId xmlns:p14="http://schemas.microsoft.com/office/powerpoint/2010/main" val="203876164"/>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3" name="Rectangle 5"/>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FF3AFEE4-A9B3-CB45-9B62-ACC8AD2612F1}" type="slidenum">
              <a:rPr lang="zh-CN" altLang="en-US"/>
              <a:pPr>
                <a:defRPr/>
              </a:pPr>
              <a:t>‹#›</a:t>
            </a:fld>
            <a:endParaRPr lang="en-US" altLang="zh-CN"/>
          </a:p>
        </p:txBody>
      </p:sp>
    </p:spTree>
    <p:extLst>
      <p:ext uri="{BB962C8B-B14F-4D97-AF65-F5344CB8AC3E}">
        <p14:creationId xmlns:p14="http://schemas.microsoft.com/office/powerpoint/2010/main" val="3762749255"/>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fld id="{A82AE7F0-5DC4-4E99-BE12-E221A7D30AC6}" type="datetimeFigureOut">
              <a:rPr lang="en-US" altLang="en-US"/>
              <a:pPr/>
              <a:t>4/5/2017</a:t>
            </a:fld>
            <a:endParaRPr lang="en-US" altLang="en-US"/>
          </a:p>
        </p:txBody>
      </p:sp>
      <p:sp>
        <p:nvSpPr>
          <p:cNvPr id="4" name="Rectangle 1029"/>
          <p:cNvSpPr>
            <a:spLocks noGrp="1" noChangeArrowheads="1"/>
          </p:cNvSpPr>
          <p:nvPr>
            <p:ph type="ftr" sz="quarter" idx="11"/>
          </p:nvPr>
        </p:nvSpPr>
        <p:spPr>
          <a:ln/>
        </p:spPr>
        <p:txBody>
          <a:bodyPr/>
          <a:lstStyle>
            <a:lvl1pPr>
              <a:defRPr/>
            </a:lvl1pPr>
          </a:lstStyle>
          <a:p>
            <a:endParaRPr lang="en-US" altLang="en-US"/>
          </a:p>
        </p:txBody>
      </p:sp>
      <p:sp>
        <p:nvSpPr>
          <p:cNvPr id="5" name="Rectangle 1030"/>
          <p:cNvSpPr>
            <a:spLocks noGrp="1" noChangeArrowheads="1"/>
          </p:cNvSpPr>
          <p:nvPr>
            <p:ph type="sldNum" sz="quarter" idx="12"/>
          </p:nvPr>
        </p:nvSpPr>
        <p:spPr>
          <a:ln/>
        </p:spPr>
        <p:txBody>
          <a:bodyPr/>
          <a:lstStyle>
            <a:lvl1pPr>
              <a:defRPr/>
            </a:lvl1pPr>
          </a:lstStyle>
          <a:p>
            <a:fld id="{E7993799-E8BE-4844-8DDF-92F580CBAA04}" type="slidenum">
              <a:rPr lang="en-US" altLang="en-US"/>
              <a:pPr/>
              <a:t>‹#›</a:t>
            </a:fld>
            <a:endParaRPr lang="en-US" altLang="en-US"/>
          </a:p>
        </p:txBody>
      </p:sp>
    </p:spTree>
    <p:extLst>
      <p:ext uri="{BB962C8B-B14F-4D97-AF65-F5344CB8AC3E}">
        <p14:creationId xmlns:p14="http://schemas.microsoft.com/office/powerpoint/2010/main" val="821405369"/>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fld id="{36724B20-8CB6-4E10-A8F9-0C9DF52218B3}" type="datetimeFigureOut">
              <a:rPr lang="en-US" altLang="en-US"/>
              <a:pPr/>
              <a:t>4/5/2017</a:t>
            </a:fld>
            <a:endParaRPr lang="en-US" altLang="en-US"/>
          </a:p>
        </p:txBody>
      </p:sp>
      <p:sp>
        <p:nvSpPr>
          <p:cNvPr id="3" name="Rectangle 1029"/>
          <p:cNvSpPr>
            <a:spLocks noGrp="1" noChangeArrowheads="1"/>
          </p:cNvSpPr>
          <p:nvPr>
            <p:ph type="ftr" sz="quarter" idx="11"/>
          </p:nvPr>
        </p:nvSpPr>
        <p:spPr>
          <a:ln/>
        </p:spPr>
        <p:txBody>
          <a:bodyPr/>
          <a:lstStyle>
            <a:lvl1pPr>
              <a:defRPr/>
            </a:lvl1pPr>
          </a:lstStyle>
          <a:p>
            <a:endParaRPr lang="en-US" altLang="en-US"/>
          </a:p>
        </p:txBody>
      </p:sp>
      <p:sp>
        <p:nvSpPr>
          <p:cNvPr id="4" name="Rectangle 1030"/>
          <p:cNvSpPr>
            <a:spLocks noGrp="1" noChangeArrowheads="1"/>
          </p:cNvSpPr>
          <p:nvPr>
            <p:ph type="sldNum" sz="quarter" idx="12"/>
          </p:nvPr>
        </p:nvSpPr>
        <p:spPr>
          <a:ln/>
        </p:spPr>
        <p:txBody>
          <a:bodyPr/>
          <a:lstStyle>
            <a:lvl1pPr>
              <a:defRPr/>
            </a:lvl1pPr>
          </a:lstStyle>
          <a:p>
            <a:fld id="{64D75695-F760-4636-9E42-0AB54CA2DBFB}" type="slidenum">
              <a:rPr lang="en-US" altLang="en-US"/>
              <a:pPr/>
              <a:t>‹#›</a:t>
            </a:fld>
            <a:endParaRPr lang="en-US" altLang="en-US"/>
          </a:p>
        </p:txBody>
      </p:sp>
    </p:spTree>
    <p:extLst>
      <p:ext uri="{BB962C8B-B14F-4D97-AF65-F5344CB8AC3E}">
        <p14:creationId xmlns:p14="http://schemas.microsoft.com/office/powerpoint/2010/main" val="3890357536"/>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fld id="{1DA3F406-4B3A-4053-8534-6E2D1928D9B4}" type="datetimeFigureOut">
              <a:rPr lang="en-US" altLang="en-US"/>
              <a:pPr/>
              <a:t>4/5/2017</a:t>
            </a:fld>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20287CE3-FB92-4BCE-91DC-0977352E87FF}" type="slidenum">
              <a:rPr lang="en-US" altLang="en-US"/>
              <a:pPr/>
              <a:t>‹#›</a:t>
            </a:fld>
            <a:endParaRPr lang="en-US" altLang="en-US"/>
          </a:p>
        </p:txBody>
      </p:sp>
    </p:spTree>
    <p:extLst>
      <p:ext uri="{BB962C8B-B14F-4D97-AF65-F5344CB8AC3E}">
        <p14:creationId xmlns:p14="http://schemas.microsoft.com/office/powerpoint/2010/main" val="1893976069"/>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82B49E4C-50D7-479E-947A-596F7CE2D595}" type="slidenum">
              <a:rPr lang="en-US" altLang="zh-CN"/>
              <a:pPr/>
              <a:t>‹#›</a:t>
            </a:fld>
            <a:endParaRPr lang="en-US" altLang="zh-CN"/>
          </a:p>
        </p:txBody>
      </p:sp>
    </p:spTree>
    <p:extLst>
      <p:ext uri="{BB962C8B-B14F-4D97-AF65-F5344CB8AC3E}">
        <p14:creationId xmlns:p14="http://schemas.microsoft.com/office/powerpoint/2010/main" val="33831756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fld id="{6C40D9C1-96C2-44F0-832B-7EDDEC08CA38}" type="datetimeFigureOut">
              <a:rPr lang="en-US" altLang="en-US"/>
              <a:pPr/>
              <a:t>4/5/2017</a:t>
            </a:fld>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5744F7A4-4814-4B4F-9DBC-8F239266E635}" type="slidenum">
              <a:rPr lang="en-US" altLang="en-US"/>
              <a:pPr/>
              <a:t>‹#›</a:t>
            </a:fld>
            <a:endParaRPr lang="en-US" altLang="en-US"/>
          </a:p>
        </p:txBody>
      </p:sp>
    </p:spTree>
    <p:extLst>
      <p:ext uri="{BB962C8B-B14F-4D97-AF65-F5344CB8AC3E}">
        <p14:creationId xmlns:p14="http://schemas.microsoft.com/office/powerpoint/2010/main" val="238071258"/>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fld id="{49D0DB07-D680-4DC1-91F3-6BBC04422C4D}" type="datetimeFigureOut">
              <a:rPr lang="en-US" altLang="en-US"/>
              <a:pPr/>
              <a:t>4/5/2017</a:t>
            </a:fld>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6586FF02-B0F1-4005-9E6F-B2BAC6198DAB}" type="slidenum">
              <a:rPr lang="en-US" altLang="en-US"/>
              <a:pPr/>
              <a:t>‹#›</a:t>
            </a:fld>
            <a:endParaRPr lang="en-US" altLang="en-US"/>
          </a:p>
        </p:txBody>
      </p:sp>
    </p:spTree>
    <p:extLst>
      <p:ext uri="{BB962C8B-B14F-4D97-AF65-F5344CB8AC3E}">
        <p14:creationId xmlns:p14="http://schemas.microsoft.com/office/powerpoint/2010/main" val="3714710533"/>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fld id="{E4914137-0B98-4DD6-8A3B-E90A70E305EB}" type="datetimeFigureOut">
              <a:rPr lang="en-US" altLang="en-US"/>
              <a:pPr/>
              <a:t>4/5/2017</a:t>
            </a:fld>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2B649CF4-FFFB-43DA-9A8A-AB042A8304B4}" type="slidenum">
              <a:rPr lang="en-US" altLang="en-US"/>
              <a:pPr/>
              <a:t>‹#›</a:t>
            </a:fld>
            <a:endParaRPr lang="en-US" altLang="en-US"/>
          </a:p>
        </p:txBody>
      </p:sp>
    </p:spTree>
    <p:extLst>
      <p:ext uri="{BB962C8B-B14F-4D97-AF65-F5344CB8AC3E}">
        <p14:creationId xmlns:p14="http://schemas.microsoft.com/office/powerpoint/2010/main" val="35962297"/>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360989763"/>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56472857"/>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2402001221"/>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84188" y="1631950"/>
            <a:ext cx="4003675"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0263" y="1631950"/>
            <a:ext cx="4005262" cy="52260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436175683"/>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5098067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387770250"/>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427581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08A52109-B7D2-4966-96C2-A222C6C22029}" type="slidenum">
              <a:rPr lang="en-US" altLang="zh-CN"/>
              <a:pPr/>
              <a:t>‹#›</a:t>
            </a:fld>
            <a:endParaRPr lang="en-US" altLang="zh-CN"/>
          </a:p>
        </p:txBody>
      </p:sp>
    </p:spTree>
    <p:extLst>
      <p:ext uri="{BB962C8B-B14F-4D97-AF65-F5344CB8AC3E}">
        <p14:creationId xmlns:p14="http://schemas.microsoft.com/office/powerpoint/2010/main" val="59317370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3400320"/>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456065657"/>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249445529"/>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0"/>
            <a:ext cx="2101850" cy="68580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69888" y="0"/>
            <a:ext cx="6154737" cy="68580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24638158"/>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3902075"/>
            <a:ext cx="3400425" cy="2949575"/>
            <a:chOff x="0" y="2458"/>
            <a:chExt cx="2142" cy="1858"/>
          </a:xfrm>
        </p:grpSpPr>
        <p:sp>
          <p:nvSpPr>
            <p:cNvPr id="5"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charset="0"/>
                <a:ea typeface="ＭＳ Ｐゴシック" charset="0"/>
                <a:cs typeface="ＭＳ Ｐゴシック" charset="0"/>
              </a:endParaRPr>
            </a:p>
          </p:txBody>
        </p:sp>
        <p:sp>
          <p:nvSpPr>
            <p:cNvPr id="6"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charset="0"/>
                <a:ea typeface="ＭＳ Ｐゴシック" charset="0"/>
                <a:cs typeface="ＭＳ Ｐゴシック" charset="0"/>
              </a:endParaRPr>
            </a:p>
          </p:txBody>
        </p:sp>
        <p:sp>
          <p:nvSpPr>
            <p:cNvPr id="7"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charset="0"/>
                <a:ea typeface="ＭＳ Ｐゴシック" charset="0"/>
                <a:cs typeface="ＭＳ Ｐゴシック" charset="0"/>
              </a:endParaRPr>
            </a:p>
          </p:txBody>
        </p:sp>
        <p:sp>
          <p:nvSpPr>
            <p:cNvPr id="8"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charset="0"/>
                <a:ea typeface="ＭＳ Ｐゴシック" charset="0"/>
                <a:cs typeface="ＭＳ Ｐゴシック" charset="0"/>
              </a:endParaRPr>
            </a:p>
          </p:txBody>
        </p:sp>
        <p:sp>
          <p:nvSpPr>
            <p:cNvPr id="9"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10"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11"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grpSp>
      <p:sp>
        <p:nvSpPr>
          <p:cNvPr id="10250" name="Rectangle 10"/>
          <p:cNvSpPr>
            <a:spLocks noGrp="1" noChangeArrowheads="1"/>
          </p:cNvSpPr>
          <p:nvPr>
            <p:ph type="ctrTitle" sz="quarter"/>
          </p:nvPr>
        </p:nvSpPr>
        <p:spPr>
          <a:xfrm>
            <a:off x="685800" y="1873250"/>
            <a:ext cx="7772400" cy="1555750"/>
          </a:xfrm>
        </p:spPr>
        <p:txBody>
          <a:bodyPr/>
          <a:lstStyle>
            <a:lvl1pPr>
              <a:defRPr sz="4800"/>
            </a:lvl1pPr>
          </a:lstStyle>
          <a:p>
            <a:r>
              <a:rPr lang="en-US" altLang="zh-CN"/>
              <a:t>Click to edit Master title style</a:t>
            </a:r>
          </a:p>
        </p:txBody>
      </p:sp>
      <p:sp>
        <p:nvSpPr>
          <p:cNvPr id="10251" name="Rectangle 11"/>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ltLang="zh-CN"/>
              <a:t>Click to edit Master subtitle style</a:t>
            </a:r>
          </a:p>
        </p:txBody>
      </p:sp>
      <p:sp>
        <p:nvSpPr>
          <p:cNvPr id="12" name="Rectangle 12"/>
          <p:cNvSpPr>
            <a:spLocks noGrp="1" noChangeArrowheads="1"/>
          </p:cNvSpPr>
          <p:nvPr>
            <p:ph type="dt" sz="quarter" idx="10"/>
          </p:nvPr>
        </p:nvSpPr>
        <p:spPr/>
        <p:txBody>
          <a:bodyPr/>
          <a:lstStyle>
            <a:lvl1pPr>
              <a:defRPr/>
            </a:lvl1pPr>
          </a:lstStyle>
          <a:p>
            <a:endParaRPr lang="en-US" altLang="zh-CN"/>
          </a:p>
        </p:txBody>
      </p:sp>
      <p:sp>
        <p:nvSpPr>
          <p:cNvPr id="13" name="Rectangle 13"/>
          <p:cNvSpPr>
            <a:spLocks noGrp="1" noChangeArrowheads="1"/>
          </p:cNvSpPr>
          <p:nvPr>
            <p:ph type="ftr" sz="quarter" idx="11"/>
          </p:nvPr>
        </p:nvSpPr>
        <p:spPr/>
        <p:txBody>
          <a:bodyPr/>
          <a:lstStyle>
            <a:lvl1pPr>
              <a:defRPr/>
            </a:lvl1pPr>
          </a:lstStyle>
          <a:p>
            <a:endParaRPr lang="en-US" altLang="zh-CN"/>
          </a:p>
        </p:txBody>
      </p:sp>
      <p:sp>
        <p:nvSpPr>
          <p:cNvPr id="14" name="Rectangle 14"/>
          <p:cNvSpPr>
            <a:spLocks noGrp="1" noChangeArrowheads="1"/>
          </p:cNvSpPr>
          <p:nvPr>
            <p:ph type="sldNum" sz="quarter" idx="12"/>
          </p:nvPr>
        </p:nvSpPr>
        <p:spPr/>
        <p:txBody>
          <a:bodyPr/>
          <a:lstStyle>
            <a:lvl1pPr>
              <a:defRPr/>
            </a:lvl1pPr>
          </a:lstStyle>
          <a:p>
            <a:fld id="{56BD285A-9CB0-4D46-A759-FF6C5971E2E3}" type="slidenum">
              <a:rPr lang="en-US" altLang="zh-CN"/>
              <a:pPr/>
              <a:t>‹#›</a:t>
            </a:fld>
            <a:endParaRPr lang="en-US" altLang="zh-CN"/>
          </a:p>
        </p:txBody>
      </p:sp>
    </p:spTree>
    <p:extLst>
      <p:ext uri="{BB962C8B-B14F-4D97-AF65-F5344CB8AC3E}">
        <p14:creationId xmlns:p14="http://schemas.microsoft.com/office/powerpoint/2010/main" val="185433351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DAE7F66E-2DF0-4020-9355-DB0E82EB88EE}" type="slidenum">
              <a:rPr lang="en-US" altLang="zh-CN"/>
              <a:pPr/>
              <a:t>‹#›</a:t>
            </a:fld>
            <a:endParaRPr lang="en-US" altLang="zh-CN"/>
          </a:p>
        </p:txBody>
      </p:sp>
    </p:spTree>
    <p:extLst>
      <p:ext uri="{BB962C8B-B14F-4D97-AF65-F5344CB8AC3E}">
        <p14:creationId xmlns:p14="http://schemas.microsoft.com/office/powerpoint/2010/main" val="13754847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48E42751-C7CB-4387-AFDB-4D6263863F2D}" type="slidenum">
              <a:rPr lang="en-US" altLang="zh-CN"/>
              <a:pPr/>
              <a:t>‹#›</a:t>
            </a:fld>
            <a:endParaRPr lang="en-US" altLang="zh-CN"/>
          </a:p>
        </p:txBody>
      </p:sp>
    </p:spTree>
    <p:extLst>
      <p:ext uri="{BB962C8B-B14F-4D97-AF65-F5344CB8AC3E}">
        <p14:creationId xmlns:p14="http://schemas.microsoft.com/office/powerpoint/2010/main" val="5093365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2"/>
          <p:cNvSpPr>
            <a:spLocks noGrp="1" noChangeArrowheads="1"/>
          </p:cNvSpPr>
          <p:nvPr>
            <p:ph type="dt" sz="half" idx="10"/>
          </p:nvPr>
        </p:nvSpPr>
        <p:spPr>
          <a:ln/>
        </p:spPr>
        <p:txBody>
          <a:bodyPr/>
          <a:lstStyle>
            <a:lvl1pPr>
              <a:defRPr/>
            </a:lvl1pPr>
          </a:lstStyle>
          <a:p>
            <a:endParaRPr lang="en-US" altLang="zh-CN"/>
          </a:p>
        </p:txBody>
      </p:sp>
      <p:sp>
        <p:nvSpPr>
          <p:cNvPr id="6" name="Rectangle 13"/>
          <p:cNvSpPr>
            <a:spLocks noGrp="1" noChangeArrowheads="1"/>
          </p:cNvSpPr>
          <p:nvPr>
            <p:ph type="ftr" sz="quarter" idx="11"/>
          </p:nvPr>
        </p:nvSpPr>
        <p:spPr>
          <a:ln/>
        </p:spPr>
        <p:txBody>
          <a:bodyPr/>
          <a:lstStyle>
            <a:lvl1pPr>
              <a:defRPr/>
            </a:lvl1pPr>
          </a:lstStyle>
          <a:p>
            <a:endParaRPr lang="en-US" altLang="zh-CN"/>
          </a:p>
        </p:txBody>
      </p:sp>
      <p:sp>
        <p:nvSpPr>
          <p:cNvPr id="7" name="Rectangle 14"/>
          <p:cNvSpPr>
            <a:spLocks noGrp="1" noChangeArrowheads="1"/>
          </p:cNvSpPr>
          <p:nvPr>
            <p:ph type="sldNum" sz="quarter" idx="12"/>
          </p:nvPr>
        </p:nvSpPr>
        <p:spPr>
          <a:ln/>
        </p:spPr>
        <p:txBody>
          <a:bodyPr/>
          <a:lstStyle>
            <a:lvl1pPr>
              <a:defRPr/>
            </a:lvl1pPr>
          </a:lstStyle>
          <a:p>
            <a:fld id="{C05DBEDA-5767-4EA0-9199-E753B98655C9}" type="slidenum">
              <a:rPr lang="en-US" altLang="zh-CN"/>
              <a:pPr/>
              <a:t>‹#›</a:t>
            </a:fld>
            <a:endParaRPr lang="en-US" altLang="zh-CN"/>
          </a:p>
        </p:txBody>
      </p:sp>
    </p:spTree>
    <p:extLst>
      <p:ext uri="{BB962C8B-B14F-4D97-AF65-F5344CB8AC3E}">
        <p14:creationId xmlns:p14="http://schemas.microsoft.com/office/powerpoint/2010/main" val="38208608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2"/>
          <p:cNvSpPr>
            <a:spLocks noGrp="1" noChangeArrowheads="1"/>
          </p:cNvSpPr>
          <p:nvPr>
            <p:ph type="dt" sz="half" idx="10"/>
          </p:nvPr>
        </p:nvSpPr>
        <p:spPr>
          <a:ln/>
        </p:spPr>
        <p:txBody>
          <a:bodyPr/>
          <a:lstStyle>
            <a:lvl1pPr>
              <a:defRPr/>
            </a:lvl1pPr>
          </a:lstStyle>
          <a:p>
            <a:endParaRPr lang="en-US" altLang="zh-CN"/>
          </a:p>
        </p:txBody>
      </p:sp>
      <p:sp>
        <p:nvSpPr>
          <p:cNvPr id="8" name="Rectangle 13"/>
          <p:cNvSpPr>
            <a:spLocks noGrp="1" noChangeArrowheads="1"/>
          </p:cNvSpPr>
          <p:nvPr>
            <p:ph type="ftr" sz="quarter" idx="11"/>
          </p:nvPr>
        </p:nvSpPr>
        <p:spPr>
          <a:ln/>
        </p:spPr>
        <p:txBody>
          <a:bodyPr/>
          <a:lstStyle>
            <a:lvl1pPr>
              <a:defRPr/>
            </a:lvl1pPr>
          </a:lstStyle>
          <a:p>
            <a:endParaRPr lang="en-US" altLang="zh-CN"/>
          </a:p>
        </p:txBody>
      </p:sp>
      <p:sp>
        <p:nvSpPr>
          <p:cNvPr id="9" name="Rectangle 14"/>
          <p:cNvSpPr>
            <a:spLocks noGrp="1" noChangeArrowheads="1"/>
          </p:cNvSpPr>
          <p:nvPr>
            <p:ph type="sldNum" sz="quarter" idx="12"/>
          </p:nvPr>
        </p:nvSpPr>
        <p:spPr>
          <a:ln/>
        </p:spPr>
        <p:txBody>
          <a:bodyPr/>
          <a:lstStyle>
            <a:lvl1pPr>
              <a:defRPr/>
            </a:lvl1pPr>
          </a:lstStyle>
          <a:p>
            <a:fld id="{8A3F9C23-FA74-41FA-9B2D-49A8165A07F4}" type="slidenum">
              <a:rPr lang="en-US" altLang="zh-CN"/>
              <a:pPr/>
              <a:t>‹#›</a:t>
            </a:fld>
            <a:endParaRPr lang="en-US" altLang="zh-CN"/>
          </a:p>
        </p:txBody>
      </p:sp>
    </p:spTree>
    <p:extLst>
      <p:ext uri="{BB962C8B-B14F-4D97-AF65-F5344CB8AC3E}">
        <p14:creationId xmlns:p14="http://schemas.microsoft.com/office/powerpoint/2010/main" val="37590638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2"/>
          <p:cNvSpPr>
            <a:spLocks noGrp="1" noChangeArrowheads="1"/>
          </p:cNvSpPr>
          <p:nvPr>
            <p:ph type="dt" sz="half" idx="10"/>
          </p:nvPr>
        </p:nvSpPr>
        <p:spPr>
          <a:ln/>
        </p:spPr>
        <p:txBody>
          <a:bodyPr/>
          <a:lstStyle>
            <a:lvl1pPr>
              <a:defRPr/>
            </a:lvl1pPr>
          </a:lstStyle>
          <a:p>
            <a:endParaRPr lang="en-US" altLang="zh-CN"/>
          </a:p>
        </p:txBody>
      </p:sp>
      <p:sp>
        <p:nvSpPr>
          <p:cNvPr id="4" name="Rectangle 13"/>
          <p:cNvSpPr>
            <a:spLocks noGrp="1" noChangeArrowheads="1"/>
          </p:cNvSpPr>
          <p:nvPr>
            <p:ph type="ftr" sz="quarter" idx="11"/>
          </p:nvPr>
        </p:nvSpPr>
        <p:spPr>
          <a:ln/>
        </p:spPr>
        <p:txBody>
          <a:bodyPr/>
          <a:lstStyle>
            <a:lvl1pPr>
              <a:defRPr/>
            </a:lvl1pPr>
          </a:lstStyle>
          <a:p>
            <a:endParaRPr lang="en-US" altLang="zh-CN"/>
          </a:p>
        </p:txBody>
      </p:sp>
      <p:sp>
        <p:nvSpPr>
          <p:cNvPr id="5" name="Rectangle 14"/>
          <p:cNvSpPr>
            <a:spLocks noGrp="1" noChangeArrowheads="1"/>
          </p:cNvSpPr>
          <p:nvPr>
            <p:ph type="sldNum" sz="quarter" idx="12"/>
          </p:nvPr>
        </p:nvSpPr>
        <p:spPr>
          <a:ln/>
        </p:spPr>
        <p:txBody>
          <a:bodyPr/>
          <a:lstStyle>
            <a:lvl1pPr>
              <a:defRPr/>
            </a:lvl1pPr>
          </a:lstStyle>
          <a:p>
            <a:fld id="{F7CEB09A-7839-43D7-BA89-8B076A223E82}" type="slidenum">
              <a:rPr lang="en-US" altLang="zh-CN"/>
              <a:pPr/>
              <a:t>‹#›</a:t>
            </a:fld>
            <a:endParaRPr lang="en-US" altLang="zh-CN"/>
          </a:p>
        </p:txBody>
      </p:sp>
    </p:spTree>
    <p:extLst>
      <p:ext uri="{BB962C8B-B14F-4D97-AF65-F5344CB8AC3E}">
        <p14:creationId xmlns:p14="http://schemas.microsoft.com/office/powerpoint/2010/main" val="4066083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43ED1C16-476F-4466-A0ED-B919DA3373F8}" type="slidenum">
              <a:rPr lang="en-US" altLang="zh-CN"/>
              <a:pPr/>
              <a:t>‹#›</a:t>
            </a:fld>
            <a:endParaRPr lang="en-US" altLang="zh-CN"/>
          </a:p>
        </p:txBody>
      </p:sp>
    </p:spTree>
    <p:extLst>
      <p:ext uri="{BB962C8B-B14F-4D97-AF65-F5344CB8AC3E}">
        <p14:creationId xmlns:p14="http://schemas.microsoft.com/office/powerpoint/2010/main" val="31051368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a:ln/>
        </p:spPr>
        <p:txBody>
          <a:bodyPr/>
          <a:lstStyle>
            <a:lvl1pPr>
              <a:defRPr/>
            </a:lvl1pPr>
          </a:lstStyle>
          <a:p>
            <a:endParaRPr lang="en-US" altLang="zh-CN"/>
          </a:p>
        </p:txBody>
      </p:sp>
      <p:sp>
        <p:nvSpPr>
          <p:cNvPr id="3" name="Rectangle 13"/>
          <p:cNvSpPr>
            <a:spLocks noGrp="1" noChangeArrowheads="1"/>
          </p:cNvSpPr>
          <p:nvPr>
            <p:ph type="ftr" sz="quarter" idx="11"/>
          </p:nvPr>
        </p:nvSpPr>
        <p:spPr>
          <a:ln/>
        </p:spPr>
        <p:txBody>
          <a:bodyPr/>
          <a:lstStyle>
            <a:lvl1pPr>
              <a:defRPr/>
            </a:lvl1pPr>
          </a:lstStyle>
          <a:p>
            <a:endParaRPr lang="en-US" altLang="zh-CN"/>
          </a:p>
        </p:txBody>
      </p:sp>
      <p:sp>
        <p:nvSpPr>
          <p:cNvPr id="4" name="Rectangle 14"/>
          <p:cNvSpPr>
            <a:spLocks noGrp="1" noChangeArrowheads="1"/>
          </p:cNvSpPr>
          <p:nvPr>
            <p:ph type="sldNum" sz="quarter" idx="12"/>
          </p:nvPr>
        </p:nvSpPr>
        <p:spPr>
          <a:ln/>
        </p:spPr>
        <p:txBody>
          <a:bodyPr/>
          <a:lstStyle>
            <a:lvl1pPr>
              <a:defRPr/>
            </a:lvl1pPr>
          </a:lstStyle>
          <a:p>
            <a:fld id="{C7610AC1-76FB-4E0E-AB8A-B7B8806BEBA8}" type="slidenum">
              <a:rPr lang="en-US" altLang="zh-CN"/>
              <a:pPr/>
              <a:t>‹#›</a:t>
            </a:fld>
            <a:endParaRPr lang="en-US" altLang="zh-CN"/>
          </a:p>
        </p:txBody>
      </p:sp>
    </p:spTree>
    <p:extLst>
      <p:ext uri="{BB962C8B-B14F-4D97-AF65-F5344CB8AC3E}">
        <p14:creationId xmlns:p14="http://schemas.microsoft.com/office/powerpoint/2010/main" val="34321701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p>
        </p:txBody>
      </p:sp>
      <p:sp>
        <p:nvSpPr>
          <p:cNvPr id="6" name="Rectangle 13"/>
          <p:cNvSpPr>
            <a:spLocks noGrp="1" noChangeArrowheads="1"/>
          </p:cNvSpPr>
          <p:nvPr>
            <p:ph type="ftr" sz="quarter" idx="11"/>
          </p:nvPr>
        </p:nvSpPr>
        <p:spPr>
          <a:ln/>
        </p:spPr>
        <p:txBody>
          <a:bodyPr/>
          <a:lstStyle>
            <a:lvl1pPr>
              <a:defRPr/>
            </a:lvl1pPr>
          </a:lstStyle>
          <a:p>
            <a:endParaRPr lang="en-US" altLang="zh-CN"/>
          </a:p>
        </p:txBody>
      </p:sp>
      <p:sp>
        <p:nvSpPr>
          <p:cNvPr id="7" name="Rectangle 14"/>
          <p:cNvSpPr>
            <a:spLocks noGrp="1" noChangeArrowheads="1"/>
          </p:cNvSpPr>
          <p:nvPr>
            <p:ph type="sldNum" sz="quarter" idx="12"/>
          </p:nvPr>
        </p:nvSpPr>
        <p:spPr>
          <a:ln/>
        </p:spPr>
        <p:txBody>
          <a:bodyPr/>
          <a:lstStyle>
            <a:lvl1pPr>
              <a:defRPr/>
            </a:lvl1pPr>
          </a:lstStyle>
          <a:p>
            <a:fld id="{D0740721-D086-4215-B89A-486BFD707680}" type="slidenum">
              <a:rPr lang="en-US" altLang="zh-CN"/>
              <a:pPr/>
              <a:t>‹#›</a:t>
            </a:fld>
            <a:endParaRPr lang="en-US" altLang="zh-CN"/>
          </a:p>
        </p:txBody>
      </p:sp>
    </p:spTree>
    <p:extLst>
      <p:ext uri="{BB962C8B-B14F-4D97-AF65-F5344CB8AC3E}">
        <p14:creationId xmlns:p14="http://schemas.microsoft.com/office/powerpoint/2010/main" val="37284807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2"/>
          <p:cNvSpPr>
            <a:spLocks noGrp="1" noChangeArrowheads="1"/>
          </p:cNvSpPr>
          <p:nvPr>
            <p:ph type="dt" sz="half" idx="10"/>
          </p:nvPr>
        </p:nvSpPr>
        <p:spPr>
          <a:ln/>
        </p:spPr>
        <p:txBody>
          <a:bodyPr/>
          <a:lstStyle>
            <a:lvl1pPr>
              <a:defRPr/>
            </a:lvl1pPr>
          </a:lstStyle>
          <a:p>
            <a:endParaRPr lang="en-US" altLang="zh-CN"/>
          </a:p>
        </p:txBody>
      </p:sp>
      <p:sp>
        <p:nvSpPr>
          <p:cNvPr id="6" name="Rectangle 13"/>
          <p:cNvSpPr>
            <a:spLocks noGrp="1" noChangeArrowheads="1"/>
          </p:cNvSpPr>
          <p:nvPr>
            <p:ph type="ftr" sz="quarter" idx="11"/>
          </p:nvPr>
        </p:nvSpPr>
        <p:spPr>
          <a:ln/>
        </p:spPr>
        <p:txBody>
          <a:bodyPr/>
          <a:lstStyle>
            <a:lvl1pPr>
              <a:defRPr/>
            </a:lvl1pPr>
          </a:lstStyle>
          <a:p>
            <a:endParaRPr lang="en-US" altLang="zh-CN"/>
          </a:p>
        </p:txBody>
      </p:sp>
      <p:sp>
        <p:nvSpPr>
          <p:cNvPr id="7" name="Rectangle 14"/>
          <p:cNvSpPr>
            <a:spLocks noGrp="1" noChangeArrowheads="1"/>
          </p:cNvSpPr>
          <p:nvPr>
            <p:ph type="sldNum" sz="quarter" idx="12"/>
          </p:nvPr>
        </p:nvSpPr>
        <p:spPr>
          <a:ln/>
        </p:spPr>
        <p:txBody>
          <a:bodyPr/>
          <a:lstStyle>
            <a:lvl1pPr>
              <a:defRPr/>
            </a:lvl1pPr>
          </a:lstStyle>
          <a:p>
            <a:fld id="{B71159EB-A3AA-4022-8F9D-5FE5E6B74FB4}" type="slidenum">
              <a:rPr lang="en-US" altLang="zh-CN"/>
              <a:pPr/>
              <a:t>‹#›</a:t>
            </a:fld>
            <a:endParaRPr lang="en-US" altLang="zh-CN"/>
          </a:p>
        </p:txBody>
      </p:sp>
    </p:spTree>
    <p:extLst>
      <p:ext uri="{BB962C8B-B14F-4D97-AF65-F5344CB8AC3E}">
        <p14:creationId xmlns:p14="http://schemas.microsoft.com/office/powerpoint/2010/main" val="407461855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47753FC9-852F-41D5-A56B-A9403861EBCB}" type="slidenum">
              <a:rPr lang="en-US" altLang="zh-CN"/>
              <a:pPr/>
              <a:t>‹#›</a:t>
            </a:fld>
            <a:endParaRPr lang="en-US" altLang="zh-CN"/>
          </a:p>
        </p:txBody>
      </p:sp>
    </p:spTree>
    <p:extLst>
      <p:ext uri="{BB962C8B-B14F-4D97-AF65-F5344CB8AC3E}">
        <p14:creationId xmlns:p14="http://schemas.microsoft.com/office/powerpoint/2010/main" val="6785374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2"/>
          <p:cNvSpPr>
            <a:spLocks noGrp="1" noChangeArrowheads="1"/>
          </p:cNvSpPr>
          <p:nvPr>
            <p:ph type="dt" sz="half" idx="10"/>
          </p:nvPr>
        </p:nvSpPr>
        <p:spPr>
          <a:ln/>
        </p:spPr>
        <p:txBody>
          <a:bodyPr/>
          <a:lstStyle>
            <a:lvl1pPr>
              <a:defRPr/>
            </a:lvl1pPr>
          </a:lstStyle>
          <a:p>
            <a:endParaRPr lang="en-US" altLang="zh-CN"/>
          </a:p>
        </p:txBody>
      </p:sp>
      <p:sp>
        <p:nvSpPr>
          <p:cNvPr id="5" name="Rectangle 13"/>
          <p:cNvSpPr>
            <a:spLocks noGrp="1" noChangeArrowheads="1"/>
          </p:cNvSpPr>
          <p:nvPr>
            <p:ph type="ftr" sz="quarter" idx="11"/>
          </p:nvPr>
        </p:nvSpPr>
        <p:spPr>
          <a:ln/>
        </p:spPr>
        <p:txBody>
          <a:bodyPr/>
          <a:lstStyle>
            <a:lvl1pPr>
              <a:defRPr/>
            </a:lvl1pPr>
          </a:lstStyle>
          <a:p>
            <a:endParaRPr lang="en-US" altLang="zh-CN"/>
          </a:p>
        </p:txBody>
      </p:sp>
      <p:sp>
        <p:nvSpPr>
          <p:cNvPr id="6" name="Rectangle 14"/>
          <p:cNvSpPr>
            <a:spLocks noGrp="1" noChangeArrowheads="1"/>
          </p:cNvSpPr>
          <p:nvPr>
            <p:ph type="sldNum" sz="quarter" idx="12"/>
          </p:nvPr>
        </p:nvSpPr>
        <p:spPr>
          <a:ln/>
        </p:spPr>
        <p:txBody>
          <a:bodyPr/>
          <a:lstStyle>
            <a:lvl1pPr>
              <a:defRPr/>
            </a:lvl1pPr>
          </a:lstStyle>
          <a:p>
            <a:fld id="{45EBAA40-B5A2-43D4-AB9D-7258D21FE688}" type="slidenum">
              <a:rPr lang="en-US" altLang="zh-CN"/>
              <a:pPr/>
              <a:t>‹#›</a:t>
            </a:fld>
            <a:endParaRPr lang="en-US" altLang="zh-CN"/>
          </a:p>
        </p:txBody>
      </p:sp>
    </p:spTree>
    <p:extLst>
      <p:ext uri="{BB962C8B-B14F-4D97-AF65-F5344CB8AC3E}">
        <p14:creationId xmlns:p14="http://schemas.microsoft.com/office/powerpoint/2010/main" val="18245520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E684455B-1CBF-4071-A418-ECA71CDDE496}" type="slidenum">
              <a:rPr lang="en-US" altLang="zh-CN"/>
              <a:pPr/>
              <a:t>‹#›</a:t>
            </a:fld>
            <a:endParaRPr lang="en-US" altLang="zh-CN"/>
          </a:p>
        </p:txBody>
      </p:sp>
    </p:spTree>
    <p:extLst>
      <p:ext uri="{BB962C8B-B14F-4D97-AF65-F5344CB8AC3E}">
        <p14:creationId xmlns:p14="http://schemas.microsoft.com/office/powerpoint/2010/main" val="1863131632"/>
      </p:ext>
    </p:extLst>
  </p:cSld>
  <p:clrMapOvr>
    <a:masterClrMapping/>
  </p:clrMapOvr>
  <p:transition spd="med">
    <p:randomBar dir="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9FC5E15E-E586-496D-A200-D0AFD4C21FAB}" type="slidenum">
              <a:rPr lang="en-US" altLang="zh-CN"/>
              <a:pPr/>
              <a:t>‹#›</a:t>
            </a:fld>
            <a:endParaRPr lang="en-US" altLang="zh-CN"/>
          </a:p>
        </p:txBody>
      </p:sp>
    </p:spTree>
    <p:extLst>
      <p:ext uri="{BB962C8B-B14F-4D97-AF65-F5344CB8AC3E}">
        <p14:creationId xmlns:p14="http://schemas.microsoft.com/office/powerpoint/2010/main" val="1296460558"/>
      </p:ext>
    </p:extLst>
  </p:cSld>
  <p:clrMapOvr>
    <a:masterClrMapping/>
  </p:clrMapOvr>
  <p:transition spd="med">
    <p:randomBar dir="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F9851E17-8433-40CC-B600-A3D4EAD65AA4}" type="slidenum">
              <a:rPr lang="en-US" altLang="zh-CN"/>
              <a:pPr/>
              <a:t>‹#›</a:t>
            </a:fld>
            <a:endParaRPr lang="en-US" altLang="zh-CN"/>
          </a:p>
        </p:txBody>
      </p:sp>
    </p:spTree>
    <p:extLst>
      <p:ext uri="{BB962C8B-B14F-4D97-AF65-F5344CB8AC3E}">
        <p14:creationId xmlns:p14="http://schemas.microsoft.com/office/powerpoint/2010/main" val="1209812048"/>
      </p:ext>
    </p:extLst>
  </p:cSld>
  <p:clrMapOvr>
    <a:masterClrMapping/>
  </p:clrMapOvr>
  <p:transition spd="med">
    <p:randomBar dir="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07C0C192-4C15-42A5-923A-77B71AA02E78}" type="slidenum">
              <a:rPr lang="en-US" altLang="zh-CN"/>
              <a:pPr/>
              <a:t>‹#›</a:t>
            </a:fld>
            <a:endParaRPr lang="en-US" altLang="zh-CN"/>
          </a:p>
        </p:txBody>
      </p:sp>
    </p:spTree>
    <p:extLst>
      <p:ext uri="{BB962C8B-B14F-4D97-AF65-F5344CB8AC3E}">
        <p14:creationId xmlns:p14="http://schemas.microsoft.com/office/powerpoint/2010/main" val="245952563"/>
      </p:ext>
    </p:extLst>
  </p:cSld>
  <p:clrMapOvr>
    <a:masterClrMapping/>
  </p:clrMapOvr>
  <p:transition spd="med">
    <p:randomBar dir="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812CF925-2FFF-4128-BC7E-69ED8C4B04A4}" type="slidenum">
              <a:rPr lang="en-US" altLang="zh-CN"/>
              <a:pPr/>
              <a:t>‹#›</a:t>
            </a:fld>
            <a:endParaRPr lang="en-US" altLang="zh-CN"/>
          </a:p>
        </p:txBody>
      </p:sp>
    </p:spTree>
    <p:extLst>
      <p:ext uri="{BB962C8B-B14F-4D97-AF65-F5344CB8AC3E}">
        <p14:creationId xmlns:p14="http://schemas.microsoft.com/office/powerpoint/2010/main" val="1448224933"/>
      </p:ext>
    </p:extLst>
  </p:cSld>
  <p:clrMapOvr>
    <a:masterClrMapping/>
  </p:clrMapOvr>
  <p:transition spd="med">
    <p:randomBar dir="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28A9ADE1-2EA4-4FE7-A16D-1568A6262252}" type="slidenum">
              <a:rPr lang="en-US" altLang="zh-CN"/>
              <a:pPr/>
              <a:t>‹#›</a:t>
            </a:fld>
            <a:endParaRPr lang="en-US" altLang="zh-CN"/>
          </a:p>
        </p:txBody>
      </p:sp>
    </p:spTree>
    <p:extLst>
      <p:ext uri="{BB962C8B-B14F-4D97-AF65-F5344CB8AC3E}">
        <p14:creationId xmlns:p14="http://schemas.microsoft.com/office/powerpoint/2010/main" val="395892588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82C02F47-B7E2-4694-9799-9960F3F52D1D}" type="slidenum">
              <a:rPr lang="en-US" altLang="zh-CN"/>
              <a:pPr/>
              <a:t>‹#›</a:t>
            </a:fld>
            <a:endParaRPr lang="en-US" altLang="zh-CN"/>
          </a:p>
        </p:txBody>
      </p:sp>
    </p:spTree>
    <p:extLst>
      <p:ext uri="{BB962C8B-B14F-4D97-AF65-F5344CB8AC3E}">
        <p14:creationId xmlns:p14="http://schemas.microsoft.com/office/powerpoint/2010/main" val="268789668"/>
      </p:ext>
    </p:extLst>
  </p:cSld>
  <p:clrMapOvr>
    <a:masterClrMapping/>
  </p:clrMapOvr>
  <p:transition spd="med">
    <p:randomBar dir="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64649CBD-6E42-4D99-8BF3-EB6EC7A1B2A1}" type="slidenum">
              <a:rPr lang="en-US" altLang="zh-CN"/>
              <a:pPr/>
              <a:t>‹#›</a:t>
            </a:fld>
            <a:endParaRPr lang="en-US" altLang="zh-CN"/>
          </a:p>
        </p:txBody>
      </p:sp>
    </p:spTree>
    <p:extLst>
      <p:ext uri="{BB962C8B-B14F-4D97-AF65-F5344CB8AC3E}">
        <p14:creationId xmlns:p14="http://schemas.microsoft.com/office/powerpoint/2010/main" val="2300433433"/>
      </p:ext>
    </p:extLst>
  </p:cSld>
  <p:clrMapOvr>
    <a:masterClrMapping/>
  </p:clrMapOvr>
  <p:transition spd="med">
    <p:randomBar dir="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CCC17E49-0C49-4414-9EE3-B72E9A4694ED}" type="slidenum">
              <a:rPr lang="en-US" altLang="zh-CN"/>
              <a:pPr/>
              <a:t>‹#›</a:t>
            </a:fld>
            <a:endParaRPr lang="en-US" altLang="zh-CN"/>
          </a:p>
        </p:txBody>
      </p:sp>
    </p:spTree>
    <p:extLst>
      <p:ext uri="{BB962C8B-B14F-4D97-AF65-F5344CB8AC3E}">
        <p14:creationId xmlns:p14="http://schemas.microsoft.com/office/powerpoint/2010/main" val="2409326817"/>
      </p:ext>
    </p:extLst>
  </p:cSld>
  <p:clrMapOvr>
    <a:masterClrMapping/>
  </p:clrMapOvr>
  <p:transition spd="med">
    <p:randomBar dir="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0AA24EA3-FBD2-4546-BC25-5BF18F90F936}" type="slidenum">
              <a:rPr lang="en-US" altLang="zh-CN"/>
              <a:pPr/>
              <a:t>‹#›</a:t>
            </a:fld>
            <a:endParaRPr lang="en-US" altLang="zh-CN"/>
          </a:p>
        </p:txBody>
      </p:sp>
    </p:spTree>
    <p:extLst>
      <p:ext uri="{BB962C8B-B14F-4D97-AF65-F5344CB8AC3E}">
        <p14:creationId xmlns:p14="http://schemas.microsoft.com/office/powerpoint/2010/main" val="1548632058"/>
      </p:ext>
    </p:extLst>
  </p:cSld>
  <p:clrMapOvr>
    <a:masterClrMapping/>
  </p:clrMapOvr>
  <p:transition spd="med">
    <p:randomBar dir="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371EA240-7A6A-4974-AEF8-1A85C50A4CD2}" type="slidenum">
              <a:rPr lang="en-US" altLang="zh-CN"/>
              <a:pPr/>
              <a:t>‹#›</a:t>
            </a:fld>
            <a:endParaRPr lang="en-US" altLang="zh-CN"/>
          </a:p>
        </p:txBody>
      </p:sp>
    </p:spTree>
    <p:extLst>
      <p:ext uri="{BB962C8B-B14F-4D97-AF65-F5344CB8AC3E}">
        <p14:creationId xmlns:p14="http://schemas.microsoft.com/office/powerpoint/2010/main" val="2763559274"/>
      </p:ext>
    </p:extLst>
  </p:cSld>
  <p:clrMapOvr>
    <a:masterClrMapping/>
  </p:clrMapOvr>
  <p:transition spd="med">
    <p:randomBar dir="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01498331-0E82-4C71-8E23-069F6D7053D9}" type="slidenum">
              <a:rPr lang="en-US" altLang="zh-CN"/>
              <a:pPr/>
              <a:t>‹#›</a:t>
            </a:fld>
            <a:endParaRPr lang="en-US" altLang="zh-CN"/>
          </a:p>
        </p:txBody>
      </p:sp>
    </p:spTree>
    <p:extLst>
      <p:ext uri="{BB962C8B-B14F-4D97-AF65-F5344CB8AC3E}">
        <p14:creationId xmlns:p14="http://schemas.microsoft.com/office/powerpoint/2010/main" val="2607129441"/>
      </p:ext>
    </p:extLst>
  </p:cSld>
  <p:clrMapOvr>
    <a:masterClrMapping/>
  </p:clrMapOvr>
  <p:transition spd="med">
    <p:randomBar dir="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3010" name="Rectangle 2"/>
          <p:cNvSpPr>
            <a:spLocks noGrp="1" noChangeArrowheads="1"/>
          </p:cNvSpPr>
          <p:nvPr>
            <p:ph type="ctrTitle"/>
          </p:nvPr>
        </p:nvSpPr>
        <p:spPr>
          <a:xfrm>
            <a:off x="685800" y="2057400"/>
            <a:ext cx="7772400" cy="1371600"/>
          </a:xfrm>
        </p:spPr>
        <p:txBody>
          <a:bodyPr/>
          <a:lstStyle>
            <a:lvl1pPr>
              <a:defRPr sz="4800"/>
            </a:lvl1pPr>
          </a:lstStyle>
          <a:p>
            <a:r>
              <a:rPr lang="en-US" altLang="zh-CN"/>
              <a:t>Click to edit Master title style</a:t>
            </a:r>
          </a:p>
        </p:txBody>
      </p:sp>
      <p:sp>
        <p:nvSpPr>
          <p:cNvPr id="43011" name="Rectangle 3"/>
          <p:cNvSpPr>
            <a:spLocks noGrp="1" noChangeArrowheads="1"/>
          </p:cNvSpPr>
          <p:nvPr>
            <p:ph type="subTitle" idx="1"/>
          </p:nvPr>
        </p:nvSpPr>
        <p:spPr>
          <a:xfrm>
            <a:off x="1371600" y="4038600"/>
            <a:ext cx="6400800" cy="1600200"/>
          </a:xfrm>
        </p:spPr>
        <p:txBody>
          <a:bodyPr/>
          <a:lstStyle>
            <a:lvl1pPr marL="0" indent="0" algn="ctr">
              <a:buFont typeface="Monotype Sorts" pitchFamily="-128" charset="2"/>
              <a:buNone/>
              <a:defRPr/>
            </a:lvl1pPr>
          </a:lstStyle>
          <a:p>
            <a:r>
              <a:rPr lang="en-US" altLang="zh-CN"/>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endParaRPr lang="en-US" altLang="zh-CN"/>
          </a:p>
        </p:txBody>
      </p:sp>
      <p:sp>
        <p:nvSpPr>
          <p:cNvPr id="5" name="Rectangle 1029"/>
          <p:cNvSpPr>
            <a:spLocks noGrp="1" noChangeArrowheads="1"/>
          </p:cNvSpPr>
          <p:nvPr>
            <p:ph type="ftr" sz="quarter" idx="11"/>
          </p:nvPr>
        </p:nvSpPr>
        <p:spPr>
          <a:ln/>
        </p:spPr>
        <p:txBody>
          <a:bodyPr/>
          <a:lstStyle>
            <a:lvl1pPr>
              <a:defRPr/>
            </a:lvl1pPr>
          </a:lstStyle>
          <a:p>
            <a:endParaRPr lang="en-US" altLang="zh-CN"/>
          </a:p>
        </p:txBody>
      </p:sp>
      <p:sp>
        <p:nvSpPr>
          <p:cNvPr id="6" name="Rectangle 1030"/>
          <p:cNvSpPr>
            <a:spLocks noGrp="1" noChangeArrowheads="1"/>
          </p:cNvSpPr>
          <p:nvPr>
            <p:ph type="sldNum" sz="quarter" idx="12"/>
          </p:nvPr>
        </p:nvSpPr>
        <p:spPr>
          <a:ln/>
        </p:spPr>
        <p:txBody>
          <a:bodyPr/>
          <a:lstStyle>
            <a:lvl1pPr>
              <a:defRPr/>
            </a:lvl1pPr>
          </a:lstStyle>
          <a:p>
            <a:fld id="{081B9619-80CA-4722-8C49-401240A82D85}" type="slidenum">
              <a:rPr lang="en-US" altLang="zh-CN"/>
              <a:pPr/>
              <a:t>‹#›</a:t>
            </a:fld>
            <a:endParaRPr lang="en-US" altLang="zh-CN"/>
          </a:p>
        </p:txBody>
      </p:sp>
    </p:spTree>
    <p:extLst>
      <p:ext uri="{BB962C8B-B14F-4D97-AF65-F5344CB8AC3E}">
        <p14:creationId xmlns:p14="http://schemas.microsoft.com/office/powerpoint/2010/main" val="65827464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endParaRPr lang="en-US" altLang="zh-CN"/>
          </a:p>
        </p:txBody>
      </p:sp>
      <p:sp>
        <p:nvSpPr>
          <p:cNvPr id="5" name="Rectangle 1029"/>
          <p:cNvSpPr>
            <a:spLocks noGrp="1" noChangeArrowheads="1"/>
          </p:cNvSpPr>
          <p:nvPr>
            <p:ph type="ftr" sz="quarter" idx="11"/>
          </p:nvPr>
        </p:nvSpPr>
        <p:spPr>
          <a:ln/>
        </p:spPr>
        <p:txBody>
          <a:bodyPr/>
          <a:lstStyle>
            <a:lvl1pPr>
              <a:defRPr/>
            </a:lvl1pPr>
          </a:lstStyle>
          <a:p>
            <a:endParaRPr lang="en-US" altLang="zh-CN"/>
          </a:p>
        </p:txBody>
      </p:sp>
      <p:sp>
        <p:nvSpPr>
          <p:cNvPr id="6" name="Rectangle 1030"/>
          <p:cNvSpPr>
            <a:spLocks noGrp="1" noChangeArrowheads="1"/>
          </p:cNvSpPr>
          <p:nvPr>
            <p:ph type="sldNum" sz="quarter" idx="12"/>
          </p:nvPr>
        </p:nvSpPr>
        <p:spPr>
          <a:ln/>
        </p:spPr>
        <p:txBody>
          <a:bodyPr/>
          <a:lstStyle>
            <a:lvl1pPr>
              <a:defRPr/>
            </a:lvl1pPr>
          </a:lstStyle>
          <a:p>
            <a:fld id="{21E2CD66-5E6A-4468-A83E-0A8015F78AC8}" type="slidenum">
              <a:rPr lang="en-US" altLang="zh-CN"/>
              <a:pPr/>
              <a:t>‹#›</a:t>
            </a:fld>
            <a:endParaRPr lang="en-US" altLang="zh-CN"/>
          </a:p>
        </p:txBody>
      </p:sp>
    </p:spTree>
    <p:extLst>
      <p:ext uri="{BB962C8B-B14F-4D97-AF65-F5344CB8AC3E}">
        <p14:creationId xmlns:p14="http://schemas.microsoft.com/office/powerpoint/2010/main" val="29196321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en-US" altLang="zh-CN"/>
          </a:p>
        </p:txBody>
      </p:sp>
      <p:sp>
        <p:nvSpPr>
          <p:cNvPr id="5" name="Rectangle 1029"/>
          <p:cNvSpPr>
            <a:spLocks noGrp="1" noChangeArrowheads="1"/>
          </p:cNvSpPr>
          <p:nvPr>
            <p:ph type="ftr" sz="quarter" idx="11"/>
          </p:nvPr>
        </p:nvSpPr>
        <p:spPr>
          <a:ln/>
        </p:spPr>
        <p:txBody>
          <a:bodyPr/>
          <a:lstStyle>
            <a:lvl1pPr>
              <a:defRPr/>
            </a:lvl1pPr>
          </a:lstStyle>
          <a:p>
            <a:endParaRPr lang="en-US" altLang="zh-CN"/>
          </a:p>
        </p:txBody>
      </p:sp>
      <p:sp>
        <p:nvSpPr>
          <p:cNvPr id="6" name="Rectangle 1030"/>
          <p:cNvSpPr>
            <a:spLocks noGrp="1" noChangeArrowheads="1"/>
          </p:cNvSpPr>
          <p:nvPr>
            <p:ph type="sldNum" sz="quarter" idx="12"/>
          </p:nvPr>
        </p:nvSpPr>
        <p:spPr>
          <a:ln/>
        </p:spPr>
        <p:txBody>
          <a:bodyPr/>
          <a:lstStyle>
            <a:lvl1pPr>
              <a:defRPr/>
            </a:lvl1pPr>
          </a:lstStyle>
          <a:p>
            <a:fld id="{B5012C0A-B90A-4894-B611-8494EAC997EE}" type="slidenum">
              <a:rPr lang="en-US" altLang="zh-CN"/>
              <a:pPr/>
              <a:t>‹#›</a:t>
            </a:fld>
            <a:endParaRPr lang="en-US" altLang="zh-CN"/>
          </a:p>
        </p:txBody>
      </p:sp>
    </p:spTree>
    <p:extLst>
      <p:ext uri="{BB962C8B-B14F-4D97-AF65-F5344CB8AC3E}">
        <p14:creationId xmlns:p14="http://schemas.microsoft.com/office/powerpoint/2010/main" val="183541790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1028"/>
          <p:cNvSpPr>
            <a:spLocks noGrp="1" noChangeArrowheads="1"/>
          </p:cNvSpPr>
          <p:nvPr>
            <p:ph type="dt" sz="half" idx="10"/>
          </p:nvPr>
        </p:nvSpPr>
        <p:spPr>
          <a:ln/>
        </p:spPr>
        <p:txBody>
          <a:bodyPr/>
          <a:lstStyle>
            <a:lvl1pPr>
              <a:defRPr/>
            </a:lvl1pPr>
          </a:lstStyle>
          <a:p>
            <a:endParaRPr lang="en-US" altLang="zh-CN"/>
          </a:p>
        </p:txBody>
      </p:sp>
      <p:sp>
        <p:nvSpPr>
          <p:cNvPr id="6" name="Rectangle 1029"/>
          <p:cNvSpPr>
            <a:spLocks noGrp="1" noChangeArrowheads="1"/>
          </p:cNvSpPr>
          <p:nvPr>
            <p:ph type="ftr" sz="quarter" idx="11"/>
          </p:nvPr>
        </p:nvSpPr>
        <p:spPr>
          <a:ln/>
        </p:spPr>
        <p:txBody>
          <a:bodyPr/>
          <a:lstStyle>
            <a:lvl1pPr>
              <a:defRPr/>
            </a:lvl1pPr>
          </a:lstStyle>
          <a:p>
            <a:endParaRPr lang="en-US" altLang="zh-CN"/>
          </a:p>
        </p:txBody>
      </p:sp>
      <p:sp>
        <p:nvSpPr>
          <p:cNvPr id="7" name="Rectangle 1030"/>
          <p:cNvSpPr>
            <a:spLocks noGrp="1" noChangeArrowheads="1"/>
          </p:cNvSpPr>
          <p:nvPr>
            <p:ph type="sldNum" sz="quarter" idx="12"/>
          </p:nvPr>
        </p:nvSpPr>
        <p:spPr>
          <a:ln/>
        </p:spPr>
        <p:txBody>
          <a:bodyPr/>
          <a:lstStyle>
            <a:lvl1pPr>
              <a:defRPr/>
            </a:lvl1pPr>
          </a:lstStyle>
          <a:p>
            <a:fld id="{F3D9E780-6B9C-4F03-81AC-8FD7E031A1E4}" type="slidenum">
              <a:rPr lang="en-US" altLang="zh-CN"/>
              <a:pPr/>
              <a:t>‹#›</a:t>
            </a:fld>
            <a:endParaRPr lang="en-US" altLang="zh-CN"/>
          </a:p>
        </p:txBody>
      </p:sp>
    </p:spTree>
    <p:extLst>
      <p:ext uri="{BB962C8B-B14F-4D97-AF65-F5344CB8AC3E}">
        <p14:creationId xmlns:p14="http://schemas.microsoft.com/office/powerpoint/2010/main" val="6752654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FCDB9B8E-BA11-4C07-81C2-F5E104989341}" type="slidenum">
              <a:rPr lang="en-US" altLang="zh-CN"/>
              <a:pPr/>
              <a:t>‹#›</a:t>
            </a:fld>
            <a:endParaRPr lang="en-US" altLang="zh-CN"/>
          </a:p>
        </p:txBody>
      </p:sp>
    </p:spTree>
    <p:extLst>
      <p:ext uri="{BB962C8B-B14F-4D97-AF65-F5344CB8AC3E}">
        <p14:creationId xmlns:p14="http://schemas.microsoft.com/office/powerpoint/2010/main" val="4106956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1028"/>
          <p:cNvSpPr>
            <a:spLocks noGrp="1" noChangeArrowheads="1"/>
          </p:cNvSpPr>
          <p:nvPr>
            <p:ph type="dt" sz="half" idx="10"/>
          </p:nvPr>
        </p:nvSpPr>
        <p:spPr>
          <a:ln/>
        </p:spPr>
        <p:txBody>
          <a:bodyPr/>
          <a:lstStyle>
            <a:lvl1pPr>
              <a:defRPr/>
            </a:lvl1pPr>
          </a:lstStyle>
          <a:p>
            <a:endParaRPr lang="en-US" altLang="zh-CN"/>
          </a:p>
        </p:txBody>
      </p:sp>
      <p:sp>
        <p:nvSpPr>
          <p:cNvPr id="8" name="Rectangle 1029"/>
          <p:cNvSpPr>
            <a:spLocks noGrp="1" noChangeArrowheads="1"/>
          </p:cNvSpPr>
          <p:nvPr>
            <p:ph type="ftr" sz="quarter" idx="11"/>
          </p:nvPr>
        </p:nvSpPr>
        <p:spPr>
          <a:ln/>
        </p:spPr>
        <p:txBody>
          <a:bodyPr/>
          <a:lstStyle>
            <a:lvl1pPr>
              <a:defRPr/>
            </a:lvl1pPr>
          </a:lstStyle>
          <a:p>
            <a:endParaRPr lang="en-US" altLang="zh-CN"/>
          </a:p>
        </p:txBody>
      </p:sp>
      <p:sp>
        <p:nvSpPr>
          <p:cNvPr id="9" name="Rectangle 1030"/>
          <p:cNvSpPr>
            <a:spLocks noGrp="1" noChangeArrowheads="1"/>
          </p:cNvSpPr>
          <p:nvPr>
            <p:ph type="sldNum" sz="quarter" idx="12"/>
          </p:nvPr>
        </p:nvSpPr>
        <p:spPr>
          <a:ln/>
        </p:spPr>
        <p:txBody>
          <a:bodyPr/>
          <a:lstStyle>
            <a:lvl1pPr>
              <a:defRPr/>
            </a:lvl1pPr>
          </a:lstStyle>
          <a:p>
            <a:fld id="{FB4A26F9-46C4-4F5F-835E-147B81DBCF9F}" type="slidenum">
              <a:rPr lang="en-US" altLang="zh-CN"/>
              <a:pPr/>
              <a:t>‹#›</a:t>
            </a:fld>
            <a:endParaRPr lang="en-US" altLang="zh-CN"/>
          </a:p>
        </p:txBody>
      </p:sp>
    </p:spTree>
    <p:extLst>
      <p:ext uri="{BB962C8B-B14F-4D97-AF65-F5344CB8AC3E}">
        <p14:creationId xmlns:p14="http://schemas.microsoft.com/office/powerpoint/2010/main" val="226757580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1028"/>
          <p:cNvSpPr>
            <a:spLocks noGrp="1" noChangeArrowheads="1"/>
          </p:cNvSpPr>
          <p:nvPr>
            <p:ph type="dt" sz="half" idx="10"/>
          </p:nvPr>
        </p:nvSpPr>
        <p:spPr>
          <a:ln/>
        </p:spPr>
        <p:txBody>
          <a:bodyPr/>
          <a:lstStyle>
            <a:lvl1pPr>
              <a:defRPr/>
            </a:lvl1pPr>
          </a:lstStyle>
          <a:p>
            <a:endParaRPr lang="en-US" altLang="zh-CN"/>
          </a:p>
        </p:txBody>
      </p:sp>
      <p:sp>
        <p:nvSpPr>
          <p:cNvPr id="4" name="Rectangle 1029"/>
          <p:cNvSpPr>
            <a:spLocks noGrp="1" noChangeArrowheads="1"/>
          </p:cNvSpPr>
          <p:nvPr>
            <p:ph type="ftr" sz="quarter" idx="11"/>
          </p:nvPr>
        </p:nvSpPr>
        <p:spPr>
          <a:ln/>
        </p:spPr>
        <p:txBody>
          <a:bodyPr/>
          <a:lstStyle>
            <a:lvl1pPr>
              <a:defRPr/>
            </a:lvl1pPr>
          </a:lstStyle>
          <a:p>
            <a:endParaRPr lang="en-US" altLang="zh-CN"/>
          </a:p>
        </p:txBody>
      </p:sp>
      <p:sp>
        <p:nvSpPr>
          <p:cNvPr id="5" name="Rectangle 1030"/>
          <p:cNvSpPr>
            <a:spLocks noGrp="1" noChangeArrowheads="1"/>
          </p:cNvSpPr>
          <p:nvPr>
            <p:ph type="sldNum" sz="quarter" idx="12"/>
          </p:nvPr>
        </p:nvSpPr>
        <p:spPr>
          <a:ln/>
        </p:spPr>
        <p:txBody>
          <a:bodyPr/>
          <a:lstStyle>
            <a:lvl1pPr>
              <a:defRPr/>
            </a:lvl1pPr>
          </a:lstStyle>
          <a:p>
            <a:fld id="{90EB0826-A0CD-42B0-80AD-80E5323B34FE}" type="slidenum">
              <a:rPr lang="en-US" altLang="zh-CN"/>
              <a:pPr/>
              <a:t>‹#›</a:t>
            </a:fld>
            <a:endParaRPr lang="en-US" altLang="zh-CN"/>
          </a:p>
        </p:txBody>
      </p:sp>
    </p:spTree>
    <p:extLst>
      <p:ext uri="{BB962C8B-B14F-4D97-AF65-F5344CB8AC3E}">
        <p14:creationId xmlns:p14="http://schemas.microsoft.com/office/powerpoint/2010/main" val="3830014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en-US" altLang="zh-CN"/>
          </a:p>
        </p:txBody>
      </p:sp>
      <p:sp>
        <p:nvSpPr>
          <p:cNvPr id="3" name="Rectangle 1029"/>
          <p:cNvSpPr>
            <a:spLocks noGrp="1" noChangeArrowheads="1"/>
          </p:cNvSpPr>
          <p:nvPr>
            <p:ph type="ftr" sz="quarter" idx="11"/>
          </p:nvPr>
        </p:nvSpPr>
        <p:spPr>
          <a:ln/>
        </p:spPr>
        <p:txBody>
          <a:bodyPr/>
          <a:lstStyle>
            <a:lvl1pPr>
              <a:defRPr/>
            </a:lvl1pPr>
          </a:lstStyle>
          <a:p>
            <a:endParaRPr lang="en-US" altLang="zh-CN"/>
          </a:p>
        </p:txBody>
      </p:sp>
      <p:sp>
        <p:nvSpPr>
          <p:cNvPr id="4" name="Rectangle 1030"/>
          <p:cNvSpPr>
            <a:spLocks noGrp="1" noChangeArrowheads="1"/>
          </p:cNvSpPr>
          <p:nvPr>
            <p:ph type="sldNum" sz="quarter" idx="12"/>
          </p:nvPr>
        </p:nvSpPr>
        <p:spPr>
          <a:ln/>
        </p:spPr>
        <p:txBody>
          <a:bodyPr/>
          <a:lstStyle>
            <a:lvl1pPr>
              <a:defRPr/>
            </a:lvl1pPr>
          </a:lstStyle>
          <a:p>
            <a:fld id="{CEEA9ECC-BB9D-4B68-AB67-1164C35C1871}" type="slidenum">
              <a:rPr lang="en-US" altLang="zh-CN"/>
              <a:pPr/>
              <a:t>‹#›</a:t>
            </a:fld>
            <a:endParaRPr lang="en-US" altLang="zh-CN"/>
          </a:p>
        </p:txBody>
      </p:sp>
    </p:spTree>
    <p:extLst>
      <p:ext uri="{BB962C8B-B14F-4D97-AF65-F5344CB8AC3E}">
        <p14:creationId xmlns:p14="http://schemas.microsoft.com/office/powerpoint/2010/main" val="2773849361"/>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zh-CN"/>
          </a:p>
        </p:txBody>
      </p:sp>
      <p:sp>
        <p:nvSpPr>
          <p:cNvPr id="6" name="Rectangle 1029"/>
          <p:cNvSpPr>
            <a:spLocks noGrp="1" noChangeArrowheads="1"/>
          </p:cNvSpPr>
          <p:nvPr>
            <p:ph type="ftr" sz="quarter" idx="11"/>
          </p:nvPr>
        </p:nvSpPr>
        <p:spPr>
          <a:ln/>
        </p:spPr>
        <p:txBody>
          <a:bodyPr/>
          <a:lstStyle>
            <a:lvl1pPr>
              <a:defRPr/>
            </a:lvl1pPr>
          </a:lstStyle>
          <a:p>
            <a:endParaRPr lang="en-US" altLang="zh-CN"/>
          </a:p>
        </p:txBody>
      </p:sp>
      <p:sp>
        <p:nvSpPr>
          <p:cNvPr id="7" name="Rectangle 1030"/>
          <p:cNvSpPr>
            <a:spLocks noGrp="1" noChangeArrowheads="1"/>
          </p:cNvSpPr>
          <p:nvPr>
            <p:ph type="sldNum" sz="quarter" idx="12"/>
          </p:nvPr>
        </p:nvSpPr>
        <p:spPr>
          <a:ln/>
        </p:spPr>
        <p:txBody>
          <a:bodyPr/>
          <a:lstStyle>
            <a:lvl1pPr>
              <a:defRPr/>
            </a:lvl1pPr>
          </a:lstStyle>
          <a:p>
            <a:fld id="{07BE807F-A6CC-45C8-BDD9-872331D8676F}" type="slidenum">
              <a:rPr lang="en-US" altLang="zh-CN"/>
              <a:pPr/>
              <a:t>‹#›</a:t>
            </a:fld>
            <a:endParaRPr lang="en-US" altLang="zh-CN"/>
          </a:p>
        </p:txBody>
      </p:sp>
    </p:spTree>
    <p:extLst>
      <p:ext uri="{BB962C8B-B14F-4D97-AF65-F5344CB8AC3E}">
        <p14:creationId xmlns:p14="http://schemas.microsoft.com/office/powerpoint/2010/main" val="161478427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zh-CN"/>
          </a:p>
        </p:txBody>
      </p:sp>
      <p:sp>
        <p:nvSpPr>
          <p:cNvPr id="6" name="Rectangle 1029"/>
          <p:cNvSpPr>
            <a:spLocks noGrp="1" noChangeArrowheads="1"/>
          </p:cNvSpPr>
          <p:nvPr>
            <p:ph type="ftr" sz="quarter" idx="11"/>
          </p:nvPr>
        </p:nvSpPr>
        <p:spPr>
          <a:ln/>
        </p:spPr>
        <p:txBody>
          <a:bodyPr/>
          <a:lstStyle>
            <a:lvl1pPr>
              <a:defRPr/>
            </a:lvl1pPr>
          </a:lstStyle>
          <a:p>
            <a:endParaRPr lang="en-US" altLang="zh-CN"/>
          </a:p>
        </p:txBody>
      </p:sp>
      <p:sp>
        <p:nvSpPr>
          <p:cNvPr id="7" name="Rectangle 1030"/>
          <p:cNvSpPr>
            <a:spLocks noGrp="1" noChangeArrowheads="1"/>
          </p:cNvSpPr>
          <p:nvPr>
            <p:ph type="sldNum" sz="quarter" idx="12"/>
          </p:nvPr>
        </p:nvSpPr>
        <p:spPr>
          <a:ln/>
        </p:spPr>
        <p:txBody>
          <a:bodyPr/>
          <a:lstStyle>
            <a:lvl1pPr>
              <a:defRPr/>
            </a:lvl1pPr>
          </a:lstStyle>
          <a:p>
            <a:fld id="{7C9CAC35-FB12-48FA-8656-ABA2E0DBE15D}" type="slidenum">
              <a:rPr lang="en-US" altLang="zh-CN"/>
              <a:pPr/>
              <a:t>‹#›</a:t>
            </a:fld>
            <a:endParaRPr lang="en-US" altLang="zh-CN"/>
          </a:p>
        </p:txBody>
      </p:sp>
    </p:spTree>
    <p:extLst>
      <p:ext uri="{BB962C8B-B14F-4D97-AF65-F5344CB8AC3E}">
        <p14:creationId xmlns:p14="http://schemas.microsoft.com/office/powerpoint/2010/main" val="304614573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endParaRPr lang="en-US" altLang="zh-CN"/>
          </a:p>
        </p:txBody>
      </p:sp>
      <p:sp>
        <p:nvSpPr>
          <p:cNvPr id="5" name="Rectangle 1029"/>
          <p:cNvSpPr>
            <a:spLocks noGrp="1" noChangeArrowheads="1"/>
          </p:cNvSpPr>
          <p:nvPr>
            <p:ph type="ftr" sz="quarter" idx="11"/>
          </p:nvPr>
        </p:nvSpPr>
        <p:spPr>
          <a:ln/>
        </p:spPr>
        <p:txBody>
          <a:bodyPr/>
          <a:lstStyle>
            <a:lvl1pPr>
              <a:defRPr/>
            </a:lvl1pPr>
          </a:lstStyle>
          <a:p>
            <a:endParaRPr lang="en-US" altLang="zh-CN"/>
          </a:p>
        </p:txBody>
      </p:sp>
      <p:sp>
        <p:nvSpPr>
          <p:cNvPr id="6" name="Rectangle 1030"/>
          <p:cNvSpPr>
            <a:spLocks noGrp="1" noChangeArrowheads="1"/>
          </p:cNvSpPr>
          <p:nvPr>
            <p:ph type="sldNum" sz="quarter" idx="12"/>
          </p:nvPr>
        </p:nvSpPr>
        <p:spPr>
          <a:ln/>
        </p:spPr>
        <p:txBody>
          <a:bodyPr/>
          <a:lstStyle>
            <a:lvl1pPr>
              <a:defRPr/>
            </a:lvl1pPr>
          </a:lstStyle>
          <a:p>
            <a:fld id="{AD972951-311C-48ED-8C84-7E769B4FB2D6}" type="slidenum">
              <a:rPr lang="en-US" altLang="zh-CN"/>
              <a:pPr/>
              <a:t>‹#›</a:t>
            </a:fld>
            <a:endParaRPr lang="en-US" altLang="zh-CN"/>
          </a:p>
        </p:txBody>
      </p:sp>
    </p:spTree>
    <p:extLst>
      <p:ext uri="{BB962C8B-B14F-4D97-AF65-F5344CB8AC3E}">
        <p14:creationId xmlns:p14="http://schemas.microsoft.com/office/powerpoint/2010/main" val="107798026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1028"/>
          <p:cNvSpPr>
            <a:spLocks noGrp="1" noChangeArrowheads="1"/>
          </p:cNvSpPr>
          <p:nvPr>
            <p:ph type="dt" sz="half" idx="10"/>
          </p:nvPr>
        </p:nvSpPr>
        <p:spPr>
          <a:ln/>
        </p:spPr>
        <p:txBody>
          <a:bodyPr/>
          <a:lstStyle>
            <a:lvl1pPr>
              <a:defRPr/>
            </a:lvl1pPr>
          </a:lstStyle>
          <a:p>
            <a:endParaRPr lang="en-US" altLang="zh-CN"/>
          </a:p>
        </p:txBody>
      </p:sp>
      <p:sp>
        <p:nvSpPr>
          <p:cNvPr id="5" name="Rectangle 1029"/>
          <p:cNvSpPr>
            <a:spLocks noGrp="1" noChangeArrowheads="1"/>
          </p:cNvSpPr>
          <p:nvPr>
            <p:ph type="ftr" sz="quarter" idx="11"/>
          </p:nvPr>
        </p:nvSpPr>
        <p:spPr>
          <a:ln/>
        </p:spPr>
        <p:txBody>
          <a:bodyPr/>
          <a:lstStyle>
            <a:lvl1pPr>
              <a:defRPr/>
            </a:lvl1pPr>
          </a:lstStyle>
          <a:p>
            <a:endParaRPr lang="en-US" altLang="zh-CN"/>
          </a:p>
        </p:txBody>
      </p:sp>
      <p:sp>
        <p:nvSpPr>
          <p:cNvPr id="6" name="Rectangle 1030"/>
          <p:cNvSpPr>
            <a:spLocks noGrp="1" noChangeArrowheads="1"/>
          </p:cNvSpPr>
          <p:nvPr>
            <p:ph type="sldNum" sz="quarter" idx="12"/>
          </p:nvPr>
        </p:nvSpPr>
        <p:spPr>
          <a:ln/>
        </p:spPr>
        <p:txBody>
          <a:bodyPr/>
          <a:lstStyle>
            <a:lvl1pPr>
              <a:defRPr/>
            </a:lvl1pPr>
          </a:lstStyle>
          <a:p>
            <a:fld id="{EF2ABFAF-F320-413D-989C-39ACC3C2D55C}" type="slidenum">
              <a:rPr lang="en-US" altLang="zh-CN"/>
              <a:pPr/>
              <a:t>‹#›</a:t>
            </a:fld>
            <a:endParaRPr lang="en-US" altLang="zh-CN"/>
          </a:p>
        </p:txBody>
      </p:sp>
    </p:spTree>
    <p:extLst>
      <p:ext uri="{BB962C8B-B14F-4D97-AF65-F5344CB8AC3E}">
        <p14:creationId xmlns:p14="http://schemas.microsoft.com/office/powerpoint/2010/main" val="412251811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4754" name="Rectangle 2"/>
          <p:cNvSpPr>
            <a:spLocks noGrp="1" noChangeArrowheads="1"/>
          </p:cNvSpPr>
          <p:nvPr>
            <p:ph type="ctrTitle"/>
          </p:nvPr>
        </p:nvSpPr>
        <p:spPr>
          <a:xfrm>
            <a:off x="609600" y="2743200"/>
            <a:ext cx="7772400" cy="1143000"/>
          </a:xfrm>
        </p:spPr>
        <p:txBody>
          <a:bodyPr anchor="t"/>
          <a:lstStyle>
            <a:lvl1pPr algn="ctr">
              <a:defRPr/>
            </a:lvl1pPr>
          </a:lstStyle>
          <a:p>
            <a:r>
              <a:rPr lang="en-US" altLang="zh-CN"/>
              <a:t>Click to edit Master title style</a:t>
            </a:r>
          </a:p>
        </p:txBody>
      </p:sp>
      <p:sp>
        <p:nvSpPr>
          <p:cNvPr id="74755" name="Rectangle 3"/>
          <p:cNvSpPr>
            <a:spLocks noGrp="1" noChangeArrowheads="1"/>
          </p:cNvSpPr>
          <p:nvPr>
            <p:ph type="subTitle" idx="1"/>
          </p:nvPr>
        </p:nvSpPr>
        <p:spPr>
          <a:xfrm>
            <a:off x="1371600" y="4114800"/>
            <a:ext cx="6400800" cy="1524000"/>
          </a:xfrm>
        </p:spPr>
        <p:txBody>
          <a:bodyPr anchor="ctr"/>
          <a:lstStyle>
            <a:lvl1pPr marL="0" indent="0" algn="ctr">
              <a:buFont typeface="Tahoma" pitchFamily="34" charset="0"/>
              <a:buNone/>
              <a:defRPr/>
            </a:lvl1pPr>
          </a:lstStyle>
          <a:p>
            <a:r>
              <a:rPr lang="en-US" altLang="zh-CN"/>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24D30ED8-7560-4E73-92B9-DAE414E2B8B8}" type="slidenum">
              <a:rPr lang="en-US" altLang="zh-CN"/>
              <a:pPr/>
              <a:t>‹#›</a:t>
            </a:fld>
            <a:endParaRPr lang="en-US" altLang="zh-CN"/>
          </a:p>
        </p:txBody>
      </p:sp>
    </p:spTree>
    <p:extLst>
      <p:ext uri="{BB962C8B-B14F-4D97-AF65-F5344CB8AC3E}">
        <p14:creationId xmlns:p14="http://schemas.microsoft.com/office/powerpoint/2010/main" val="107241229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698179C7-BE6E-40B7-BF80-11A6215DA3EE}" type="slidenum">
              <a:rPr lang="en-US" altLang="zh-CN"/>
              <a:pPr/>
              <a:t>‹#›</a:t>
            </a:fld>
            <a:endParaRPr lang="en-US" altLang="zh-CN"/>
          </a:p>
        </p:txBody>
      </p:sp>
    </p:spTree>
    <p:extLst>
      <p:ext uri="{BB962C8B-B14F-4D97-AF65-F5344CB8AC3E}">
        <p14:creationId xmlns:p14="http://schemas.microsoft.com/office/powerpoint/2010/main" val="305575051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9D7F643A-87F5-444C-83BB-000E29F104B3}" type="slidenum">
              <a:rPr lang="en-US" altLang="zh-CN"/>
              <a:pPr/>
              <a:t>‹#›</a:t>
            </a:fld>
            <a:endParaRPr lang="en-US" altLang="zh-CN"/>
          </a:p>
        </p:txBody>
      </p:sp>
    </p:spTree>
    <p:extLst>
      <p:ext uri="{BB962C8B-B14F-4D97-AF65-F5344CB8AC3E}">
        <p14:creationId xmlns:p14="http://schemas.microsoft.com/office/powerpoint/2010/main" val="28973710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64B9525E-241C-4ECE-9274-B4FCA8EC01AD}" type="slidenum">
              <a:rPr lang="en-US" altLang="zh-CN"/>
              <a:pPr/>
              <a:t>‹#›</a:t>
            </a:fld>
            <a:endParaRPr lang="en-US" altLang="zh-CN"/>
          </a:p>
        </p:txBody>
      </p:sp>
    </p:spTree>
    <p:extLst>
      <p:ext uri="{BB962C8B-B14F-4D97-AF65-F5344CB8AC3E}">
        <p14:creationId xmlns:p14="http://schemas.microsoft.com/office/powerpoint/2010/main" val="14051962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2743200"/>
            <a:ext cx="3810000" cy="3276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5A72D1A7-2EEF-45EB-B8B2-8E0BC01B690F}" type="slidenum">
              <a:rPr lang="en-US" altLang="zh-CN"/>
              <a:pPr/>
              <a:t>‹#›</a:t>
            </a:fld>
            <a:endParaRPr lang="en-US" altLang="zh-CN"/>
          </a:p>
        </p:txBody>
      </p:sp>
    </p:spTree>
    <p:extLst>
      <p:ext uri="{BB962C8B-B14F-4D97-AF65-F5344CB8AC3E}">
        <p14:creationId xmlns:p14="http://schemas.microsoft.com/office/powerpoint/2010/main" val="104334399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endParaRPr lang="en-US" altLang="zh-CN"/>
          </a:p>
        </p:txBody>
      </p:sp>
      <p:sp>
        <p:nvSpPr>
          <p:cNvPr id="8" name="Rectangle 5"/>
          <p:cNvSpPr>
            <a:spLocks noGrp="1" noChangeArrowheads="1"/>
          </p:cNvSpPr>
          <p:nvPr>
            <p:ph type="ftr" sz="quarter" idx="11"/>
          </p:nvPr>
        </p:nvSpPr>
        <p:spPr>
          <a:ln/>
        </p:spPr>
        <p:txBody>
          <a:bodyPr/>
          <a:lstStyle>
            <a:lvl1pPr>
              <a:defRPr/>
            </a:lvl1pPr>
          </a:lstStyle>
          <a:p>
            <a:endParaRPr lang="en-US" altLang="zh-CN"/>
          </a:p>
        </p:txBody>
      </p:sp>
      <p:sp>
        <p:nvSpPr>
          <p:cNvPr id="9" name="Rectangle 6"/>
          <p:cNvSpPr>
            <a:spLocks noGrp="1" noChangeArrowheads="1"/>
          </p:cNvSpPr>
          <p:nvPr>
            <p:ph type="sldNum" sz="quarter" idx="12"/>
          </p:nvPr>
        </p:nvSpPr>
        <p:spPr>
          <a:ln/>
        </p:spPr>
        <p:txBody>
          <a:bodyPr/>
          <a:lstStyle>
            <a:lvl1pPr>
              <a:defRPr/>
            </a:lvl1pPr>
          </a:lstStyle>
          <a:p>
            <a:fld id="{EEF721B6-C10D-4F88-A695-5DCDD71B822F}" type="slidenum">
              <a:rPr lang="en-US" altLang="zh-CN"/>
              <a:pPr/>
              <a:t>‹#›</a:t>
            </a:fld>
            <a:endParaRPr lang="en-US" altLang="zh-CN"/>
          </a:p>
        </p:txBody>
      </p:sp>
    </p:spTree>
    <p:extLst>
      <p:ext uri="{BB962C8B-B14F-4D97-AF65-F5344CB8AC3E}">
        <p14:creationId xmlns:p14="http://schemas.microsoft.com/office/powerpoint/2010/main" val="96245095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endParaRPr lang="en-US" altLang="zh-CN"/>
          </a:p>
        </p:txBody>
      </p:sp>
      <p:sp>
        <p:nvSpPr>
          <p:cNvPr id="4" name="Rectangle 5"/>
          <p:cNvSpPr>
            <a:spLocks noGrp="1" noChangeArrowheads="1"/>
          </p:cNvSpPr>
          <p:nvPr>
            <p:ph type="ftr" sz="quarter" idx="11"/>
          </p:nvPr>
        </p:nvSpPr>
        <p:spPr>
          <a:ln/>
        </p:spPr>
        <p:txBody>
          <a:bodyPr/>
          <a:lstStyle>
            <a:lvl1pPr>
              <a:defRPr/>
            </a:lvl1pPr>
          </a:lstStyle>
          <a:p>
            <a:endParaRPr lang="en-US" altLang="zh-CN"/>
          </a:p>
        </p:txBody>
      </p:sp>
      <p:sp>
        <p:nvSpPr>
          <p:cNvPr id="5" name="Rectangle 6"/>
          <p:cNvSpPr>
            <a:spLocks noGrp="1" noChangeArrowheads="1"/>
          </p:cNvSpPr>
          <p:nvPr>
            <p:ph type="sldNum" sz="quarter" idx="12"/>
          </p:nvPr>
        </p:nvSpPr>
        <p:spPr>
          <a:ln/>
        </p:spPr>
        <p:txBody>
          <a:bodyPr/>
          <a:lstStyle>
            <a:lvl1pPr>
              <a:defRPr/>
            </a:lvl1pPr>
          </a:lstStyle>
          <a:p>
            <a:fld id="{5C2816D0-3E91-4450-BB96-50939A1E6704}" type="slidenum">
              <a:rPr lang="en-US" altLang="zh-CN"/>
              <a:pPr/>
              <a:t>‹#›</a:t>
            </a:fld>
            <a:endParaRPr lang="en-US" altLang="zh-CN"/>
          </a:p>
        </p:txBody>
      </p:sp>
    </p:spTree>
    <p:extLst>
      <p:ext uri="{BB962C8B-B14F-4D97-AF65-F5344CB8AC3E}">
        <p14:creationId xmlns:p14="http://schemas.microsoft.com/office/powerpoint/2010/main" val="78402143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ltLang="zh-CN"/>
          </a:p>
        </p:txBody>
      </p:sp>
      <p:sp>
        <p:nvSpPr>
          <p:cNvPr id="3" name="Rectangle 5"/>
          <p:cNvSpPr>
            <a:spLocks noGrp="1" noChangeArrowheads="1"/>
          </p:cNvSpPr>
          <p:nvPr>
            <p:ph type="ftr" sz="quarter" idx="11"/>
          </p:nvPr>
        </p:nvSpPr>
        <p:spPr>
          <a:ln/>
        </p:spPr>
        <p:txBody>
          <a:bodyPr/>
          <a:lstStyle>
            <a:lvl1pPr>
              <a:defRPr/>
            </a:lvl1pPr>
          </a:lstStyle>
          <a:p>
            <a:endParaRPr lang="en-US" altLang="zh-CN"/>
          </a:p>
        </p:txBody>
      </p:sp>
      <p:sp>
        <p:nvSpPr>
          <p:cNvPr id="4" name="Rectangle 6"/>
          <p:cNvSpPr>
            <a:spLocks noGrp="1" noChangeArrowheads="1"/>
          </p:cNvSpPr>
          <p:nvPr>
            <p:ph type="sldNum" sz="quarter" idx="12"/>
          </p:nvPr>
        </p:nvSpPr>
        <p:spPr>
          <a:ln/>
        </p:spPr>
        <p:txBody>
          <a:bodyPr/>
          <a:lstStyle>
            <a:lvl1pPr>
              <a:defRPr/>
            </a:lvl1pPr>
          </a:lstStyle>
          <a:p>
            <a:fld id="{BACE9E85-9F64-4427-8C12-AA5DD97E2A66}" type="slidenum">
              <a:rPr lang="en-US" altLang="zh-CN"/>
              <a:pPr/>
              <a:t>‹#›</a:t>
            </a:fld>
            <a:endParaRPr lang="en-US" altLang="zh-CN"/>
          </a:p>
        </p:txBody>
      </p:sp>
    </p:spTree>
    <p:extLst>
      <p:ext uri="{BB962C8B-B14F-4D97-AF65-F5344CB8AC3E}">
        <p14:creationId xmlns:p14="http://schemas.microsoft.com/office/powerpoint/2010/main" val="74534208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109C4DB4-13B6-4C4C-91EE-249CE885F75C}" type="slidenum">
              <a:rPr lang="en-US" altLang="zh-CN"/>
              <a:pPr/>
              <a:t>‹#›</a:t>
            </a:fld>
            <a:endParaRPr lang="en-US" altLang="zh-CN"/>
          </a:p>
        </p:txBody>
      </p:sp>
    </p:spTree>
    <p:extLst>
      <p:ext uri="{BB962C8B-B14F-4D97-AF65-F5344CB8AC3E}">
        <p14:creationId xmlns:p14="http://schemas.microsoft.com/office/powerpoint/2010/main" val="70504103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377C63C6-A1CC-4AA3-83B4-3F544CA926F4}" type="slidenum">
              <a:rPr lang="en-US" altLang="zh-CN"/>
              <a:pPr/>
              <a:t>‹#›</a:t>
            </a:fld>
            <a:endParaRPr lang="en-US" altLang="zh-CN"/>
          </a:p>
        </p:txBody>
      </p:sp>
    </p:spTree>
    <p:extLst>
      <p:ext uri="{BB962C8B-B14F-4D97-AF65-F5344CB8AC3E}">
        <p14:creationId xmlns:p14="http://schemas.microsoft.com/office/powerpoint/2010/main" val="119580123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85EE971E-5EBE-4ABC-9BF8-C4C6C3B4ABF7}" type="slidenum">
              <a:rPr lang="en-US" altLang="zh-CN"/>
              <a:pPr/>
              <a:t>‹#›</a:t>
            </a:fld>
            <a:endParaRPr lang="en-US" altLang="zh-CN"/>
          </a:p>
        </p:txBody>
      </p:sp>
    </p:spTree>
    <p:extLst>
      <p:ext uri="{BB962C8B-B14F-4D97-AF65-F5344CB8AC3E}">
        <p14:creationId xmlns:p14="http://schemas.microsoft.com/office/powerpoint/2010/main" val="40049070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19200"/>
            <a:ext cx="1943100" cy="4800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1219200"/>
            <a:ext cx="5676900" cy="4800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endParaRPr lang="en-US" altLang="zh-CN"/>
          </a:p>
        </p:txBody>
      </p:sp>
      <p:sp>
        <p:nvSpPr>
          <p:cNvPr id="5" name="Rectangle 5"/>
          <p:cNvSpPr>
            <a:spLocks noGrp="1" noChangeArrowheads="1"/>
          </p:cNvSpPr>
          <p:nvPr>
            <p:ph type="ftr" sz="quarter" idx="11"/>
          </p:nvPr>
        </p:nvSpPr>
        <p:spPr>
          <a:ln/>
        </p:spPr>
        <p:txBody>
          <a:bodyPr/>
          <a:lstStyle>
            <a:lvl1pPr>
              <a:defRPr/>
            </a:lvl1pPr>
          </a:lstStyle>
          <a:p>
            <a:endParaRPr lang="en-US" altLang="zh-CN"/>
          </a:p>
        </p:txBody>
      </p:sp>
      <p:sp>
        <p:nvSpPr>
          <p:cNvPr id="6" name="Rectangle 6"/>
          <p:cNvSpPr>
            <a:spLocks noGrp="1" noChangeArrowheads="1"/>
          </p:cNvSpPr>
          <p:nvPr>
            <p:ph type="sldNum" sz="quarter" idx="12"/>
          </p:nvPr>
        </p:nvSpPr>
        <p:spPr>
          <a:ln/>
        </p:spPr>
        <p:txBody>
          <a:bodyPr/>
          <a:lstStyle>
            <a:lvl1pPr>
              <a:defRPr/>
            </a:lvl1pPr>
          </a:lstStyle>
          <a:p>
            <a:fld id="{D7D7C04D-7F96-474A-A4A9-544B97BD4DF4}" type="slidenum">
              <a:rPr lang="en-US" altLang="zh-CN"/>
              <a:pPr/>
              <a:t>‹#›</a:t>
            </a:fld>
            <a:endParaRPr lang="en-US" altLang="zh-CN"/>
          </a:p>
        </p:txBody>
      </p:sp>
    </p:spTree>
    <p:extLst>
      <p:ext uri="{BB962C8B-B14F-4D97-AF65-F5344CB8AC3E}">
        <p14:creationId xmlns:p14="http://schemas.microsoft.com/office/powerpoint/2010/main" val="426985922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40954386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11457233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1BB50B5A-6C4B-4E56-8C66-7611EE757CC5}" type="slidenum">
              <a:rPr lang="en-US" altLang="zh-CN"/>
              <a:pPr/>
              <a:t>‹#›</a:t>
            </a:fld>
            <a:endParaRPr lang="en-US" altLang="zh-CN"/>
          </a:p>
        </p:txBody>
      </p:sp>
    </p:spTree>
    <p:extLst>
      <p:ext uri="{BB962C8B-B14F-4D97-AF65-F5344CB8AC3E}">
        <p14:creationId xmlns:p14="http://schemas.microsoft.com/office/powerpoint/2010/main" val="429377092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1500037356"/>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0183904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0092590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7302832"/>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66393894"/>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2731518283"/>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sym typeface="Arial" charset="0"/>
            </a:endParaRPr>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911299639"/>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301247664"/>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228600"/>
            <a:ext cx="2286000" cy="6354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228600"/>
            <a:ext cx="6705600" cy="63547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646988808"/>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C2E05765-02FE-C745-8A86-30EB5B3E5D57}" type="slidenum">
              <a:rPr lang="en-US"/>
              <a:pPr/>
              <a:t>‹#›</a:t>
            </a:fld>
            <a:endParaRPr lang="en-US"/>
          </a:p>
        </p:txBody>
      </p:sp>
    </p:spTree>
    <p:extLst>
      <p:ext uri="{BB962C8B-B14F-4D97-AF65-F5344CB8AC3E}">
        <p14:creationId xmlns:p14="http://schemas.microsoft.com/office/powerpoint/2010/main" val="19646755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ltLang="zh-CN"/>
          </a:p>
        </p:txBody>
      </p:sp>
      <p:sp>
        <p:nvSpPr>
          <p:cNvPr id="6" name="Rectangle 5"/>
          <p:cNvSpPr>
            <a:spLocks noGrp="1" noChangeArrowheads="1"/>
          </p:cNvSpPr>
          <p:nvPr>
            <p:ph type="ftr" sz="quarter" idx="11"/>
          </p:nvPr>
        </p:nvSpPr>
        <p:spPr>
          <a:ln/>
        </p:spPr>
        <p:txBody>
          <a:bodyPr/>
          <a:lstStyle>
            <a:lvl1pPr>
              <a:defRPr/>
            </a:lvl1pPr>
          </a:lstStyle>
          <a:p>
            <a:endParaRPr lang="en-US" altLang="zh-CN"/>
          </a:p>
        </p:txBody>
      </p:sp>
      <p:sp>
        <p:nvSpPr>
          <p:cNvPr id="7" name="Rectangle 6"/>
          <p:cNvSpPr>
            <a:spLocks noGrp="1" noChangeArrowheads="1"/>
          </p:cNvSpPr>
          <p:nvPr>
            <p:ph type="sldNum" sz="quarter" idx="12"/>
          </p:nvPr>
        </p:nvSpPr>
        <p:spPr>
          <a:ln/>
        </p:spPr>
        <p:txBody>
          <a:bodyPr/>
          <a:lstStyle>
            <a:lvl1pPr>
              <a:defRPr/>
            </a:lvl1pPr>
          </a:lstStyle>
          <a:p>
            <a:fld id="{2AED15F2-7FED-43F8-BF0E-A74D76B09868}" type="slidenum">
              <a:rPr lang="en-US" altLang="zh-CN"/>
              <a:pPr/>
              <a:t>‹#›</a:t>
            </a:fld>
            <a:endParaRPr lang="en-US" altLang="zh-CN"/>
          </a:p>
        </p:txBody>
      </p:sp>
    </p:spTree>
    <p:extLst>
      <p:ext uri="{BB962C8B-B14F-4D97-AF65-F5344CB8AC3E}">
        <p14:creationId xmlns:p14="http://schemas.microsoft.com/office/powerpoint/2010/main" val="310829661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5BC55264-CAB4-1643-B8D2-9248AAA8DC31}" type="slidenum">
              <a:rPr lang="en-US"/>
              <a:pPr/>
              <a:t>‹#›</a:t>
            </a:fld>
            <a:endParaRPr lang="en-US"/>
          </a:p>
        </p:txBody>
      </p:sp>
    </p:spTree>
    <p:extLst>
      <p:ext uri="{BB962C8B-B14F-4D97-AF65-F5344CB8AC3E}">
        <p14:creationId xmlns:p14="http://schemas.microsoft.com/office/powerpoint/2010/main" val="303156040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9B285DF7-DB10-FA46-9773-C24561E40434}" type="slidenum">
              <a:rPr lang="en-US"/>
              <a:pPr/>
              <a:t>‹#›</a:t>
            </a:fld>
            <a:endParaRPr lang="en-US"/>
          </a:p>
        </p:txBody>
      </p:sp>
    </p:spTree>
    <p:extLst>
      <p:ext uri="{BB962C8B-B14F-4D97-AF65-F5344CB8AC3E}">
        <p14:creationId xmlns:p14="http://schemas.microsoft.com/office/powerpoint/2010/main" val="107422026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4C820D39-9687-A24F-BE67-7A2363F42AEF}" type="slidenum">
              <a:rPr lang="en-US"/>
              <a:pPr/>
              <a:t>‹#›</a:t>
            </a:fld>
            <a:endParaRPr lang="en-US"/>
          </a:p>
        </p:txBody>
      </p:sp>
    </p:spTree>
    <p:extLst>
      <p:ext uri="{BB962C8B-B14F-4D97-AF65-F5344CB8AC3E}">
        <p14:creationId xmlns:p14="http://schemas.microsoft.com/office/powerpoint/2010/main" val="328014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defRPr>
            </a:lvl1pPr>
          </a:lstStyle>
          <a:p>
            <a:fld id="{278EA09A-0A7D-3546-9CBF-F6D30A191A83}" type="slidenum">
              <a:rPr lang="en-US"/>
              <a:pPr/>
              <a:t>‹#›</a:t>
            </a:fld>
            <a:endParaRPr lang="en-US"/>
          </a:p>
        </p:txBody>
      </p:sp>
    </p:spTree>
    <p:extLst>
      <p:ext uri="{BB962C8B-B14F-4D97-AF65-F5344CB8AC3E}">
        <p14:creationId xmlns:p14="http://schemas.microsoft.com/office/powerpoint/2010/main" val="2442579539"/>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defRPr>
            </a:lvl1pPr>
          </a:lstStyle>
          <a:p>
            <a:fld id="{2FBEC784-D90E-D54D-94D9-CAC90AC3C1B4}" type="slidenum">
              <a:rPr lang="en-US"/>
              <a:pPr/>
              <a:t>‹#›</a:t>
            </a:fld>
            <a:endParaRPr lang="en-US"/>
          </a:p>
        </p:txBody>
      </p:sp>
    </p:spTree>
    <p:extLst>
      <p:ext uri="{BB962C8B-B14F-4D97-AF65-F5344CB8AC3E}">
        <p14:creationId xmlns:p14="http://schemas.microsoft.com/office/powerpoint/2010/main" val="3609244622"/>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defRPr>
            </a:lvl1pPr>
          </a:lstStyle>
          <a:p>
            <a:fld id="{4AF70326-8E97-7A4E-A641-AD7CB8625C6E}" type="slidenum">
              <a:rPr lang="en-US"/>
              <a:pPr/>
              <a:t>‹#›</a:t>
            </a:fld>
            <a:endParaRPr lang="en-US"/>
          </a:p>
        </p:txBody>
      </p:sp>
    </p:spTree>
    <p:extLst>
      <p:ext uri="{BB962C8B-B14F-4D97-AF65-F5344CB8AC3E}">
        <p14:creationId xmlns:p14="http://schemas.microsoft.com/office/powerpoint/2010/main" val="285607783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7E0BC50E-E1BD-4340-B9DF-1E9F61A0B47A}" type="slidenum">
              <a:rPr lang="en-US"/>
              <a:pPr/>
              <a:t>‹#›</a:t>
            </a:fld>
            <a:endParaRPr lang="en-US"/>
          </a:p>
        </p:txBody>
      </p:sp>
    </p:spTree>
    <p:extLst>
      <p:ext uri="{BB962C8B-B14F-4D97-AF65-F5344CB8AC3E}">
        <p14:creationId xmlns:p14="http://schemas.microsoft.com/office/powerpoint/2010/main" val="398829103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defRPr>
            </a:lvl1pPr>
          </a:lstStyle>
          <a:p>
            <a:fld id="{2106A40E-52F4-3E4F-BA25-339096036446}" type="slidenum">
              <a:rPr lang="en-US"/>
              <a:pPr/>
              <a:t>‹#›</a:t>
            </a:fld>
            <a:endParaRPr lang="en-US"/>
          </a:p>
        </p:txBody>
      </p:sp>
    </p:spTree>
    <p:extLst>
      <p:ext uri="{BB962C8B-B14F-4D97-AF65-F5344CB8AC3E}">
        <p14:creationId xmlns:p14="http://schemas.microsoft.com/office/powerpoint/2010/main" val="291940450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931E6A0-4A22-604B-A18C-4F14BBD11AAD}" type="slidenum">
              <a:rPr lang="en-US"/>
              <a:pPr/>
              <a:t>‹#›</a:t>
            </a:fld>
            <a:endParaRPr lang="en-US"/>
          </a:p>
        </p:txBody>
      </p:sp>
    </p:spTree>
    <p:extLst>
      <p:ext uri="{BB962C8B-B14F-4D97-AF65-F5344CB8AC3E}">
        <p14:creationId xmlns:p14="http://schemas.microsoft.com/office/powerpoint/2010/main" val="360873313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defRPr>
            </a:lvl1pPr>
          </a:lstStyle>
          <a:p>
            <a:fld id="{63F8B693-5297-464C-8774-9052536362F6}" type="slidenum">
              <a:rPr lang="en-US"/>
              <a:pPr/>
              <a:t>‹#›</a:t>
            </a:fld>
            <a:endParaRPr lang="en-US"/>
          </a:p>
        </p:txBody>
      </p:sp>
    </p:spTree>
    <p:extLst>
      <p:ext uri="{BB962C8B-B14F-4D97-AF65-F5344CB8AC3E}">
        <p14:creationId xmlns:p14="http://schemas.microsoft.com/office/powerpoint/2010/main" val="37259312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7.xml"/><Relationship Id="rId3" Type="http://schemas.openxmlformats.org/officeDocument/2006/relationships/slideLayout" Target="../slideLayouts/slideLayout102.xml"/><Relationship Id="rId7" Type="http://schemas.openxmlformats.org/officeDocument/2006/relationships/slideLayout" Target="../slideLayouts/slideLayout106.xml"/><Relationship Id="rId12" Type="http://schemas.openxmlformats.org/officeDocument/2006/relationships/theme" Target="../theme/theme10.xml"/><Relationship Id="rId2" Type="http://schemas.openxmlformats.org/officeDocument/2006/relationships/slideLayout" Target="../slideLayouts/slideLayout101.xml"/><Relationship Id="rId1" Type="http://schemas.openxmlformats.org/officeDocument/2006/relationships/slideLayout" Target="../slideLayouts/slideLayout100.xml"/><Relationship Id="rId6" Type="http://schemas.openxmlformats.org/officeDocument/2006/relationships/slideLayout" Target="../slideLayouts/slideLayout105.xml"/><Relationship Id="rId11" Type="http://schemas.openxmlformats.org/officeDocument/2006/relationships/slideLayout" Target="../slideLayouts/slideLayout110.xml"/><Relationship Id="rId5" Type="http://schemas.openxmlformats.org/officeDocument/2006/relationships/slideLayout" Target="../slideLayouts/slideLayout104.xml"/><Relationship Id="rId10" Type="http://schemas.openxmlformats.org/officeDocument/2006/relationships/slideLayout" Target="../slideLayouts/slideLayout109.xml"/><Relationship Id="rId4" Type="http://schemas.openxmlformats.org/officeDocument/2006/relationships/slideLayout" Target="../slideLayouts/slideLayout103.xml"/><Relationship Id="rId9" Type="http://schemas.openxmlformats.org/officeDocument/2006/relationships/slideLayout" Target="../slideLayouts/slideLayout10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1.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2.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3.xml.rels><?xml version="1.0" encoding="UTF-8" standalone="yes"?>
<Relationships xmlns="http://schemas.openxmlformats.org/package/2006/relationships"><Relationship Id="rId3" Type="http://schemas.openxmlformats.org/officeDocument/2006/relationships/slideLayout" Target="../slideLayouts/slideLayout135.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5" Type="http://schemas.openxmlformats.org/officeDocument/2006/relationships/theme" Target="../theme/theme13.xml"/><Relationship Id="rId4" Type="http://schemas.openxmlformats.org/officeDocument/2006/relationships/slideLayout" Target="../slideLayouts/slideLayout136.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theme" Target="../theme/theme14.xml"/><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5.xml.rels><?xml version="1.0" encoding="UTF-8" standalone="yes"?>
<Relationships xmlns="http://schemas.openxmlformats.org/package/2006/relationships"><Relationship Id="rId3" Type="http://schemas.openxmlformats.org/officeDocument/2006/relationships/theme" Target="../theme/theme15.xml"/><Relationship Id="rId2" Type="http://schemas.openxmlformats.org/officeDocument/2006/relationships/slideLayout" Target="../slideLayouts/slideLayout150.xml"/><Relationship Id="rId1" Type="http://schemas.openxmlformats.org/officeDocument/2006/relationships/slideLayout" Target="../slideLayouts/slideLayout149.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5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9.xml"/><Relationship Id="rId13" Type="http://schemas.openxmlformats.org/officeDocument/2006/relationships/theme" Target="../theme/theme17.xml"/><Relationship Id="rId3" Type="http://schemas.openxmlformats.org/officeDocument/2006/relationships/slideLayout" Target="../slideLayouts/slideLayout154.xml"/><Relationship Id="rId7" Type="http://schemas.openxmlformats.org/officeDocument/2006/relationships/slideLayout" Target="../slideLayouts/slideLayout158.xml"/><Relationship Id="rId12" Type="http://schemas.openxmlformats.org/officeDocument/2006/relationships/slideLayout" Target="../slideLayouts/slideLayout163.xml"/><Relationship Id="rId2" Type="http://schemas.openxmlformats.org/officeDocument/2006/relationships/slideLayout" Target="../slideLayouts/slideLayout153.xml"/><Relationship Id="rId1" Type="http://schemas.openxmlformats.org/officeDocument/2006/relationships/slideLayout" Target="../slideLayouts/slideLayout152.xml"/><Relationship Id="rId6" Type="http://schemas.openxmlformats.org/officeDocument/2006/relationships/slideLayout" Target="../slideLayouts/slideLayout157.xml"/><Relationship Id="rId11" Type="http://schemas.openxmlformats.org/officeDocument/2006/relationships/slideLayout" Target="../slideLayouts/slideLayout162.xml"/><Relationship Id="rId5" Type="http://schemas.openxmlformats.org/officeDocument/2006/relationships/slideLayout" Target="../slideLayouts/slideLayout156.xml"/><Relationship Id="rId10" Type="http://schemas.openxmlformats.org/officeDocument/2006/relationships/slideLayout" Target="../slideLayouts/slideLayout161.xml"/><Relationship Id="rId4" Type="http://schemas.openxmlformats.org/officeDocument/2006/relationships/slideLayout" Target="../slideLayouts/slideLayout155.xml"/><Relationship Id="rId9" Type="http://schemas.openxmlformats.org/officeDocument/2006/relationships/slideLayout" Target="../slideLayouts/slideLayout160.xml"/></Relationships>
</file>

<file path=ppt/slideMasters/_rels/slideMaster18.xml.rels><?xml version="1.0" encoding="UTF-8" standalone="yes"?>
<Relationships xmlns="http://schemas.openxmlformats.org/package/2006/relationships"><Relationship Id="rId3" Type="http://schemas.openxmlformats.org/officeDocument/2006/relationships/slideLayout" Target="../slideLayouts/slideLayout166.xml"/><Relationship Id="rId2" Type="http://schemas.openxmlformats.org/officeDocument/2006/relationships/slideLayout" Target="../slideLayouts/slideLayout165.xml"/><Relationship Id="rId1" Type="http://schemas.openxmlformats.org/officeDocument/2006/relationships/slideLayout" Target="../slideLayouts/slideLayout164.xml"/><Relationship Id="rId4" Type="http://schemas.openxmlformats.org/officeDocument/2006/relationships/theme" Target="../theme/theme1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1.jpe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image" Target="../media/image2.jpeg"/><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8.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theme" Target="../theme/theme9.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0" Type="http://schemas.openxmlformats.org/officeDocument/2006/relationships/slideLayout" Target="../slideLayouts/slideLayout98.xml"/><Relationship Id="rId4" Type="http://schemas.openxmlformats.org/officeDocument/2006/relationships/slideLayout" Target="../slideLayouts/slideLayout92.xml"/><Relationship Id="rId9" Type="http://schemas.openxmlformats.org/officeDocument/2006/relationships/slideLayout" Target="../slideLayouts/slideLayout9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ltLang="zh-CN"/>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ltLang="zh-CN"/>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5AFC739D-3E16-410E-A584-510529B76CBE}"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2pPr>
      <a:lvl3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3pPr>
      <a:lvl4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4pPr>
      <a:lvl5pPr algn="ctr" rtl="0" eaLnBrk="0" fontAlgn="base" hangingPunct="0">
        <a:spcBef>
          <a:spcPct val="0"/>
        </a:spcBef>
        <a:spcAft>
          <a:spcPct val="0"/>
        </a:spcAft>
        <a:defRPr sz="4400">
          <a:solidFill>
            <a:schemeClr val="tx2"/>
          </a:solidFill>
          <a:latin typeface="Arial" pitchFamily="34" charset="0"/>
          <a:ea typeface="ＭＳ Ｐゴシック" pitchFamily="34" charset="-128"/>
          <a:cs typeface="ＭＳ Ｐゴシック" charset="0"/>
        </a:defRPr>
      </a:lvl5pPr>
      <a:lvl6pPr marL="457200" algn="ctr" rtl="0" fontAlgn="base">
        <a:spcBef>
          <a:spcPct val="0"/>
        </a:spcBef>
        <a:spcAft>
          <a:spcPct val="0"/>
        </a:spcAft>
        <a:defRPr sz="4400">
          <a:solidFill>
            <a:schemeClr val="tx2"/>
          </a:solidFill>
          <a:latin typeface="Arial" pitchFamily="34" charset="0"/>
          <a:ea typeface="ＭＳ Ｐゴシック" pitchFamily="34" charset="-128"/>
        </a:defRPr>
      </a:lvl6pPr>
      <a:lvl7pPr marL="914400" algn="ctr" rtl="0" fontAlgn="base">
        <a:spcBef>
          <a:spcPct val="0"/>
        </a:spcBef>
        <a:spcAft>
          <a:spcPct val="0"/>
        </a:spcAft>
        <a:defRPr sz="4400">
          <a:solidFill>
            <a:schemeClr val="tx2"/>
          </a:solidFill>
          <a:latin typeface="Arial" pitchFamily="34" charset="0"/>
          <a:ea typeface="ＭＳ Ｐゴシック" pitchFamily="34" charset="-128"/>
        </a:defRPr>
      </a:lvl7pPr>
      <a:lvl8pPr marL="1371600" algn="ctr" rtl="0" fontAlgn="base">
        <a:spcBef>
          <a:spcPct val="0"/>
        </a:spcBef>
        <a:spcAft>
          <a:spcPct val="0"/>
        </a:spcAft>
        <a:defRPr sz="4400">
          <a:solidFill>
            <a:schemeClr val="tx2"/>
          </a:solidFill>
          <a:latin typeface="Arial" pitchFamily="34" charset="0"/>
          <a:ea typeface="ＭＳ Ｐゴシック" pitchFamily="34" charset="-128"/>
        </a:defRPr>
      </a:lvl8pPr>
      <a:lvl9pPr marL="1828800" algn="ctr" rtl="0" fontAlgn="base">
        <a:spcBef>
          <a:spcPct val="0"/>
        </a:spcBef>
        <a:spcAft>
          <a:spcPct val="0"/>
        </a:spcAft>
        <a:defRPr sz="4400">
          <a:solidFill>
            <a:schemeClr val="tx2"/>
          </a:solidFill>
          <a:latin typeface="Arial" pitchFamily="34"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a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888823993"/>
      </p:ext>
    </p:extLst>
  </p:cSld>
  <p:clrMap bg1="dk2" tx1="lt1" bg2="dk1" tx2="lt2" accent1="accent1" accent2="accent2" accent3="accent3" accent4="accent4" accent5="accent5" accent6="accent6" hlink="hlink" folHlink="folHlink"/>
  <p:sldLayoutIdLst>
    <p:sldLayoutId id="2147484028" r:id="rId1"/>
    <p:sldLayoutId id="2147484029" r:id="rId2"/>
    <p:sldLayoutId id="2147484030" r:id="rId3"/>
    <p:sldLayoutId id="2147484031" r:id="rId4"/>
    <p:sldLayoutId id="2147484032" r:id="rId5"/>
    <p:sldLayoutId id="2147484033" r:id="rId6"/>
    <p:sldLayoutId id="2147484034" r:id="rId7"/>
    <p:sldLayoutId id="2147484035" r:id="rId8"/>
    <p:sldLayoutId id="2147484036" r:id="rId9"/>
    <p:sldLayoutId id="2147484037" r:id="rId10"/>
    <p:sldLayoutId id="2147484038" r:id="rId11"/>
  </p:sldLayoutIdLst>
  <p:transition/>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87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587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solidFill>
                  <a:srgbClr val="000000"/>
                </a:solidFill>
              </a:defRPr>
            </a:lvl1pPr>
          </a:lstStyle>
          <a:p>
            <a:endParaRPr lang="en-US" altLang="en-US" smtClean="0">
              <a:ea typeface="MS PGothic" pitchFamily="34"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solidFill>
                  <a:srgbClr val="000000"/>
                </a:solidFill>
              </a:defRPr>
            </a:lvl1pPr>
          </a:lstStyle>
          <a:p>
            <a:endParaRPr lang="en-US" altLang="en-US" smtClean="0">
              <a:ea typeface="MS PGothic" pitchFamily="34"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solidFill>
                  <a:srgbClr val="000000"/>
                </a:solidFill>
              </a:defRPr>
            </a:lvl1pPr>
          </a:lstStyle>
          <a:p>
            <a:fld id="{D07C300E-B15E-4486-A073-6A34811C416A}" type="slidenum">
              <a:rPr lang="en-US" altLang="en-US" smtClean="0">
                <a:ea typeface="MS PGothic" pitchFamily="34" charset="-128"/>
              </a:rPr>
              <a:pPr/>
              <a:t>‹#›</a:t>
            </a:fld>
            <a:endParaRPr lang="en-US" altLang="en-US" smtClean="0">
              <a:ea typeface="MS PGothic" pitchFamily="34" charset="-128"/>
            </a:endParaRPr>
          </a:p>
        </p:txBody>
      </p:sp>
    </p:spTree>
    <p:extLst>
      <p:ext uri="{BB962C8B-B14F-4D97-AF65-F5344CB8AC3E}">
        <p14:creationId xmlns:p14="http://schemas.microsoft.com/office/powerpoint/2010/main" val="3937285760"/>
      </p:ext>
    </p:extLst>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endParaRPr lang="en-US" altLang="en-US" smtClean="0">
              <a:solidFill>
                <a:srgbClr val="000000"/>
              </a:solidFill>
              <a:ea typeface="MS PGothic" pitchFamily="34"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endParaRPr lang="en-US" altLang="en-US" smtClean="0">
              <a:solidFill>
                <a:srgbClr val="000000"/>
              </a:solidFill>
              <a:ea typeface="MS PGothic" pitchFamily="34"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fld id="{6646DE59-D946-4981-B99B-C2515ABB8376}" type="slidenum">
              <a:rPr lang="en-US" altLang="en-US" smtClean="0">
                <a:solidFill>
                  <a:srgbClr val="000000"/>
                </a:solidFill>
                <a:ea typeface="MS PGothic" pitchFamily="34" charset="-128"/>
              </a:rPr>
              <a:pPr/>
              <a:t>‹#›</a:t>
            </a:fld>
            <a:endParaRPr lang="en-US" altLang="en-US" smtClean="0">
              <a:solidFill>
                <a:srgbClr val="000000"/>
              </a:solidFill>
              <a:ea typeface="MS PGothic" pitchFamily="34" charset="-128"/>
            </a:endParaRPr>
          </a:p>
        </p:txBody>
      </p:sp>
    </p:spTree>
    <p:extLst>
      <p:ext uri="{BB962C8B-B14F-4D97-AF65-F5344CB8AC3E}">
        <p14:creationId xmlns:p14="http://schemas.microsoft.com/office/powerpoint/2010/main" val="948274810"/>
      </p:ext>
    </p:extLst>
  </p:cSld>
  <p:clrMap bg1="lt1" tx1="dk1" bg2="lt2" tx2="dk2" accent1="accent1" accent2="accent2" accent3="accent3" accent4="accent4" accent5="accent5" accent6="accent6" hlink="hlink" folHlink="folHlink"/>
  <p:sldLayoutIdLst>
    <p:sldLayoutId id="2147484052" r:id="rId1"/>
    <p:sldLayoutId id="2147484053" r:id="rId2"/>
    <p:sldLayoutId id="2147484054" r:id="rId3"/>
    <p:sldLayoutId id="2147484055" r:id="rId4"/>
    <p:sldLayoutId id="2147484056" r:id="rId5"/>
    <p:sldLayoutId id="2147484057" r:id="rId6"/>
    <p:sldLayoutId id="2147484058" r:id="rId7"/>
    <p:sldLayoutId id="2147484059" r:id="rId8"/>
    <p:sldLayoutId id="2147484060" r:id="rId9"/>
    <p:sldLayoutId id="2147484061" r:id="rId10"/>
    <p:sldLayoutId id="2147484062"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mj-cs"/>
        </a:defRPr>
      </a:lvl1pPr>
      <a:lvl2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shadeToTitle="1">
        <a:gradFill rotWithShape="0">
          <a:gsLst>
            <a:gs pos="0">
              <a:srgbClr val="FFEFD1"/>
            </a:gs>
            <a:gs pos="64999">
              <a:srgbClr val="F0EBD5"/>
            </a:gs>
            <a:gs pos="100000">
              <a:srgbClr val="D1C39F"/>
            </a:gs>
          </a:gsLst>
          <a:path path="shape">
            <a:fillToRect l="50000" t="50000" r="50000" b="50000"/>
          </a:path>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Times New Roman" pitchFamily="18" charset="0"/>
              </a:defRPr>
            </a:lvl1pPr>
          </a:lstStyle>
          <a:p>
            <a:endParaRPr lang="en-US" altLang="en-US" smtClean="0">
              <a:ea typeface="MS PGothic" pitchFamily="34" charset="-128"/>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8" charset="0"/>
              </a:defRPr>
            </a:lvl1pPr>
          </a:lstStyle>
          <a:p>
            <a:endParaRPr lang="en-US" altLang="en-US" smtClean="0">
              <a:ea typeface="MS PGothic" pitchFamily="34" charset="-128"/>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pitchFamily="18" charset="0"/>
              </a:defRPr>
            </a:lvl1pPr>
          </a:lstStyle>
          <a:p>
            <a:fld id="{008832B8-08CD-4CC6-AF16-CC9F7AECC2A1}" type="slidenum">
              <a:rPr lang="en-US" altLang="en-US" smtClean="0">
                <a:ea typeface="MS PGothic" pitchFamily="34" charset="-128"/>
              </a:rPr>
              <a:pPr/>
              <a:t>‹#›</a:t>
            </a:fld>
            <a:endParaRPr lang="en-US" altLang="en-US" smtClean="0">
              <a:ea typeface="MS PGothic" pitchFamily="34" charset="-128"/>
            </a:endParaRPr>
          </a:p>
        </p:txBody>
      </p:sp>
    </p:spTree>
    <p:extLst>
      <p:ext uri="{BB962C8B-B14F-4D97-AF65-F5344CB8AC3E}">
        <p14:creationId xmlns:p14="http://schemas.microsoft.com/office/powerpoint/2010/main" val="3118800046"/>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Lst>
  <p:txStyles>
    <p:titleStyle>
      <a:lvl1pPr algn="ctr" rtl="0" eaLnBrk="0" fontAlgn="base" hangingPunct="0">
        <a:spcBef>
          <a:spcPct val="0"/>
        </a:spcBef>
        <a:spcAft>
          <a:spcPct val="0"/>
        </a:spcAft>
        <a:defRPr sz="4000" b="1">
          <a:solidFill>
            <a:schemeClr val="tx2"/>
          </a:solidFill>
          <a:effectLst>
            <a:outerShdw blurRad="38100" dist="38100" dir="2700000" algn="tl">
              <a:srgbClr val="000000">
                <a:alpha val="43137"/>
              </a:srgbClr>
            </a:outerShdw>
          </a:effectLst>
          <a:latin typeface="Arial"/>
          <a:ea typeface="MS PGothic" pitchFamily="34" charset="-128"/>
          <a:cs typeface="Arial"/>
        </a:defRPr>
      </a:lvl1pPr>
      <a:lvl2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2pPr>
      <a:lvl3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3pPr>
      <a:lvl4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4pPr>
      <a:lvl5pPr algn="ctr" rtl="0" eaLnBrk="0" fontAlgn="base" hangingPunct="0">
        <a:spcBef>
          <a:spcPct val="0"/>
        </a:spcBef>
        <a:spcAft>
          <a:spcPct val="0"/>
        </a:spcAft>
        <a:defRPr sz="4000" b="1">
          <a:solidFill>
            <a:schemeClr val="tx2"/>
          </a:solidFill>
          <a:latin typeface="Arial" charset="0"/>
          <a:ea typeface="MS PGothic" pitchFamily="34" charset="-128"/>
          <a:cs typeface="ＭＳ Ｐゴシック" pitchFamily="-107"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2800" b="1">
          <a:solidFill>
            <a:schemeClr val="tx1"/>
          </a:solidFill>
          <a:effectLst>
            <a:outerShdw blurRad="38100" dist="38100" dir="2700000" algn="tl">
              <a:srgbClr val="000000">
                <a:alpha val="43137"/>
              </a:srgbClr>
            </a:outerShdw>
          </a:effectLst>
          <a:latin typeface="Arial"/>
          <a:ea typeface="MS PGothic" pitchFamily="34" charset="-128"/>
          <a:cs typeface="Arial"/>
        </a:defRPr>
      </a:lvl1pPr>
      <a:lvl2pPr marL="742950" indent="-285750" algn="l" rtl="0" eaLnBrk="0" fontAlgn="base" hangingPunct="0">
        <a:spcBef>
          <a:spcPct val="20000"/>
        </a:spcBef>
        <a:spcAft>
          <a:spcPct val="0"/>
        </a:spcAft>
        <a:buChar char="–"/>
        <a:defRPr sz="2400" b="1">
          <a:solidFill>
            <a:schemeClr val="tx1"/>
          </a:solidFill>
          <a:effectLst>
            <a:outerShdw blurRad="38100" dist="38100" dir="2700000" algn="tl">
              <a:srgbClr val="000000">
                <a:alpha val="43137"/>
              </a:srgbClr>
            </a:outerShdw>
          </a:effectLst>
          <a:latin typeface="Arial"/>
          <a:ea typeface="MS PGothic" pitchFamily="34" charset="-128"/>
          <a:cs typeface="Arial"/>
        </a:defRPr>
      </a:lvl2pPr>
      <a:lvl3pPr marL="1143000" indent="-228600" algn="l" rtl="0" eaLnBrk="0" fontAlgn="base" hangingPunct="0">
        <a:spcBef>
          <a:spcPct val="20000"/>
        </a:spcBef>
        <a:spcAft>
          <a:spcPct val="0"/>
        </a:spcAft>
        <a:buChar char="•"/>
        <a:defRPr sz="2000" b="1">
          <a:solidFill>
            <a:schemeClr val="tx1"/>
          </a:solidFill>
          <a:effectLst>
            <a:outerShdw blurRad="38100" dist="38100" dir="2700000" algn="tl">
              <a:srgbClr val="000000">
                <a:alpha val="43137"/>
              </a:srgbClr>
            </a:outerShdw>
          </a:effectLst>
          <a:latin typeface="Arial"/>
          <a:ea typeface="Geneva" charset="-128"/>
          <a:cs typeface="Arial"/>
        </a:defRPr>
      </a:lvl3pPr>
      <a:lvl4pPr marL="16002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4pPr>
      <a:lvl5pPr marL="2057400" indent="-228600" algn="l" rtl="0" eaLnBrk="0" fontAlgn="base" hangingPunct="0">
        <a:spcBef>
          <a:spcPct val="20000"/>
        </a:spcBef>
        <a:spcAft>
          <a:spcPct val="0"/>
        </a:spcAft>
        <a:buChar char="»"/>
        <a:defRPr b="1">
          <a:solidFill>
            <a:schemeClr val="tx1"/>
          </a:solidFill>
          <a:effectLst>
            <a:outerShdw blurRad="38100" dist="38100" dir="2700000" algn="tl">
              <a:srgbClr val="000000">
                <a:alpha val="43137"/>
              </a:srgbClr>
            </a:outerShdw>
          </a:effectLst>
          <a:latin typeface="Arial"/>
          <a:ea typeface="Geneva"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617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30617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defTabSz="457200" eaLnBrk="1" hangingPunct="1">
              <a:defRPr sz="1200">
                <a:solidFill>
                  <a:srgbClr val="898989"/>
                </a:solidFill>
                <a:latin typeface="Calibri" pitchFamily="34" charset="0"/>
              </a:defRPr>
            </a:lvl1pPr>
          </a:lstStyle>
          <a:p>
            <a:fld id="{0963B277-5968-435A-8844-51018B43CB74}" type="datetimeFigureOut">
              <a:rPr lang="en-US" altLang="en-US" smtClean="0">
                <a:ea typeface="MS PGothic" pitchFamily="34" charset="-128"/>
              </a:rPr>
              <a:pPr/>
              <a:t>4/5/2017</a:t>
            </a:fld>
            <a:endParaRPr lang="en-US" altLang="en-US" smtClean="0">
              <a:ea typeface="MS PGothic" pitchFamily="34" charset="-128"/>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defTabSz="457200" eaLnBrk="1" hangingPunct="1">
              <a:defRPr sz="1200">
                <a:solidFill>
                  <a:srgbClr val="898989"/>
                </a:solidFill>
                <a:latin typeface="Calibri" pitchFamily="34" charset="0"/>
              </a:defRPr>
            </a:lvl1pPr>
          </a:lstStyle>
          <a:p>
            <a:endParaRPr lang="en-US" altLang="en-US" smtClean="0">
              <a:ea typeface="MS PGothic"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defTabSz="457200" eaLnBrk="1" hangingPunct="1">
              <a:defRPr sz="1200">
                <a:solidFill>
                  <a:srgbClr val="898989"/>
                </a:solidFill>
                <a:latin typeface="Calibri" pitchFamily="34" charset="0"/>
              </a:defRPr>
            </a:lvl1pPr>
          </a:lstStyle>
          <a:p>
            <a:fld id="{7AFEEC22-1EF9-4B53-8000-3E7E3071C918}" type="slidenum">
              <a:rPr lang="en-US" altLang="en-US" smtClean="0">
                <a:ea typeface="MS PGothic" pitchFamily="34" charset="-128"/>
              </a:rPr>
              <a:pPr/>
              <a:t>‹#›</a:t>
            </a:fld>
            <a:endParaRPr lang="en-US" altLang="en-US" smtClean="0">
              <a:ea typeface="MS PGothic" pitchFamily="34" charset="-128"/>
            </a:endParaRPr>
          </a:p>
        </p:txBody>
      </p:sp>
    </p:spTree>
    <p:extLst>
      <p:ext uri="{BB962C8B-B14F-4D97-AF65-F5344CB8AC3E}">
        <p14:creationId xmlns:p14="http://schemas.microsoft.com/office/powerpoint/2010/main" val="1657920832"/>
      </p:ext>
    </p:extLst>
  </p:cSld>
  <p:clrMap bg1="lt1" tx1="dk1" bg2="lt2" tx2="dk2" accent1="accent1" accent2="accent2" accent3="accent3" accent4="accent4" accent5="accent5" accent6="accent6" hlink="hlink" folHlink="folHlink"/>
  <p:sldLayoutIdLst>
    <p:sldLayoutId id="2147484082" r:id="rId1"/>
    <p:sldLayoutId id="2147484083" r:id="rId2"/>
    <p:sldLayoutId id="2147484084" r:id="rId3"/>
    <p:sldLayoutId id="2147484085" r:id="rId4"/>
    <p:sldLayoutId id="2147484086" r:id="rId5"/>
    <p:sldLayoutId id="2147484087" r:id="rId6"/>
    <p:sldLayoutId id="2147484088" r:id="rId7"/>
    <p:sldLayoutId id="2147484089" r:id="rId8"/>
    <p:sldLayoutId id="2147484090" r:id="rId9"/>
    <p:sldLayoutId id="2147484091" r:id="rId10"/>
    <p:sldLayoutId id="2147484092" r:id="rId11"/>
    <p:sldLayoutId id="2147484093" r:id="rId12"/>
  </p:sldLayoutIdLst>
  <p:txStyles>
    <p:titleStyle>
      <a:lvl1pPr algn="ctr" defTabSz="457200" rtl="0" fontAlgn="base">
        <a:spcBef>
          <a:spcPct val="0"/>
        </a:spcBef>
        <a:spcAft>
          <a:spcPct val="0"/>
        </a:spcAft>
        <a:defRPr sz="4400" kern="1200">
          <a:solidFill>
            <a:schemeClr val="tx1"/>
          </a:solidFill>
          <a:latin typeface="+mj-lt"/>
          <a:ea typeface="MS PGothic" pitchFamily="34" charset="-128"/>
          <a:cs typeface="+mj-cs"/>
        </a:defRPr>
      </a:lvl1pPr>
      <a:lvl2pPr algn="ctr" defTabSz="457200" rtl="0" fontAlgn="base">
        <a:spcBef>
          <a:spcPct val="0"/>
        </a:spcBef>
        <a:spcAft>
          <a:spcPct val="0"/>
        </a:spcAft>
        <a:defRPr sz="4400">
          <a:solidFill>
            <a:schemeClr val="tx1"/>
          </a:solidFill>
          <a:latin typeface="Calibri" pitchFamily="34" charset="0"/>
          <a:ea typeface="MS PGothic" pitchFamily="34" charset="-128"/>
        </a:defRPr>
      </a:lvl2pPr>
      <a:lvl3pPr algn="ctr" defTabSz="457200" rtl="0" fontAlgn="base">
        <a:spcBef>
          <a:spcPct val="0"/>
        </a:spcBef>
        <a:spcAft>
          <a:spcPct val="0"/>
        </a:spcAft>
        <a:defRPr sz="4400">
          <a:solidFill>
            <a:schemeClr val="tx1"/>
          </a:solidFill>
          <a:latin typeface="Calibri" pitchFamily="34" charset="0"/>
          <a:ea typeface="MS PGothic" pitchFamily="34" charset="-128"/>
        </a:defRPr>
      </a:lvl3pPr>
      <a:lvl4pPr algn="ctr" defTabSz="457200" rtl="0" fontAlgn="base">
        <a:spcBef>
          <a:spcPct val="0"/>
        </a:spcBef>
        <a:spcAft>
          <a:spcPct val="0"/>
        </a:spcAft>
        <a:defRPr sz="4400">
          <a:solidFill>
            <a:schemeClr val="tx1"/>
          </a:solidFill>
          <a:latin typeface="Calibri" pitchFamily="34" charset="0"/>
          <a:ea typeface="MS PGothic" pitchFamily="34" charset="-128"/>
        </a:defRPr>
      </a:lvl4pPr>
      <a:lvl5pPr algn="ctr" defTabSz="457200" rtl="0" fontAlgn="base">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fontAlgn="base">
        <a:spcBef>
          <a:spcPct val="20000"/>
        </a:spcBef>
        <a:spcAft>
          <a:spcPct val="0"/>
        </a:spcAft>
        <a:buFont typeface="Arial" pitchFamily="34" charset="0"/>
        <a:buChar char="•"/>
        <a:defRPr sz="3200" kern="1200">
          <a:solidFill>
            <a:schemeClr val="tx1"/>
          </a:solidFill>
          <a:latin typeface="+mn-lt"/>
          <a:ea typeface="MS PGothic" pitchFamily="34" charset="-128"/>
          <a:cs typeface="+mn-cs"/>
        </a:defRPr>
      </a:lvl1pPr>
      <a:lvl2pPr marL="742950" indent="-285750" algn="l" defTabSz="457200" rtl="0" fontAlgn="base">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fontAlgn="base">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fontAlgn="base">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0594" name="Group 2"/>
          <p:cNvGrpSpPr>
            <a:grpSpLocks/>
          </p:cNvGrpSpPr>
          <p:nvPr/>
        </p:nvGrpSpPr>
        <p:grpSpPr bwMode="auto">
          <a:xfrm>
            <a:off x="0" y="3902075"/>
            <a:ext cx="3400425" cy="2949575"/>
            <a:chOff x="0" y="2458"/>
            <a:chExt cx="2142" cy="1858"/>
          </a:xfrm>
        </p:grpSpPr>
        <p:sp>
          <p:nvSpPr>
            <p:cNvPr id="9625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9626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9626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9626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sz="2400">
                <a:solidFill>
                  <a:srgbClr val="FFFFFF"/>
                </a:solidFill>
                <a:latin typeface="Arial" pitchFamily="-128" charset="0"/>
                <a:ea typeface="ＭＳ Ｐゴシック" pitchFamily="-112" charset="-128"/>
                <a:cs typeface="ＭＳ Ｐゴシック" pitchFamily="-112" charset="-128"/>
              </a:endParaRPr>
            </a:p>
          </p:txBody>
        </p:sp>
        <p:sp>
          <p:nvSpPr>
            <p:cNvPr id="110604"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Arial" charset="0"/>
                <a:ea typeface="ＭＳ Ｐゴシック" charset="0"/>
              </a:endParaRPr>
            </a:p>
          </p:txBody>
        </p:sp>
        <p:sp>
          <p:nvSpPr>
            <p:cNvPr id="110605"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Arial" charset="0"/>
                <a:ea typeface="ＭＳ Ｐゴシック" charset="0"/>
              </a:endParaRPr>
            </a:p>
          </p:txBody>
        </p:sp>
        <p:sp>
          <p:nvSpPr>
            <p:cNvPr id="110606"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2400">
                <a:solidFill>
                  <a:srgbClr val="FFFFFF"/>
                </a:solidFill>
                <a:latin typeface="Arial" charset="0"/>
                <a:ea typeface="ＭＳ Ｐゴシック" charset="0"/>
              </a:endParaRPr>
            </a:p>
          </p:txBody>
        </p:sp>
      </p:grpSp>
      <p:sp>
        <p:nvSpPr>
          <p:cNvPr id="9626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9626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626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10199"/>
                  </a:outerShdw>
                </a:effectLst>
                <a:latin typeface="Arial" pitchFamily="-128" charset="0"/>
                <a:ea typeface="ＭＳ Ｐゴシック" pitchFamily="-112" charset="-128"/>
                <a:cs typeface="ＭＳ Ｐゴシック" pitchFamily="-112" charset="-128"/>
              </a:defRPr>
            </a:lvl1pPr>
          </a:lstStyle>
          <a:p>
            <a:pPr eaLnBrk="1" hangingPunct="1">
              <a:defRPr/>
            </a:pPr>
            <a:endParaRPr lang="en-US"/>
          </a:p>
        </p:txBody>
      </p:sp>
      <p:sp>
        <p:nvSpPr>
          <p:cNvPr id="9626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10199"/>
                  </a:outerShdw>
                </a:effectLst>
                <a:latin typeface="Arial" pitchFamily="-128" charset="0"/>
                <a:ea typeface="ＭＳ Ｐゴシック" pitchFamily="-112" charset="-128"/>
                <a:cs typeface="ＭＳ Ｐゴシック" pitchFamily="-112" charset="-128"/>
              </a:defRPr>
            </a:lvl1pPr>
          </a:lstStyle>
          <a:p>
            <a:pPr eaLnBrk="1" hangingPunct="1">
              <a:defRPr/>
            </a:pPr>
            <a:endParaRPr lang="en-US"/>
          </a:p>
        </p:txBody>
      </p:sp>
      <p:sp>
        <p:nvSpPr>
          <p:cNvPr id="9627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10199"/>
                  </a:outerShdw>
                </a:effectLst>
              </a:defRPr>
            </a:lvl1pPr>
          </a:lstStyle>
          <a:p>
            <a:pPr eaLnBrk="1" hangingPunct="1">
              <a:defRPr/>
            </a:pPr>
            <a:fld id="{02FCAA68-57CB-8745-A789-9A7FBD43F276}" type="slidenum">
              <a:rPr lang="zh-CN" altLang="en-US">
                <a:latin typeface="Arial" charset="0"/>
                <a:ea typeface="ＭＳ Ｐゴシック" charset="0"/>
              </a:rPr>
              <a:pPr eaLnBrk="1" hangingPunct="1">
                <a:defRPr/>
              </a:pPr>
              <a:t>‹#›</a:t>
            </a:fld>
            <a:endParaRPr lang="en-US" altLang="zh-CN">
              <a:latin typeface="Arial" charset="0"/>
              <a:ea typeface="ＭＳ Ｐゴシック" charset="0"/>
            </a:endParaRPr>
          </a:p>
        </p:txBody>
      </p:sp>
    </p:spTree>
    <p:extLst>
      <p:ext uri="{BB962C8B-B14F-4D97-AF65-F5344CB8AC3E}">
        <p14:creationId xmlns:p14="http://schemas.microsoft.com/office/powerpoint/2010/main" val="2045201332"/>
      </p:ext>
    </p:extLst>
  </p:cSld>
  <p:clrMap bg1="dk2" tx1="lt1" bg2="dk1" tx2="lt2" accent1="accent1" accent2="accent2" accent3="accent3" accent4="accent4" accent5="accent5" accent6="accent6" hlink="hlink" folHlink="folHlink"/>
  <p:sldLayoutIdLst>
    <p:sldLayoutId id="2147484099" r:id="rId1"/>
    <p:sldLayoutId id="2147484100" r:id="rId2"/>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10199"/>
            </a:outerShdw>
          </a:effectLst>
          <a:latin typeface="+mn-lt"/>
          <a:ea typeface="ＭＳ Ｐゴシック" charset="0"/>
          <a:cs typeface="MS PGothic" pitchFamily="34"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10199"/>
            </a:outerShdw>
          </a:effectLst>
          <a:latin typeface="+mn-lt"/>
          <a:ea typeface="ＭＳ Ｐゴシック" charset="0"/>
          <a:cs typeface="MS PGothic" pitchFamily="34" charset="-128"/>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0"/>
          <a:cs typeface="MS PGothic" pitchFamily="34" charset="-128"/>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10199"/>
            </a:outerShdw>
          </a:effectLst>
          <a:latin typeface="+mn-lt"/>
          <a:ea typeface="ＭＳ Ｐゴシック" charset="0"/>
          <a:cs typeface="MS PGothic" pitchFamily="34" charset="-128"/>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bwMode="auto">
          <a:xfrm>
            <a:off x="369888" y="0"/>
            <a:ext cx="8408987"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07523" name="Rectangle 3"/>
          <p:cNvSpPr>
            <a:spLocks noGrp="1" noChangeArrowheads="1"/>
          </p:cNvSpPr>
          <p:nvPr>
            <p:ph type="body" idx="1"/>
          </p:nvPr>
        </p:nvSpPr>
        <p:spPr bwMode="auto">
          <a:xfrm>
            <a:off x="484188" y="1631950"/>
            <a:ext cx="8161337"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2383876"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spAutoFit/>
          </a:bodyPr>
          <a:lstStyle>
            <a:lvl1pPr eaLnBrk="0" hangingPunct="0">
              <a:tabLst>
                <a:tab pos="0" algn="l"/>
                <a:tab pos="914400" algn="l"/>
                <a:tab pos="1828800" algn="l"/>
              </a:tabLst>
              <a:defRPr sz="2000">
                <a:solidFill>
                  <a:schemeClr val="tx1"/>
                </a:solidFill>
                <a:latin typeface="Arial" charset="0"/>
                <a:ea typeface="ＭＳ Ｐゴシック" charset="0"/>
                <a:cs typeface="ＭＳ Ｐゴシック" charset="0"/>
              </a:defRPr>
            </a:lvl1pPr>
            <a:lvl2pPr marL="37931725" indent="-37474525" eaLnBrk="0" hangingPunct="0">
              <a:tabLst>
                <a:tab pos="0" algn="l"/>
                <a:tab pos="914400" algn="l"/>
                <a:tab pos="1828800" algn="l"/>
              </a:tabLst>
              <a:defRPr sz="2000">
                <a:solidFill>
                  <a:schemeClr val="tx1"/>
                </a:solidFill>
                <a:latin typeface="Arial" charset="0"/>
                <a:ea typeface="ＭＳ Ｐゴシック" charset="0"/>
              </a:defRPr>
            </a:lvl2pPr>
            <a:lvl3pPr eaLnBrk="0" hangingPunct="0">
              <a:tabLst>
                <a:tab pos="0" algn="l"/>
                <a:tab pos="914400" algn="l"/>
                <a:tab pos="1828800" algn="l"/>
              </a:tabLst>
              <a:defRPr sz="2000">
                <a:solidFill>
                  <a:schemeClr val="tx1"/>
                </a:solidFill>
                <a:latin typeface="Arial" charset="0"/>
                <a:ea typeface="ＭＳ Ｐゴシック" charset="0"/>
              </a:defRPr>
            </a:lvl3pPr>
            <a:lvl4pPr eaLnBrk="0" hangingPunct="0">
              <a:tabLst>
                <a:tab pos="0" algn="l"/>
                <a:tab pos="914400" algn="l"/>
                <a:tab pos="1828800" algn="l"/>
              </a:tabLst>
              <a:defRPr sz="2000">
                <a:solidFill>
                  <a:schemeClr val="tx1"/>
                </a:solidFill>
                <a:latin typeface="Arial" charset="0"/>
                <a:ea typeface="ＭＳ Ｐゴシック" charset="0"/>
              </a:defRPr>
            </a:lvl4pPr>
            <a:lvl5pPr eaLnBrk="0" hangingPunct="0">
              <a:tabLst>
                <a:tab pos="0" algn="l"/>
                <a:tab pos="914400" algn="l"/>
                <a:tab pos="1828800" algn="l"/>
              </a:tabLst>
              <a:defRPr sz="20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Lst>
              <a:defRPr sz="20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Lst>
              <a:defRPr sz="20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Lst>
              <a:defRPr sz="20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Lst>
              <a:defRPr sz="2000">
                <a:solidFill>
                  <a:schemeClr val="tx1"/>
                </a:solidFill>
                <a:latin typeface="Arial" charset="0"/>
                <a:ea typeface="ＭＳ Ｐゴシック" charset="0"/>
              </a:defRPr>
            </a:lvl9pPr>
          </a:lstStyle>
          <a:p>
            <a:pPr eaLnBrk="1" hangingPunct="1">
              <a:lnSpc>
                <a:spcPts val="1700"/>
              </a:lnSpc>
              <a:defRPr/>
            </a:pPr>
            <a:r>
              <a:rPr lang="zh-CN" altLang="en-US" sz="1400" smtClean="0">
                <a:solidFill>
                  <a:srgbClr val="000000"/>
                </a:solidFill>
              </a:rPr>
              <a:t> </a:t>
            </a:r>
          </a:p>
        </p:txBody>
      </p:sp>
      <p:sp>
        <p:nvSpPr>
          <p:cNvPr id="2383877" name="Text Box 5"/>
          <p:cNvSpPr txBox="1">
            <a:spLocks noChangeArrowheads="1"/>
          </p:cNvSpPr>
          <p:nvPr/>
        </p:nvSpPr>
        <p:spPr bwMode="auto">
          <a:xfrm>
            <a:off x="3151188" y="6289675"/>
            <a:ext cx="2827337" cy="214313"/>
          </a:xfrm>
          <a:prstGeom prst="rect">
            <a:avLst/>
          </a:prstGeom>
          <a:noFill/>
          <a:ln w="9525">
            <a:noFill/>
            <a:miter lim="800000"/>
            <a:headEnd/>
            <a:tailEnd/>
          </a:ln>
          <a:effectLst/>
        </p:spPr>
        <p:txBody>
          <a:bodyPr lIns="0" tIns="0" rIns="0" bIns="0">
            <a:spAutoFit/>
          </a:bodyPr>
          <a:lstStyle>
            <a:lvl1pPr eaLnBrk="0" hangingPunct="0">
              <a:tabLst>
                <a:tab pos="0" algn="l"/>
                <a:tab pos="914400" algn="l"/>
                <a:tab pos="1828800" algn="l"/>
                <a:tab pos="2743200" algn="l"/>
              </a:tabLst>
              <a:defRPr sz="2000">
                <a:solidFill>
                  <a:schemeClr val="tx1"/>
                </a:solidFill>
                <a:latin typeface="Arial" charset="0"/>
                <a:ea typeface="ＭＳ Ｐゴシック" charset="0"/>
                <a:cs typeface="ＭＳ Ｐゴシック" charset="0"/>
              </a:defRPr>
            </a:lvl1pPr>
            <a:lvl2pPr marL="37931725" indent="-37474525" eaLnBrk="0" hangingPunct="0">
              <a:tabLst>
                <a:tab pos="0" algn="l"/>
                <a:tab pos="914400" algn="l"/>
                <a:tab pos="1828800" algn="l"/>
                <a:tab pos="2743200" algn="l"/>
              </a:tabLst>
              <a:defRPr sz="2000">
                <a:solidFill>
                  <a:schemeClr val="tx1"/>
                </a:solidFill>
                <a:latin typeface="Arial" charset="0"/>
                <a:ea typeface="ＭＳ Ｐゴシック" charset="0"/>
              </a:defRPr>
            </a:lvl2pPr>
            <a:lvl3pPr eaLnBrk="0" hangingPunct="0">
              <a:tabLst>
                <a:tab pos="0" algn="l"/>
                <a:tab pos="914400" algn="l"/>
                <a:tab pos="1828800" algn="l"/>
                <a:tab pos="2743200" algn="l"/>
              </a:tabLst>
              <a:defRPr sz="2000">
                <a:solidFill>
                  <a:schemeClr val="tx1"/>
                </a:solidFill>
                <a:latin typeface="Arial" charset="0"/>
                <a:ea typeface="ＭＳ Ｐゴシック" charset="0"/>
              </a:defRPr>
            </a:lvl3pPr>
            <a:lvl4pPr eaLnBrk="0" hangingPunct="0">
              <a:tabLst>
                <a:tab pos="0" algn="l"/>
                <a:tab pos="914400" algn="l"/>
                <a:tab pos="1828800" algn="l"/>
                <a:tab pos="2743200" algn="l"/>
              </a:tabLst>
              <a:defRPr sz="2000">
                <a:solidFill>
                  <a:schemeClr val="tx1"/>
                </a:solidFill>
                <a:latin typeface="Arial" charset="0"/>
                <a:ea typeface="ＭＳ Ｐゴシック" charset="0"/>
              </a:defRPr>
            </a:lvl4pPr>
            <a:lvl5pPr eaLnBrk="0" hangingPunct="0">
              <a:tabLst>
                <a:tab pos="0" algn="l"/>
                <a:tab pos="914400" algn="l"/>
                <a:tab pos="1828800" algn="l"/>
                <a:tab pos="2743200" algn="l"/>
              </a:tabLst>
              <a:defRPr sz="20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914400" algn="l"/>
                <a:tab pos="1828800" algn="l"/>
                <a:tab pos="2743200" algn="l"/>
              </a:tabLst>
              <a:defRPr sz="20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914400" algn="l"/>
                <a:tab pos="1828800" algn="l"/>
                <a:tab pos="2743200" algn="l"/>
              </a:tabLst>
              <a:defRPr sz="20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914400" algn="l"/>
                <a:tab pos="1828800" algn="l"/>
                <a:tab pos="2743200" algn="l"/>
              </a:tabLst>
              <a:defRPr sz="20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914400" algn="l"/>
                <a:tab pos="1828800" algn="l"/>
                <a:tab pos="2743200" algn="l"/>
              </a:tabLst>
              <a:defRPr sz="2000">
                <a:solidFill>
                  <a:schemeClr val="tx1"/>
                </a:solidFill>
                <a:latin typeface="Arial" charset="0"/>
                <a:ea typeface="ＭＳ Ｐゴシック" charset="0"/>
              </a:defRPr>
            </a:lvl9pPr>
          </a:lstStyle>
          <a:p>
            <a:pPr algn="ctr" eaLnBrk="1" hangingPunct="1">
              <a:lnSpc>
                <a:spcPts val="1700"/>
              </a:lnSpc>
              <a:defRPr/>
            </a:pPr>
            <a:r>
              <a:rPr lang="zh-CN" altLang="en-US" sz="1400" smtClean="0">
                <a:solidFill>
                  <a:srgbClr val="000000"/>
                </a:solidFill>
              </a:rPr>
              <a:t> </a:t>
            </a:r>
          </a:p>
        </p:txBody>
      </p:sp>
    </p:spTree>
    <p:extLst>
      <p:ext uri="{BB962C8B-B14F-4D97-AF65-F5344CB8AC3E}">
        <p14:creationId xmlns:p14="http://schemas.microsoft.com/office/powerpoint/2010/main" val="1257743958"/>
      </p:ext>
    </p:extLst>
  </p:cSld>
  <p:clrMap bg1="lt1" tx1="dk1" bg2="lt2" tx2="dk2" accent1="accent1" accent2="accent2" accent3="accent3" accent4="accent4" accent5="accent5" accent6="accent6" hlink="hlink" folHlink="folHlink"/>
  <p:sldLayoutIdLst>
    <p:sldLayoutId id="2147484102" r:id="rId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ＭＳ Ｐゴシック" charset="0"/>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pitchFamily="-112"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pitchFamily="-112"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pitchFamily="-112"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pitchFamily="-112"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pitchFamily="-112" charset="0"/>
        </a:defRPr>
      </a:lvl6pPr>
      <a:lvl7pPr marL="939800" algn="ctr" rtl="0" fontAlgn="base">
        <a:lnSpc>
          <a:spcPts val="5300"/>
        </a:lnSpc>
        <a:spcBef>
          <a:spcPct val="0"/>
        </a:spcBef>
        <a:spcAft>
          <a:spcPct val="0"/>
        </a:spcAft>
        <a:defRPr sz="4400">
          <a:solidFill>
            <a:schemeClr val="tx1"/>
          </a:solidFill>
          <a:latin typeface="Arial" pitchFamily="-112" charset="0"/>
        </a:defRPr>
      </a:lvl7pPr>
      <a:lvl8pPr marL="1397000" algn="ctr" rtl="0" fontAlgn="base">
        <a:lnSpc>
          <a:spcPts val="5300"/>
        </a:lnSpc>
        <a:spcBef>
          <a:spcPct val="0"/>
        </a:spcBef>
        <a:spcAft>
          <a:spcPct val="0"/>
        </a:spcAft>
        <a:defRPr sz="4400">
          <a:solidFill>
            <a:schemeClr val="tx1"/>
          </a:solidFill>
          <a:latin typeface="Arial" pitchFamily="-112" charset="0"/>
        </a:defRPr>
      </a:lvl8pPr>
      <a:lvl9pPr marL="1854200" algn="ctr" rtl="0" fontAlgn="base">
        <a:lnSpc>
          <a:spcPts val="5300"/>
        </a:lnSpc>
        <a:spcBef>
          <a:spcPct val="0"/>
        </a:spcBef>
        <a:spcAft>
          <a:spcPct val="0"/>
        </a:spcAft>
        <a:defRPr sz="4400">
          <a:solidFill>
            <a:schemeClr val="tx1"/>
          </a:solidFill>
          <a:latin typeface="Arial" pitchFamily="-112" charset="0"/>
        </a:defRPr>
      </a:lvl9pPr>
    </p:titleStyle>
    <p:bodyStyle>
      <a:lvl1pPr marL="441325" indent="-415925" algn="l" rtl="0" eaLnBrk="0" fontAlgn="base" hangingPunct="0">
        <a:lnSpc>
          <a:spcPts val="3800"/>
        </a:lnSpc>
        <a:spcBef>
          <a:spcPct val="0"/>
        </a:spcBef>
        <a:spcAft>
          <a:spcPts val="800"/>
        </a:spcAft>
        <a:buSzPct val="100000"/>
        <a:buFont typeface="Arial" charset="0"/>
        <a:buChar char="•"/>
        <a:defRPr sz="3200">
          <a:solidFill>
            <a:schemeClr val="tx1"/>
          </a:solidFill>
          <a:latin typeface="+mn-lt"/>
          <a:ea typeface="ＭＳ Ｐゴシック" charset="0"/>
          <a:cs typeface="ＭＳ Ｐゴシック" charset="0"/>
        </a:defRPr>
      </a:lvl1pPr>
      <a:lvl2pPr marL="809625" indent="-342900" algn="l" rtl="0" eaLnBrk="0" fontAlgn="base" hangingPunct="0">
        <a:lnSpc>
          <a:spcPts val="3400"/>
        </a:lnSpc>
        <a:spcBef>
          <a:spcPct val="0"/>
        </a:spcBef>
        <a:spcAft>
          <a:spcPts val="600"/>
        </a:spcAft>
        <a:buSzPct val="100000"/>
        <a:buFont typeface="Arial" charset="0"/>
        <a:buChar char="–"/>
        <a:defRPr sz="2800">
          <a:solidFill>
            <a:schemeClr val="tx1"/>
          </a:solidFill>
          <a:latin typeface="+mn-lt"/>
          <a:ea typeface="ＭＳ Ｐゴシック" charset="0"/>
          <a:cs typeface="MS PGothic" pitchFamily="34" charset="-128"/>
        </a:defRPr>
      </a:lvl2pPr>
      <a:lvl3pPr marL="1257300" indent="-342900" algn="l" rtl="0" eaLnBrk="0" fontAlgn="base" hangingPunct="0">
        <a:lnSpc>
          <a:spcPts val="2900"/>
        </a:lnSpc>
        <a:spcBef>
          <a:spcPct val="0"/>
        </a:spcBef>
        <a:spcAft>
          <a:spcPts val="600"/>
        </a:spcAft>
        <a:buSzPct val="100000"/>
        <a:buFont typeface="Arial" charset="0"/>
        <a:buChar char="•"/>
        <a:defRPr sz="2400">
          <a:solidFill>
            <a:schemeClr val="tx1"/>
          </a:solidFill>
          <a:latin typeface="+mn-lt"/>
          <a:ea typeface="ＭＳ Ｐゴシック" charset="0"/>
          <a:cs typeface="MS PGothic" pitchFamily="34" charset="-128"/>
        </a:defRPr>
      </a:lvl3pPr>
      <a:lvl4pPr marL="1714500" indent="-342900" algn="l" rtl="0" eaLnBrk="0" fontAlgn="base" hangingPunct="0">
        <a:lnSpc>
          <a:spcPts val="2400"/>
        </a:lnSpc>
        <a:spcBef>
          <a:spcPct val="0"/>
        </a:spcBef>
        <a:spcAft>
          <a:spcPts val="500"/>
        </a:spcAft>
        <a:buSzPct val="100000"/>
        <a:buFont typeface="Arial" charset="0"/>
        <a:buChar char="–"/>
        <a:defRPr sz="2000">
          <a:solidFill>
            <a:schemeClr val="tx1"/>
          </a:solidFill>
          <a:latin typeface="+mn-lt"/>
          <a:ea typeface="ＭＳ Ｐゴシック" charset="0"/>
          <a:cs typeface="MS PGothic" pitchFamily="34" charset="-128"/>
        </a:defRPr>
      </a:lvl4pPr>
      <a:lvl5pPr marL="2171700" indent="-342900" algn="l" rtl="0" eaLnBrk="0" fontAlgn="base" hangingPunct="0">
        <a:lnSpc>
          <a:spcPts val="2400"/>
        </a:lnSpc>
        <a:spcBef>
          <a:spcPct val="0"/>
        </a:spcBef>
        <a:spcAft>
          <a:spcPts val="100"/>
        </a:spcAft>
        <a:buSzPct val="100000"/>
        <a:buFont typeface="Arial" charset="0"/>
        <a:buChar char="»"/>
        <a:defRPr sz="2000">
          <a:solidFill>
            <a:schemeClr val="tx1"/>
          </a:solidFill>
          <a:latin typeface="+mn-lt"/>
          <a:ea typeface="ＭＳ Ｐゴシック" charset="0"/>
          <a:cs typeface="MS PGothic" pitchFamily="34" charset="-128"/>
        </a:defRPr>
      </a:lvl5pPr>
      <a:lvl6pPr marL="2628900" indent="-342900" algn="l" rtl="0" fontAlgn="base">
        <a:lnSpc>
          <a:spcPts val="2400"/>
        </a:lnSpc>
        <a:spcBef>
          <a:spcPct val="0"/>
        </a:spcBef>
        <a:spcAft>
          <a:spcPts val="100"/>
        </a:spcAft>
        <a:buSzPct val="100000"/>
        <a:buFont typeface="Arial" pitchFamily="-112" charset="0"/>
        <a:buChar char="»"/>
        <a:defRPr sz="2000">
          <a:solidFill>
            <a:schemeClr val="tx1"/>
          </a:solidFill>
          <a:latin typeface="+mn-lt"/>
          <a:ea typeface="ＭＳ Ｐゴシック" pitchFamily="-112" charset="-128"/>
        </a:defRPr>
      </a:lvl6pPr>
      <a:lvl7pPr marL="3086100" indent="-342900" algn="l" rtl="0" fontAlgn="base">
        <a:lnSpc>
          <a:spcPts val="2400"/>
        </a:lnSpc>
        <a:spcBef>
          <a:spcPct val="0"/>
        </a:spcBef>
        <a:spcAft>
          <a:spcPts val="100"/>
        </a:spcAft>
        <a:buSzPct val="100000"/>
        <a:buFont typeface="Arial" pitchFamily="-112" charset="0"/>
        <a:buChar char="»"/>
        <a:defRPr sz="2000">
          <a:solidFill>
            <a:schemeClr val="tx1"/>
          </a:solidFill>
          <a:latin typeface="+mn-lt"/>
          <a:ea typeface="ＭＳ Ｐゴシック" pitchFamily="-112" charset="-128"/>
        </a:defRPr>
      </a:lvl7pPr>
      <a:lvl8pPr marL="3543300" indent="-342900" algn="l" rtl="0" fontAlgn="base">
        <a:lnSpc>
          <a:spcPts val="2400"/>
        </a:lnSpc>
        <a:spcBef>
          <a:spcPct val="0"/>
        </a:spcBef>
        <a:spcAft>
          <a:spcPts val="100"/>
        </a:spcAft>
        <a:buSzPct val="100000"/>
        <a:buFont typeface="Arial" pitchFamily="-112" charset="0"/>
        <a:buChar char="»"/>
        <a:defRPr sz="2000">
          <a:solidFill>
            <a:schemeClr val="tx1"/>
          </a:solidFill>
          <a:latin typeface="+mn-lt"/>
          <a:ea typeface="ＭＳ Ｐゴシック" pitchFamily="-112" charset="-128"/>
        </a:defRPr>
      </a:lvl8pPr>
      <a:lvl9pPr marL="4000500" indent="-342900" algn="l" rtl="0" fontAlgn="base">
        <a:lnSpc>
          <a:spcPts val="2400"/>
        </a:lnSpc>
        <a:spcBef>
          <a:spcPct val="0"/>
        </a:spcBef>
        <a:spcAft>
          <a:spcPts val="100"/>
        </a:spcAft>
        <a:buSzPct val="100000"/>
        <a:buFont typeface="Arial" pitchFamily="-112" charset="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2457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1" hangingPunct="1">
              <a:defRPr/>
            </a:pPr>
            <a:fld id="{6D4B32D2-3152-0246-B2F9-247419EA75D2}" type="slidenum">
              <a:rPr lang="zh-CN" altLang="en-US">
                <a:ea typeface="ＭＳ Ｐゴシック" charset="0"/>
              </a:rPr>
              <a:pPr eaLnBrk="1" hangingPunct="1">
                <a:defRPr/>
              </a:pPr>
              <a:t>‹#›</a:t>
            </a:fld>
            <a:endParaRPr lang="en-US" altLang="zh-CN">
              <a:ea typeface="ＭＳ Ｐゴシック" charset="0"/>
            </a:endParaRPr>
          </a:p>
        </p:txBody>
      </p:sp>
    </p:spTree>
    <p:extLst>
      <p:ext uri="{BB962C8B-B14F-4D97-AF65-F5344CB8AC3E}">
        <p14:creationId xmlns:p14="http://schemas.microsoft.com/office/powerpoint/2010/main" val="138262287"/>
      </p:ext>
    </p:extLst>
  </p:cSld>
  <p:clrMap bg1="lt1" tx1="dk1" bg2="lt2" tx2="dk2" accent1="accent1" accent2="accent2" accent3="accent3" accent4="accent4" accent5="accent5" accent6="accent6" hlink="hlink" folHlink="folHlink"/>
  <p:sldLayoutIdLst>
    <p:sldLayoutId id="2147484104" r:id="rId1"/>
    <p:sldLayoutId id="2147484105" r:id="rId2"/>
    <p:sldLayoutId id="2147484106" r:id="rId3"/>
    <p:sldLayoutId id="2147484107" r:id="rId4"/>
    <p:sldLayoutId id="2147484108" r:id="rId5"/>
    <p:sldLayoutId id="2147484109" r:id="rId6"/>
    <p:sldLayoutId id="2147484110" r:id="rId7"/>
    <p:sldLayoutId id="2147484111" r:id="rId8"/>
    <p:sldLayoutId id="2147484112" r:id="rId9"/>
    <p:sldLayoutId id="2147484113" r:id="rId10"/>
    <p:sldLayoutId id="2147484114" r:id="rId11"/>
    <p:sldLayoutId id="2147484115" r:id="rId12"/>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09" charset="-128"/>
          <a:cs typeface="ＭＳ Ｐゴシック" charset="0"/>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09"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zh-CN"/>
              <a:t>Click to edit Master title style</a:t>
            </a:r>
          </a:p>
        </p:txBody>
      </p:sp>
      <p:sp>
        <p:nvSpPr>
          <p:cNvPr id="143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14336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12" charset="0"/>
                <a:ea typeface="ＭＳ Ｐゴシック" pitchFamily="-112" charset="-128"/>
                <a:cs typeface="ＭＳ Ｐゴシック" pitchFamily="-112" charset="-128"/>
              </a:defRPr>
            </a:lvl1pPr>
          </a:lstStyle>
          <a:p>
            <a:pPr>
              <a:defRPr/>
            </a:pPr>
            <a:endParaRPr lang="en-US"/>
          </a:p>
        </p:txBody>
      </p:sp>
      <p:sp>
        <p:nvSpPr>
          <p:cNvPr id="14336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1" hangingPunct="1">
              <a:defRPr/>
            </a:pPr>
            <a:fld id="{576FA924-B49D-3540-AB71-344A0BECEFF6}" type="slidenum">
              <a:rPr lang="zh-CN" altLang="en-US">
                <a:ea typeface="ＭＳ Ｐゴシック" charset="0"/>
              </a:rPr>
              <a:pPr eaLnBrk="1" hangingPunct="1">
                <a:defRPr/>
              </a:pPr>
              <a:t>‹#›</a:t>
            </a:fld>
            <a:endParaRPr lang="en-US" altLang="zh-CN">
              <a:ea typeface="ＭＳ Ｐゴシック" charset="0"/>
            </a:endParaRPr>
          </a:p>
        </p:txBody>
      </p:sp>
    </p:spTree>
    <p:extLst>
      <p:ext uri="{BB962C8B-B14F-4D97-AF65-F5344CB8AC3E}">
        <p14:creationId xmlns:p14="http://schemas.microsoft.com/office/powerpoint/2010/main" val="3854140602"/>
      </p:ext>
    </p:extLst>
  </p:cSld>
  <p:clrMap bg1="lt1" tx1="dk1" bg2="lt2" tx2="dk2" accent1="accent1" accent2="accent2" accent3="accent3" accent4="accent4" accent5="accent5" accent6="accent6" hlink="hlink" folHlink="folHlink"/>
  <p:sldLayoutIdLst>
    <p:sldLayoutId id="2147484117" r:id="rId1"/>
    <p:sldLayoutId id="2147484118" r:id="rId2"/>
    <p:sldLayoutId id="2147484119" r:id="rId3"/>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cs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02" name="Rectangle 1026"/>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4803" name="Rectangle 1027"/>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4804" name="Rectangle 1028"/>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fld id="{51B8801B-8CFE-4097-BA45-C8BC0F830C9E}" type="datetimeFigureOut">
              <a:rPr lang="en-US" altLang="en-US"/>
              <a:pPr/>
              <a:t>4/5/2017</a:t>
            </a:fld>
            <a:endParaRPr lang="en-US" altLang="en-US"/>
          </a:p>
        </p:txBody>
      </p:sp>
      <p:sp>
        <p:nvSpPr>
          <p:cNvPr id="204805" name="Rectangle 1029"/>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endParaRPr lang="en-US" altLang="en-US"/>
          </a:p>
        </p:txBody>
      </p:sp>
      <p:sp>
        <p:nvSpPr>
          <p:cNvPr id="204806" name="Rectangle 1030"/>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fld id="{A35AEC7C-3C7B-4B15-9958-A76E24516B51}"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 id="2147483945" r:id="rId8"/>
    <p:sldLayoutId id="2147483946" r:id="rId9"/>
    <p:sldLayoutId id="2147483947" r:id="rId10"/>
    <p:sldLayoutId id="214748394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bwMode="auto">
          <a:xfrm>
            <a:off x="369888" y="0"/>
            <a:ext cx="8408987" cy="169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25603" name="Rectangle 3"/>
          <p:cNvSpPr>
            <a:spLocks noGrp="1" noChangeArrowheads="1"/>
          </p:cNvSpPr>
          <p:nvPr>
            <p:ph type="body" idx="1"/>
          </p:nvPr>
        </p:nvSpPr>
        <p:spPr bwMode="auto">
          <a:xfrm>
            <a:off x="484188" y="1631950"/>
            <a:ext cx="8161337" cy="522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75780" name="Text Box 4"/>
          <p:cNvSpPr txBox="1">
            <a:spLocks noChangeArrowheads="1"/>
          </p:cNvSpPr>
          <p:nvPr/>
        </p:nvSpPr>
        <p:spPr bwMode="auto">
          <a:xfrm>
            <a:off x="484188" y="6289675"/>
            <a:ext cx="2065337" cy="203200"/>
          </a:xfrm>
          <a:prstGeom prst="rect">
            <a:avLst/>
          </a:prstGeom>
          <a:noFill/>
          <a:ln w="9525">
            <a:noFill/>
            <a:miter lim="800000"/>
            <a:headEnd/>
            <a:tailEnd/>
          </a:ln>
          <a:effectLst/>
        </p:spPr>
        <p:txBody>
          <a:bodyPr lIns="0" tIns="0" rIns="0" bIns="0">
            <a:spAutoFit/>
          </a:bodyPr>
          <a:lstStyle>
            <a:lvl1pPr>
              <a:tabLst>
                <a:tab pos="0" algn="l"/>
                <a:tab pos="914400" algn="l"/>
                <a:tab pos="1828800" algn="l"/>
              </a:tabLst>
              <a:defRPr sz="4800">
                <a:solidFill>
                  <a:schemeClr val="tx1"/>
                </a:solidFill>
                <a:latin typeface="Arial" charset="0"/>
                <a:ea typeface="ＭＳ Ｐゴシック" charset="0"/>
                <a:cs typeface="ＭＳ Ｐゴシック" charset="0"/>
              </a:defRPr>
            </a:lvl1pPr>
            <a:lvl2pPr marL="742950" indent="-285750">
              <a:tabLst>
                <a:tab pos="0" algn="l"/>
                <a:tab pos="914400" algn="l"/>
                <a:tab pos="1828800" algn="l"/>
              </a:tabLst>
              <a:defRPr sz="4800">
                <a:solidFill>
                  <a:schemeClr val="tx1"/>
                </a:solidFill>
                <a:latin typeface="Arial" charset="0"/>
                <a:ea typeface="ＭＳ Ｐゴシック" charset="0"/>
              </a:defRPr>
            </a:lvl2pPr>
            <a:lvl3pPr marL="1143000" indent="-228600">
              <a:tabLst>
                <a:tab pos="0" algn="l"/>
                <a:tab pos="914400" algn="l"/>
                <a:tab pos="1828800" algn="l"/>
              </a:tabLst>
              <a:defRPr sz="4800">
                <a:solidFill>
                  <a:schemeClr val="tx1"/>
                </a:solidFill>
                <a:latin typeface="Arial" charset="0"/>
                <a:ea typeface="ＭＳ Ｐゴシック" charset="0"/>
              </a:defRPr>
            </a:lvl3pPr>
            <a:lvl4pPr marL="1600200" indent="-228600">
              <a:tabLst>
                <a:tab pos="0" algn="l"/>
                <a:tab pos="914400" algn="l"/>
                <a:tab pos="1828800" algn="l"/>
              </a:tabLst>
              <a:defRPr sz="4800">
                <a:solidFill>
                  <a:schemeClr val="tx1"/>
                </a:solidFill>
                <a:latin typeface="Arial" charset="0"/>
                <a:ea typeface="ＭＳ Ｐゴシック" charset="0"/>
              </a:defRPr>
            </a:lvl4pPr>
            <a:lvl5pPr marL="2057400" indent="-228600">
              <a:tabLst>
                <a:tab pos="0" algn="l"/>
                <a:tab pos="914400" algn="l"/>
                <a:tab pos="1828800" algn="l"/>
              </a:tabLst>
              <a:defRPr sz="48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Lst>
              <a:defRPr sz="48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Lst>
              <a:defRPr sz="48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Lst>
              <a:defRPr sz="48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Lst>
              <a:defRPr sz="4800">
                <a:solidFill>
                  <a:schemeClr val="tx1"/>
                </a:solidFill>
                <a:latin typeface="Arial" charset="0"/>
                <a:ea typeface="ＭＳ Ｐゴシック" charset="0"/>
              </a:defRPr>
            </a:lvl9pPr>
          </a:lstStyle>
          <a:p>
            <a:pPr eaLnBrk="1" hangingPunct="1">
              <a:lnSpc>
                <a:spcPts val="1700"/>
              </a:lnSpc>
              <a:defRPr/>
            </a:pPr>
            <a:r>
              <a:rPr lang="zh-CN" altLang="en-US" sz="1400" smtClean="0">
                <a:ea typeface="SimSun" charset="0"/>
                <a:cs typeface="SimSun" charset="0"/>
              </a:rPr>
              <a:t> </a:t>
            </a:r>
          </a:p>
        </p:txBody>
      </p:sp>
      <p:sp>
        <p:nvSpPr>
          <p:cNvPr id="75781" name="Text Box 5"/>
          <p:cNvSpPr txBox="1">
            <a:spLocks noChangeArrowheads="1"/>
          </p:cNvSpPr>
          <p:nvPr/>
        </p:nvSpPr>
        <p:spPr bwMode="auto">
          <a:xfrm>
            <a:off x="3151188" y="6289675"/>
            <a:ext cx="2827337" cy="214313"/>
          </a:xfrm>
          <a:prstGeom prst="rect">
            <a:avLst/>
          </a:prstGeom>
          <a:noFill/>
          <a:ln w="9525">
            <a:noFill/>
            <a:miter lim="800000"/>
            <a:headEnd/>
            <a:tailEnd/>
          </a:ln>
          <a:effectLst/>
        </p:spPr>
        <p:txBody>
          <a:bodyPr lIns="0" tIns="0" rIns="0" bIns="0">
            <a:spAutoFit/>
          </a:bodyPr>
          <a:lstStyle>
            <a:lvl1pPr>
              <a:tabLst>
                <a:tab pos="0" algn="l"/>
                <a:tab pos="914400" algn="l"/>
                <a:tab pos="1828800" algn="l"/>
                <a:tab pos="2743200" algn="l"/>
              </a:tabLst>
              <a:defRPr sz="4800">
                <a:solidFill>
                  <a:schemeClr val="tx1"/>
                </a:solidFill>
                <a:latin typeface="Arial" charset="0"/>
                <a:ea typeface="ＭＳ Ｐゴシック" charset="0"/>
                <a:cs typeface="ＭＳ Ｐゴシック" charset="0"/>
              </a:defRPr>
            </a:lvl1pPr>
            <a:lvl2pPr marL="742950" indent="-285750">
              <a:tabLst>
                <a:tab pos="0" algn="l"/>
                <a:tab pos="914400" algn="l"/>
                <a:tab pos="1828800" algn="l"/>
                <a:tab pos="2743200" algn="l"/>
              </a:tabLst>
              <a:defRPr sz="4800">
                <a:solidFill>
                  <a:schemeClr val="tx1"/>
                </a:solidFill>
                <a:latin typeface="Arial" charset="0"/>
                <a:ea typeface="ＭＳ Ｐゴシック" charset="0"/>
              </a:defRPr>
            </a:lvl2pPr>
            <a:lvl3pPr marL="1143000" indent="-228600">
              <a:tabLst>
                <a:tab pos="0" algn="l"/>
                <a:tab pos="914400" algn="l"/>
                <a:tab pos="1828800" algn="l"/>
                <a:tab pos="2743200" algn="l"/>
              </a:tabLst>
              <a:defRPr sz="4800">
                <a:solidFill>
                  <a:schemeClr val="tx1"/>
                </a:solidFill>
                <a:latin typeface="Arial" charset="0"/>
                <a:ea typeface="ＭＳ Ｐゴシック" charset="0"/>
              </a:defRPr>
            </a:lvl3pPr>
            <a:lvl4pPr marL="1600200" indent="-228600">
              <a:tabLst>
                <a:tab pos="0" algn="l"/>
                <a:tab pos="914400" algn="l"/>
                <a:tab pos="1828800" algn="l"/>
                <a:tab pos="2743200" algn="l"/>
              </a:tabLst>
              <a:defRPr sz="4800">
                <a:solidFill>
                  <a:schemeClr val="tx1"/>
                </a:solidFill>
                <a:latin typeface="Arial" charset="0"/>
                <a:ea typeface="ＭＳ Ｐゴシック" charset="0"/>
              </a:defRPr>
            </a:lvl4pPr>
            <a:lvl5pPr marL="2057400" indent="-228600">
              <a:tabLst>
                <a:tab pos="0" algn="l"/>
                <a:tab pos="914400" algn="l"/>
                <a:tab pos="1828800" algn="l"/>
                <a:tab pos="2743200" algn="l"/>
              </a:tabLst>
              <a:defRPr sz="4800">
                <a:solidFill>
                  <a:schemeClr val="tx1"/>
                </a:solidFill>
                <a:latin typeface="Arial" charset="0"/>
                <a:ea typeface="ＭＳ Ｐゴシック" charset="0"/>
              </a:defRPr>
            </a:lvl5pPr>
            <a:lvl6pPr marL="2514600" indent="-228600" eaLnBrk="0" fontAlgn="base" hangingPunct="0">
              <a:spcBef>
                <a:spcPct val="0"/>
              </a:spcBef>
              <a:spcAft>
                <a:spcPct val="0"/>
              </a:spcAft>
              <a:tabLst>
                <a:tab pos="0" algn="l"/>
                <a:tab pos="914400" algn="l"/>
                <a:tab pos="1828800" algn="l"/>
                <a:tab pos="2743200" algn="l"/>
              </a:tabLst>
              <a:defRPr sz="4800">
                <a:solidFill>
                  <a:schemeClr val="tx1"/>
                </a:solidFill>
                <a:latin typeface="Arial" charset="0"/>
                <a:ea typeface="ＭＳ Ｐゴシック" charset="0"/>
              </a:defRPr>
            </a:lvl6pPr>
            <a:lvl7pPr marL="2971800" indent="-228600" eaLnBrk="0" fontAlgn="base" hangingPunct="0">
              <a:spcBef>
                <a:spcPct val="0"/>
              </a:spcBef>
              <a:spcAft>
                <a:spcPct val="0"/>
              </a:spcAft>
              <a:tabLst>
                <a:tab pos="0" algn="l"/>
                <a:tab pos="914400" algn="l"/>
                <a:tab pos="1828800" algn="l"/>
                <a:tab pos="2743200" algn="l"/>
              </a:tabLst>
              <a:defRPr sz="4800">
                <a:solidFill>
                  <a:schemeClr val="tx1"/>
                </a:solidFill>
                <a:latin typeface="Arial" charset="0"/>
                <a:ea typeface="ＭＳ Ｐゴシック" charset="0"/>
              </a:defRPr>
            </a:lvl7pPr>
            <a:lvl8pPr marL="3429000" indent="-228600" eaLnBrk="0" fontAlgn="base" hangingPunct="0">
              <a:spcBef>
                <a:spcPct val="0"/>
              </a:spcBef>
              <a:spcAft>
                <a:spcPct val="0"/>
              </a:spcAft>
              <a:tabLst>
                <a:tab pos="0" algn="l"/>
                <a:tab pos="914400" algn="l"/>
                <a:tab pos="1828800" algn="l"/>
                <a:tab pos="2743200" algn="l"/>
              </a:tabLst>
              <a:defRPr sz="4800">
                <a:solidFill>
                  <a:schemeClr val="tx1"/>
                </a:solidFill>
                <a:latin typeface="Arial" charset="0"/>
                <a:ea typeface="ＭＳ Ｐゴシック" charset="0"/>
              </a:defRPr>
            </a:lvl8pPr>
            <a:lvl9pPr marL="3886200" indent="-228600" eaLnBrk="0" fontAlgn="base" hangingPunct="0">
              <a:spcBef>
                <a:spcPct val="0"/>
              </a:spcBef>
              <a:spcAft>
                <a:spcPct val="0"/>
              </a:spcAft>
              <a:tabLst>
                <a:tab pos="0" algn="l"/>
                <a:tab pos="914400" algn="l"/>
                <a:tab pos="1828800" algn="l"/>
                <a:tab pos="2743200" algn="l"/>
              </a:tabLst>
              <a:defRPr sz="4800">
                <a:solidFill>
                  <a:schemeClr val="tx1"/>
                </a:solidFill>
                <a:latin typeface="Arial" charset="0"/>
                <a:ea typeface="ＭＳ Ｐゴシック" charset="0"/>
              </a:defRPr>
            </a:lvl9pPr>
          </a:lstStyle>
          <a:p>
            <a:pPr algn="ctr" eaLnBrk="1" hangingPunct="1">
              <a:lnSpc>
                <a:spcPts val="1700"/>
              </a:lnSpc>
              <a:defRPr/>
            </a:pPr>
            <a:r>
              <a:rPr lang="zh-CN" altLang="en-US" sz="1400" smtClean="0">
                <a:ea typeface="SimSun" charset="0"/>
                <a:cs typeface="SimSun" charset="0"/>
              </a:rPr>
              <a:t> </a:t>
            </a:r>
          </a:p>
        </p:txBody>
      </p:sp>
    </p:spTree>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Lst>
  <p:transition/>
  <p:txStyles>
    <p:titleStyle>
      <a:lvl1pPr marL="25400" indent="-25400" algn="ctr" rtl="0" eaLnBrk="0" fontAlgn="base" hangingPunct="0">
        <a:lnSpc>
          <a:spcPts val="5300"/>
        </a:lnSpc>
        <a:spcBef>
          <a:spcPct val="0"/>
        </a:spcBef>
        <a:spcAft>
          <a:spcPct val="0"/>
        </a:spcAft>
        <a:defRPr sz="4400">
          <a:solidFill>
            <a:schemeClr val="tx1"/>
          </a:solidFill>
          <a:latin typeface="+mj-lt"/>
          <a:ea typeface="ＭＳ Ｐゴシック" charset="0"/>
          <a:cs typeface="ＭＳ Ｐゴシック" charset="0"/>
        </a:defRPr>
      </a:lvl1pPr>
      <a:lvl2pPr marL="25400" indent="-25400" algn="ctr" rtl="0" eaLnBrk="0" fontAlgn="base" hangingPunct="0">
        <a:lnSpc>
          <a:spcPts val="5300"/>
        </a:lnSpc>
        <a:spcBef>
          <a:spcPct val="0"/>
        </a:spcBef>
        <a:spcAft>
          <a:spcPct val="0"/>
        </a:spcAft>
        <a:defRPr sz="4400">
          <a:solidFill>
            <a:schemeClr val="tx1"/>
          </a:solidFill>
          <a:latin typeface="Arial" pitchFamily="34" charset="0"/>
          <a:ea typeface="ＭＳ Ｐゴシック" charset="0"/>
          <a:cs typeface="ＭＳ Ｐゴシック" charset="0"/>
        </a:defRPr>
      </a:lvl2pPr>
      <a:lvl3pPr marL="25400" indent="-25400" algn="ctr" rtl="0" eaLnBrk="0" fontAlgn="base" hangingPunct="0">
        <a:lnSpc>
          <a:spcPts val="5300"/>
        </a:lnSpc>
        <a:spcBef>
          <a:spcPct val="0"/>
        </a:spcBef>
        <a:spcAft>
          <a:spcPct val="0"/>
        </a:spcAft>
        <a:defRPr sz="4400">
          <a:solidFill>
            <a:schemeClr val="tx1"/>
          </a:solidFill>
          <a:latin typeface="Arial" pitchFamily="34" charset="0"/>
          <a:ea typeface="ＭＳ Ｐゴシック" charset="0"/>
          <a:cs typeface="ＭＳ Ｐゴシック" charset="0"/>
        </a:defRPr>
      </a:lvl3pPr>
      <a:lvl4pPr marL="25400" indent="-25400" algn="ctr" rtl="0" eaLnBrk="0" fontAlgn="base" hangingPunct="0">
        <a:lnSpc>
          <a:spcPts val="5300"/>
        </a:lnSpc>
        <a:spcBef>
          <a:spcPct val="0"/>
        </a:spcBef>
        <a:spcAft>
          <a:spcPct val="0"/>
        </a:spcAft>
        <a:defRPr sz="4400">
          <a:solidFill>
            <a:schemeClr val="tx1"/>
          </a:solidFill>
          <a:latin typeface="Arial" pitchFamily="34" charset="0"/>
          <a:ea typeface="ＭＳ Ｐゴシック" charset="0"/>
          <a:cs typeface="ＭＳ Ｐゴシック" charset="0"/>
        </a:defRPr>
      </a:lvl4pPr>
      <a:lvl5pPr marL="25400" indent="-25400" algn="ctr" rtl="0" eaLnBrk="0" fontAlgn="base" hangingPunct="0">
        <a:lnSpc>
          <a:spcPts val="5300"/>
        </a:lnSpc>
        <a:spcBef>
          <a:spcPct val="0"/>
        </a:spcBef>
        <a:spcAft>
          <a:spcPct val="0"/>
        </a:spcAft>
        <a:defRPr sz="4400">
          <a:solidFill>
            <a:schemeClr val="tx1"/>
          </a:solidFill>
          <a:latin typeface="Arial" pitchFamily="34" charset="0"/>
          <a:ea typeface="ＭＳ Ｐゴシック" charset="0"/>
          <a:cs typeface="ＭＳ Ｐゴシック" charset="0"/>
        </a:defRPr>
      </a:lvl5pPr>
      <a:lvl6pPr marL="482600" algn="ctr" rtl="0" fontAlgn="base">
        <a:lnSpc>
          <a:spcPts val="5300"/>
        </a:lnSpc>
        <a:spcBef>
          <a:spcPct val="0"/>
        </a:spcBef>
        <a:spcAft>
          <a:spcPct val="0"/>
        </a:spcAft>
        <a:defRPr sz="4400">
          <a:solidFill>
            <a:schemeClr val="tx1"/>
          </a:solidFill>
          <a:latin typeface="Arial" pitchFamily="34" charset="0"/>
        </a:defRPr>
      </a:lvl6pPr>
      <a:lvl7pPr marL="939800" algn="ctr" rtl="0" fontAlgn="base">
        <a:lnSpc>
          <a:spcPts val="5300"/>
        </a:lnSpc>
        <a:spcBef>
          <a:spcPct val="0"/>
        </a:spcBef>
        <a:spcAft>
          <a:spcPct val="0"/>
        </a:spcAft>
        <a:defRPr sz="4400">
          <a:solidFill>
            <a:schemeClr val="tx1"/>
          </a:solidFill>
          <a:latin typeface="Arial" pitchFamily="34" charset="0"/>
        </a:defRPr>
      </a:lvl7pPr>
      <a:lvl8pPr marL="1397000" algn="ctr" rtl="0" fontAlgn="base">
        <a:lnSpc>
          <a:spcPts val="5300"/>
        </a:lnSpc>
        <a:spcBef>
          <a:spcPct val="0"/>
        </a:spcBef>
        <a:spcAft>
          <a:spcPct val="0"/>
        </a:spcAft>
        <a:defRPr sz="4400">
          <a:solidFill>
            <a:schemeClr val="tx1"/>
          </a:solidFill>
          <a:latin typeface="Arial" pitchFamily="34" charset="0"/>
        </a:defRPr>
      </a:lvl8pPr>
      <a:lvl9pPr marL="1854200" algn="ctr" rtl="0" fontAlgn="base">
        <a:lnSpc>
          <a:spcPts val="5300"/>
        </a:lnSpc>
        <a:spcBef>
          <a:spcPct val="0"/>
        </a:spcBef>
        <a:spcAft>
          <a:spcPct val="0"/>
        </a:spcAft>
        <a:defRPr sz="4400">
          <a:solidFill>
            <a:schemeClr val="tx1"/>
          </a:solidFill>
          <a:latin typeface="Arial" pitchFamily="34" charset="0"/>
        </a:defRPr>
      </a:lvl9pPr>
    </p:titleStyle>
    <p:bodyStyle>
      <a:lvl1pPr marL="441325" indent="-415925" algn="l" rtl="0" eaLnBrk="0" fontAlgn="base" hangingPunct="0">
        <a:lnSpc>
          <a:spcPts val="3800"/>
        </a:lnSpc>
        <a:spcBef>
          <a:spcPct val="0"/>
        </a:spcBef>
        <a:spcAft>
          <a:spcPts val="800"/>
        </a:spcAft>
        <a:buSzPct val="100000"/>
        <a:buFont typeface="Arial" pitchFamily="34" charset="0"/>
        <a:buChar char="•"/>
        <a:defRPr sz="3200">
          <a:solidFill>
            <a:schemeClr val="tx1"/>
          </a:solidFill>
          <a:latin typeface="+mn-lt"/>
          <a:ea typeface="ＭＳ Ｐゴシック" charset="0"/>
          <a:cs typeface="ＭＳ Ｐゴシック" charset="0"/>
        </a:defRPr>
      </a:lvl1pPr>
      <a:lvl2pPr marL="809625" indent="-342900" algn="l" rtl="0" eaLnBrk="0" fontAlgn="base" hangingPunct="0">
        <a:lnSpc>
          <a:spcPts val="3400"/>
        </a:lnSpc>
        <a:spcBef>
          <a:spcPct val="0"/>
        </a:spcBef>
        <a:spcAft>
          <a:spcPts val="600"/>
        </a:spcAft>
        <a:buSzPct val="100000"/>
        <a:buFont typeface="Arial" pitchFamily="34" charset="0"/>
        <a:buChar char="–"/>
        <a:defRPr sz="2800">
          <a:solidFill>
            <a:schemeClr val="tx1"/>
          </a:solidFill>
          <a:latin typeface="+mn-lt"/>
          <a:ea typeface="ＭＳ Ｐゴシック" charset="0"/>
        </a:defRPr>
      </a:lvl2pPr>
      <a:lvl3pPr marL="1257300" indent="-342900" algn="l" rtl="0" eaLnBrk="0" fontAlgn="base" hangingPunct="0">
        <a:lnSpc>
          <a:spcPts val="2900"/>
        </a:lnSpc>
        <a:spcBef>
          <a:spcPct val="0"/>
        </a:spcBef>
        <a:spcAft>
          <a:spcPts val="600"/>
        </a:spcAft>
        <a:buSzPct val="100000"/>
        <a:buFont typeface="Arial" pitchFamily="34" charset="0"/>
        <a:buChar char="•"/>
        <a:defRPr sz="2400">
          <a:solidFill>
            <a:schemeClr val="tx1"/>
          </a:solidFill>
          <a:latin typeface="+mn-lt"/>
          <a:ea typeface="ＭＳ Ｐゴシック" charset="0"/>
        </a:defRPr>
      </a:lvl3pPr>
      <a:lvl4pPr marL="1714500" indent="-342900" algn="l" rtl="0" eaLnBrk="0" fontAlgn="base" hangingPunct="0">
        <a:lnSpc>
          <a:spcPts val="2400"/>
        </a:lnSpc>
        <a:spcBef>
          <a:spcPct val="0"/>
        </a:spcBef>
        <a:spcAft>
          <a:spcPts val="500"/>
        </a:spcAft>
        <a:buSzPct val="100000"/>
        <a:buFont typeface="Arial" pitchFamily="34" charset="0"/>
        <a:buChar char="–"/>
        <a:defRPr sz="2000">
          <a:solidFill>
            <a:schemeClr val="tx1"/>
          </a:solidFill>
          <a:latin typeface="+mn-lt"/>
          <a:ea typeface="ＭＳ Ｐゴシック" charset="0"/>
        </a:defRPr>
      </a:lvl4pPr>
      <a:lvl5pPr marL="2171700" indent="-342900" algn="l" rtl="0" eaLnBrk="0" fontAlgn="base" hangingPunct="0">
        <a:lnSpc>
          <a:spcPts val="2400"/>
        </a:lnSpc>
        <a:spcBef>
          <a:spcPct val="0"/>
        </a:spcBef>
        <a:spcAft>
          <a:spcPts val="100"/>
        </a:spcAft>
        <a:buSzPct val="100000"/>
        <a:buFont typeface="Arial" pitchFamily="34" charset="0"/>
        <a:buChar char="»"/>
        <a:defRPr sz="2000">
          <a:solidFill>
            <a:schemeClr val="tx1"/>
          </a:solidFill>
          <a:latin typeface="+mn-lt"/>
          <a:ea typeface="ＭＳ Ｐゴシック" charset="0"/>
        </a:defRPr>
      </a:lvl5pPr>
      <a:lvl6pPr marL="2628900" indent="-342900" algn="l" rtl="0" fontAlgn="base">
        <a:lnSpc>
          <a:spcPts val="2400"/>
        </a:lnSpc>
        <a:spcBef>
          <a:spcPct val="0"/>
        </a:spcBef>
        <a:spcAft>
          <a:spcPts val="100"/>
        </a:spcAft>
        <a:buSzPct val="100000"/>
        <a:buFont typeface="Arial" pitchFamily="34" charset="0"/>
        <a:buChar char="»"/>
        <a:defRPr sz="2000">
          <a:solidFill>
            <a:schemeClr val="tx1"/>
          </a:solidFill>
          <a:latin typeface="+mn-lt"/>
        </a:defRPr>
      </a:lvl6pPr>
      <a:lvl7pPr marL="3086100" indent="-342900" algn="l" rtl="0" fontAlgn="base">
        <a:lnSpc>
          <a:spcPts val="2400"/>
        </a:lnSpc>
        <a:spcBef>
          <a:spcPct val="0"/>
        </a:spcBef>
        <a:spcAft>
          <a:spcPts val="100"/>
        </a:spcAft>
        <a:buSzPct val="100000"/>
        <a:buFont typeface="Arial" pitchFamily="34" charset="0"/>
        <a:buChar char="»"/>
        <a:defRPr sz="2000">
          <a:solidFill>
            <a:schemeClr val="tx1"/>
          </a:solidFill>
          <a:latin typeface="+mn-lt"/>
        </a:defRPr>
      </a:lvl7pPr>
      <a:lvl8pPr marL="3543300" indent="-342900" algn="l" rtl="0" fontAlgn="base">
        <a:lnSpc>
          <a:spcPts val="2400"/>
        </a:lnSpc>
        <a:spcBef>
          <a:spcPct val="0"/>
        </a:spcBef>
        <a:spcAft>
          <a:spcPts val="100"/>
        </a:spcAft>
        <a:buSzPct val="100000"/>
        <a:buFont typeface="Arial" pitchFamily="34" charset="0"/>
        <a:buChar char="»"/>
        <a:defRPr sz="2000">
          <a:solidFill>
            <a:schemeClr val="tx1"/>
          </a:solidFill>
          <a:latin typeface="+mn-lt"/>
        </a:defRPr>
      </a:lvl8pPr>
      <a:lvl9pPr marL="4000500" indent="-342900" algn="l" rtl="0" fontAlgn="base">
        <a:lnSpc>
          <a:spcPts val="2400"/>
        </a:lnSpc>
        <a:spcBef>
          <a:spcPct val="0"/>
        </a:spcBef>
        <a:spcAft>
          <a:spcPts val="100"/>
        </a:spcAft>
        <a:buSzPct val="100000"/>
        <a:buFont typeface="Arial" pitchFamily="34" charset="0"/>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6626" name="Group 2"/>
          <p:cNvGrpSpPr>
            <a:grpSpLocks/>
          </p:cNvGrpSpPr>
          <p:nvPr/>
        </p:nvGrpSpPr>
        <p:grpSpPr bwMode="auto">
          <a:xfrm>
            <a:off x="0" y="3902075"/>
            <a:ext cx="3400425" cy="2949575"/>
            <a:chOff x="0" y="2458"/>
            <a:chExt cx="2142" cy="1858"/>
          </a:xfrm>
        </p:grpSpPr>
        <p:sp>
          <p:nvSpPr>
            <p:cNvPr id="9219"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charset="0"/>
                <a:ea typeface="ＭＳ Ｐゴシック" charset="0"/>
                <a:cs typeface="ＭＳ Ｐゴシック" charset="0"/>
              </a:endParaRPr>
            </a:p>
          </p:txBody>
        </p:sp>
        <p:sp>
          <p:nvSpPr>
            <p:cNvPr id="9220"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latin typeface="Arial" charset="0"/>
                <a:ea typeface="ＭＳ Ｐゴシック" charset="0"/>
                <a:cs typeface="ＭＳ Ｐゴシック" charset="0"/>
              </a:endParaRPr>
            </a:p>
          </p:txBody>
        </p:sp>
        <p:sp>
          <p:nvSpPr>
            <p:cNvPr id="9221"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charset="0"/>
                <a:ea typeface="ＭＳ Ｐゴシック" charset="0"/>
                <a:cs typeface="ＭＳ Ｐゴシック" charset="0"/>
              </a:endParaRPr>
            </a:p>
          </p:txBody>
        </p:sp>
        <p:sp>
          <p:nvSpPr>
            <p:cNvPr id="9222"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latin typeface="Arial" charset="0"/>
                <a:ea typeface="ＭＳ Ｐゴシック" charset="0"/>
                <a:cs typeface="ＭＳ Ｐゴシック" charset="0"/>
              </a:endParaRPr>
            </a:p>
          </p:txBody>
        </p:sp>
        <p:sp>
          <p:nvSpPr>
            <p:cNvPr id="26636"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26637"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26638"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grpSp>
      <p:sp>
        <p:nvSpPr>
          <p:cNvPr id="9226"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ltLang="zh-CN" smtClean="0"/>
              <a:t>Click to edit Master title style</a:t>
            </a:r>
          </a:p>
        </p:txBody>
      </p:sp>
      <p:sp>
        <p:nvSpPr>
          <p:cNvPr id="9227"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9228"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a:effectLst>
                  <a:outerShdw blurRad="38100" dist="38100" dir="2700000" algn="tl">
                    <a:srgbClr val="010199"/>
                  </a:outerShdw>
                </a:effectLst>
                <a:ea typeface="SimSun" pitchFamily="2" charset="-122"/>
              </a:defRPr>
            </a:lvl1pPr>
          </a:lstStyle>
          <a:p>
            <a:endParaRPr lang="en-US" altLang="zh-CN"/>
          </a:p>
        </p:txBody>
      </p:sp>
      <p:sp>
        <p:nvSpPr>
          <p:cNvPr id="9229"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a:effectLst>
                  <a:outerShdw blurRad="38100" dist="38100" dir="2700000" algn="tl">
                    <a:srgbClr val="010199"/>
                  </a:outerShdw>
                </a:effectLst>
                <a:ea typeface="SimSun" pitchFamily="2" charset="-122"/>
              </a:defRPr>
            </a:lvl1pPr>
          </a:lstStyle>
          <a:p>
            <a:endParaRPr lang="en-US" altLang="zh-CN"/>
          </a:p>
        </p:txBody>
      </p:sp>
      <p:sp>
        <p:nvSpPr>
          <p:cNvPr id="9230"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a:effectLst>
                  <a:outerShdw blurRad="38100" dist="38100" dir="2700000" algn="tl">
                    <a:srgbClr val="010199"/>
                  </a:outerShdw>
                </a:effectLst>
                <a:ea typeface="SimSun" pitchFamily="2" charset="-122"/>
              </a:defRPr>
            </a:lvl1pPr>
          </a:lstStyle>
          <a:p>
            <a:fld id="{72EAD678-46E3-4E32-AE79-481BF3F26F22}" type="slidenum">
              <a:rPr lang="en-US" altLang="zh-CN"/>
              <a:pPr/>
              <a:t>‹#›</a:t>
            </a:fld>
            <a:endParaRPr lang="en-US" altLang="zh-CN"/>
          </a:p>
        </p:txBody>
      </p:sp>
    </p:spTree>
  </p:cSld>
  <p:clrMap bg1="dk2" tx1="lt1" bg2="dk1" tx2="lt2" accent1="accent1" accent2="accent2" accent3="accent3" accent4="accent4" accent5="accent5" accent6="accent6" hlink="hlink" folHlink="folHlink"/>
  <p:sldLayoutIdLst>
    <p:sldLayoutId id="2147484014"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FFFFFF"/>
            </a:outerShdw>
          </a:effectLst>
          <a:latin typeface="Arial" pitchFamily="34"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6pPr>
      <a:lvl7pPr marL="9144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7pPr>
      <a:lvl8pPr marL="13716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8pPr>
      <a:lvl9pPr marL="1828800" algn="ctr" rtl="0" fontAlgn="base">
        <a:spcBef>
          <a:spcPct val="0"/>
        </a:spcBef>
        <a:spcAft>
          <a:spcPct val="0"/>
        </a:spcAft>
        <a:defRPr sz="4400">
          <a:solidFill>
            <a:schemeClr val="tx2"/>
          </a:solidFill>
          <a:effectLst>
            <a:outerShdw blurRad="38100" dist="38100" dir="2700000" algn="tl">
              <a:srgbClr val="FFFFFF"/>
            </a:outerShdw>
          </a:effectLst>
          <a:latin typeface="Arial" pitchFamily="34" charset="0"/>
        </a:defRPr>
      </a:lvl9pPr>
    </p:titleStyle>
    <p:bodyStyle>
      <a:lvl1pPr marL="342900" indent="-342900" algn="l" rtl="0" eaLnBrk="0" fontAlgn="base" hangingPunct="0">
        <a:spcBef>
          <a:spcPct val="20000"/>
        </a:spcBef>
        <a:spcAft>
          <a:spcPct val="0"/>
        </a:spcAft>
        <a:buClr>
          <a:schemeClr val="hlink"/>
        </a:buClr>
        <a:buSzPct val="75000"/>
        <a:buFont typeface="Wingdings" pitchFamily="2" charset="2"/>
        <a:buChar char="l"/>
        <a:defRPr sz="3200">
          <a:solidFill>
            <a:schemeClr val="tx1"/>
          </a:solidFill>
          <a:effectLst>
            <a:outerShdw blurRad="38100" dist="38100" dir="2700000" algn="tl">
              <a:srgbClr val="010199"/>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75000"/>
        <a:buFont typeface="Wingdings" pitchFamily="2" charset="2"/>
        <a:buChar char="l"/>
        <a:defRPr sz="2800">
          <a:solidFill>
            <a:schemeClr val="tx1"/>
          </a:solidFill>
          <a:effectLst>
            <a:outerShdw blurRad="38100" dist="38100" dir="2700000" algn="tl">
              <a:srgbClr val="010199"/>
            </a:outerShdw>
          </a:effectLst>
          <a:latin typeface="+mn-lt"/>
          <a:ea typeface="ＭＳ Ｐゴシック" charset="0"/>
        </a:defRPr>
      </a:lvl2pPr>
      <a:lvl3pPr marL="1143000" indent="-228600" algn="l" rtl="0" eaLnBrk="0" fontAlgn="base" hangingPunct="0">
        <a:spcBef>
          <a:spcPct val="20000"/>
        </a:spcBef>
        <a:spcAft>
          <a:spcPct val="0"/>
        </a:spcAft>
        <a:buClr>
          <a:schemeClr val="accent2"/>
        </a:buClr>
        <a:buSzPct val="75000"/>
        <a:buFont typeface="Wingdings" pitchFamily="2" charset="2"/>
        <a:buChar char="l"/>
        <a:defRPr sz="2400">
          <a:solidFill>
            <a:schemeClr val="tx1"/>
          </a:solidFill>
          <a:effectLst>
            <a:outerShdw blurRad="38100" dist="38100" dir="2700000" algn="tl">
              <a:srgbClr val="010199"/>
            </a:outerShdw>
          </a:effectLst>
          <a:latin typeface="+mn-lt"/>
          <a:ea typeface="ＭＳ Ｐゴシック" charset="0"/>
        </a:defRPr>
      </a:lvl3pPr>
      <a:lvl4pPr marL="1600200" indent="-228600" algn="l" rtl="0" eaLnBrk="0" fontAlgn="base" hangingPunct="0">
        <a:spcBef>
          <a:spcPct val="20000"/>
        </a:spcBef>
        <a:spcAft>
          <a:spcPct val="0"/>
        </a:spcAft>
        <a:buClr>
          <a:schemeClr val="folHlink"/>
        </a:buClr>
        <a:buSzPct val="75000"/>
        <a:buFont typeface="Wingdings" pitchFamily="2" charset="2"/>
        <a:buChar char="l"/>
        <a:defRPr sz="2000">
          <a:solidFill>
            <a:schemeClr val="tx1"/>
          </a:solidFill>
          <a:effectLst>
            <a:outerShdw blurRad="38100" dist="38100" dir="2700000" algn="tl">
              <a:srgbClr val="010199"/>
            </a:outerShdw>
          </a:effectLst>
          <a:latin typeface="+mn-lt"/>
          <a:ea typeface="ＭＳ Ｐゴシック" charset="0"/>
        </a:defRPr>
      </a:lvl4pPr>
      <a:lvl5pPr marL="2057400" indent="-228600" algn="l" rtl="0" eaLnBrk="0" fontAlgn="base" hangingPunct="0">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ea typeface="ＭＳ Ｐゴシック" charset="0"/>
        </a:defRPr>
      </a:lvl5pPr>
      <a:lvl6pPr marL="25146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6pPr>
      <a:lvl7pPr marL="29718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7pPr>
      <a:lvl8pPr marL="34290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8pPr>
      <a:lvl9pPr marL="3886200" indent="-228600" algn="l" rtl="0" fontAlgn="base">
        <a:spcBef>
          <a:spcPct val="20000"/>
        </a:spcBef>
        <a:spcAft>
          <a:spcPct val="0"/>
        </a:spcAft>
        <a:buClr>
          <a:schemeClr val="tx1"/>
        </a:buClr>
        <a:buSzPct val="75000"/>
        <a:buFont typeface="Wingdings" pitchFamily="2" charset="2"/>
        <a:buChar char="l"/>
        <a:defRPr sz="2000">
          <a:solidFill>
            <a:schemeClr val="tx1"/>
          </a:solidFill>
          <a:effectLst>
            <a:outerShdw blurRad="38100" dist="38100" dir="2700000" algn="tl">
              <a:srgbClr val="010199"/>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389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ea typeface="SimSun" pitchFamily="2" charset="-122"/>
              </a:defRPr>
            </a:lvl1pPr>
          </a:lstStyle>
          <a:p>
            <a:endParaRPr lang="en-US" altLang="zh-CN"/>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ea typeface="SimSun" pitchFamily="2" charset="-122"/>
              </a:defRPr>
            </a:lvl1pPr>
          </a:lstStyle>
          <a:p>
            <a:endParaRPr lang="en-US" altLang="zh-CN"/>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ea typeface="SimSun" pitchFamily="2" charset="-122"/>
              </a:defRPr>
            </a:lvl1pPr>
          </a:lstStyle>
          <a:p>
            <a:fld id="{F089898D-30AF-4DC4-AF26-6CEB305D5FD7}" type="slidenum">
              <a:rPr lang="en-US" altLang="zh-CN"/>
              <a:pPr/>
              <a:t>‹#›</a:t>
            </a:fld>
            <a:endParaRPr lang="en-US" altLang="zh-CN"/>
          </a:p>
        </p:txBody>
      </p:sp>
    </p:spTree>
  </p:cSld>
  <p:clrMap bg1="lt1" tx1="dk1" bg2="lt2" tx2="dk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02" name="Rectangle 1026"/>
          <p:cNvSpPr>
            <a:spLocks noGrp="1" noChangeArrowheads="1"/>
          </p:cNvSpPr>
          <p:nvPr>
            <p:ph type="title"/>
          </p:nvPr>
        </p:nvSpPr>
        <p:spPr bwMode="auto">
          <a:xfrm>
            <a:off x="685800" y="609600"/>
            <a:ext cx="7772400" cy="1143000"/>
          </a:xfrm>
          <a:prstGeom prst="rect">
            <a:avLst/>
          </a:prstGeom>
          <a:noFill/>
          <a:ln>
            <a:noFill/>
          </a:ln>
          <a:effectLst>
            <a:outerShdw dist="35921"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51203" name="Rectangle 1027"/>
          <p:cNvSpPr>
            <a:spLocks noGrp="1" noChangeArrowheads="1"/>
          </p:cNvSpPr>
          <p:nvPr>
            <p:ph type="body" idx="1"/>
          </p:nvPr>
        </p:nvSpPr>
        <p:spPr bwMode="auto">
          <a:xfrm>
            <a:off x="685800" y="1981200"/>
            <a:ext cx="7772400" cy="4114800"/>
          </a:xfrm>
          <a:prstGeom prst="rect">
            <a:avLst/>
          </a:prstGeom>
          <a:noFill/>
          <a:ln>
            <a:noFill/>
          </a:ln>
          <a:effectLst>
            <a:outerShdw dist="35921"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4198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rebuchet MS" pitchFamily="34" charset="0"/>
                <a:ea typeface="ヒラギノ角ゴ Pro W3" pitchFamily="-84" charset="-128"/>
              </a:defRPr>
            </a:lvl1pPr>
          </a:lstStyle>
          <a:p>
            <a:endParaRPr lang="en-US" altLang="zh-CN"/>
          </a:p>
        </p:txBody>
      </p:sp>
      <p:sp>
        <p:nvSpPr>
          <p:cNvPr id="4198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rebuchet MS" pitchFamily="34" charset="0"/>
                <a:ea typeface="ヒラギノ角ゴ Pro W3" pitchFamily="-84" charset="-128"/>
              </a:defRPr>
            </a:lvl1pPr>
          </a:lstStyle>
          <a:p>
            <a:endParaRPr lang="en-US" altLang="zh-CN"/>
          </a:p>
        </p:txBody>
      </p:sp>
      <p:sp>
        <p:nvSpPr>
          <p:cNvPr id="4199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rebuchet MS" pitchFamily="34" charset="0"/>
                <a:ea typeface="ヒラギノ角ゴ Pro W3" pitchFamily="-84" charset="-128"/>
              </a:defRPr>
            </a:lvl1pPr>
          </a:lstStyle>
          <a:p>
            <a:fld id="{557FE464-2479-4B13-B61F-817C54927200}" type="slidenum">
              <a:rPr lang="en-US" altLang="zh-CN"/>
              <a:pPr/>
              <a:t>‹#›</a:t>
            </a:fld>
            <a:endParaRPr lang="en-US" altLang="zh-CN"/>
          </a:p>
        </p:txBody>
      </p:sp>
    </p:spTree>
  </p:cSld>
  <p:clrMap bg1="dk2" tx1="lt1" bg2="dk1" tx2="lt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charset="0"/>
        </a:defRPr>
      </a:lvl1pPr>
      <a:lvl2pPr algn="ctr" rtl="0" eaLnBrk="0" fontAlgn="base" hangingPunct="0">
        <a:spcBef>
          <a:spcPct val="0"/>
        </a:spcBef>
        <a:spcAft>
          <a:spcPct val="0"/>
        </a:spcAft>
        <a:defRPr sz="4400">
          <a:solidFill>
            <a:schemeClr val="tx2"/>
          </a:solidFill>
          <a:latin typeface="Trebuchet MS" pitchFamily="34" charset="0"/>
          <a:ea typeface="ヒラギノ角ゴ Pro W3" charset="-128"/>
          <a:cs typeface="ヒラギノ角ゴ Pro W3" charset="0"/>
        </a:defRPr>
      </a:lvl2pPr>
      <a:lvl3pPr algn="ctr" rtl="0" eaLnBrk="0" fontAlgn="base" hangingPunct="0">
        <a:spcBef>
          <a:spcPct val="0"/>
        </a:spcBef>
        <a:spcAft>
          <a:spcPct val="0"/>
        </a:spcAft>
        <a:defRPr sz="4400">
          <a:solidFill>
            <a:schemeClr val="tx2"/>
          </a:solidFill>
          <a:latin typeface="Trebuchet MS" pitchFamily="34" charset="0"/>
          <a:ea typeface="ヒラギノ角ゴ Pro W3" charset="-128"/>
          <a:cs typeface="ヒラギノ角ゴ Pro W3" charset="0"/>
        </a:defRPr>
      </a:lvl3pPr>
      <a:lvl4pPr algn="ctr" rtl="0" eaLnBrk="0" fontAlgn="base" hangingPunct="0">
        <a:spcBef>
          <a:spcPct val="0"/>
        </a:spcBef>
        <a:spcAft>
          <a:spcPct val="0"/>
        </a:spcAft>
        <a:defRPr sz="4400">
          <a:solidFill>
            <a:schemeClr val="tx2"/>
          </a:solidFill>
          <a:latin typeface="Trebuchet MS" pitchFamily="34" charset="0"/>
          <a:ea typeface="ヒラギノ角ゴ Pro W3" charset="-128"/>
          <a:cs typeface="ヒラギノ角ゴ Pro W3" charset="0"/>
        </a:defRPr>
      </a:lvl4pPr>
      <a:lvl5pPr algn="ctr" rtl="0" eaLnBrk="0" fontAlgn="base" hangingPunct="0">
        <a:spcBef>
          <a:spcPct val="0"/>
        </a:spcBef>
        <a:spcAft>
          <a:spcPct val="0"/>
        </a:spcAft>
        <a:defRPr sz="4400">
          <a:solidFill>
            <a:schemeClr val="tx2"/>
          </a:solidFill>
          <a:latin typeface="Trebuchet MS" pitchFamily="34" charset="0"/>
          <a:ea typeface="ヒラギノ角ゴ Pro W3" charset="-128"/>
          <a:cs typeface="ヒラギノ角ゴ Pro W3" charset="0"/>
        </a:defRPr>
      </a:lvl5pPr>
      <a:lvl6pPr marL="457200" algn="ctr" rtl="0" fontAlgn="base">
        <a:spcBef>
          <a:spcPct val="0"/>
        </a:spcBef>
        <a:spcAft>
          <a:spcPct val="0"/>
        </a:spcAft>
        <a:defRPr sz="4400">
          <a:solidFill>
            <a:schemeClr val="tx2"/>
          </a:solidFill>
          <a:latin typeface="Trebuchet MS" pitchFamily="34" charset="0"/>
          <a:ea typeface="ヒラギノ角ゴ Pro W3" charset="-128"/>
        </a:defRPr>
      </a:lvl6pPr>
      <a:lvl7pPr marL="914400" algn="ctr" rtl="0" fontAlgn="base">
        <a:spcBef>
          <a:spcPct val="0"/>
        </a:spcBef>
        <a:spcAft>
          <a:spcPct val="0"/>
        </a:spcAft>
        <a:defRPr sz="4400">
          <a:solidFill>
            <a:schemeClr val="tx2"/>
          </a:solidFill>
          <a:latin typeface="Trebuchet MS" pitchFamily="34" charset="0"/>
          <a:ea typeface="ヒラギノ角ゴ Pro W3" charset="-128"/>
        </a:defRPr>
      </a:lvl7pPr>
      <a:lvl8pPr marL="1371600" algn="ctr" rtl="0" fontAlgn="base">
        <a:spcBef>
          <a:spcPct val="0"/>
        </a:spcBef>
        <a:spcAft>
          <a:spcPct val="0"/>
        </a:spcAft>
        <a:defRPr sz="4400">
          <a:solidFill>
            <a:schemeClr val="tx2"/>
          </a:solidFill>
          <a:latin typeface="Trebuchet MS" pitchFamily="34" charset="0"/>
          <a:ea typeface="ヒラギノ角ゴ Pro W3" charset="-128"/>
        </a:defRPr>
      </a:lvl8pPr>
      <a:lvl9pPr marL="1828800" algn="ctr" rtl="0" fontAlgn="base">
        <a:spcBef>
          <a:spcPct val="0"/>
        </a:spcBef>
        <a:spcAft>
          <a:spcPct val="0"/>
        </a:spcAft>
        <a:defRPr sz="4400">
          <a:solidFill>
            <a:schemeClr val="tx2"/>
          </a:solidFill>
          <a:latin typeface="Trebuchet MS" pitchFamily="34" charset="0"/>
          <a:ea typeface="ヒラギノ角ゴ Pro W3" charset="-128"/>
        </a:defRPr>
      </a:lvl9pPr>
    </p:titleStyle>
    <p:bodyStyle>
      <a:lvl1pPr marL="342900" indent="-342900" algn="l" rtl="0" eaLnBrk="0" fontAlgn="base" hangingPunct="0">
        <a:spcBef>
          <a:spcPct val="20000"/>
        </a:spcBef>
        <a:spcAft>
          <a:spcPct val="0"/>
        </a:spcAft>
        <a:buSzPct val="95000"/>
        <a:buFont typeface="Monotype Sorts" pitchFamily="-84" charset="2"/>
        <a:buChar char="G"/>
        <a:defRPr sz="3200">
          <a:solidFill>
            <a:schemeClr val="tx1"/>
          </a:solidFill>
          <a:latin typeface="+mn-lt"/>
          <a:ea typeface="+mn-ea"/>
          <a:cs typeface="ヒラギノ角ゴ Pro W3" charset="0"/>
        </a:defRPr>
      </a:lvl1pPr>
      <a:lvl2pPr marL="742950" indent="-285750" algn="l" rtl="0" eaLnBrk="0" fontAlgn="base" hangingPunct="0">
        <a:spcBef>
          <a:spcPct val="20000"/>
        </a:spcBef>
        <a:spcAft>
          <a:spcPct val="0"/>
        </a:spcAft>
        <a:buSzPct val="95000"/>
        <a:buFont typeface="Monotype Sorts" pitchFamily="-84" charset="2"/>
        <a:buChar char="G"/>
        <a:defRPr sz="2800">
          <a:solidFill>
            <a:schemeClr val="tx1"/>
          </a:solidFill>
          <a:latin typeface="+mn-lt"/>
          <a:ea typeface="+mn-ea"/>
          <a:cs typeface="ヒラギノ角ゴ Pro W3" charset="0"/>
        </a:defRPr>
      </a:lvl2pPr>
      <a:lvl3pPr marL="1143000" indent="-228600" algn="l" rtl="0" eaLnBrk="0" fontAlgn="base" hangingPunct="0">
        <a:spcBef>
          <a:spcPct val="20000"/>
        </a:spcBef>
        <a:spcAft>
          <a:spcPct val="0"/>
        </a:spcAft>
        <a:buSzPct val="95000"/>
        <a:buFont typeface="Monotype Sorts" pitchFamily="-84" charset="2"/>
        <a:buChar char="G"/>
        <a:defRPr sz="2400">
          <a:solidFill>
            <a:schemeClr val="tx1"/>
          </a:solidFill>
          <a:latin typeface="+mn-lt"/>
          <a:ea typeface="+mn-ea"/>
          <a:cs typeface="ヒラギノ角ゴ Pro W3" charset="0"/>
        </a:defRPr>
      </a:lvl3pPr>
      <a:lvl4pPr marL="1600200" indent="-228600" algn="l" rtl="0" eaLnBrk="0" fontAlgn="base" hangingPunct="0">
        <a:spcBef>
          <a:spcPct val="20000"/>
        </a:spcBef>
        <a:spcAft>
          <a:spcPct val="0"/>
        </a:spcAft>
        <a:buSzPct val="95000"/>
        <a:buFont typeface="Monotype Sorts" pitchFamily="-84" charset="2"/>
        <a:buChar char="G"/>
        <a:defRPr sz="2000">
          <a:solidFill>
            <a:schemeClr val="tx1"/>
          </a:solidFill>
          <a:latin typeface="+mn-lt"/>
          <a:ea typeface="+mn-ea"/>
          <a:cs typeface="ヒラギノ角ゴ Pro W3" charset="0"/>
        </a:defRPr>
      </a:lvl4pPr>
      <a:lvl5pPr marL="2057400" indent="-228600" algn="l" rtl="0" eaLnBrk="0" fontAlgn="base" hangingPunct="0">
        <a:spcBef>
          <a:spcPct val="20000"/>
        </a:spcBef>
        <a:spcAft>
          <a:spcPct val="0"/>
        </a:spcAft>
        <a:buSzPct val="95000"/>
        <a:buFont typeface="Monotype Sorts" pitchFamily="-84" charset="2"/>
        <a:buChar char="G"/>
        <a:defRPr sz="2000">
          <a:solidFill>
            <a:schemeClr val="tx1"/>
          </a:solidFill>
          <a:latin typeface="+mn-lt"/>
          <a:ea typeface="+mn-ea"/>
          <a:cs typeface="ヒラギノ角ゴ Pro W3" charset="0"/>
        </a:defRPr>
      </a:lvl5pPr>
      <a:lvl6pPr marL="2514600" indent="-228600" algn="l" rtl="0" fontAlgn="base">
        <a:spcBef>
          <a:spcPct val="20000"/>
        </a:spcBef>
        <a:spcAft>
          <a:spcPct val="0"/>
        </a:spcAft>
        <a:buSzPct val="95000"/>
        <a:buFont typeface="Monotype Sorts" pitchFamily="-128" charset="2"/>
        <a:buChar char="G"/>
        <a:defRPr sz="2000">
          <a:solidFill>
            <a:schemeClr val="tx1"/>
          </a:solidFill>
          <a:latin typeface="+mn-lt"/>
          <a:ea typeface="+mn-ea"/>
        </a:defRPr>
      </a:lvl6pPr>
      <a:lvl7pPr marL="2971800" indent="-228600" algn="l" rtl="0" fontAlgn="base">
        <a:spcBef>
          <a:spcPct val="20000"/>
        </a:spcBef>
        <a:spcAft>
          <a:spcPct val="0"/>
        </a:spcAft>
        <a:buSzPct val="95000"/>
        <a:buFont typeface="Monotype Sorts" pitchFamily="-128" charset="2"/>
        <a:buChar char="G"/>
        <a:defRPr sz="2000">
          <a:solidFill>
            <a:schemeClr val="tx1"/>
          </a:solidFill>
          <a:latin typeface="+mn-lt"/>
          <a:ea typeface="+mn-ea"/>
        </a:defRPr>
      </a:lvl7pPr>
      <a:lvl8pPr marL="3429000" indent="-228600" algn="l" rtl="0" fontAlgn="base">
        <a:spcBef>
          <a:spcPct val="20000"/>
        </a:spcBef>
        <a:spcAft>
          <a:spcPct val="0"/>
        </a:spcAft>
        <a:buSzPct val="95000"/>
        <a:buFont typeface="Monotype Sorts" pitchFamily="-128" charset="2"/>
        <a:buChar char="G"/>
        <a:defRPr sz="2000">
          <a:solidFill>
            <a:schemeClr val="tx1"/>
          </a:solidFill>
          <a:latin typeface="+mn-lt"/>
          <a:ea typeface="+mn-ea"/>
        </a:defRPr>
      </a:lvl8pPr>
      <a:lvl9pPr marL="3886200" indent="-228600" algn="l" rtl="0" fontAlgn="base">
        <a:spcBef>
          <a:spcPct val="20000"/>
        </a:spcBef>
        <a:spcAft>
          <a:spcPct val="0"/>
        </a:spcAft>
        <a:buSzPct val="95000"/>
        <a:buFont typeface="Monotype Sorts" pitchFamily="-128" charset="2"/>
        <a:buChar char="G"/>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bwMode="auto">
          <a:xfrm>
            <a:off x="2667000" y="1219200"/>
            <a:ext cx="5791200" cy="1371600"/>
          </a:xfrm>
          <a:prstGeom prst="rect">
            <a:avLst/>
          </a:prstGeom>
          <a:noFill/>
          <a:ln>
            <a:noFill/>
          </a:ln>
          <a:effectLst>
            <a:outerShdw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zh-CN" smtClean="0"/>
              <a:t>Click to edit Master title style</a:t>
            </a:r>
          </a:p>
        </p:txBody>
      </p:sp>
      <p:sp>
        <p:nvSpPr>
          <p:cNvPr id="63491" name="Rectangle 3"/>
          <p:cNvSpPr>
            <a:spLocks noGrp="1" noChangeArrowheads="1"/>
          </p:cNvSpPr>
          <p:nvPr>
            <p:ph type="body" idx="1"/>
          </p:nvPr>
        </p:nvSpPr>
        <p:spPr bwMode="auto">
          <a:xfrm>
            <a:off x="685800" y="2743200"/>
            <a:ext cx="7772400" cy="3276600"/>
          </a:xfrm>
          <a:prstGeom prst="rect">
            <a:avLst/>
          </a:prstGeom>
          <a:noFill/>
          <a:ln>
            <a:noFill/>
          </a:ln>
          <a:effectLst>
            <a:outerShdw dist="25399" dir="2700000" algn="ctr" rotWithShape="0">
              <a:srgbClr val="808080">
                <a:alpha val="7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zh-CN" smtClean="0"/>
              <a:t>Click to edit Master text styles</a:t>
            </a:r>
          </a:p>
          <a:p>
            <a:pPr lvl="1"/>
            <a:r>
              <a:rPr lang="en-US" altLang="zh-CN" smtClean="0"/>
              <a:t>Second level</a:t>
            </a:r>
          </a:p>
          <a:p>
            <a:pPr lvl="2"/>
            <a:r>
              <a:rPr lang="en-US" altLang="zh-CN" smtClean="0"/>
              <a:t>Third level</a:t>
            </a:r>
          </a:p>
          <a:p>
            <a:pPr lvl="3"/>
            <a:r>
              <a:rPr lang="en-US" altLang="zh-CN" smtClean="0"/>
              <a:t>Fourth level</a:t>
            </a:r>
          </a:p>
          <a:p>
            <a:pPr lvl="4"/>
            <a:r>
              <a:rPr lang="en-US" altLang="zh-CN" smtClean="0"/>
              <a:t>Fifth level</a:t>
            </a:r>
          </a:p>
        </p:txBody>
      </p:sp>
      <p:sp>
        <p:nvSpPr>
          <p:cNvPr id="73732" name="Rectangle 4"/>
          <p:cNvSpPr>
            <a:spLocks noGrp="1" noChangeArrowheads="1"/>
          </p:cNvSpPr>
          <p:nvPr>
            <p:ph type="dt" sz="half" idx="2"/>
          </p:nvPr>
        </p:nvSpPr>
        <p:spPr bwMode="auto">
          <a:xfrm>
            <a:off x="6858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ahoma" pitchFamily="34" charset="0"/>
              </a:defRPr>
            </a:lvl1pPr>
          </a:lstStyle>
          <a:p>
            <a:endParaRPr lang="en-US" altLang="zh-CN"/>
          </a:p>
        </p:txBody>
      </p:sp>
      <p:sp>
        <p:nvSpPr>
          <p:cNvPr id="73733" name="Rectangle 5"/>
          <p:cNvSpPr>
            <a:spLocks noGrp="1" noChangeArrowheads="1"/>
          </p:cNvSpPr>
          <p:nvPr>
            <p:ph type="ftr" sz="quarter" idx="3"/>
          </p:nvPr>
        </p:nvSpPr>
        <p:spPr bwMode="auto">
          <a:xfrm>
            <a:off x="3276600" y="6248400"/>
            <a:ext cx="27432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ahoma" pitchFamily="34" charset="0"/>
              </a:defRPr>
            </a:lvl1pPr>
          </a:lstStyle>
          <a:p>
            <a:endParaRPr lang="en-US" altLang="zh-CN"/>
          </a:p>
        </p:txBody>
      </p:sp>
      <p:sp>
        <p:nvSpPr>
          <p:cNvPr id="7373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ahoma" pitchFamily="34" charset="0"/>
              </a:defRPr>
            </a:lvl1pPr>
          </a:lstStyle>
          <a:p>
            <a:fld id="{9F804AC5-82A8-48F2-9998-5B0D7B590A40}" type="slidenum">
              <a:rPr lang="en-US" altLang="zh-CN"/>
              <a:pPr/>
              <a:t>‹#›</a:t>
            </a:fld>
            <a:endParaRPr lang="en-US" altLang="zh-CN"/>
          </a:p>
        </p:txBody>
      </p:sp>
    </p:spTree>
  </p:cSld>
  <p:clrMap bg1="dk2" tx1="lt1" bg2="dk1" tx2="lt2" accent1="accent1" accent2="accent2" accent3="accent3" accent4="accent4" accent5="accent5" accent6="accent6" hlink="hlink" folHlink="folHlink"/>
  <p:sldLayoutIdLst>
    <p:sldLayoutId id="2147483992" r:id="rId1"/>
    <p:sldLayoutId id="2147483993" r:id="rId2"/>
    <p:sldLayoutId id="2147483994" r:id="rId3"/>
    <p:sldLayoutId id="2147483995" r:id="rId4"/>
    <p:sldLayoutId id="2147483996" r:id="rId5"/>
    <p:sldLayoutId id="2147483997" r:id="rId6"/>
    <p:sldLayoutId id="2147483998" r:id="rId7"/>
    <p:sldLayoutId id="2147483999" r:id="rId8"/>
    <p:sldLayoutId id="2147484000" r:id="rId9"/>
    <p:sldLayoutId id="2147484001" r:id="rId10"/>
    <p:sldLayoutId id="2147484002" r:id="rId11"/>
  </p:sldLayoutIdLst>
  <p:txStyles>
    <p:titleStyle>
      <a:lvl1pPr algn="r" rtl="0" eaLnBrk="0" fontAlgn="base" hangingPunct="0">
        <a:spcBef>
          <a:spcPct val="0"/>
        </a:spcBef>
        <a:spcAft>
          <a:spcPct val="0"/>
        </a:spcAft>
        <a:defRPr sz="4000" i="1">
          <a:solidFill>
            <a:schemeClr val="tx2"/>
          </a:solidFill>
          <a:latin typeface="+mj-lt"/>
          <a:ea typeface="+mj-ea"/>
          <a:cs typeface="ＭＳ Ｐゴシック" charset="0"/>
        </a:defRPr>
      </a:lvl1pPr>
      <a:lvl2pPr algn="r" rtl="0" eaLnBrk="0" fontAlgn="base" hangingPunct="0">
        <a:spcBef>
          <a:spcPct val="0"/>
        </a:spcBef>
        <a:spcAft>
          <a:spcPct val="0"/>
        </a:spcAft>
        <a:defRPr sz="4000" i="1">
          <a:solidFill>
            <a:schemeClr val="tx2"/>
          </a:solidFill>
          <a:latin typeface="Tahoma" pitchFamily="34" charset="0"/>
          <a:ea typeface="ＭＳ Ｐゴシック" pitchFamily="34" charset="-128"/>
          <a:cs typeface="ＭＳ Ｐゴシック" charset="0"/>
        </a:defRPr>
      </a:lvl2pPr>
      <a:lvl3pPr algn="r" rtl="0" eaLnBrk="0" fontAlgn="base" hangingPunct="0">
        <a:spcBef>
          <a:spcPct val="0"/>
        </a:spcBef>
        <a:spcAft>
          <a:spcPct val="0"/>
        </a:spcAft>
        <a:defRPr sz="4000" i="1">
          <a:solidFill>
            <a:schemeClr val="tx2"/>
          </a:solidFill>
          <a:latin typeface="Tahoma" pitchFamily="34" charset="0"/>
          <a:ea typeface="ＭＳ Ｐゴシック" pitchFamily="34" charset="-128"/>
          <a:cs typeface="ＭＳ Ｐゴシック" charset="0"/>
        </a:defRPr>
      </a:lvl3pPr>
      <a:lvl4pPr algn="r" rtl="0" eaLnBrk="0" fontAlgn="base" hangingPunct="0">
        <a:spcBef>
          <a:spcPct val="0"/>
        </a:spcBef>
        <a:spcAft>
          <a:spcPct val="0"/>
        </a:spcAft>
        <a:defRPr sz="4000" i="1">
          <a:solidFill>
            <a:schemeClr val="tx2"/>
          </a:solidFill>
          <a:latin typeface="Tahoma" pitchFamily="34" charset="0"/>
          <a:ea typeface="ＭＳ Ｐゴシック" pitchFamily="34" charset="-128"/>
          <a:cs typeface="ＭＳ Ｐゴシック" charset="0"/>
        </a:defRPr>
      </a:lvl4pPr>
      <a:lvl5pPr algn="r" rtl="0" eaLnBrk="0" fontAlgn="base" hangingPunct="0">
        <a:spcBef>
          <a:spcPct val="0"/>
        </a:spcBef>
        <a:spcAft>
          <a:spcPct val="0"/>
        </a:spcAft>
        <a:defRPr sz="4000" i="1">
          <a:solidFill>
            <a:schemeClr val="tx2"/>
          </a:solidFill>
          <a:latin typeface="Tahoma" pitchFamily="34" charset="0"/>
          <a:ea typeface="ＭＳ Ｐゴシック" pitchFamily="34" charset="-128"/>
          <a:cs typeface="ＭＳ Ｐゴシック" charset="0"/>
        </a:defRPr>
      </a:lvl5pPr>
      <a:lvl6pPr marL="457200" algn="r" rtl="0" fontAlgn="base">
        <a:spcBef>
          <a:spcPct val="0"/>
        </a:spcBef>
        <a:spcAft>
          <a:spcPct val="0"/>
        </a:spcAft>
        <a:defRPr sz="4000" i="1">
          <a:solidFill>
            <a:schemeClr val="tx2"/>
          </a:solidFill>
          <a:latin typeface="Tahoma" pitchFamily="34" charset="0"/>
          <a:ea typeface="ＭＳ Ｐゴシック" pitchFamily="34" charset="-128"/>
        </a:defRPr>
      </a:lvl6pPr>
      <a:lvl7pPr marL="914400" algn="r" rtl="0" fontAlgn="base">
        <a:spcBef>
          <a:spcPct val="0"/>
        </a:spcBef>
        <a:spcAft>
          <a:spcPct val="0"/>
        </a:spcAft>
        <a:defRPr sz="4000" i="1">
          <a:solidFill>
            <a:schemeClr val="tx2"/>
          </a:solidFill>
          <a:latin typeface="Tahoma" pitchFamily="34" charset="0"/>
          <a:ea typeface="ＭＳ Ｐゴシック" pitchFamily="34" charset="-128"/>
        </a:defRPr>
      </a:lvl7pPr>
      <a:lvl8pPr marL="1371600" algn="r" rtl="0" fontAlgn="base">
        <a:spcBef>
          <a:spcPct val="0"/>
        </a:spcBef>
        <a:spcAft>
          <a:spcPct val="0"/>
        </a:spcAft>
        <a:defRPr sz="4000" i="1">
          <a:solidFill>
            <a:schemeClr val="tx2"/>
          </a:solidFill>
          <a:latin typeface="Tahoma" pitchFamily="34" charset="0"/>
          <a:ea typeface="ＭＳ Ｐゴシック" pitchFamily="34" charset="-128"/>
        </a:defRPr>
      </a:lvl8pPr>
      <a:lvl9pPr marL="1828800" algn="r" rtl="0" fontAlgn="base">
        <a:spcBef>
          <a:spcPct val="0"/>
        </a:spcBef>
        <a:spcAft>
          <a:spcPct val="0"/>
        </a:spcAft>
        <a:defRPr sz="4000" i="1">
          <a:solidFill>
            <a:schemeClr val="tx2"/>
          </a:solidFill>
          <a:latin typeface="Tahoma" pitchFamily="34" charset="0"/>
          <a:ea typeface="ＭＳ Ｐゴシック" pitchFamily="34" charset="-128"/>
        </a:defRPr>
      </a:lvl9pPr>
    </p:titleStyle>
    <p:bodyStyle>
      <a:lvl1pPr marL="342900" indent="-342900" algn="l" rtl="0" eaLnBrk="0" fontAlgn="base" hangingPunct="0">
        <a:spcBef>
          <a:spcPct val="20000"/>
        </a:spcBef>
        <a:spcAft>
          <a:spcPct val="0"/>
        </a:spcAft>
        <a:buFont typeface="Tahoma" pitchFamily="34" charset="0"/>
        <a:buChar char="•"/>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Font typeface="Tahoma" pitchFamily="34" charset="0"/>
        <a:buChar char="•"/>
        <a:defRPr sz="2400">
          <a:solidFill>
            <a:schemeClr val="tx1"/>
          </a:solidFill>
          <a:latin typeface="+mn-lt"/>
          <a:ea typeface="+mn-ea"/>
        </a:defRPr>
      </a:lvl2pPr>
      <a:lvl3pPr marL="1143000" indent="-228600" algn="l" rtl="0" eaLnBrk="0" fontAlgn="base" hangingPunct="0">
        <a:spcBef>
          <a:spcPct val="20000"/>
        </a:spcBef>
        <a:spcAft>
          <a:spcPct val="0"/>
        </a:spcAft>
        <a:buFont typeface="Tahoma" pitchFamily="34" charset="0"/>
        <a:buChar char="•"/>
        <a:defRPr sz="2000">
          <a:solidFill>
            <a:schemeClr val="tx1"/>
          </a:solidFill>
          <a:latin typeface="+mn-lt"/>
          <a:ea typeface="+mn-ea"/>
        </a:defRPr>
      </a:lvl3pPr>
      <a:lvl4pPr marL="1600200" indent="-228600" algn="l" rtl="0" eaLnBrk="0" fontAlgn="base" hangingPunct="0">
        <a:spcBef>
          <a:spcPct val="20000"/>
        </a:spcBef>
        <a:spcAft>
          <a:spcPct val="0"/>
        </a:spcAft>
        <a:buFont typeface="Tahoma" pitchFamily="34"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Tahoma" pitchFamily="34" charset="0"/>
        <a:buChar char="•"/>
        <a:defRPr sz="2000">
          <a:solidFill>
            <a:schemeClr val="tx1"/>
          </a:solidFill>
          <a:latin typeface="+mn-lt"/>
          <a:ea typeface="+mn-ea"/>
        </a:defRPr>
      </a:lvl5pPr>
      <a:lvl6pPr marL="2514600" indent="-228600" algn="l" rtl="0" fontAlgn="base">
        <a:spcBef>
          <a:spcPct val="20000"/>
        </a:spcBef>
        <a:spcAft>
          <a:spcPct val="0"/>
        </a:spcAft>
        <a:buFont typeface="Tahoma" pitchFamily="34" charset="0"/>
        <a:buChar char="•"/>
        <a:defRPr>
          <a:solidFill>
            <a:schemeClr val="tx1"/>
          </a:solidFill>
          <a:latin typeface="+mn-lt"/>
          <a:ea typeface="+mn-ea"/>
        </a:defRPr>
      </a:lvl6pPr>
      <a:lvl7pPr marL="2971800" indent="-228600" algn="l" rtl="0" fontAlgn="base">
        <a:spcBef>
          <a:spcPct val="20000"/>
        </a:spcBef>
        <a:spcAft>
          <a:spcPct val="0"/>
        </a:spcAft>
        <a:buFont typeface="Tahoma" pitchFamily="34" charset="0"/>
        <a:buChar char="•"/>
        <a:defRPr>
          <a:solidFill>
            <a:schemeClr val="tx1"/>
          </a:solidFill>
          <a:latin typeface="+mn-lt"/>
          <a:ea typeface="+mn-ea"/>
        </a:defRPr>
      </a:lvl7pPr>
      <a:lvl8pPr marL="3429000" indent="-228600" algn="l" rtl="0" fontAlgn="base">
        <a:spcBef>
          <a:spcPct val="20000"/>
        </a:spcBef>
        <a:spcAft>
          <a:spcPct val="0"/>
        </a:spcAft>
        <a:buFont typeface="Tahoma" pitchFamily="34" charset="0"/>
        <a:buChar char="•"/>
        <a:defRPr>
          <a:solidFill>
            <a:schemeClr val="tx1"/>
          </a:solidFill>
          <a:latin typeface="+mn-lt"/>
          <a:ea typeface="+mn-ea"/>
        </a:defRPr>
      </a:lvl8pPr>
      <a:lvl9pPr marL="3886200" indent="-228600" algn="l" rtl="0" fontAlgn="base">
        <a:spcBef>
          <a:spcPct val="20000"/>
        </a:spcBef>
        <a:spcAft>
          <a:spcPct val="0"/>
        </a:spcAft>
        <a:buFont typeface="Tahoma" pitchFamily="34" charset="0"/>
        <a:buChar char="•"/>
        <a:defRPr>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5778" name="Rectangle 2"/>
          <p:cNvSpPr>
            <a:spLocks noGrp="1" noChangeArrowheads="1"/>
          </p:cNvSpPr>
          <p:nvPr>
            <p:ph type="title"/>
          </p:nvPr>
        </p:nvSpPr>
        <p:spPr bwMode="auto">
          <a:xfrm>
            <a:off x="0" y="-228600"/>
            <a:ext cx="914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vert="horz" wrap="square" lIns="96242" tIns="0" rIns="115491" bIns="0" numCol="1" anchor="ctr" anchorCtr="0" compatLnSpc="1">
            <a:prstTxWarp prst="textNoShape">
              <a:avLst/>
            </a:prstTxWarp>
          </a:bodyPr>
          <a:lstStyle/>
          <a:p>
            <a:pPr lvl="0"/>
            <a:r>
              <a:rPr lang="en-US" altLang="en-US" smtClean="0">
                <a:sym typeface="Arial" pitchFamily="34" charset="0"/>
              </a:rPr>
              <a:t>Click to edit Master title style</a:t>
            </a:r>
          </a:p>
        </p:txBody>
      </p:sp>
    </p:spTree>
  </p:cSld>
  <p:clrMap bg1="dk2" tx1="lt1" bg2="dk1" tx2="lt2" accent1="accent1" accent2="accent2" accent3="accent3" accent4="accent4" accent5="accent5" accent6="accent6" hlink="hlink" folHlink="folHlink"/>
  <p:sldLayoutIdLst>
    <p:sldLayoutId id="2147484003" r:id="rId1"/>
    <p:sldLayoutId id="2147484004" r:id="rId2"/>
    <p:sldLayoutId id="2147484005" r:id="rId3"/>
    <p:sldLayoutId id="2147484006" r:id="rId4"/>
    <p:sldLayoutId id="2147484007" r:id="rId5"/>
    <p:sldLayoutId id="2147484008" r:id="rId6"/>
    <p:sldLayoutId id="2147484009" r:id="rId7"/>
    <p:sldLayoutId id="2147484010" r:id="rId8"/>
    <p:sldLayoutId id="2147484011" r:id="rId9"/>
    <p:sldLayoutId id="2147484012" r:id="rId10"/>
    <p:sldLayoutId id="2147484013" r:id="rId11"/>
  </p:sldLayoutIdLst>
  <p:transition/>
  <p:timing>
    <p:tnLst>
      <p:par>
        <p:cTn id="1" dur="indefinite" restart="never" nodeType="tmRoot"/>
      </p:par>
    </p:tnLst>
  </p:timing>
  <p:txStyles>
    <p:titleStyle>
      <a:lvl1pPr marL="73025" indent="-55563" algn="l" defTabSz="642938" rtl="0" eaLnBrk="0" fontAlgn="base" hangingPunct="0">
        <a:spcBef>
          <a:spcPct val="0"/>
        </a:spcBef>
        <a:spcAft>
          <a:spcPct val="0"/>
        </a:spcAft>
        <a:defRPr sz="1200" b="1">
          <a:solidFill>
            <a:srgbClr val="FFFFFF"/>
          </a:solidFill>
          <a:latin typeface="+mj-lt"/>
          <a:ea typeface="+mj-ea"/>
          <a:cs typeface="+mj-cs"/>
          <a:sym typeface="Arial" pitchFamily="34" charset="0"/>
        </a:defRPr>
      </a:lvl1pPr>
      <a:lvl2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pitchFamily="34" charset="0"/>
        </a:defRPr>
      </a:lvl2pPr>
      <a:lvl3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pitchFamily="34" charset="0"/>
        </a:defRPr>
      </a:lvl3pPr>
      <a:lvl4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pitchFamily="34" charset="0"/>
        </a:defRPr>
      </a:lvl4pPr>
      <a:lvl5pPr marL="73025" indent="-55563" algn="l" defTabSz="642938" rtl="0" eaLnBrk="0" fontAlgn="base" hangingPunct="0">
        <a:spcBef>
          <a:spcPct val="0"/>
        </a:spcBef>
        <a:spcAft>
          <a:spcPct val="0"/>
        </a:spcAft>
        <a:defRPr sz="1200" b="1">
          <a:solidFill>
            <a:srgbClr val="FFFFFF"/>
          </a:solidFill>
          <a:latin typeface="Myriad Pro Light" charset="0"/>
          <a:ea typeface="ＭＳ Ｐゴシック" charset="0"/>
          <a:cs typeface="Arial" charset="0"/>
          <a:sym typeface="Arial" pitchFamily="34" charset="0"/>
        </a:defRPr>
      </a:lvl5pPr>
      <a:lvl6pPr marL="5302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6pPr>
      <a:lvl7pPr marL="9874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7pPr>
      <a:lvl8pPr marL="14446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8pPr>
      <a:lvl9pPr marL="1901825" indent="-55563" algn="l" defTabSz="642938" rtl="0" fontAlgn="base">
        <a:spcBef>
          <a:spcPct val="0"/>
        </a:spcBef>
        <a:spcAft>
          <a:spcPct val="0"/>
        </a:spcAft>
        <a:defRPr sz="1200" b="1">
          <a:solidFill>
            <a:srgbClr val="FFFFFF"/>
          </a:solidFill>
          <a:latin typeface="Myriad Pro Light" charset="0"/>
          <a:ea typeface="ＭＳ Ｐゴシック" charset="0"/>
          <a:cs typeface="Arial" charset="0"/>
          <a:sym typeface="Arial" charset="0"/>
        </a:defRPr>
      </a:lvl9pPr>
    </p:titleStyle>
    <p:bodyStyle>
      <a:lvl1pPr marL="358775" indent="-334963" algn="l" defTabSz="642938" rtl="0" eaLnBrk="0" fontAlgn="base" hangingPunct="0">
        <a:spcBef>
          <a:spcPts val="775"/>
        </a:spcBef>
        <a:spcAft>
          <a:spcPct val="0"/>
        </a:spcAft>
        <a:buClr>
          <a:srgbClr val="000000"/>
        </a:buClr>
        <a:buSzPct val="100000"/>
        <a:buFont typeface="Lucida Grande" pitchFamily="-84" charset="0"/>
        <a:buChar char="•"/>
        <a:defRPr sz="3100" b="1">
          <a:solidFill>
            <a:srgbClr val="FFFFFF"/>
          </a:solidFill>
          <a:latin typeface="+mn-lt"/>
          <a:ea typeface="+mn-ea"/>
          <a:cs typeface="+mn-cs"/>
          <a:sym typeface="Arial" pitchFamily="34" charset="0"/>
        </a:defRPr>
      </a:lvl1pPr>
      <a:lvl2pPr marL="755650" indent="-276225" algn="l" defTabSz="642938" rtl="0" eaLnBrk="0" fontAlgn="base" hangingPunct="0">
        <a:spcBef>
          <a:spcPts val="638"/>
        </a:spcBef>
        <a:spcAft>
          <a:spcPct val="0"/>
        </a:spcAft>
        <a:buClr>
          <a:srgbClr val="000000"/>
        </a:buClr>
        <a:buSzPct val="100000"/>
        <a:buFont typeface="Lucida Grande" pitchFamily="-84" charset="0"/>
        <a:buChar char="–"/>
        <a:defRPr sz="2700" b="1">
          <a:solidFill>
            <a:srgbClr val="FFFFFF"/>
          </a:solidFill>
          <a:latin typeface="+mn-lt"/>
          <a:ea typeface="Arial" charset="0"/>
          <a:cs typeface="+mn-cs"/>
          <a:sym typeface="Arial" pitchFamily="34" charset="0"/>
        </a:defRPr>
      </a:lvl2pPr>
      <a:lvl3pPr marL="1160463" indent="-222250" algn="l" defTabSz="642938" rtl="0" eaLnBrk="0" fontAlgn="base" hangingPunct="0">
        <a:spcBef>
          <a:spcPts val="563"/>
        </a:spcBef>
        <a:spcAft>
          <a:spcPct val="0"/>
        </a:spcAft>
        <a:buClr>
          <a:srgbClr val="000000"/>
        </a:buClr>
        <a:buSzPct val="100000"/>
        <a:buFont typeface="Lucida Grande" pitchFamily="-84" charset="0"/>
        <a:buChar char="•"/>
        <a:defRPr sz="2200" b="1">
          <a:solidFill>
            <a:srgbClr val="FFFFFF"/>
          </a:solidFill>
          <a:latin typeface="+mn-lt"/>
          <a:ea typeface="Arial" charset="0"/>
          <a:cs typeface="+mn-cs"/>
          <a:sym typeface="Arial" pitchFamily="34" charset="0"/>
        </a:defRPr>
      </a:lvl3pPr>
      <a:lvl4pPr marL="1612900" indent="-219075" algn="l" defTabSz="642938" rtl="0" eaLnBrk="0" fontAlgn="base" hangingPunct="0">
        <a:spcBef>
          <a:spcPts val="425"/>
        </a:spcBef>
        <a:spcAft>
          <a:spcPct val="0"/>
        </a:spcAft>
        <a:buClr>
          <a:srgbClr val="000000"/>
        </a:buClr>
        <a:buSzPct val="100000"/>
        <a:buFont typeface="Lucida Grande" pitchFamily="-84" charset="0"/>
        <a:buChar char="–"/>
        <a:defRPr sz="2000" b="1">
          <a:solidFill>
            <a:srgbClr val="FFFFFF"/>
          </a:solidFill>
          <a:latin typeface="+mn-lt"/>
          <a:ea typeface="Arial" charset="0"/>
          <a:cs typeface="+mn-cs"/>
          <a:sym typeface="Arial" pitchFamily="34" charset="0"/>
        </a:defRPr>
      </a:lvl4pPr>
      <a:lvl5pPr marL="2070100" indent="-219075" algn="l" defTabSz="642938" rtl="0" eaLnBrk="0" fontAlgn="base" hangingPunct="0">
        <a:spcBef>
          <a:spcPts val="425"/>
        </a:spcBef>
        <a:spcAft>
          <a:spcPct val="0"/>
        </a:spcAft>
        <a:buClr>
          <a:srgbClr val="000000"/>
        </a:buClr>
        <a:buSzPct val="100000"/>
        <a:buFont typeface="Lucida Grande" pitchFamily="-84" charset="0"/>
        <a:buChar char="»"/>
        <a:defRPr sz="2000" b="1">
          <a:solidFill>
            <a:srgbClr val="FFFFFF"/>
          </a:solidFill>
          <a:latin typeface="+mn-lt"/>
          <a:ea typeface="Arial" charset="0"/>
          <a:cs typeface="+mn-cs"/>
          <a:sym typeface="Arial" pitchFamily="34" charset="0"/>
        </a:defRPr>
      </a:lvl5pPr>
      <a:lvl6pPr marL="25273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6pPr>
      <a:lvl7pPr marL="29845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7pPr>
      <a:lvl8pPr marL="34417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8pPr>
      <a:lvl9pPr marL="3898900" indent="-219075" algn="l" defTabSz="642938" rtl="0" fontAlgn="base">
        <a:spcBef>
          <a:spcPts val="425"/>
        </a:spcBef>
        <a:spcAft>
          <a:spcPct val="0"/>
        </a:spcAft>
        <a:buClr>
          <a:srgbClr val="000000"/>
        </a:buClr>
        <a:buSzPct val="100000"/>
        <a:buFont typeface="Lucida Grande" charset="0"/>
        <a:buChar char="»"/>
        <a:defRPr sz="2000" b="1">
          <a:solidFill>
            <a:srgbClr val="FFFFFF"/>
          </a:solidFill>
          <a:latin typeface="+mn-lt"/>
          <a:ea typeface="Arial" charset="0"/>
          <a:cs typeface="+mn-cs"/>
          <a:sym typeface="Arial" charset="0"/>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defRPr>
            </a:lvl1pPr>
          </a:lstStyle>
          <a:p>
            <a:fld id="{111197F5-119A-7744-A3D0-076D05FD2A1B}" type="slidenum">
              <a:rPr lang="en-US" smtClean="0">
                <a:latin typeface="Arial"/>
                <a:ea typeface="MS PGothic" charset="0"/>
                <a:cs typeface="MS PGothic" charset="0"/>
              </a:rPr>
              <a:pPr/>
              <a:t>‹#›</a:t>
            </a:fld>
            <a:endParaRPr lang="en-US" smtClean="0">
              <a:latin typeface="Arial"/>
              <a:ea typeface="MS PGothic" charset="0"/>
              <a:cs typeface="MS PGothic" charset="0"/>
            </a:endParaRPr>
          </a:p>
        </p:txBody>
      </p:sp>
    </p:spTree>
    <p:extLst>
      <p:ext uri="{BB962C8B-B14F-4D97-AF65-F5344CB8AC3E}">
        <p14:creationId xmlns:p14="http://schemas.microsoft.com/office/powerpoint/2010/main" val="2511204478"/>
      </p:ext>
    </p:extLst>
  </p:cSld>
  <p:clrMap bg1="lt1" tx1="dk1" bg2="lt2" tx2="dk2" accent1="accent1" accent2="accent2" accent3="accent3" accent4="accent4" accent5="accent5" accent6="accent6" hlink="hlink" folHlink="folHlink"/>
  <p:sldLayoutIdLst>
    <p:sldLayoutId id="2147484016" r:id="rId1"/>
    <p:sldLayoutId id="2147484017" r:id="rId2"/>
    <p:sldLayoutId id="2147484018" r:id="rId3"/>
    <p:sldLayoutId id="2147484019" r:id="rId4"/>
    <p:sldLayoutId id="2147484020" r:id="rId5"/>
    <p:sldLayoutId id="2147484021" r:id="rId6"/>
    <p:sldLayoutId id="2147484022" r:id="rId7"/>
    <p:sldLayoutId id="2147484023" r:id="rId8"/>
    <p:sldLayoutId id="2147484024" r:id="rId9"/>
    <p:sldLayoutId id="2147484025" r:id="rId10"/>
    <p:sldLayoutId id="2147484026" r:id="rId11"/>
  </p:sldLayoutIdLst>
  <p:txStyles>
    <p:titleStyle>
      <a:lvl1pPr algn="ctr" rtl="0" eaLnBrk="0" fontAlgn="base" hangingPunct="0">
        <a:spcBef>
          <a:spcPct val="0"/>
        </a:spcBef>
        <a:spcAft>
          <a:spcPct val="0"/>
        </a:spcAft>
        <a:defRPr sz="4400">
          <a:solidFill>
            <a:schemeClr val="tx2"/>
          </a:solidFill>
          <a:latin typeface="+mj-lt"/>
          <a:ea typeface="MS PGothic"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MS PGothic"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6.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58.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8.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3.xml"/><Relationship Id="rId1" Type="http://schemas.openxmlformats.org/officeDocument/2006/relationships/slideLayout" Target="../slideLayouts/slideLayout28.xml"/><Relationship Id="rId4" Type="http://schemas.openxmlformats.org/officeDocument/2006/relationships/image" Target="../media/image15.jpe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5.xml"/><Relationship Id="rId1" Type="http://schemas.openxmlformats.org/officeDocument/2006/relationships/slideLayout" Target="../slideLayouts/slideLayout84.xml"/><Relationship Id="rId4" Type="http://schemas.openxmlformats.org/officeDocument/2006/relationships/image" Target="../media/image19.pn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8.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28.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8.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8.xml"/></Relationships>
</file>

<file path=ppt/slides/_rels/slide24.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28.xml"/></Relationships>
</file>

<file path=ppt/slides/_rels/slide2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2.xml"/><Relationship Id="rId1" Type="http://schemas.openxmlformats.org/officeDocument/2006/relationships/slideLayout" Target="../slideLayouts/slideLayout28.xml"/></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3.xml"/><Relationship Id="rId1" Type="http://schemas.openxmlformats.org/officeDocument/2006/relationships/slideLayout" Target="../slideLayouts/slideLayout5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hyperlink" Target="http://images.google.com/imgres?imgurl=legislative.nasa.gov/images/earth.jpg&amp;imgrefurl=http://legislative.nasa.gov/earth.html&amp;h=489&amp;w=400&amp;prev=/images?q=Earth&amp;svnum=10&amp;hl=en&amp;lr=&amp;ie=UTF-8&amp;oe=UTF-8" TargetMode="External"/><Relationship Id="rId2" Type="http://schemas.openxmlformats.org/officeDocument/2006/relationships/notesSlide" Target="../notesSlides/notesSlide3.xml"/><Relationship Id="rId1" Type="http://schemas.openxmlformats.org/officeDocument/2006/relationships/slideLayout" Target="../slideLayouts/slideLayout37.xml"/><Relationship Id="rId4" Type="http://schemas.openxmlformats.org/officeDocument/2006/relationships/image" Target="../media/image4.jpe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7.xml"/><Relationship Id="rId7" Type="http://schemas.openxmlformats.org/officeDocument/2006/relationships/image" Target="../media/image29.jpeg"/><Relationship Id="rId2" Type="http://schemas.openxmlformats.org/officeDocument/2006/relationships/slideLayout" Target="../slideLayouts/slideLayout143.xml"/><Relationship Id="rId1" Type="http://schemas.openxmlformats.org/officeDocument/2006/relationships/vmlDrawing" Target="../drawings/vmlDrawing1.vml"/><Relationship Id="rId6" Type="http://schemas.openxmlformats.org/officeDocument/2006/relationships/image" Target="../media/image28.jpeg"/><Relationship Id="rId5" Type="http://schemas.openxmlformats.org/officeDocument/2006/relationships/image" Target="../media/image27.emf"/><Relationship Id="rId4" Type="http://schemas.openxmlformats.org/officeDocument/2006/relationships/oleObject" Target="../embeddings/oleObject1.bin"/></Relationships>
</file>

<file path=ppt/slides/_rels/slide3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8.xml"/><Relationship Id="rId1" Type="http://schemas.openxmlformats.org/officeDocument/2006/relationships/slideLayout" Target="../slideLayouts/slideLayout16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8.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2.xml"/><Relationship Id="rId1" Type="http://schemas.openxmlformats.org/officeDocument/2006/relationships/slideLayout" Target="../slideLayouts/slideLayout28.xml"/></Relationships>
</file>

<file path=ppt/slides/_rels/slide3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28.xml"/></Relationships>
</file>

<file path=ppt/slides/_rels/slide3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28.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28.xml"/></Relationships>
</file>

<file path=ppt/slides/_rels/slide3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14.xml"/></Relationships>
</file>

<file path=ppt/slides/_rels/slide4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28.xml"/></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151.xml"/></Relationships>
</file>

<file path=ppt/slides/_rels/slide4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9.xml"/><Relationship Id="rId1" Type="http://schemas.openxmlformats.org/officeDocument/2006/relationships/slideLayout" Target="../slideLayouts/slideLayout5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4.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4.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3.xml"/><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6.xml"/><Relationship Id="rId1" Type="http://schemas.openxmlformats.org/officeDocument/2006/relationships/slideLayout" Target="../slideLayouts/slideLayout89.xml"/><Relationship Id="rId4" Type="http://schemas.openxmlformats.org/officeDocument/2006/relationships/image" Target="../media/image44.png"/></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2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49.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3.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ctrTitle"/>
          </p:nvPr>
        </p:nvSpPr>
        <p:spPr/>
        <p:txBody>
          <a:bodyPr/>
          <a:lstStyle/>
          <a:p>
            <a:pPr eaLnBrk="1" hangingPunct="1">
              <a:defRPr/>
            </a:pPr>
            <a:r>
              <a:rPr lang="zh-CN" altLang="en-US" sz="6000" b="1" dirty="0" smtClean="0">
                <a:ea typeface="SimSun" pitchFamily="2" charset="-122"/>
                <a:cs typeface="+mj-cs"/>
              </a:rPr>
              <a:t>宇宙的起源</a:t>
            </a:r>
            <a:endParaRPr lang="en-US" altLang="zh-CN" sz="6000" b="1" dirty="0" smtClean="0">
              <a:ea typeface="SimSun" pitchFamily="2" charset="-122"/>
              <a:cs typeface="+mj-cs"/>
            </a:endParaRPr>
          </a:p>
        </p:txBody>
      </p:sp>
      <p:sp>
        <p:nvSpPr>
          <p:cNvPr id="30723" name="Rectangle 3"/>
          <p:cNvSpPr>
            <a:spLocks noGrp="1" noChangeArrowheads="1"/>
          </p:cNvSpPr>
          <p:nvPr>
            <p:ph type="subTitle" idx="1"/>
          </p:nvPr>
        </p:nvSpPr>
        <p:spPr>
          <a:xfrm>
            <a:off x="1371600" y="4267200"/>
            <a:ext cx="6400800" cy="1371600"/>
          </a:xfrm>
        </p:spPr>
        <p:txBody>
          <a:bodyPr/>
          <a:lstStyle/>
          <a:p>
            <a:pPr eaLnBrk="1" hangingPunct="1">
              <a:defRPr/>
            </a:pPr>
            <a:r>
              <a:rPr lang="zh-CN" altLang="en-US" sz="3600" b="1" i="1" smtClean="0">
                <a:ea typeface="SimSun" pitchFamily="2" charset="-122"/>
                <a:cs typeface="+mn-cs"/>
              </a:rPr>
              <a:t>对比不同的观点</a:t>
            </a:r>
            <a:endParaRPr lang="en-US" altLang="zh-CN" sz="3600" b="1" i="1" smtClean="0">
              <a:ea typeface="SimSun" pitchFamily="2" charset="-122"/>
              <a:cs typeface="+mn-cs"/>
            </a:endParaRPr>
          </a:p>
        </p:txBody>
      </p:sp>
      <p:sp>
        <p:nvSpPr>
          <p:cNvPr id="4" name="Rectangle 3"/>
          <p:cNvSpPr>
            <a:spLocks noChangeArrowheads="1"/>
          </p:cNvSpPr>
          <p:nvPr/>
        </p:nvSpPr>
        <p:spPr bwMode="auto">
          <a:xfrm>
            <a:off x="0" y="6092825"/>
            <a:ext cx="9144000" cy="765175"/>
          </a:xfrm>
          <a:prstGeom prst="rect">
            <a:avLst/>
          </a:prstGeom>
          <a:solidFill>
            <a:srgbClr val="000514"/>
          </a:solidFill>
          <a:ln>
            <a:noFill/>
          </a:ln>
          <a:effectLst>
            <a:outerShdw dist="35921" dir="2700000" algn="ctr" rotWithShape="0">
              <a:srgbClr val="000514">
                <a:alpha val="74997"/>
              </a:srgbClr>
            </a:outerShdw>
          </a:effectLst>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Bef>
                <a:spcPct val="20000"/>
              </a:spcBef>
              <a:buClr>
                <a:srgbClr val="FFCC00"/>
              </a:buClr>
              <a:buSzPct val="70000"/>
              <a:buFont typeface="Wingdings" pitchFamily="2" charset="2"/>
              <a:buNone/>
            </a:pPr>
            <a:r>
              <a:rPr lang="en-US" altLang="en-US" sz="2000" b="1" dirty="0" smtClean="0">
                <a:solidFill>
                  <a:srgbClr val="FFFFFF"/>
                </a:solidFill>
                <a:effectLst>
                  <a:outerShdw blurRad="38100" dist="38100" dir="2700000" algn="tl">
                    <a:srgbClr val="000000"/>
                  </a:outerShdw>
                </a:effectLst>
                <a:cs typeface="Arial" pitchFamily="34" charset="0"/>
              </a:rPr>
              <a:t>Dr. </a:t>
            </a:r>
            <a:r>
              <a:rPr lang="en-US" altLang="en-US" sz="2000" b="1" dirty="0" smtClean="0">
                <a:solidFill>
                  <a:srgbClr val="FFFFFF"/>
                </a:solidFill>
                <a:effectLst>
                  <a:outerShdw blurRad="38100" dist="38100" dir="2700000" algn="tl">
                    <a:srgbClr val="000000"/>
                  </a:outerShdw>
                </a:effectLst>
                <a:cs typeface="Arial" pitchFamily="34" charset="0"/>
              </a:rPr>
              <a:t>Rick Griffith, </a:t>
            </a:r>
            <a:r>
              <a:rPr lang="zh-CN" altLang="en-US" sz="2000" b="1" dirty="0" smtClean="0">
                <a:solidFill>
                  <a:srgbClr val="FFFFFF"/>
                </a:solidFill>
                <a:effectLst>
                  <a:outerShdw blurRad="38100" dist="38100" dir="2700000" algn="tl">
                    <a:srgbClr val="000000"/>
                  </a:outerShdw>
                </a:effectLst>
                <a:cs typeface="Arial" pitchFamily="34" charset="0"/>
              </a:rPr>
              <a:t>新加坡神学院</a:t>
            </a:r>
            <a:r>
              <a:rPr lang="en-US" altLang="en-US" sz="2000" b="1" dirty="0" smtClean="0">
                <a:solidFill>
                  <a:srgbClr val="FFFFFF"/>
                </a:solidFill>
                <a:effectLst>
                  <a:outerShdw blurRad="38100" dist="38100" dir="2700000" algn="tl">
                    <a:srgbClr val="000000"/>
                  </a:outerShdw>
                </a:effectLst>
                <a:cs typeface="Arial" pitchFamily="34" charset="0"/>
              </a:rPr>
              <a:t/>
            </a:r>
            <a:br>
              <a:rPr lang="en-US" altLang="en-US" sz="2000" b="1" dirty="0" smtClean="0">
                <a:solidFill>
                  <a:srgbClr val="FFFFFF"/>
                </a:solidFill>
                <a:effectLst>
                  <a:outerShdw blurRad="38100" dist="38100" dir="2700000" algn="tl">
                    <a:srgbClr val="000000"/>
                  </a:outerShdw>
                </a:effectLst>
                <a:cs typeface="Arial" pitchFamily="34" charset="0"/>
              </a:rPr>
            </a:br>
            <a:r>
              <a:rPr lang="en-US" altLang="en-US" sz="2000" b="1" dirty="0" smtClean="0">
                <a:solidFill>
                  <a:srgbClr val="FFFFFF"/>
                </a:solidFill>
                <a:effectLst>
                  <a:outerShdw blurRad="38100" dist="38100" dir="2700000" algn="tl">
                    <a:srgbClr val="000000"/>
                  </a:outerShdw>
                </a:effectLst>
                <a:cs typeface="Arial" pitchFamily="34" charset="0"/>
              </a:rPr>
              <a:t>BibleStudyDownloads.org</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89" name="Picture 2" descr="genesis1_1.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1" name="Title 1"/>
          <p:cNvSpPr>
            <a:spLocks noGrp="1"/>
          </p:cNvSpPr>
          <p:nvPr>
            <p:ph type="title" idx="4294967295"/>
          </p:nvPr>
        </p:nvSpPr>
        <p:spPr>
          <a:xfrm>
            <a:off x="0" y="0"/>
            <a:ext cx="9144000" cy="1052736"/>
          </a:xfrm>
          <a:ln>
            <a:miter lim="800000"/>
            <a:headEnd/>
            <a:tailEnd/>
          </a:ln>
          <a:effectLst>
            <a:glow rad="101600">
              <a:schemeClr val="accent2">
                <a:satMod val="175000"/>
                <a:alpha val="40000"/>
              </a:schemeClr>
            </a:glow>
          </a:effectLst>
          <a:extLst/>
        </p:spPr>
        <p:txBody>
          <a:bodyPr/>
          <a:lstStyle/>
          <a:p>
            <a:pPr>
              <a:defRPr/>
            </a:pPr>
            <a:r>
              <a:rPr lang="zh-TW" altLang="en-US" sz="8000" b="1" spc="-150" dirty="0" smtClean="0">
                <a:gradFill flip="none" rotWithShape="1">
                  <a:gsLst>
                    <a:gs pos="51000">
                      <a:schemeClr val="accent1">
                        <a:lumMod val="60000"/>
                        <a:lumOff val="40000"/>
                      </a:schemeClr>
                    </a:gs>
                    <a:gs pos="100000">
                      <a:srgbClr val="FFFFFF"/>
                    </a:gs>
                  </a:gsLst>
                  <a:lin ang="0" scaled="1"/>
                  <a:tileRect/>
                </a:gradFill>
                <a:latin typeface="Charcoal CY"/>
                <a:ea typeface="ＭＳ Ｐゴシック" charset="0"/>
                <a:cs typeface="Charcoal CY"/>
              </a:rPr>
              <a:t>起 初</a:t>
            </a:r>
            <a:endParaRPr lang="en-US" sz="8000" b="1" spc="-150" dirty="0">
              <a:gradFill flip="none" rotWithShape="1">
                <a:gsLst>
                  <a:gs pos="51000">
                    <a:schemeClr val="accent1">
                      <a:lumMod val="60000"/>
                      <a:lumOff val="40000"/>
                    </a:schemeClr>
                  </a:gs>
                  <a:gs pos="100000">
                    <a:srgbClr val="FFFFFF"/>
                  </a:gs>
                </a:gsLst>
                <a:lin ang="0" scaled="1"/>
                <a:tileRect/>
              </a:gradFill>
              <a:latin typeface="Charcoal CY"/>
              <a:ea typeface="ＭＳ Ｐゴシック" charset="0"/>
              <a:cs typeface="Charcoal CY"/>
            </a:endParaRPr>
          </a:p>
        </p:txBody>
      </p:sp>
      <p:sp>
        <p:nvSpPr>
          <p:cNvPr id="4" name="Title 1"/>
          <p:cNvSpPr txBox="1">
            <a:spLocks/>
          </p:cNvSpPr>
          <p:nvPr/>
        </p:nvSpPr>
        <p:spPr bwMode="auto">
          <a:xfrm>
            <a:off x="417670" y="1052736"/>
            <a:ext cx="3938306" cy="4248472"/>
          </a:xfrm>
          <a:prstGeom prst="rect">
            <a:avLst/>
          </a:prstGeom>
          <a:noFill/>
          <a:ln>
            <a:noFill/>
          </a:ln>
          <a:effectLst>
            <a:glow rad="101600">
              <a:schemeClr val="accent2">
                <a:satMod val="175000"/>
                <a:alpha val="40000"/>
              </a:schemeClr>
            </a:glow>
          </a:effectLs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a:defRPr/>
            </a:pPr>
            <a:r>
              <a:rPr lang="zh-TW" altLang="en-US" sz="9600" b="1" spc="-150" dirty="0" smtClean="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神 </a:t>
            </a:r>
            <a:r>
              <a:rPr lang="en-US" altLang="zh-TW" sz="9600" b="1" spc="-150" dirty="0" smtClean="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
            </a:r>
            <a:br>
              <a:rPr lang="en-US" altLang="zh-TW" sz="9600" b="1" spc="-150" dirty="0" smtClean="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br>
            <a:r>
              <a:rPr lang="zh-TW" altLang="en-US" sz="9600" b="1" spc="-150" dirty="0" smtClean="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创 造 </a:t>
            </a:r>
            <a:r>
              <a:rPr lang="en-US" altLang="zh-TW" sz="9600" b="1" spc="-150" dirty="0" smtClean="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
            </a:r>
            <a:br>
              <a:rPr lang="en-US" altLang="zh-TW" sz="9600" b="1" spc="-150" dirty="0" smtClean="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br>
            <a:r>
              <a:rPr lang="zh-TW" altLang="en-US" sz="9600" b="1" spc="-150" dirty="0" smtClean="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天 地 </a:t>
            </a:r>
            <a:endParaRPr lang="en-US" sz="9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endParaRPr>
          </a:p>
        </p:txBody>
      </p:sp>
      <p:sp>
        <p:nvSpPr>
          <p:cNvPr id="5" name="Title 1"/>
          <p:cNvSpPr txBox="1">
            <a:spLocks/>
          </p:cNvSpPr>
          <p:nvPr/>
        </p:nvSpPr>
        <p:spPr bwMode="auto">
          <a:xfrm>
            <a:off x="115921" y="5806281"/>
            <a:ext cx="4514370" cy="936104"/>
          </a:xfrm>
          <a:prstGeom prst="rect">
            <a:avLst/>
          </a:prstGeom>
          <a:noFill/>
          <a:ln>
            <a:noFill/>
          </a:ln>
          <a:effectLst>
            <a:glow rad="101600">
              <a:schemeClr val="accent2">
                <a:satMod val="175000"/>
                <a:alpha val="40000"/>
              </a:schemeClr>
            </a:glow>
          </a:effectLst>
          <a:extLst/>
        </p:spPr>
        <p:txBody>
          <a:bodyPr anchor="ctr"/>
          <a:lstStyle>
            <a:lvl1pPr algn="ctr" rtl="0" eaLnBrk="0" fontAlgn="base" hangingPunct="0">
              <a:spcBef>
                <a:spcPct val="0"/>
              </a:spcBef>
              <a:spcAft>
                <a:spcPct val="0"/>
              </a:spcAft>
              <a:defRPr sz="4400">
                <a:solidFill>
                  <a:srgbClr val="FFFFFF"/>
                </a:solidFill>
                <a:latin typeface="Arial"/>
                <a:ea typeface="ＭＳ Ｐゴシック" pitchFamily="-109"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2pPr>
            <a:lvl3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3pPr>
            <a:lvl4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4pPr>
            <a:lvl5pPr algn="ctr" rtl="0" eaLnBrk="0" fontAlgn="base" hangingPunct="0">
              <a:spcBef>
                <a:spcPct val="0"/>
              </a:spcBef>
              <a:spcAft>
                <a:spcPct val="0"/>
              </a:spcAft>
              <a:defRPr sz="4400">
                <a:solidFill>
                  <a:srgbClr val="FFFFFF"/>
                </a:solidFill>
                <a:latin typeface="Arial" charset="0"/>
                <a:ea typeface="ＭＳ Ｐゴシック" pitchFamily="-109" charset="-128"/>
                <a:cs typeface="ＭＳ Ｐゴシック" pitchFamily="-109"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algn="l">
              <a:defRPr/>
            </a:pPr>
            <a:r>
              <a:rPr lang="zh-TW" altLang="en-US" sz="3600" b="1" spc="-150" dirty="0" smtClean="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创 世 纪</a:t>
            </a:r>
            <a:r>
              <a:rPr lang="en-US" altLang="zh-TW" sz="3600" b="1" spc="-150" dirty="0" smtClean="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 </a:t>
            </a:r>
            <a:r>
              <a:rPr lang="en-US" sz="3600" b="1" spc="-150" dirty="0" smtClean="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rPr>
              <a:t>1:1</a:t>
            </a:r>
            <a:endParaRPr lang="en-US" sz="3600" b="1" spc="-150" dirty="0">
              <a:gradFill flip="none" rotWithShape="1">
                <a:gsLst>
                  <a:gs pos="51000">
                    <a:srgbClr val="00CC99">
                      <a:lumMod val="60000"/>
                      <a:lumOff val="40000"/>
                    </a:srgbClr>
                  </a:gs>
                  <a:gs pos="100000">
                    <a:srgbClr val="FFFFFF"/>
                  </a:gs>
                </a:gsLst>
                <a:lin ang="0" scaled="1"/>
                <a:tileRect/>
              </a:gradFill>
              <a:latin typeface="Charcoal CY"/>
              <a:ea typeface="ＭＳ Ｐゴシック" charset="0"/>
              <a:cs typeface="Charcoal CY"/>
            </a:endParaRPr>
          </a:p>
        </p:txBody>
      </p:sp>
    </p:spTree>
    <p:extLst>
      <p:ext uri="{BB962C8B-B14F-4D97-AF65-F5344CB8AC3E}">
        <p14:creationId xmlns:p14="http://schemas.microsoft.com/office/powerpoint/2010/main" val="3690568509"/>
      </p:ext>
    </p:extLst>
  </p:cSld>
  <p:clrMapOvr>
    <a:masterClrMapping/>
  </p:clrMapOvr>
  <p:transition spd="med">
    <p:randomBar dir="vert"/>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Rectangle 2"/>
          <p:cNvSpPr>
            <a:spLocks noGrp="1" noChangeArrowheads="1"/>
          </p:cNvSpPr>
          <p:nvPr>
            <p:ph type="title"/>
          </p:nvPr>
        </p:nvSpPr>
        <p:spPr/>
        <p:txBody>
          <a:bodyPr/>
          <a:lstStyle/>
          <a:p>
            <a:pPr indent="0" eaLnBrk="1" hangingPunct="1"/>
            <a:r>
              <a:rPr lang="en-US" altLang="zh-CN" smtClean="0">
                <a:ea typeface="ＭＳ Ｐゴシック" pitchFamily="34" charset="-128"/>
              </a:rPr>
              <a:t>Psalm 11:3 KJV 00422</a:t>
            </a:r>
          </a:p>
        </p:txBody>
      </p:sp>
      <p:sp>
        <p:nvSpPr>
          <p:cNvPr id="89090"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82949" name="Rectangle 5"/>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endParaRPr lang="zh-CN" altLang="en-US" sz="2400"/>
          </a:p>
        </p:txBody>
      </p:sp>
      <p:sp>
        <p:nvSpPr>
          <p:cNvPr id="89092" name="Text Box 4"/>
          <p:cNvSpPr txBox="1">
            <a:spLocks noChangeArrowheads="1"/>
          </p:cNvSpPr>
          <p:nvPr/>
        </p:nvSpPr>
        <p:spPr bwMode="auto">
          <a:xfrm>
            <a:off x="228600" y="533400"/>
            <a:ext cx="8474075" cy="3627438"/>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8800" b="1">
                <a:solidFill>
                  <a:srgbClr val="FFFFFF"/>
                </a:solidFill>
                <a:ea typeface="SimSun" pitchFamily="2" charset="-122"/>
              </a:rPr>
              <a:t>诗篇</a:t>
            </a:r>
            <a:r>
              <a:rPr lang="en-US" altLang="zh-CN" sz="8800" b="1">
                <a:solidFill>
                  <a:srgbClr val="FFFFFF"/>
                </a:solidFill>
                <a:ea typeface="SimSun" pitchFamily="2" charset="-122"/>
              </a:rPr>
              <a:t> </a:t>
            </a:r>
            <a:r>
              <a:rPr lang="en-US" altLang="zh-CN" sz="8800" b="1">
                <a:solidFill>
                  <a:srgbClr val="FFFFFF"/>
                </a:solidFill>
              </a:rPr>
              <a:t>11:3</a:t>
            </a:r>
            <a:endParaRPr lang="en-US" altLang="zh-CN" sz="7200">
              <a:solidFill>
                <a:srgbClr val="FFFFFF"/>
              </a:solidFill>
            </a:endParaRPr>
          </a:p>
          <a:p>
            <a:r>
              <a:rPr lang="zh-CN" altLang="en-US" sz="7200">
                <a:solidFill>
                  <a:srgbClr val="FFFFFF"/>
                </a:solidFill>
              </a:rPr>
              <a:t>根基若</a:t>
            </a:r>
            <a:r>
              <a:rPr lang="zh-CN" altLang="en-US" sz="7200">
                <a:solidFill>
                  <a:srgbClr val="FFFFFF"/>
                </a:solidFill>
                <a:ea typeface="AppleGothic" pitchFamily="-84" charset="-127"/>
              </a:rPr>
              <a:t>毁</a:t>
            </a:r>
            <a:r>
              <a:rPr lang="zh-CN" altLang="en-US" sz="7200">
                <a:solidFill>
                  <a:srgbClr val="FFFFFF"/>
                </a:solidFill>
              </a:rPr>
              <a:t>坏，</a:t>
            </a:r>
            <a:r>
              <a:rPr lang="zh-CN" altLang="en-US" sz="7200">
                <a:solidFill>
                  <a:srgbClr val="FFFFFF"/>
                </a:solidFill>
                <a:ea typeface="华文细黑" pitchFamily="-84" charset="-122"/>
              </a:rPr>
              <a:t>义</a:t>
            </a:r>
            <a:r>
              <a:rPr lang="zh-CN" altLang="en-US" sz="7200">
                <a:solidFill>
                  <a:srgbClr val="FFFFFF"/>
                </a:solidFill>
              </a:rPr>
              <a:t>人</a:t>
            </a:r>
            <a:r>
              <a:rPr lang="zh-CN" altLang="en-US" sz="7200">
                <a:solidFill>
                  <a:srgbClr val="FFFFFF"/>
                </a:solidFill>
                <a:ea typeface="华文细黑" pitchFamily="-84" charset="-122"/>
              </a:rPr>
              <a:t>还</a:t>
            </a:r>
            <a:r>
              <a:rPr lang="zh-CN" altLang="en-US" sz="7200">
                <a:solidFill>
                  <a:srgbClr val="FFFFFF"/>
                </a:solidFill>
              </a:rPr>
              <a:t>能做什么呢</a:t>
            </a:r>
            <a:r>
              <a:rPr lang="en-US" altLang="zh-CN" sz="7200">
                <a:solidFill>
                  <a:srgbClr val="FFFFFF"/>
                </a:solidFill>
              </a:rPr>
              <a:t>?</a:t>
            </a: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2"/>
          <p:cNvSpPr>
            <a:spLocks noGrp="1" noChangeArrowheads="1"/>
          </p:cNvSpPr>
          <p:nvPr>
            <p:ph type="title"/>
          </p:nvPr>
        </p:nvSpPr>
        <p:spPr/>
        <p:txBody>
          <a:bodyPr/>
          <a:lstStyle/>
          <a:p>
            <a:pPr indent="0" eaLnBrk="1" hangingPunct="1"/>
            <a:r>
              <a:rPr lang="en-US" altLang="zh-CN" smtClean="0">
                <a:ea typeface="ＭＳ Ｐゴシック" pitchFamily="34" charset="-128"/>
              </a:rPr>
              <a:t>House 1 00418</a:t>
            </a:r>
          </a:p>
        </p:txBody>
      </p:sp>
      <p:sp>
        <p:nvSpPr>
          <p:cNvPr id="91138" name="Freeform 3"/>
          <p:cNvSpPr>
            <a:spLocks/>
          </p:cNvSpPr>
          <p:nvPr/>
        </p:nvSpPr>
        <p:spPr bwMode="auto">
          <a:xfrm>
            <a:off x="1722438" y="0"/>
            <a:ext cx="5697537"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1026"/>
          <p:cNvSpPr>
            <a:spLocks noGrp="1" noChangeArrowheads="1"/>
          </p:cNvSpPr>
          <p:nvPr>
            <p:ph type="title"/>
          </p:nvPr>
        </p:nvSpPr>
        <p:spPr/>
        <p:txBody>
          <a:bodyPr/>
          <a:lstStyle/>
          <a:p>
            <a:pPr indent="0" eaLnBrk="1" hangingPunct="1"/>
            <a:r>
              <a:rPr lang="en-US" altLang="zh-CN" smtClean="0">
                <a:ea typeface="ＭＳ Ｐゴシック" pitchFamily="34" charset="-128"/>
              </a:rPr>
              <a:t>House 2 00419</a:t>
            </a:r>
          </a:p>
        </p:txBody>
      </p:sp>
      <p:sp>
        <p:nvSpPr>
          <p:cNvPr id="93186" name="Freeform 1027"/>
          <p:cNvSpPr>
            <a:spLocks/>
          </p:cNvSpPr>
          <p:nvPr/>
        </p:nvSpPr>
        <p:spPr bwMode="auto">
          <a:xfrm>
            <a:off x="1882775" y="0"/>
            <a:ext cx="5376863"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2"/>
          <p:cNvSpPr>
            <a:spLocks noGrp="1" noChangeArrowheads="1"/>
          </p:cNvSpPr>
          <p:nvPr>
            <p:ph type="title"/>
          </p:nvPr>
        </p:nvSpPr>
        <p:spPr/>
        <p:txBody>
          <a:bodyPr/>
          <a:lstStyle/>
          <a:p>
            <a:pPr indent="0" eaLnBrk="1" hangingPunct="1"/>
            <a:r>
              <a:rPr lang="en-US" altLang="zh-CN" smtClean="0">
                <a:ea typeface="ＭＳ Ｐゴシック" pitchFamily="34" charset="-128"/>
              </a:rPr>
              <a:t>House 3 00420</a:t>
            </a:r>
          </a:p>
        </p:txBody>
      </p:sp>
      <p:sp>
        <p:nvSpPr>
          <p:cNvPr id="95234" name="Freeform 3"/>
          <p:cNvSpPr>
            <a:spLocks/>
          </p:cNvSpPr>
          <p:nvPr/>
        </p:nvSpPr>
        <p:spPr bwMode="auto">
          <a:xfrm>
            <a:off x="1830388" y="0"/>
            <a:ext cx="5481637"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2"/>
          <p:cNvSpPr>
            <a:spLocks noGrp="1" noChangeArrowheads="1"/>
          </p:cNvSpPr>
          <p:nvPr>
            <p:ph type="title"/>
          </p:nvPr>
        </p:nvSpPr>
        <p:spPr/>
        <p:txBody>
          <a:bodyPr/>
          <a:lstStyle/>
          <a:p>
            <a:pPr indent="0" eaLnBrk="1" hangingPunct="1"/>
            <a:r>
              <a:rPr lang="en-US" altLang="zh-CN" smtClean="0">
                <a:ea typeface="ＭＳ Ｐゴシック" pitchFamily="34" charset="-128"/>
              </a:rPr>
              <a:t>Blocks-Genesis Doctrine &amp; Doctrines 00405</a:t>
            </a:r>
          </a:p>
        </p:txBody>
      </p:sp>
      <p:sp>
        <p:nvSpPr>
          <p:cNvPr id="97282"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78866" name="Rectangle 18"/>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w="9525">
            <a:noFill/>
            <a:miter lim="800000"/>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endParaRPr lang="zh-CN" altLang="en-US" sz="2400"/>
          </a:p>
        </p:txBody>
      </p:sp>
      <p:sp>
        <p:nvSpPr>
          <p:cNvPr id="78852" name="AutoShape 4" descr="White marble"/>
          <p:cNvSpPr>
            <a:spLocks noChangeArrowheads="1"/>
          </p:cNvSpPr>
          <p:nvPr/>
        </p:nvSpPr>
        <p:spPr bwMode="auto">
          <a:xfrm>
            <a:off x="838200" y="5181600"/>
            <a:ext cx="3048000" cy="1066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4000">
                <a:effectLst>
                  <a:outerShdw blurRad="38100" dist="38100" dir="2700000" algn="tl">
                    <a:srgbClr val="C0C0C0"/>
                  </a:outerShdw>
                </a:effectLst>
                <a:latin typeface="Arial Black" pitchFamily="34" charset="0"/>
                <a:ea typeface="SimSun" pitchFamily="2" charset="-122"/>
              </a:rPr>
              <a:t>创世纪</a:t>
            </a:r>
            <a:endParaRPr lang="en-US" altLang="zh-CN" sz="2400">
              <a:ea typeface="SimSun" pitchFamily="2" charset="-122"/>
            </a:endParaRPr>
          </a:p>
        </p:txBody>
      </p:sp>
      <p:sp>
        <p:nvSpPr>
          <p:cNvPr id="78854" name="AutoShape 6" descr="White marble"/>
          <p:cNvSpPr>
            <a:spLocks noChangeArrowheads="1"/>
          </p:cNvSpPr>
          <p:nvPr/>
        </p:nvSpPr>
        <p:spPr bwMode="auto">
          <a:xfrm>
            <a:off x="838200" y="3276600"/>
            <a:ext cx="3048000" cy="19050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b="1">
                <a:latin typeface="Arial Narrow Bold" charset="0"/>
                <a:ea typeface="ＭＳ Ｐゴシック" charset="0"/>
                <a:cs typeface="ＭＳ Ｐゴシック" charset="0"/>
              </a:rPr>
              <a:t>教</a:t>
            </a:r>
            <a:r>
              <a:rPr lang="zh-CN" altLang="en-US" b="1">
                <a:latin typeface="Arial Narrow Bold" charset="0"/>
                <a:ea typeface="华文细黑" charset="0"/>
                <a:cs typeface="华文细黑" charset="0"/>
              </a:rPr>
              <a:t>义</a:t>
            </a:r>
            <a:endParaRPr lang="en-US" altLang="zh-CN" b="1">
              <a:latin typeface="Arial Narrow Bold" charset="0"/>
              <a:ea typeface="ＭＳ Ｐゴシック" charset="0"/>
              <a:cs typeface="ＭＳ Ｐゴシック" charset="0"/>
            </a:endParaRPr>
          </a:p>
        </p:txBody>
      </p:sp>
      <p:sp>
        <p:nvSpPr>
          <p:cNvPr id="78857" name="AutoShape 9" descr="White marble"/>
          <p:cNvSpPr>
            <a:spLocks noChangeArrowheads="1"/>
          </p:cNvSpPr>
          <p:nvPr/>
        </p:nvSpPr>
        <p:spPr bwMode="auto">
          <a:xfrm>
            <a:off x="5181600" y="5181600"/>
            <a:ext cx="3048000" cy="1066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4000">
                <a:effectLst>
                  <a:outerShdw blurRad="38100" dist="38100" dir="2700000" algn="tl">
                    <a:srgbClr val="C0C0C0"/>
                  </a:outerShdw>
                </a:effectLst>
                <a:ea typeface="SimSun" pitchFamily="2" charset="-122"/>
              </a:rPr>
              <a:t>创世纪</a:t>
            </a:r>
          </a:p>
        </p:txBody>
      </p:sp>
      <p:sp>
        <p:nvSpPr>
          <p:cNvPr id="78858" name="AutoShape 10" descr="White marble"/>
          <p:cNvSpPr>
            <a:spLocks noChangeArrowheads="1"/>
          </p:cNvSpPr>
          <p:nvPr/>
        </p:nvSpPr>
        <p:spPr bwMode="auto">
          <a:xfrm>
            <a:off x="5181600" y="44958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3600" b="1" dirty="0">
                <a:effectLst>
                  <a:outerShdw blurRad="38100" dist="38100" dir="2700000" algn="tl">
                    <a:srgbClr val="C0C0C0"/>
                  </a:outerShdw>
                </a:effectLst>
                <a:latin typeface="Arial Narrow Bold" pitchFamily="-128" charset="0"/>
                <a:ea typeface="SimSun" pitchFamily="2" charset="-122"/>
              </a:rPr>
              <a:t>七日</a:t>
            </a:r>
            <a:endParaRPr lang="en-US" altLang="zh-CN" sz="2000" b="1" dirty="0">
              <a:latin typeface="Arial Narrow Bold" pitchFamily="-128" charset="0"/>
              <a:ea typeface="SimSun" pitchFamily="2" charset="-122"/>
            </a:endParaRPr>
          </a:p>
        </p:txBody>
      </p:sp>
      <p:sp>
        <p:nvSpPr>
          <p:cNvPr id="78860" name="AutoShape 12" descr="White marble"/>
          <p:cNvSpPr>
            <a:spLocks noChangeArrowheads="1"/>
          </p:cNvSpPr>
          <p:nvPr/>
        </p:nvSpPr>
        <p:spPr bwMode="auto">
          <a:xfrm>
            <a:off x="5181600" y="38100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2000" b="1" dirty="0">
                <a:latin typeface="Arial Narrow Bold" pitchFamily="-128" charset="0"/>
                <a:ea typeface="SimSun" pitchFamily="2" charset="-122"/>
              </a:rPr>
              <a:t>工作</a:t>
            </a:r>
          </a:p>
        </p:txBody>
      </p:sp>
      <p:sp>
        <p:nvSpPr>
          <p:cNvPr id="78861" name="AutoShape 13" descr="White marble"/>
          <p:cNvSpPr>
            <a:spLocks noChangeArrowheads="1"/>
          </p:cNvSpPr>
          <p:nvPr/>
        </p:nvSpPr>
        <p:spPr bwMode="auto">
          <a:xfrm>
            <a:off x="5181600" y="31242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2000" b="1">
                <a:latin typeface="Arial Narrow Bold" charset="0"/>
                <a:ea typeface="华文细黑" charset="0"/>
                <a:cs typeface="华文细黑" charset="0"/>
              </a:rPr>
              <a:t>统</a:t>
            </a:r>
            <a:r>
              <a:rPr lang="zh-CN" altLang="en-US" sz="2000" b="1">
                <a:latin typeface="Arial Narrow Bold" charset="0"/>
                <a:ea typeface="ＭＳ Ｐゴシック" charset="0"/>
                <a:cs typeface="ＭＳ Ｐゴシック" charset="0"/>
              </a:rPr>
              <a:t>治</a:t>
            </a:r>
            <a:endParaRPr lang="en-US" altLang="zh-CN" sz="2000" b="1">
              <a:latin typeface="Arial Narrow Bold" charset="0"/>
              <a:ea typeface="ＭＳ Ｐゴシック" charset="0"/>
              <a:cs typeface="ＭＳ Ｐゴシック" charset="0"/>
            </a:endParaRPr>
          </a:p>
        </p:txBody>
      </p:sp>
      <p:sp>
        <p:nvSpPr>
          <p:cNvPr id="78862" name="AutoShape 14" descr="White marble"/>
          <p:cNvSpPr>
            <a:spLocks noChangeArrowheads="1"/>
          </p:cNvSpPr>
          <p:nvPr/>
        </p:nvSpPr>
        <p:spPr bwMode="auto">
          <a:xfrm>
            <a:off x="5181600" y="24384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3600" b="1">
                <a:effectLst>
                  <a:outerShdw blurRad="38100" dist="38100" dir="2700000" algn="tl">
                    <a:srgbClr val="C0C0C0"/>
                  </a:outerShdw>
                </a:effectLst>
                <a:latin typeface="Arial Narrow Bold" pitchFamily="-128" charset="0"/>
                <a:ea typeface="SimSun" pitchFamily="2" charset="-122"/>
              </a:rPr>
              <a:t>诅咒</a:t>
            </a:r>
            <a:endParaRPr lang="zh-CN" altLang="en-US" sz="2000" b="1">
              <a:latin typeface="Arial Narrow Bold" pitchFamily="-128" charset="0"/>
              <a:ea typeface="SimSun" pitchFamily="2" charset="-122"/>
            </a:endParaRPr>
          </a:p>
        </p:txBody>
      </p:sp>
      <p:sp>
        <p:nvSpPr>
          <p:cNvPr id="78863" name="AutoShape 15" descr="White marble"/>
          <p:cNvSpPr>
            <a:spLocks noChangeArrowheads="1"/>
          </p:cNvSpPr>
          <p:nvPr/>
        </p:nvSpPr>
        <p:spPr bwMode="auto">
          <a:xfrm>
            <a:off x="5181600" y="17526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3600" b="1" dirty="0">
                <a:effectLst>
                  <a:outerShdw blurRad="38100" dist="38100" dir="2700000" algn="tl">
                    <a:srgbClr val="C0C0C0"/>
                  </a:outerShdw>
                </a:effectLst>
                <a:latin typeface="Arial Narrow Bold" pitchFamily="-128" charset="0"/>
                <a:ea typeface="SimSun" pitchFamily="2" charset="-122"/>
              </a:rPr>
              <a:t>最后一个亚当</a:t>
            </a:r>
            <a:endParaRPr lang="en-US" altLang="zh-CN" sz="2000" b="1" dirty="0">
              <a:latin typeface="Arial Narrow Bold" pitchFamily="-128" charset="0"/>
              <a:ea typeface="SimSun" pitchFamily="2" charset="-122"/>
            </a:endParaRPr>
          </a:p>
        </p:txBody>
      </p:sp>
      <p:sp>
        <p:nvSpPr>
          <p:cNvPr id="78864" name="AutoShape 16" descr="White marble"/>
          <p:cNvSpPr>
            <a:spLocks noChangeArrowheads="1"/>
          </p:cNvSpPr>
          <p:nvPr/>
        </p:nvSpPr>
        <p:spPr bwMode="auto">
          <a:xfrm>
            <a:off x="5181600" y="10668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3600" b="1">
                <a:effectLst>
                  <a:outerShdw blurRad="38100" dist="38100" dir="2700000" algn="tl">
                    <a:srgbClr val="DDDDDD"/>
                  </a:outerShdw>
                </a:effectLst>
                <a:latin typeface="Arial Narrow Bold" charset="0"/>
                <a:ea typeface="ＭＳ Ｐゴシック" charset="0"/>
                <a:cs typeface="ＭＳ Ｐゴシック" charset="0"/>
              </a:rPr>
              <a:t>耶</a:t>
            </a:r>
            <a:r>
              <a:rPr lang="zh-CN" altLang="en-US" sz="3600" b="1">
                <a:effectLst>
                  <a:outerShdw blurRad="38100" dist="38100" dir="2700000" algn="tl">
                    <a:srgbClr val="DDDDDD"/>
                  </a:outerShdw>
                </a:effectLst>
                <a:latin typeface="Arial Narrow Bold" charset="0"/>
                <a:ea typeface="华文细黑" charset="0"/>
                <a:cs typeface="华文细黑" charset="0"/>
              </a:rPr>
              <a:t>稣</a:t>
            </a:r>
            <a:r>
              <a:rPr lang="zh-CN" altLang="en-US" sz="3600" b="1">
                <a:effectLst>
                  <a:outerShdw blurRad="38100" dist="38100" dir="2700000" algn="tl">
                    <a:srgbClr val="DDDDDD"/>
                  </a:outerShdw>
                </a:effectLst>
                <a:latin typeface="Arial Narrow Bold" charset="0"/>
                <a:ea typeface="ＭＳ Ｐゴシック" charset="0"/>
                <a:cs typeface="ＭＳ Ｐゴシック" charset="0"/>
              </a:rPr>
              <a:t>第一到来</a:t>
            </a:r>
            <a:endParaRPr lang="en-US" altLang="zh-CN" sz="2000" b="1">
              <a:latin typeface="Arial Narrow Bold" charset="0"/>
              <a:ea typeface="ＭＳ Ｐゴシック" charset="0"/>
              <a:cs typeface="ＭＳ Ｐゴシック" charset="0"/>
            </a:endParaRPr>
          </a:p>
        </p:txBody>
      </p:sp>
      <p:sp>
        <p:nvSpPr>
          <p:cNvPr id="78865" name="AutoShape 17" descr="White marble"/>
          <p:cNvSpPr>
            <a:spLocks noChangeArrowheads="1"/>
          </p:cNvSpPr>
          <p:nvPr/>
        </p:nvSpPr>
        <p:spPr bwMode="auto">
          <a:xfrm>
            <a:off x="5181600" y="381000"/>
            <a:ext cx="3048000" cy="6858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3600" b="1">
                <a:effectLst>
                  <a:outerShdw blurRad="38100" dist="38100" dir="2700000" algn="tl">
                    <a:srgbClr val="DDDDDD"/>
                  </a:outerShdw>
                </a:effectLst>
                <a:latin typeface="Arial Narrow Bold" charset="0"/>
                <a:ea typeface="ＭＳ Ｐゴシック" charset="0"/>
                <a:cs typeface="ＭＳ Ｐゴシック" charset="0"/>
              </a:rPr>
              <a:t>耶</a:t>
            </a:r>
            <a:r>
              <a:rPr lang="zh-CN" altLang="en-US" sz="3600" b="1">
                <a:effectLst>
                  <a:outerShdw blurRad="38100" dist="38100" dir="2700000" algn="tl">
                    <a:srgbClr val="DDDDDD"/>
                  </a:outerShdw>
                </a:effectLst>
                <a:latin typeface="Arial Narrow Bold" charset="0"/>
                <a:ea typeface="华文细黑" charset="0"/>
                <a:cs typeface="华文细黑" charset="0"/>
              </a:rPr>
              <a:t>稣</a:t>
            </a:r>
            <a:r>
              <a:rPr lang="zh-CN" altLang="en-US" sz="3600" b="1">
                <a:effectLst>
                  <a:outerShdw blurRad="38100" dist="38100" dir="2700000" algn="tl">
                    <a:srgbClr val="DDDDDD"/>
                  </a:outerShdw>
                </a:effectLst>
                <a:latin typeface="Arial Narrow Bold" charset="0"/>
                <a:ea typeface="ＭＳ Ｐゴシック" charset="0"/>
                <a:cs typeface="ＭＳ Ｐゴシック" charset="0"/>
              </a:rPr>
              <a:t>第二到来</a:t>
            </a:r>
            <a:endParaRPr lang="en-US" altLang="zh-CN" sz="2000" b="1">
              <a:latin typeface="Arial Narrow Bold" charset="0"/>
              <a:ea typeface="ＭＳ Ｐゴシック" charset="0"/>
              <a:cs typeface="ＭＳ Ｐゴシック"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885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885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885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885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8860"/>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8861"/>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8862"/>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78863"/>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7886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788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animBg="1" autoUpdateAnimBg="0"/>
      <p:bldP spid="78854" grpId="0" animBg="1" autoUpdateAnimBg="0"/>
      <p:bldP spid="78857" grpId="0" animBg="1" autoUpdateAnimBg="0"/>
      <p:bldP spid="78858" grpId="0" animBg="1" autoUpdateAnimBg="0"/>
      <p:bldP spid="78860" grpId="0" animBg="1" autoUpdateAnimBg="0"/>
      <p:bldP spid="78861" grpId="0" animBg="1" autoUpdateAnimBg="0"/>
      <p:bldP spid="78862" grpId="0" animBg="1" autoUpdateAnimBg="0"/>
      <p:bldP spid="78863" grpId="0" animBg="1" autoUpdateAnimBg="0"/>
      <p:bldP spid="78864" grpId="0" animBg="1" autoUpdateAnimBg="0"/>
      <p:bldP spid="78865"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Grp="1" noChangeArrowheads="1"/>
          </p:cNvSpPr>
          <p:nvPr>
            <p:ph type="title"/>
          </p:nvPr>
        </p:nvSpPr>
        <p:spPr/>
        <p:txBody>
          <a:bodyPr/>
          <a:lstStyle/>
          <a:p>
            <a:pPr indent="0" eaLnBrk="1" hangingPunct="1"/>
            <a:r>
              <a:rPr lang="en-US" altLang="zh-CN" smtClean="0">
                <a:ea typeface="ＭＳ Ｐゴシック" pitchFamily="34" charset="-128"/>
              </a:rPr>
              <a:t>Blocks-God's Word &amp; Man's Opinion 00403</a:t>
            </a:r>
          </a:p>
        </p:txBody>
      </p:sp>
      <p:pic>
        <p:nvPicPr>
          <p:cNvPr id="9933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76804" name="Rectangle 4"/>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lin ang="5400000" scaled="1"/>
          </a:gradFill>
          <a:ln w="9525">
            <a:noFill/>
            <a:miter lim="800000"/>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endParaRPr lang="zh-CN" altLang="en-US" sz="2400"/>
          </a:p>
        </p:txBody>
      </p:sp>
      <p:sp>
        <p:nvSpPr>
          <p:cNvPr id="76805" name="AutoShape 5" descr="White marble"/>
          <p:cNvSpPr>
            <a:spLocks noChangeArrowheads="1"/>
          </p:cNvSpPr>
          <p:nvPr/>
        </p:nvSpPr>
        <p:spPr bwMode="auto">
          <a:xfrm>
            <a:off x="1066800" y="4724400"/>
            <a:ext cx="3048000" cy="1676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4000">
                <a:effectLst>
                  <a:outerShdw blurRad="38100" dist="38100" dir="2700000" algn="tl">
                    <a:srgbClr val="C0C0C0"/>
                  </a:outerShdw>
                </a:effectLst>
                <a:latin typeface="Arial Black" pitchFamily="34" charset="0"/>
                <a:ea typeface="SimSun" pitchFamily="2" charset="-122"/>
              </a:rPr>
              <a:t>创造</a:t>
            </a:r>
          </a:p>
          <a:p>
            <a:pPr algn="ctr">
              <a:defRPr/>
            </a:pPr>
            <a:r>
              <a:rPr lang="zh-CN" altLang="en-US" sz="2800">
                <a:effectLst>
                  <a:outerShdw blurRad="38100" dist="38100" dir="2700000" algn="tl">
                    <a:srgbClr val="C0C0C0"/>
                  </a:outerShdw>
                </a:effectLst>
                <a:latin typeface="Arial Black" pitchFamily="34" charset="0"/>
                <a:ea typeface="SimSun" pitchFamily="2" charset="-122"/>
              </a:rPr>
              <a:t>神的话语</a:t>
            </a:r>
            <a:endParaRPr lang="en-US" altLang="zh-CN" sz="2400">
              <a:ea typeface="SimSun" pitchFamily="2" charset="-122"/>
            </a:endParaRPr>
          </a:p>
        </p:txBody>
      </p:sp>
      <p:sp>
        <p:nvSpPr>
          <p:cNvPr id="76806" name="AutoShape 6" descr="White marble"/>
          <p:cNvSpPr>
            <a:spLocks noChangeArrowheads="1"/>
          </p:cNvSpPr>
          <p:nvPr/>
        </p:nvSpPr>
        <p:spPr bwMode="auto">
          <a:xfrm>
            <a:off x="1066800" y="3733800"/>
            <a:ext cx="304800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3600" b="1">
                <a:effectLst>
                  <a:outerShdw blurRad="38100" dist="38100" dir="2700000" algn="tl">
                    <a:srgbClr val="C0C0C0"/>
                  </a:outerShdw>
                </a:effectLst>
                <a:latin typeface="Arial Narrow Bold" pitchFamily="-128" charset="0"/>
                <a:ea typeface="SimSun" pitchFamily="2" charset="-122"/>
              </a:rPr>
              <a:t>法律</a:t>
            </a:r>
            <a:endParaRPr lang="en-US" altLang="zh-CN" sz="2000" b="1">
              <a:latin typeface="Arial Narrow Bold" pitchFamily="-128" charset="0"/>
              <a:ea typeface="SimSun" pitchFamily="2" charset="-122"/>
            </a:endParaRPr>
          </a:p>
        </p:txBody>
      </p:sp>
      <p:sp>
        <p:nvSpPr>
          <p:cNvPr id="76807" name="AutoShape 7" descr="White marble"/>
          <p:cNvSpPr>
            <a:spLocks noChangeArrowheads="1"/>
          </p:cNvSpPr>
          <p:nvPr/>
        </p:nvSpPr>
        <p:spPr bwMode="auto">
          <a:xfrm>
            <a:off x="1066800" y="2743200"/>
            <a:ext cx="304800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2000" b="1">
                <a:latin typeface="Arial Narrow Bold" pitchFamily="-128" charset="0"/>
                <a:ea typeface="SimSun" pitchFamily="2" charset="-122"/>
              </a:rPr>
              <a:t>男女婚姻</a:t>
            </a:r>
            <a:endParaRPr lang="en-US" altLang="zh-CN" sz="2000" b="1">
              <a:latin typeface="Arial Narrow Bold" pitchFamily="-128" charset="0"/>
              <a:ea typeface="SimSun" pitchFamily="2" charset="-122"/>
            </a:endParaRPr>
          </a:p>
        </p:txBody>
      </p:sp>
      <p:sp>
        <p:nvSpPr>
          <p:cNvPr id="76808" name="AutoShape 8" descr="White marble"/>
          <p:cNvSpPr>
            <a:spLocks noChangeArrowheads="1"/>
          </p:cNvSpPr>
          <p:nvPr/>
        </p:nvSpPr>
        <p:spPr bwMode="auto">
          <a:xfrm>
            <a:off x="1066800" y="1752600"/>
            <a:ext cx="304800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2000" b="1">
                <a:latin typeface="Arial Narrow Bold" pitchFamily="-128" charset="0"/>
                <a:ea typeface="SimSun" pitchFamily="2" charset="-122"/>
              </a:rPr>
              <a:t>道德观念</a:t>
            </a:r>
          </a:p>
        </p:txBody>
      </p:sp>
      <p:sp>
        <p:nvSpPr>
          <p:cNvPr id="76809" name="AutoShape 9" descr="White marble"/>
          <p:cNvSpPr>
            <a:spLocks noChangeArrowheads="1"/>
          </p:cNvSpPr>
          <p:nvPr/>
        </p:nvSpPr>
        <p:spPr bwMode="auto">
          <a:xfrm>
            <a:off x="1066800" y="457200"/>
            <a:ext cx="3048000" cy="1295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3600" b="1">
                <a:effectLst>
                  <a:outerShdw blurRad="38100" dist="38100" dir="2700000" algn="tl">
                    <a:srgbClr val="C0C0C0"/>
                  </a:outerShdw>
                </a:effectLst>
                <a:latin typeface="Arial Narrow Bold" pitchFamily="-128" charset="0"/>
                <a:ea typeface="SimSun" pitchFamily="2" charset="-122"/>
              </a:rPr>
              <a:t>生命的意义</a:t>
            </a:r>
            <a:endParaRPr lang="en-US" altLang="zh-CN" sz="2000" b="1">
              <a:latin typeface="Arial Narrow Bold" pitchFamily="-128" charset="0"/>
              <a:ea typeface="SimSun" pitchFamily="2" charset="-122"/>
            </a:endParaRPr>
          </a:p>
        </p:txBody>
      </p:sp>
      <p:sp>
        <p:nvSpPr>
          <p:cNvPr id="76813" name="AutoShape 13" descr="White marble"/>
          <p:cNvSpPr>
            <a:spLocks noChangeArrowheads="1"/>
          </p:cNvSpPr>
          <p:nvPr/>
        </p:nvSpPr>
        <p:spPr bwMode="auto">
          <a:xfrm>
            <a:off x="5105400" y="4724400"/>
            <a:ext cx="3048000" cy="1676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3600">
                <a:effectLst>
                  <a:outerShdw blurRad="38100" dist="38100" dir="2700000" algn="tl">
                    <a:srgbClr val="C0C0C0"/>
                  </a:outerShdw>
                </a:effectLst>
                <a:latin typeface="Arial Black" pitchFamily="34" charset="0"/>
                <a:ea typeface="SimSun" pitchFamily="2" charset="-122"/>
              </a:rPr>
              <a:t>进化论</a:t>
            </a:r>
            <a:endParaRPr lang="en-US" altLang="zh-CN" sz="4000">
              <a:effectLst>
                <a:outerShdw blurRad="38100" dist="38100" dir="2700000" algn="tl">
                  <a:srgbClr val="C0C0C0"/>
                </a:outerShdw>
              </a:effectLst>
              <a:latin typeface="Arial Black" pitchFamily="34" charset="0"/>
              <a:ea typeface="SimSun" pitchFamily="2" charset="-122"/>
            </a:endParaRPr>
          </a:p>
          <a:p>
            <a:pPr algn="ctr">
              <a:defRPr/>
            </a:pPr>
            <a:r>
              <a:rPr lang="zh-CN" altLang="en-US" sz="2800">
                <a:effectLst>
                  <a:outerShdw blurRad="38100" dist="38100" dir="2700000" algn="tl">
                    <a:srgbClr val="C0C0C0"/>
                  </a:outerShdw>
                </a:effectLst>
                <a:latin typeface="Arial Black" pitchFamily="34" charset="0"/>
                <a:ea typeface="SimSun" pitchFamily="2" charset="-122"/>
              </a:rPr>
              <a:t>人的想法</a:t>
            </a:r>
            <a:endParaRPr lang="en-US" altLang="zh-CN" sz="2400">
              <a:ea typeface="SimSun" pitchFamily="2" charset="-122"/>
            </a:endParaRPr>
          </a:p>
        </p:txBody>
      </p:sp>
      <p:sp>
        <p:nvSpPr>
          <p:cNvPr id="76814" name="AutoShape 14" descr="White marble"/>
          <p:cNvSpPr>
            <a:spLocks noChangeArrowheads="1"/>
          </p:cNvSpPr>
          <p:nvPr/>
        </p:nvSpPr>
        <p:spPr bwMode="auto">
          <a:xfrm>
            <a:off x="5105400" y="3733800"/>
            <a:ext cx="304800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2000" b="1">
                <a:latin typeface="Arial Narrow Bold" pitchFamily="-128" charset="0"/>
                <a:ea typeface="SimSun" pitchFamily="2" charset="-122"/>
              </a:rPr>
              <a:t>无法无天</a:t>
            </a:r>
            <a:endParaRPr lang="en-US" altLang="zh-CN" sz="2000" b="1">
              <a:latin typeface="Arial Narrow Bold" pitchFamily="-128" charset="0"/>
              <a:ea typeface="SimSun" pitchFamily="2" charset="-122"/>
            </a:endParaRPr>
          </a:p>
        </p:txBody>
      </p:sp>
      <p:sp>
        <p:nvSpPr>
          <p:cNvPr id="76815" name="AutoShape 15" descr="White marble"/>
          <p:cNvSpPr>
            <a:spLocks noChangeArrowheads="1"/>
          </p:cNvSpPr>
          <p:nvPr/>
        </p:nvSpPr>
        <p:spPr bwMode="auto">
          <a:xfrm>
            <a:off x="5105400" y="2743200"/>
            <a:ext cx="304800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3200" b="1">
                <a:effectLst>
                  <a:outerShdw blurRad="38100" dist="38100" dir="2700000" algn="tl">
                    <a:srgbClr val="C0C0C0"/>
                  </a:outerShdw>
                </a:effectLst>
                <a:latin typeface="Arial Narrow Bold" pitchFamily="-128" charset="0"/>
                <a:ea typeface="SimSun" pitchFamily="2" charset="-122"/>
              </a:rPr>
              <a:t>同性恋</a:t>
            </a:r>
            <a:endParaRPr lang="zh-CN" altLang="en-US" sz="2000" b="1">
              <a:latin typeface="Arial Narrow Bold" pitchFamily="-128" charset="0"/>
              <a:ea typeface="SimSun" pitchFamily="2" charset="-122"/>
            </a:endParaRPr>
          </a:p>
        </p:txBody>
      </p:sp>
      <p:sp>
        <p:nvSpPr>
          <p:cNvPr id="76816" name="AutoShape 16" descr="White marble"/>
          <p:cNvSpPr>
            <a:spLocks noChangeArrowheads="1"/>
          </p:cNvSpPr>
          <p:nvPr/>
        </p:nvSpPr>
        <p:spPr bwMode="auto">
          <a:xfrm>
            <a:off x="5105400" y="1752600"/>
            <a:ext cx="3048000" cy="9906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3600" b="1">
                <a:effectLst>
                  <a:outerShdw blurRad="38100" dist="38100" dir="2700000" algn="tl">
                    <a:srgbClr val="C0C0C0"/>
                  </a:outerShdw>
                </a:effectLst>
                <a:latin typeface="Arial Narrow Bold" pitchFamily="-128" charset="0"/>
                <a:ea typeface="SimSun" pitchFamily="2" charset="-122"/>
              </a:rPr>
              <a:t>淫荡</a:t>
            </a:r>
            <a:endParaRPr lang="zh-CN" altLang="en-US" sz="2000" b="1">
              <a:latin typeface="Arial Narrow Bold" pitchFamily="-128" charset="0"/>
              <a:ea typeface="SimSun" pitchFamily="2" charset="-122"/>
            </a:endParaRPr>
          </a:p>
        </p:txBody>
      </p:sp>
      <p:sp>
        <p:nvSpPr>
          <p:cNvPr id="76817" name="AutoShape 17" descr="White marble"/>
          <p:cNvSpPr>
            <a:spLocks noChangeArrowheads="1"/>
          </p:cNvSpPr>
          <p:nvPr/>
        </p:nvSpPr>
        <p:spPr bwMode="auto">
          <a:xfrm>
            <a:off x="5105400" y="457200"/>
            <a:ext cx="3048000" cy="1295400"/>
          </a:xfrm>
          <a:prstGeom prst="roundRect">
            <a:avLst>
              <a:gd name="adj" fmla="val 16667"/>
            </a:avLst>
          </a:prstGeom>
          <a:blipFill dpi="0" rotWithShape="0">
            <a:blip r:embed="rId4"/>
            <a:srcRect/>
            <a:tile tx="0" ty="0" sx="100000" sy="100000" flip="none" algn="tl"/>
          </a:blipFill>
          <a:ln w="9525">
            <a:solidFill>
              <a:schemeClr val="tx1"/>
            </a:solidFill>
            <a:round/>
            <a:headEnd/>
            <a:tailEnd/>
          </a:ln>
          <a:effectLst>
            <a:outerShdw blurRad="63500" dist="38099" dir="2700000" algn="ctr" rotWithShape="0">
              <a:srgbClr val="000000">
                <a:alpha val="74998"/>
              </a:srgbClr>
            </a:outerShdw>
          </a:effectLst>
        </p:spPr>
        <p:txBody>
          <a:bodyPr wrap="none" anchor="ctr"/>
          <a:lstStyle/>
          <a:p>
            <a:pPr algn="ctr">
              <a:defRPr/>
            </a:pPr>
            <a:r>
              <a:rPr lang="zh-CN" altLang="en-US" sz="2000" b="1">
                <a:latin typeface="Arial Narrow Bold" pitchFamily="-128" charset="0"/>
                <a:ea typeface="SimSun" pitchFamily="2" charset="-122"/>
              </a:rPr>
              <a:t>堕胎</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7680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6806"/>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7680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76808"/>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7680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76813"/>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499"/>
                                          </p:stCondLst>
                                        </p:cTn>
                                        <p:tgtEl>
                                          <p:spTgt spid="76814"/>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499"/>
                                          </p:stCondLst>
                                        </p:cTn>
                                        <p:tgtEl>
                                          <p:spTgt spid="7681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499"/>
                                          </p:stCondLst>
                                        </p:cTn>
                                        <p:tgtEl>
                                          <p:spTgt spid="7681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499"/>
                                          </p:stCondLst>
                                        </p:cTn>
                                        <p:tgtEl>
                                          <p:spTgt spid="768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805" grpId="0" animBg="1" autoUpdateAnimBg="0"/>
      <p:bldP spid="76806" grpId="0" animBg="1" autoUpdateAnimBg="0"/>
      <p:bldP spid="76807" grpId="0" animBg="1" autoUpdateAnimBg="0"/>
      <p:bldP spid="76808" grpId="0" animBg="1" autoUpdateAnimBg="0"/>
      <p:bldP spid="76809" grpId="0" animBg="1" autoUpdateAnimBg="0"/>
      <p:bldP spid="76813" grpId="0" animBg="1" autoUpdateAnimBg="0"/>
      <p:bldP spid="76814" grpId="0" animBg="1" autoUpdateAnimBg="0"/>
      <p:bldP spid="76815" grpId="0" animBg="1" autoUpdateAnimBg="0"/>
      <p:bldP spid="76816" grpId="0" animBg="1" autoUpdateAnimBg="0"/>
      <p:bldP spid="76817" grpId="0" animBg="1"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01378" name="Rectangle 2"/>
          <p:cNvSpPr>
            <a:spLocks noGrp="1" noChangeArrowheads="1"/>
          </p:cNvSpPr>
          <p:nvPr>
            <p:ph type="title"/>
          </p:nvPr>
        </p:nvSpPr>
        <p:spPr/>
        <p:txBody>
          <a:bodyPr/>
          <a:lstStyle/>
          <a:p>
            <a:pPr indent="0" eaLnBrk="1" hangingPunct="1"/>
            <a:r>
              <a:rPr lang="en-US" altLang="zh-CN" smtClean="0">
                <a:ea typeface="ＭＳ Ｐゴシック" pitchFamily="34" charset="-128"/>
              </a:rPr>
              <a:t>Q335-Sagan 00434</a:t>
            </a:r>
          </a:p>
        </p:txBody>
      </p:sp>
      <p:sp>
        <p:nvSpPr>
          <p:cNvPr id="101379" name="Rectangle 5"/>
          <p:cNvSpPr>
            <a:spLocks noChangeArrowheads="1"/>
          </p:cNvSpPr>
          <p:nvPr/>
        </p:nvSpPr>
        <p:spPr bwMode="auto">
          <a:xfrm>
            <a:off x="0" y="0"/>
            <a:ext cx="9144000" cy="5943600"/>
          </a:xfrm>
          <a:prstGeom prst="rect">
            <a:avLst/>
          </a:prstGeom>
          <a:gradFill rotWithShape="0">
            <a:gsLst>
              <a:gs pos="0">
                <a:srgbClr val="6D0D19"/>
              </a:gs>
              <a:gs pos="100000">
                <a:srgbClr val="32060C"/>
              </a:gs>
            </a:gsLst>
            <a:path path="shape">
              <a:fillToRect l="50000" t="50000" r="50000" b="50000"/>
            </a:path>
          </a:gradFill>
          <a:ln>
            <a:noFill/>
          </a:ln>
          <a:effectLst>
            <a:outerShdw dist="35921" dir="2700000" algn="ctr" rotWithShape="0">
              <a:srgbClr val="808080"/>
            </a:outerShdw>
          </a:effectLst>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endParaRPr lang="en-US" altLang="zh-CN" sz="2400"/>
          </a:p>
        </p:txBody>
      </p:sp>
      <p:sp>
        <p:nvSpPr>
          <p:cNvPr id="101380" name="Text Box 7"/>
          <p:cNvSpPr txBox="1">
            <a:spLocks noChangeArrowheads="1"/>
          </p:cNvSpPr>
          <p:nvPr/>
        </p:nvSpPr>
        <p:spPr bwMode="auto">
          <a:xfrm>
            <a:off x="152400" y="973138"/>
            <a:ext cx="8686800" cy="2287587"/>
          </a:xfrm>
          <a:prstGeom prst="rect">
            <a:avLst/>
          </a:prstGeom>
          <a:noFill/>
          <a:ln>
            <a:noFill/>
          </a:ln>
          <a:effectLst>
            <a:outerShdw dist="35921" dir="2700000"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a:solidFill>
                  <a:srgbClr val="FFFFFF"/>
                </a:solidFill>
              </a:rPr>
              <a:t>“</a:t>
            </a:r>
            <a:r>
              <a:rPr lang="zh-CN" altLang="en-US">
                <a:solidFill>
                  <a:srgbClr val="FFFFFF"/>
                </a:solidFill>
                <a:ea typeface="SimSun" pitchFamily="2" charset="-122"/>
              </a:rPr>
              <a:t>进化论的秘密在于时间及死亡。时间带来有利的进化；死亡造成更大的进化空间。</a:t>
            </a:r>
            <a:r>
              <a:rPr lang="zh-CN" altLang="en-US">
                <a:solidFill>
                  <a:srgbClr val="FFFFFF"/>
                </a:solidFill>
              </a:rPr>
              <a:t>”</a:t>
            </a: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5" name="Picture 2" descr="Mil of Years Equals 02375 backgrou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426" name="Picture 3" descr="02375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0"/>
            <a:ext cx="86471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Rectangle 3"/>
          <p:cNvSpPr txBox="1">
            <a:spLocks noChangeArrowheads="1"/>
          </p:cNvSpPr>
          <p:nvPr/>
        </p:nvSpPr>
        <p:spPr bwMode="auto">
          <a:xfrm>
            <a:off x="2133600" y="304800"/>
            <a:ext cx="2133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sz="3200" b="1" kern="0" dirty="0" smtClean="0">
                <a:solidFill>
                  <a:srgbClr val="FFFFFF"/>
                </a:solidFill>
                <a:effectLst>
                  <a:glow rad="279400">
                    <a:srgbClr val="000000">
                      <a:alpha val="75000"/>
                    </a:srgbClr>
                  </a:glow>
                </a:effectLst>
                <a:latin typeface="Arial"/>
              </a:rPr>
              <a:t>FOSSIL </a:t>
            </a:r>
            <a:br>
              <a:rPr lang="en-US" sz="3200" b="1" kern="0" dirty="0" smtClean="0">
                <a:solidFill>
                  <a:srgbClr val="FFFFFF"/>
                </a:solidFill>
                <a:effectLst>
                  <a:glow rad="279400">
                    <a:srgbClr val="000000">
                      <a:alpha val="75000"/>
                    </a:srgbClr>
                  </a:glow>
                </a:effectLst>
                <a:latin typeface="Arial"/>
              </a:rPr>
            </a:br>
            <a:r>
              <a:rPr lang="en-US" sz="3200" b="1" kern="0" dirty="0" smtClean="0">
                <a:solidFill>
                  <a:srgbClr val="FFFFFF"/>
                </a:solidFill>
                <a:effectLst>
                  <a:glow rad="279400">
                    <a:srgbClr val="000000">
                      <a:alpha val="75000"/>
                    </a:srgbClr>
                  </a:glow>
                </a:effectLst>
                <a:latin typeface="Arial"/>
              </a:rPr>
              <a:t>RECORD</a:t>
            </a:r>
          </a:p>
        </p:txBody>
      </p:sp>
      <p:sp>
        <p:nvSpPr>
          <p:cNvPr id="35" name="Rectangle 3"/>
          <p:cNvSpPr txBox="1">
            <a:spLocks noChangeArrowheads="1"/>
          </p:cNvSpPr>
          <p:nvPr/>
        </p:nvSpPr>
        <p:spPr bwMode="auto">
          <a:xfrm>
            <a:off x="228600" y="2438400"/>
            <a:ext cx="30480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zh-TW" altLang="en-US" sz="8000" b="1" kern="0" dirty="0">
                <a:solidFill>
                  <a:srgbClr val="FFFFFF"/>
                </a:solidFill>
                <a:effectLst>
                  <a:glow rad="279400">
                    <a:srgbClr val="000000">
                      <a:alpha val="75000"/>
                    </a:srgbClr>
                  </a:glow>
                </a:effectLst>
                <a:latin typeface="Arial"/>
              </a:rPr>
              <a:t>数百万年</a:t>
            </a:r>
            <a:endParaRPr lang="en-US" sz="8000" b="1" kern="0" dirty="0" smtClean="0">
              <a:solidFill>
                <a:srgbClr val="FFFFFF"/>
              </a:solidFill>
              <a:effectLst>
                <a:glow rad="279400">
                  <a:srgbClr val="000000">
                    <a:alpha val="75000"/>
                  </a:srgbClr>
                </a:glow>
              </a:effectLst>
              <a:latin typeface="Arial"/>
            </a:endParaRPr>
          </a:p>
        </p:txBody>
      </p:sp>
      <p:sp>
        <p:nvSpPr>
          <p:cNvPr id="36" name="Rectangle 3"/>
          <p:cNvSpPr txBox="1">
            <a:spLocks noChangeArrowheads="1"/>
          </p:cNvSpPr>
          <p:nvPr/>
        </p:nvSpPr>
        <p:spPr bwMode="auto">
          <a:xfrm>
            <a:off x="3124200" y="3200400"/>
            <a:ext cx="7620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eaLnBrk="1" hangingPunct="1">
              <a:defRPr/>
            </a:pPr>
            <a:r>
              <a:rPr lang="en-US" b="1" kern="0" dirty="0" smtClean="0">
                <a:solidFill>
                  <a:srgbClr val="FFFFFF"/>
                </a:solidFill>
                <a:effectLst>
                  <a:glow rad="279400">
                    <a:srgbClr val="000000">
                      <a:alpha val="75000"/>
                    </a:srgbClr>
                  </a:glow>
                </a:effectLst>
                <a:latin typeface="Arial"/>
              </a:rPr>
              <a:t>=</a:t>
            </a:r>
          </a:p>
        </p:txBody>
      </p:sp>
      <p:sp>
        <p:nvSpPr>
          <p:cNvPr id="15" name="WordArt 22"/>
          <p:cNvSpPr>
            <a:spLocks noChangeArrowheads="1" noChangeShapeType="1" noTextEdit="1"/>
          </p:cNvSpPr>
          <p:nvPr/>
        </p:nvSpPr>
        <p:spPr bwMode="auto">
          <a:xfrm>
            <a:off x="5697140" y="228600"/>
            <a:ext cx="2216944" cy="533400"/>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zh-Hant" altLang="en-US" b="1" kern="0" dirty="0">
                <a:solidFill>
                  <a:srgbClr val="FF0000"/>
                </a:solidFill>
                <a:effectLst>
                  <a:glow rad="241300">
                    <a:srgbClr val="000000">
                      <a:alpha val="75000"/>
                    </a:srgbClr>
                  </a:glow>
                </a:effectLst>
                <a:latin typeface="Arial Black"/>
                <a:ea typeface="ＭＳ Ｐゴシック"/>
                <a:cs typeface="Arial Black"/>
              </a:rPr>
              <a:t>痛苦</a:t>
            </a:r>
            <a:endParaRPr lang="en-US" b="1" kern="0" dirty="0">
              <a:solidFill>
                <a:srgbClr val="FF0000"/>
              </a:solidFill>
              <a:effectLst>
                <a:glow rad="241300">
                  <a:srgbClr val="000000">
                    <a:alpha val="75000"/>
                  </a:srgbClr>
                </a:glow>
              </a:effectLst>
              <a:latin typeface="Arial Black"/>
              <a:ea typeface="ＭＳ Ｐゴシック"/>
              <a:cs typeface="Arial Black"/>
            </a:endParaRPr>
          </a:p>
        </p:txBody>
      </p:sp>
      <p:sp>
        <p:nvSpPr>
          <p:cNvPr id="16" name="WordArt 23"/>
          <p:cNvSpPr>
            <a:spLocks noChangeArrowheads="1" noChangeShapeType="1" noTextEdit="1"/>
          </p:cNvSpPr>
          <p:nvPr/>
        </p:nvSpPr>
        <p:spPr bwMode="auto">
          <a:xfrm>
            <a:off x="5799236" y="1180042"/>
            <a:ext cx="2012752" cy="635000"/>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b="1" kern="0" dirty="0">
                <a:solidFill>
                  <a:srgbClr val="FF0000"/>
                </a:solidFill>
                <a:effectLst>
                  <a:glow rad="241300">
                    <a:srgbClr val="000000">
                      <a:alpha val="75000"/>
                    </a:srgbClr>
                  </a:glow>
                </a:effectLst>
                <a:latin typeface="Arial Black"/>
                <a:ea typeface="ＭＳ Ｐゴシック"/>
                <a:cs typeface="Arial Black"/>
              </a:rPr>
              <a:t>死亡</a:t>
            </a:r>
          </a:p>
        </p:txBody>
      </p:sp>
      <p:sp>
        <p:nvSpPr>
          <p:cNvPr id="17" name="WordArt 24"/>
          <p:cNvSpPr>
            <a:spLocks noChangeArrowheads="1" noChangeShapeType="1" noTextEdit="1"/>
          </p:cNvSpPr>
          <p:nvPr/>
        </p:nvSpPr>
        <p:spPr bwMode="auto">
          <a:xfrm>
            <a:off x="5799236" y="2233084"/>
            <a:ext cx="2012752" cy="592138"/>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zh-TW" altLang="en-US" b="1" kern="0" dirty="0">
                <a:solidFill>
                  <a:srgbClr val="FF0000"/>
                </a:solidFill>
                <a:effectLst>
                  <a:glow rad="241300">
                    <a:srgbClr val="000000">
                      <a:alpha val="75000"/>
                    </a:srgbClr>
                  </a:glow>
                </a:effectLst>
                <a:latin typeface="Arial Black"/>
                <a:ea typeface="ＭＳ Ｐゴシック"/>
                <a:cs typeface="Arial Black"/>
              </a:rPr>
              <a:t>杀戮</a:t>
            </a:r>
            <a:endParaRPr lang="en-US" b="1" kern="0" dirty="0">
              <a:solidFill>
                <a:srgbClr val="FF0000"/>
              </a:solidFill>
              <a:effectLst>
                <a:glow rad="241300">
                  <a:srgbClr val="000000">
                    <a:alpha val="75000"/>
                  </a:srgbClr>
                </a:glow>
              </a:effectLst>
              <a:latin typeface="Arial Black"/>
              <a:ea typeface="ＭＳ Ｐゴシック"/>
              <a:cs typeface="Arial Black"/>
            </a:endParaRPr>
          </a:p>
        </p:txBody>
      </p:sp>
      <p:sp>
        <p:nvSpPr>
          <p:cNvPr id="18" name="WordArt 25"/>
          <p:cNvSpPr>
            <a:spLocks noChangeArrowheads="1" noChangeShapeType="1" noTextEdit="1"/>
          </p:cNvSpPr>
          <p:nvPr/>
        </p:nvSpPr>
        <p:spPr bwMode="auto">
          <a:xfrm>
            <a:off x="5802882" y="3243264"/>
            <a:ext cx="2005460" cy="514350"/>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b="1" kern="0" dirty="0">
                <a:solidFill>
                  <a:srgbClr val="FF0000"/>
                </a:solidFill>
                <a:effectLst>
                  <a:glow rad="241300">
                    <a:srgbClr val="000000">
                      <a:alpha val="75000"/>
                    </a:srgbClr>
                  </a:glow>
                </a:effectLst>
                <a:latin typeface="Arial Black"/>
                <a:ea typeface="ＭＳ Ｐゴシック"/>
                <a:cs typeface="Arial Black"/>
              </a:rPr>
              <a:t>疫病</a:t>
            </a:r>
          </a:p>
        </p:txBody>
      </p:sp>
      <p:sp>
        <p:nvSpPr>
          <p:cNvPr id="19" name="WordArt 26"/>
          <p:cNvSpPr>
            <a:spLocks noChangeArrowheads="1" noChangeShapeType="1" noTextEdit="1"/>
          </p:cNvSpPr>
          <p:nvPr/>
        </p:nvSpPr>
        <p:spPr bwMode="auto">
          <a:xfrm>
            <a:off x="5638800" y="4175656"/>
            <a:ext cx="2333625" cy="482600"/>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zh-TW" altLang="en-US" b="1" kern="0" dirty="0">
                <a:solidFill>
                  <a:srgbClr val="FF0000"/>
                </a:solidFill>
                <a:effectLst>
                  <a:glow rad="241300">
                    <a:srgbClr val="000000">
                      <a:alpha val="75000"/>
                    </a:srgbClr>
                  </a:glow>
                </a:effectLst>
                <a:latin typeface="Arial Black"/>
                <a:ea typeface="ＭＳ Ｐゴシック"/>
                <a:cs typeface="Arial Black"/>
              </a:rPr>
              <a:t>挣扎</a:t>
            </a:r>
            <a:endParaRPr lang="en-US" b="1" kern="0" dirty="0">
              <a:solidFill>
                <a:srgbClr val="FF0000"/>
              </a:solidFill>
              <a:effectLst>
                <a:glow rad="241300">
                  <a:srgbClr val="000000">
                    <a:alpha val="75000"/>
                  </a:srgbClr>
                </a:glow>
              </a:effectLst>
              <a:latin typeface="Arial Black"/>
              <a:ea typeface="ＭＳ Ｐゴシック"/>
              <a:cs typeface="Arial Black"/>
            </a:endParaRPr>
          </a:p>
        </p:txBody>
      </p:sp>
      <p:sp>
        <p:nvSpPr>
          <p:cNvPr id="20" name="WordArt 27"/>
          <p:cNvSpPr>
            <a:spLocks noChangeArrowheads="1" noChangeShapeType="1" noTextEdit="1"/>
          </p:cNvSpPr>
          <p:nvPr/>
        </p:nvSpPr>
        <p:spPr bwMode="auto">
          <a:xfrm>
            <a:off x="5799236" y="5076298"/>
            <a:ext cx="2012752" cy="601663"/>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en-US" b="1" kern="0" dirty="0">
                <a:solidFill>
                  <a:srgbClr val="FF0000"/>
                </a:solidFill>
                <a:effectLst>
                  <a:glow rad="241300">
                    <a:srgbClr val="000000">
                      <a:alpha val="75000"/>
                    </a:srgbClr>
                  </a:glow>
                </a:effectLst>
                <a:latin typeface="Arial Black"/>
                <a:ea typeface="ＭＳ Ｐゴシック"/>
                <a:cs typeface="Arial Black"/>
              </a:rPr>
              <a:t>受苦</a:t>
            </a:r>
          </a:p>
        </p:txBody>
      </p:sp>
      <p:sp>
        <p:nvSpPr>
          <p:cNvPr id="21" name="WordArt 28"/>
          <p:cNvSpPr>
            <a:spLocks noChangeArrowheads="1" noChangeShapeType="1" noTextEdit="1"/>
          </p:cNvSpPr>
          <p:nvPr/>
        </p:nvSpPr>
        <p:spPr bwMode="auto">
          <a:xfrm>
            <a:off x="5755481" y="6096000"/>
            <a:ext cx="2100263" cy="533400"/>
          </a:xfrm>
          <a:prstGeom prst="rect">
            <a:avLst/>
          </a:prstGeom>
          <a:noFill/>
          <a:ln>
            <a:noFill/>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algn="ctr" eaLnBrk="1" hangingPunct="1">
              <a:defRPr/>
            </a:pPr>
            <a:r>
              <a:rPr lang="zh-TW" altLang="en-US" b="1" kern="0" dirty="0">
                <a:solidFill>
                  <a:srgbClr val="FF0000"/>
                </a:solidFill>
                <a:effectLst>
                  <a:glow rad="241300">
                    <a:srgbClr val="000000">
                      <a:alpha val="75000"/>
                    </a:srgbClr>
                  </a:glow>
                </a:effectLst>
                <a:latin typeface="Arial Black"/>
                <a:ea typeface="ＭＳ Ｐゴシック"/>
                <a:cs typeface="Arial Black"/>
              </a:rPr>
              <a:t>灭绝</a:t>
            </a:r>
            <a:endParaRPr lang="en-US" b="1" kern="0" dirty="0">
              <a:solidFill>
                <a:srgbClr val="FF0000"/>
              </a:solidFill>
              <a:effectLst>
                <a:glow rad="241300">
                  <a:srgbClr val="000000">
                    <a:alpha val="75000"/>
                  </a:srgbClr>
                </a:glow>
              </a:effectLst>
              <a:latin typeface="Arial Black"/>
              <a:ea typeface="ＭＳ Ｐゴシック"/>
              <a:cs typeface="Arial Black"/>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500" fill="hold"/>
                                        <p:tgtEl>
                                          <p:spTgt spid="35"/>
                                        </p:tgtEl>
                                        <p:attrNameLst>
                                          <p:attrName>ppt_w</p:attrName>
                                        </p:attrNameLst>
                                      </p:cBhvr>
                                      <p:tavLst>
                                        <p:tav tm="0">
                                          <p:val>
                                            <p:fltVal val="0"/>
                                          </p:val>
                                        </p:tav>
                                        <p:tav tm="100000">
                                          <p:val>
                                            <p:strVal val="#ppt_w"/>
                                          </p:val>
                                        </p:tav>
                                      </p:tavLst>
                                    </p:anim>
                                    <p:anim calcmode="lin" valueType="num">
                                      <p:cBhvr>
                                        <p:cTn id="8" dur="500" fill="hold"/>
                                        <p:tgtEl>
                                          <p:spTgt spid="35"/>
                                        </p:tgtEl>
                                        <p:attrNameLst>
                                          <p:attrName>ppt_h</p:attrName>
                                        </p:attrNameLst>
                                      </p:cBhvr>
                                      <p:tavLst>
                                        <p:tav tm="0">
                                          <p:val>
                                            <p:fltVal val="0"/>
                                          </p:val>
                                        </p:tav>
                                        <p:tav tm="100000">
                                          <p:val>
                                            <p:strVal val="#ppt_h"/>
                                          </p:val>
                                        </p:tav>
                                      </p:tavLst>
                                    </p:anim>
                                    <p:animEffect transition="in" filter="fade">
                                      <p:cBhvr>
                                        <p:cTn id="9" dur="500"/>
                                        <p:tgtEl>
                                          <p:spTgt spid="35"/>
                                        </p:tgtEl>
                                      </p:cBhvr>
                                    </p:animEffect>
                                  </p:childTnLst>
                                </p:cTn>
                              </p:par>
                              <p:par>
                                <p:cTn id="10" presetID="53" presetClass="entr" presetSubtype="16"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p:cTn id="12" dur="500" fill="hold"/>
                                        <p:tgtEl>
                                          <p:spTgt spid="36"/>
                                        </p:tgtEl>
                                        <p:attrNameLst>
                                          <p:attrName>ppt_w</p:attrName>
                                        </p:attrNameLst>
                                      </p:cBhvr>
                                      <p:tavLst>
                                        <p:tav tm="0">
                                          <p:val>
                                            <p:fltVal val="0"/>
                                          </p:val>
                                        </p:tav>
                                        <p:tav tm="100000">
                                          <p:val>
                                            <p:strVal val="#ppt_w"/>
                                          </p:val>
                                        </p:tav>
                                      </p:tavLst>
                                    </p:anim>
                                    <p:anim calcmode="lin" valueType="num">
                                      <p:cBhvr>
                                        <p:cTn id="13" dur="500" fill="hold"/>
                                        <p:tgtEl>
                                          <p:spTgt spid="36"/>
                                        </p:tgtEl>
                                        <p:attrNameLst>
                                          <p:attrName>ppt_h</p:attrName>
                                        </p:attrNameLst>
                                      </p:cBhvr>
                                      <p:tavLst>
                                        <p:tav tm="0">
                                          <p:val>
                                            <p:fltVal val="0"/>
                                          </p:val>
                                        </p:tav>
                                        <p:tav tm="100000">
                                          <p:val>
                                            <p:strVal val="#ppt_h"/>
                                          </p:val>
                                        </p:tav>
                                      </p:tavLst>
                                    </p:anim>
                                    <p:animEffect transition="in" filter="fade">
                                      <p:cBhvr>
                                        <p:cTn id="14"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2"/>
          <p:cNvSpPr>
            <a:spLocks noGrp="1" noChangeArrowheads="1"/>
          </p:cNvSpPr>
          <p:nvPr>
            <p:ph type="title"/>
          </p:nvPr>
        </p:nvSpPr>
        <p:spPr/>
        <p:txBody>
          <a:bodyPr/>
          <a:lstStyle/>
          <a:p>
            <a:pPr indent="0" eaLnBrk="1" hangingPunct="1"/>
            <a:r>
              <a:rPr lang="en-US" altLang="zh-CN" smtClean="0">
                <a:ea typeface="ＭＳ Ｐゴシック" pitchFamily="34" charset="-128"/>
              </a:rPr>
              <a:t>Evolution: Death-Man 00413</a:t>
            </a:r>
          </a:p>
        </p:txBody>
      </p:sp>
      <p:sp>
        <p:nvSpPr>
          <p:cNvPr id="105474" name="Freeform 3"/>
          <p:cNvSpPr>
            <a:spLocks/>
          </p:cNvSpPr>
          <p:nvPr/>
        </p:nvSpPr>
        <p:spPr bwMode="auto">
          <a:xfrm>
            <a:off x="0" y="231775"/>
            <a:ext cx="9144000" cy="6392863"/>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5475" name="Text Box 4"/>
          <p:cNvSpPr txBox="1">
            <a:spLocks noChangeArrowheads="1"/>
          </p:cNvSpPr>
          <p:nvPr/>
        </p:nvSpPr>
        <p:spPr bwMode="auto">
          <a:xfrm>
            <a:off x="1712913" y="479425"/>
            <a:ext cx="5526087" cy="1006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6000">
                <a:solidFill>
                  <a:schemeClr val="bg1"/>
                </a:solidFill>
                <a:latin typeface="Arial Black" pitchFamily="34" charset="0"/>
                <a:ea typeface="SimSun" pitchFamily="2" charset="-122"/>
              </a:rPr>
              <a:t>进化论</a:t>
            </a:r>
            <a:endParaRPr lang="zh-CN" altLang="en-US" sz="6000">
              <a:latin typeface="Arial Black" pitchFamily="34" charset="0"/>
              <a:ea typeface="SimSun" pitchFamily="2" charset="-122"/>
            </a:endParaRPr>
          </a:p>
        </p:txBody>
      </p:sp>
      <p:sp>
        <p:nvSpPr>
          <p:cNvPr id="105476" name="Text Box 6"/>
          <p:cNvSpPr txBox="1">
            <a:spLocks noChangeArrowheads="1"/>
          </p:cNvSpPr>
          <p:nvPr/>
        </p:nvSpPr>
        <p:spPr bwMode="auto">
          <a:xfrm>
            <a:off x="304800" y="2133600"/>
            <a:ext cx="2667000" cy="1857375"/>
          </a:xfrm>
          <a:prstGeom prst="rect">
            <a:avLst/>
          </a:prstGeom>
          <a:solidFill>
            <a:srgbClr val="BF0127"/>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4400">
                <a:solidFill>
                  <a:srgbClr val="FFFFFF"/>
                </a:solidFill>
                <a:latin typeface="Arial Black" pitchFamily="34" charset="0"/>
                <a:ea typeface="SimSun" pitchFamily="2" charset="-122"/>
              </a:rPr>
              <a:t>死亡</a:t>
            </a:r>
          </a:p>
          <a:p>
            <a:pPr algn="ctr"/>
            <a:r>
              <a:rPr lang="zh-CN" altLang="en-US" sz="2400" b="1">
                <a:solidFill>
                  <a:srgbClr val="FFFFFF"/>
                </a:solidFill>
                <a:ea typeface="SimSun" pitchFamily="2" charset="-122"/>
              </a:rPr>
              <a:t>厮杀</a:t>
            </a:r>
          </a:p>
          <a:p>
            <a:pPr algn="ctr"/>
            <a:r>
              <a:rPr lang="zh-CN" altLang="en-US" sz="2400">
                <a:solidFill>
                  <a:srgbClr val="FFFFFF"/>
                </a:solidFill>
                <a:ea typeface="SimSun" pitchFamily="2" charset="-122"/>
              </a:rPr>
              <a:t>痛苦</a:t>
            </a:r>
            <a:r>
              <a:rPr lang="en-US" altLang="zh-CN" sz="2400">
                <a:solidFill>
                  <a:srgbClr val="FFFFFF"/>
                </a:solidFill>
                <a:latin typeface="Arial Black" pitchFamily="34" charset="0"/>
                <a:ea typeface="SimSun" pitchFamily="2" charset="-122"/>
              </a:rPr>
              <a:t/>
            </a:r>
            <a:br>
              <a:rPr lang="en-US" altLang="zh-CN" sz="2400">
                <a:solidFill>
                  <a:srgbClr val="FFFFFF"/>
                </a:solidFill>
                <a:latin typeface="Arial Black" pitchFamily="34" charset="0"/>
                <a:ea typeface="SimSun" pitchFamily="2" charset="-122"/>
              </a:rPr>
            </a:br>
            <a:r>
              <a:rPr lang="zh-CN" altLang="en-US" sz="2400">
                <a:solidFill>
                  <a:srgbClr val="FFFFFF"/>
                </a:solidFill>
                <a:ea typeface="SimSun" pitchFamily="2" charset="-122"/>
              </a:rPr>
              <a:t>疾病</a:t>
            </a:r>
            <a:endParaRPr lang="en-US" altLang="zh-CN" sz="2400">
              <a:solidFill>
                <a:srgbClr val="FFFFFF"/>
              </a:solidFill>
              <a:ea typeface="SimSun" pitchFamily="2" charset="-122"/>
            </a:endParaRPr>
          </a:p>
        </p:txBody>
      </p:sp>
      <p:sp>
        <p:nvSpPr>
          <p:cNvPr id="105477" name="AutoShape 8"/>
          <p:cNvSpPr>
            <a:spLocks noChangeArrowheads="1"/>
          </p:cNvSpPr>
          <p:nvPr/>
        </p:nvSpPr>
        <p:spPr bwMode="auto">
          <a:xfrm>
            <a:off x="5181600" y="1295400"/>
            <a:ext cx="4267200" cy="2286000"/>
          </a:xfrm>
          <a:prstGeom prst="irregularSeal1">
            <a:avLst/>
          </a:prstGeom>
          <a:solidFill>
            <a:srgbClr val="E6B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endParaRPr lang="zh-CN" altLang="en-US" sz="2400"/>
          </a:p>
        </p:txBody>
      </p:sp>
      <p:sp>
        <p:nvSpPr>
          <p:cNvPr id="105478" name="Text Box 7"/>
          <p:cNvSpPr txBox="1">
            <a:spLocks noChangeArrowheads="1"/>
          </p:cNvSpPr>
          <p:nvPr/>
        </p:nvSpPr>
        <p:spPr bwMode="auto">
          <a:xfrm>
            <a:off x="5878513" y="1905000"/>
            <a:ext cx="2655887" cy="519113"/>
          </a:xfrm>
          <a:prstGeom prst="rect">
            <a:avLst/>
          </a:prstGeom>
          <a:solidFill>
            <a:srgbClr val="E6BE2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800">
                <a:latin typeface="Arial Black" pitchFamily="34" charset="0"/>
                <a:ea typeface="SimSun" pitchFamily="2" charset="-122"/>
              </a:rPr>
              <a:t>人的存在</a:t>
            </a:r>
            <a:endParaRPr lang="en-US" altLang="zh-CN" sz="1400">
              <a:latin typeface="Arial Black" pitchFamily="34" charset="0"/>
              <a:ea typeface="SimSun" pitchFamily="2" charset="-122"/>
            </a:endParaRP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7" name="Picture 4"/>
          <p:cNvPicPr>
            <a:picLocks noChangeAspect="1" noChangeArrowheads="1"/>
          </p:cNvPicPr>
          <p:nvPr/>
        </p:nvPicPr>
        <p:blipFill>
          <a:blip r:embed="rId3" cstate="screen">
            <a:extLst>
              <a:ext uri="{28A0092B-C50C-407E-A947-70E740481C1C}">
                <a14:useLocalDpi xmlns:a14="http://schemas.microsoft.com/office/drawing/2010/main" val="0"/>
              </a:ext>
            </a:extLst>
          </a:blip>
          <a:srcRect l="1328" r="1135"/>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2"/>
          <p:cNvSpPr>
            <a:spLocks noGrp="1" noChangeArrowheads="1"/>
          </p:cNvSpPr>
          <p:nvPr>
            <p:ph type="title"/>
          </p:nvPr>
        </p:nvSpPr>
        <p:spPr>
          <a:effectLst>
            <a:outerShdw blurRad="63500" dist="25399" dir="2700000" algn="ctr" rotWithShape="0">
              <a:srgbClr val="000000">
                <a:alpha val="75000"/>
              </a:srgbClr>
            </a:outerShdw>
          </a:effectLst>
        </p:spPr>
        <p:txBody>
          <a:bodyPr/>
          <a:lstStyle/>
          <a:p>
            <a:pPr eaLnBrk="1" hangingPunct="1">
              <a:defRPr/>
            </a:pPr>
            <a:r>
              <a:rPr lang="zh-CN" altLang="en-US" smtClean="0">
                <a:ea typeface="SimSun" pitchFamily="2" charset="-122"/>
                <a:cs typeface="+mj-cs"/>
              </a:rPr>
              <a:t>人生的大问题</a:t>
            </a:r>
            <a:endParaRPr lang="en-US" altLang="zh-CN" smtClean="0">
              <a:ea typeface="SimSun" pitchFamily="2" charset="-122"/>
              <a:cs typeface="+mj-cs"/>
            </a:endParaRPr>
          </a:p>
        </p:txBody>
      </p:sp>
      <p:sp>
        <p:nvSpPr>
          <p:cNvPr id="51203" name="Rectangle 3"/>
          <p:cNvSpPr>
            <a:spLocks noGrp="1" noChangeArrowheads="1"/>
          </p:cNvSpPr>
          <p:nvPr>
            <p:ph type="body" idx="1"/>
          </p:nvPr>
        </p:nvSpPr>
        <p:spPr>
          <a:effectLst>
            <a:outerShdw blurRad="63500" dist="25399" dir="2700000" algn="ctr" rotWithShape="0">
              <a:srgbClr val="000000">
                <a:alpha val="75000"/>
              </a:srgbClr>
            </a:outerShdw>
          </a:effectLst>
        </p:spPr>
        <p:txBody>
          <a:bodyPr/>
          <a:lstStyle/>
          <a:p>
            <a:pPr eaLnBrk="1" hangingPunct="1"/>
            <a:r>
              <a:rPr lang="zh-CN" altLang="en-US" b="1" smtClean="0">
                <a:ea typeface="SimSun" pitchFamily="2" charset="-122"/>
              </a:rPr>
              <a:t>我到底是谁</a:t>
            </a:r>
            <a:r>
              <a:rPr lang="en-US" altLang="zh-CN" b="1" smtClean="0"/>
              <a:t>?</a:t>
            </a:r>
          </a:p>
          <a:p>
            <a:pPr eaLnBrk="1" hangingPunct="1"/>
            <a:r>
              <a:rPr lang="zh-CN" altLang="en-US" b="1" smtClean="0">
                <a:ea typeface="SimSun" pitchFamily="2" charset="-122"/>
              </a:rPr>
              <a:t>我从何来</a:t>
            </a:r>
            <a:r>
              <a:rPr lang="en-US" altLang="zh-CN" b="1" smtClean="0"/>
              <a:t>?</a:t>
            </a:r>
          </a:p>
          <a:p>
            <a:pPr eaLnBrk="1" hangingPunct="1"/>
            <a:r>
              <a:rPr lang="zh-CN" altLang="en-US" b="1" smtClean="0">
                <a:ea typeface="SimSun" pitchFamily="2" charset="-122"/>
              </a:rPr>
              <a:t>什么带给生命有意义</a:t>
            </a:r>
            <a:r>
              <a:rPr lang="en-US" altLang="zh-CN" b="1" smtClean="0"/>
              <a: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2"/>
          <p:cNvSpPr>
            <a:spLocks noGrp="1" noChangeArrowheads="1"/>
          </p:cNvSpPr>
          <p:nvPr>
            <p:ph type="title"/>
          </p:nvPr>
        </p:nvSpPr>
        <p:spPr/>
        <p:txBody>
          <a:bodyPr/>
          <a:lstStyle/>
          <a:p>
            <a:pPr indent="0" eaLnBrk="1" hangingPunct="1"/>
            <a:r>
              <a:rPr lang="en-US" altLang="zh-CN" smtClean="0">
                <a:ea typeface="ＭＳ Ｐゴシック" pitchFamily="34" charset="-128"/>
              </a:rPr>
              <a:t>Creation: Actions-Death 00412</a:t>
            </a:r>
          </a:p>
        </p:txBody>
      </p:sp>
      <p:sp>
        <p:nvSpPr>
          <p:cNvPr id="107522" name="Freeform 3"/>
          <p:cNvSpPr>
            <a:spLocks/>
          </p:cNvSpPr>
          <p:nvPr/>
        </p:nvSpPr>
        <p:spPr bwMode="auto">
          <a:xfrm>
            <a:off x="0" y="231775"/>
            <a:ext cx="9144000" cy="6392863"/>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7523" name="Text Box 4"/>
          <p:cNvSpPr txBox="1">
            <a:spLocks noChangeArrowheads="1"/>
          </p:cNvSpPr>
          <p:nvPr/>
        </p:nvSpPr>
        <p:spPr bwMode="auto">
          <a:xfrm>
            <a:off x="2000250" y="457200"/>
            <a:ext cx="4629150" cy="1006475"/>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6000" b="1">
                <a:solidFill>
                  <a:schemeClr val="bg1"/>
                </a:solidFill>
                <a:latin typeface="Arial Black" pitchFamily="34" charset="0"/>
                <a:ea typeface="SimSun" pitchFamily="2" charset="-122"/>
              </a:rPr>
              <a:t>上帝造人</a:t>
            </a:r>
            <a:endParaRPr lang="en-US" altLang="zh-CN" sz="6000" b="1">
              <a:latin typeface="Arial Black" pitchFamily="34" charset="0"/>
              <a:ea typeface="SimSun" pitchFamily="2" charset="-122"/>
            </a:endParaRPr>
          </a:p>
        </p:txBody>
      </p:sp>
      <p:sp>
        <p:nvSpPr>
          <p:cNvPr id="107524" name="AutoShape 5"/>
          <p:cNvSpPr>
            <a:spLocks noChangeArrowheads="1"/>
          </p:cNvSpPr>
          <p:nvPr/>
        </p:nvSpPr>
        <p:spPr bwMode="auto">
          <a:xfrm>
            <a:off x="1752600" y="1295400"/>
            <a:ext cx="4267200" cy="2286000"/>
          </a:xfrm>
          <a:prstGeom prst="irregularSeal1">
            <a:avLst/>
          </a:prstGeom>
          <a:solidFill>
            <a:srgbClr val="E6BE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endParaRPr lang="zh-CN" altLang="en-US" sz="2400"/>
          </a:p>
        </p:txBody>
      </p:sp>
      <p:sp>
        <p:nvSpPr>
          <p:cNvPr id="107525" name="Text Box 6"/>
          <p:cNvSpPr txBox="1">
            <a:spLocks noChangeArrowheads="1"/>
          </p:cNvSpPr>
          <p:nvPr/>
        </p:nvSpPr>
        <p:spPr bwMode="auto">
          <a:xfrm>
            <a:off x="2449513" y="1828800"/>
            <a:ext cx="2655887" cy="701675"/>
          </a:xfrm>
          <a:prstGeom prst="rect">
            <a:avLst/>
          </a:prstGeom>
          <a:solidFill>
            <a:srgbClr val="E6BE2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endParaRPr lang="en-US" altLang="zh-CN" sz="1200" b="1">
              <a:latin typeface="Arial Black" pitchFamily="34" charset="0"/>
              <a:ea typeface="SimSun" pitchFamily="2" charset="-122"/>
            </a:endParaRPr>
          </a:p>
          <a:p>
            <a:pPr algn="ctr"/>
            <a:r>
              <a:rPr lang="zh-CN" altLang="en-US" sz="2800" b="1">
                <a:latin typeface="Arial Black" pitchFamily="34" charset="0"/>
                <a:ea typeface="SimSun" pitchFamily="2" charset="-122"/>
              </a:rPr>
              <a:t>人的行为</a:t>
            </a:r>
            <a:endParaRPr lang="en-US" altLang="zh-CN" sz="1400" b="1">
              <a:latin typeface="Arial Black" pitchFamily="34" charset="0"/>
              <a:ea typeface="SimSun" pitchFamily="2" charset="-122"/>
            </a:endParaRPr>
          </a:p>
        </p:txBody>
      </p:sp>
      <p:sp>
        <p:nvSpPr>
          <p:cNvPr id="107526" name="Text Box 7"/>
          <p:cNvSpPr txBox="1">
            <a:spLocks noChangeArrowheads="1"/>
          </p:cNvSpPr>
          <p:nvPr/>
        </p:nvSpPr>
        <p:spPr bwMode="auto">
          <a:xfrm>
            <a:off x="7162800" y="3733800"/>
            <a:ext cx="1295400" cy="1158875"/>
          </a:xfrm>
          <a:prstGeom prst="rect">
            <a:avLst/>
          </a:prstGeom>
          <a:solidFill>
            <a:srgbClr val="CCC3BC"/>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800" b="1">
                <a:latin typeface="Alan Den" pitchFamily="-108" charset="0"/>
                <a:ea typeface="SimSun" pitchFamily="2" charset="-122"/>
              </a:rPr>
              <a:t>死亡</a:t>
            </a:r>
            <a:endParaRPr lang="en-US" altLang="zh-CN" sz="2800" b="1">
              <a:latin typeface="Alan Den" pitchFamily="-108" charset="0"/>
              <a:ea typeface="SimSun" pitchFamily="2" charset="-122"/>
            </a:endParaRPr>
          </a:p>
          <a:p>
            <a:pPr algn="ctr"/>
            <a:endParaRPr lang="en-US" altLang="zh-CN" sz="2800" b="1">
              <a:latin typeface="Alan Den" pitchFamily="-108" charset="0"/>
            </a:endParaRPr>
          </a:p>
          <a:p>
            <a:pPr algn="ctr"/>
            <a:endParaRPr lang="zh-CN" altLang="en-US" sz="1400">
              <a:latin typeface="Alan Den" pitchFamily="-108" charset="0"/>
            </a:endParaRPr>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Rectangle 2"/>
          <p:cNvSpPr>
            <a:spLocks noGrp="1" noChangeArrowheads="1"/>
          </p:cNvSpPr>
          <p:nvPr>
            <p:ph type="title"/>
          </p:nvPr>
        </p:nvSpPr>
        <p:spPr/>
        <p:txBody>
          <a:bodyPr/>
          <a:lstStyle/>
          <a:p>
            <a:pPr indent="0" eaLnBrk="1" hangingPunct="1"/>
            <a:r>
              <a:rPr lang="en-US" altLang="zh-CN" smtClean="0">
                <a:ea typeface="ＭＳ Ｐゴシック" pitchFamily="34" charset="-128"/>
              </a:rPr>
              <a:t>Christian Barrier 1 00410</a:t>
            </a:r>
          </a:p>
        </p:txBody>
      </p:sp>
      <p:sp>
        <p:nvSpPr>
          <p:cNvPr id="109570"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09571" name="Text Box 4"/>
          <p:cNvSpPr txBox="1">
            <a:spLocks noChangeArrowheads="1"/>
          </p:cNvSpPr>
          <p:nvPr/>
        </p:nvSpPr>
        <p:spPr bwMode="auto">
          <a:xfrm>
            <a:off x="5724525" y="260350"/>
            <a:ext cx="3200400" cy="769938"/>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spcBef>
                <a:spcPct val="50000"/>
              </a:spcBef>
            </a:pPr>
            <a:r>
              <a:rPr lang="zh-CN" altLang="en-US" sz="4400" b="1">
                <a:ea typeface="SimSun" pitchFamily="2" charset="-122"/>
              </a:rPr>
              <a:t>卫墙</a:t>
            </a:r>
            <a:endParaRPr lang="en-US" altLang="zh-CN" sz="4400" b="1">
              <a:ea typeface="SimSun" pitchFamily="2" charset="-122"/>
            </a:endParaRPr>
          </a:p>
        </p:txBody>
      </p:sp>
      <p:sp>
        <p:nvSpPr>
          <p:cNvPr id="109572" name="Parallelogram 2"/>
          <p:cNvSpPr>
            <a:spLocks noChangeArrowheads="1"/>
          </p:cNvSpPr>
          <p:nvPr/>
        </p:nvSpPr>
        <p:spPr bwMode="auto">
          <a:xfrm rot="16200000" flipH="1">
            <a:off x="3311525" y="296863"/>
            <a:ext cx="1584325" cy="2232025"/>
          </a:xfrm>
          <a:prstGeom prst="parallelogram">
            <a:avLst>
              <a:gd name="adj" fmla="val 25000"/>
            </a:avLst>
          </a:prstGeom>
          <a:solidFill>
            <a:srgbClr val="FFCD2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109573" name="Rectangle 3"/>
          <p:cNvSpPr>
            <a:spLocks noChangeArrowheads="1"/>
          </p:cNvSpPr>
          <p:nvPr/>
        </p:nvSpPr>
        <p:spPr bwMode="auto">
          <a:xfrm rot="-176476">
            <a:off x="5008563" y="4867275"/>
            <a:ext cx="2127250" cy="1136650"/>
          </a:xfrm>
          <a:prstGeom prst="rect">
            <a:avLst/>
          </a:prstGeom>
          <a:solidFill>
            <a:srgbClr val="FFCD25"/>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109574" name="Text Box 7"/>
          <p:cNvSpPr txBox="1">
            <a:spLocks noChangeArrowheads="1"/>
          </p:cNvSpPr>
          <p:nvPr/>
        </p:nvSpPr>
        <p:spPr bwMode="auto">
          <a:xfrm rot="-196851">
            <a:off x="5105400" y="5084763"/>
            <a:ext cx="184626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spcBef>
                <a:spcPct val="50000"/>
              </a:spcBef>
            </a:pPr>
            <a:r>
              <a:rPr lang="zh-CN" altLang="en-US" sz="5400" b="1">
                <a:ea typeface="SimSun" pitchFamily="2" charset="-122"/>
              </a:rPr>
              <a:t>真理</a:t>
            </a:r>
          </a:p>
        </p:txBody>
      </p:sp>
      <p:sp>
        <p:nvSpPr>
          <p:cNvPr id="109575" name="Text Box 4"/>
          <p:cNvSpPr txBox="1">
            <a:spLocks noChangeArrowheads="1"/>
          </p:cNvSpPr>
          <p:nvPr/>
        </p:nvSpPr>
        <p:spPr bwMode="auto">
          <a:xfrm rot="-521230">
            <a:off x="2890838" y="717550"/>
            <a:ext cx="2376487" cy="175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spcBef>
                <a:spcPct val="50000"/>
              </a:spcBef>
            </a:pPr>
            <a:r>
              <a:rPr lang="zh-CN" altLang="en-US" sz="5400" b="1">
                <a:ea typeface="SimSun" pitchFamily="2" charset="-122"/>
              </a:rPr>
              <a:t>基督</a:t>
            </a:r>
            <a:r>
              <a:rPr lang="en-US" altLang="zh-CN" sz="5400" b="1">
                <a:ea typeface="SimSun" pitchFamily="2" charset="-122"/>
              </a:rPr>
              <a:t/>
            </a:r>
            <a:br>
              <a:rPr lang="en-US" altLang="zh-CN" sz="5400" b="1">
                <a:ea typeface="SimSun" pitchFamily="2" charset="-122"/>
              </a:rPr>
            </a:br>
            <a:r>
              <a:rPr lang="zh-CN" altLang="en-US" sz="5400" b="1">
                <a:ea typeface="SimSun" pitchFamily="2" charset="-122"/>
              </a:rPr>
              <a:t>视观</a:t>
            </a:r>
            <a:endParaRPr lang="en-US" altLang="zh-CN" sz="5400" b="1">
              <a:ea typeface="SimSun" pitchFamily="2" charset="-122"/>
            </a:endParaRPr>
          </a:p>
        </p:txBody>
      </p:sp>
      <p:sp>
        <p:nvSpPr>
          <p:cNvPr id="109576" name="Oval 4"/>
          <p:cNvSpPr>
            <a:spLocks noChangeArrowheads="1"/>
          </p:cNvSpPr>
          <p:nvPr/>
        </p:nvSpPr>
        <p:spPr bwMode="auto">
          <a:xfrm>
            <a:off x="1692275" y="2781300"/>
            <a:ext cx="2447925" cy="1008063"/>
          </a:xfrm>
          <a:prstGeom prst="ellipse">
            <a:avLst/>
          </a:prstGeom>
          <a:solidFill>
            <a:srgbClr val="C3CFD0"/>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109577" name="Text Box 9"/>
          <p:cNvSpPr txBox="1">
            <a:spLocks noChangeArrowheads="1"/>
          </p:cNvSpPr>
          <p:nvPr/>
        </p:nvSpPr>
        <p:spPr bwMode="auto">
          <a:xfrm>
            <a:off x="1981200" y="2997200"/>
            <a:ext cx="18288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spcBef>
                <a:spcPct val="50000"/>
              </a:spcBef>
            </a:pPr>
            <a:r>
              <a:rPr lang="zh-CN" altLang="en-US" sz="3200" b="1">
                <a:ea typeface="SimSun" pitchFamily="2" charset="-122"/>
              </a:rPr>
              <a:t>人道主义</a:t>
            </a:r>
            <a:endParaRPr lang="en-US" altLang="zh-CN" sz="3200" b="1">
              <a:ea typeface="SimSun" pitchFamily="2" charset="-122"/>
            </a:endParaRPr>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Grp="1" noChangeArrowheads="1"/>
          </p:cNvSpPr>
          <p:nvPr>
            <p:ph type="title"/>
          </p:nvPr>
        </p:nvSpPr>
        <p:spPr/>
        <p:txBody>
          <a:bodyPr/>
          <a:lstStyle/>
          <a:p>
            <a:pPr indent="0" eaLnBrk="1" hangingPunct="1"/>
            <a:r>
              <a:rPr lang="en-US" altLang="zh-CN" smtClean="0">
                <a:ea typeface="ＭＳ Ｐゴシック" pitchFamily="34" charset="-128"/>
              </a:rPr>
              <a:t>Christian Barrier 2 00411</a:t>
            </a:r>
          </a:p>
        </p:txBody>
      </p:sp>
      <p:sp>
        <p:nvSpPr>
          <p:cNvPr id="111618"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6626" name="Title 1"/>
          <p:cNvSpPr>
            <a:spLocks noGrp="1"/>
          </p:cNvSpPr>
          <p:nvPr>
            <p:ph type="title"/>
          </p:nvPr>
        </p:nvSpPr>
        <p:spPr>
          <a:xfrm>
            <a:off x="457200" y="533400"/>
            <a:ext cx="9144000" cy="6324600"/>
          </a:xfrm>
          <a:effectLst>
            <a:outerShdw blurRad="63500" dist="35921" dir="2700000" algn="ctr" rotWithShape="0">
              <a:srgbClr val="000000">
                <a:alpha val="74997"/>
              </a:srgbClr>
            </a:outerShdw>
          </a:effectLst>
        </p:spPr>
        <p:txBody>
          <a:bodyPr/>
          <a:lstStyle/>
          <a:p>
            <a:pPr indent="0" algn="l" eaLnBrk="1" hangingPunct="1"/>
            <a:r>
              <a:rPr lang="zh-CN" altLang="en-US" sz="6000" smtClean="0">
                <a:solidFill>
                  <a:srgbClr val="FFFFFF"/>
                </a:solidFill>
                <a:ea typeface="SimSun" pitchFamily="2" charset="-122"/>
              </a:rPr>
              <a:t>创世纪 </a:t>
            </a:r>
            <a:r>
              <a:rPr lang="en-US" altLang="zh-CN" sz="6000" smtClean="0">
                <a:solidFill>
                  <a:srgbClr val="FFFFFF"/>
                </a:solidFill>
                <a:ea typeface="ＭＳ Ｐゴシック" pitchFamily="34" charset="-128"/>
              </a:rPr>
              <a:t>3</a:t>
            </a:r>
            <a:r>
              <a:rPr lang="zh-CN" altLang="en-US" sz="6000" smtClean="0">
                <a:solidFill>
                  <a:srgbClr val="FFFFFF"/>
                </a:solidFill>
                <a:latin typeface="Apple Symbols" pitchFamily="-84" charset="2"/>
                <a:ea typeface="SimSun" pitchFamily="2" charset="-122"/>
              </a:rPr>
              <a:t>∶</a:t>
            </a:r>
            <a:r>
              <a:rPr lang="en-US" altLang="zh-CN" sz="6000" smtClean="0">
                <a:solidFill>
                  <a:srgbClr val="FFFFFF"/>
                </a:solidFill>
                <a:ea typeface="ＭＳ Ｐゴシック" pitchFamily="34" charset="-128"/>
              </a:rPr>
              <a:t>15</a:t>
            </a:r>
            <a:br>
              <a:rPr lang="en-US" altLang="zh-CN" sz="6000" smtClean="0">
                <a:solidFill>
                  <a:srgbClr val="FFFFFF"/>
                </a:solidFill>
                <a:ea typeface="ＭＳ Ｐゴシック" pitchFamily="34" charset="-128"/>
              </a:rPr>
            </a:br>
            <a:r>
              <a:rPr lang="zh-CN" altLang="en-US" sz="5400" smtClean="0">
                <a:solidFill>
                  <a:srgbClr val="FFFFFF"/>
                </a:solidFill>
                <a:ea typeface="SimSun" pitchFamily="2" charset="-122"/>
              </a:rPr>
              <a:t>我又要叫你和女人彼此仇恨；</a:t>
            </a:r>
            <a:r>
              <a:rPr lang="en-US" altLang="zh-CN" sz="5400" smtClean="0">
                <a:solidFill>
                  <a:srgbClr val="FFFFFF"/>
                </a:solidFill>
                <a:ea typeface="ＭＳ Ｐゴシック" pitchFamily="34" charset="-128"/>
              </a:rPr>
              <a:t/>
            </a:r>
            <a:br>
              <a:rPr lang="en-US" altLang="zh-CN" sz="5400" smtClean="0">
                <a:solidFill>
                  <a:srgbClr val="FFFFFF"/>
                </a:solidFill>
                <a:ea typeface="ＭＳ Ｐゴシック" pitchFamily="34" charset="-128"/>
              </a:rPr>
            </a:br>
            <a:r>
              <a:rPr lang="zh-CN" altLang="en-US" sz="5400" smtClean="0">
                <a:solidFill>
                  <a:srgbClr val="FFFFFF"/>
                </a:solidFill>
                <a:ea typeface="SimSun" pitchFamily="2" charset="-122"/>
              </a:rPr>
              <a:t>你的后裔和她的后裔</a:t>
            </a:r>
            <a:r>
              <a:rPr lang="en-US" altLang="zh-CN" sz="5400" smtClean="0">
                <a:solidFill>
                  <a:srgbClr val="FFFFFF"/>
                </a:solidFill>
                <a:ea typeface="ＭＳ Ｐゴシック" pitchFamily="34" charset="-128"/>
              </a:rPr>
              <a:t/>
            </a:r>
            <a:br>
              <a:rPr lang="en-US" altLang="zh-CN" sz="5400" smtClean="0">
                <a:solidFill>
                  <a:srgbClr val="FFFFFF"/>
                </a:solidFill>
                <a:ea typeface="ＭＳ Ｐゴシック" pitchFamily="34" charset="-128"/>
              </a:rPr>
            </a:br>
            <a:r>
              <a:rPr lang="zh-CN" altLang="en-US" sz="5400" smtClean="0">
                <a:solidFill>
                  <a:srgbClr val="FFFFFF"/>
                </a:solidFill>
                <a:ea typeface="SimSun" pitchFamily="2" charset="-122"/>
              </a:rPr>
              <a:t>也彼此仇恨。</a:t>
            </a:r>
            <a:r>
              <a:rPr lang="en-US" altLang="zh-CN" sz="5400" smtClean="0">
                <a:solidFill>
                  <a:srgbClr val="FFFFFF"/>
                </a:solidFill>
                <a:ea typeface="ＭＳ Ｐゴシック" pitchFamily="34" charset="-128"/>
              </a:rPr>
              <a:t/>
            </a:r>
            <a:br>
              <a:rPr lang="en-US" altLang="zh-CN" sz="5400" smtClean="0">
                <a:solidFill>
                  <a:srgbClr val="FFFFFF"/>
                </a:solidFill>
                <a:ea typeface="ＭＳ Ｐゴシック" pitchFamily="34" charset="-128"/>
              </a:rPr>
            </a:br>
            <a:r>
              <a:rPr lang="zh-CN" altLang="en-US" sz="5400" smtClean="0">
                <a:solidFill>
                  <a:srgbClr val="FFFFFF"/>
                </a:solidFill>
                <a:ea typeface="SimSun" pitchFamily="2" charset="-122"/>
              </a:rPr>
              <a:t>女人的后裔要伤你的头；</a:t>
            </a:r>
            <a:r>
              <a:rPr lang="en-US" altLang="zh-CN" sz="5400" smtClean="0">
                <a:solidFill>
                  <a:srgbClr val="FFFFFF"/>
                </a:solidFill>
                <a:ea typeface="ＭＳ Ｐゴシック" pitchFamily="34" charset="-128"/>
              </a:rPr>
              <a:t/>
            </a:r>
            <a:br>
              <a:rPr lang="en-US" altLang="zh-CN" sz="5400" smtClean="0">
                <a:solidFill>
                  <a:srgbClr val="FFFFFF"/>
                </a:solidFill>
                <a:ea typeface="ＭＳ Ｐゴシック" pitchFamily="34" charset="-128"/>
              </a:rPr>
            </a:br>
            <a:r>
              <a:rPr lang="zh-CN" altLang="en-US" sz="5400" smtClean="0">
                <a:solidFill>
                  <a:srgbClr val="FFFFFF"/>
                </a:solidFill>
                <a:ea typeface="SimSun" pitchFamily="2" charset="-122"/>
              </a:rPr>
              <a:t>你要伤他的脚跟。</a:t>
            </a:r>
            <a:endParaRPr lang="en-US" altLang="en-US" smtClean="0">
              <a:ea typeface="ＭＳ Ｐゴシック" pitchFamily="34" charset="-128"/>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3" name="Rectangle 2"/>
          <p:cNvSpPr>
            <a:spLocks noGrp="1" noChangeArrowheads="1"/>
          </p:cNvSpPr>
          <p:nvPr>
            <p:ph type="title"/>
          </p:nvPr>
        </p:nvSpPr>
        <p:spPr/>
        <p:txBody>
          <a:bodyPr/>
          <a:lstStyle/>
          <a:p>
            <a:pPr indent="0" eaLnBrk="1" hangingPunct="1"/>
            <a:r>
              <a:rPr lang="en-US" altLang="zh-CN" smtClean="0">
                <a:ea typeface="ＭＳ Ｐゴシック" pitchFamily="34" charset="-128"/>
              </a:rPr>
              <a:t>Sin-Romans 8:22 00074</a:t>
            </a:r>
          </a:p>
        </p:txBody>
      </p:sp>
      <p:sp>
        <p:nvSpPr>
          <p:cNvPr id="115714" name="Freeform 3"/>
          <p:cNvSpPr>
            <a:spLocks/>
          </p:cNvSpPr>
          <p:nvPr/>
        </p:nvSpPr>
        <p:spPr bwMode="auto">
          <a:xfrm>
            <a:off x="1924050" y="0"/>
            <a:ext cx="52959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115715" name="Right Triangle 1"/>
          <p:cNvSpPr>
            <a:spLocks noChangeArrowheads="1"/>
          </p:cNvSpPr>
          <p:nvPr/>
        </p:nvSpPr>
        <p:spPr bwMode="auto">
          <a:xfrm rot="10800000" flipH="1">
            <a:off x="1371600" y="1371600"/>
            <a:ext cx="2819400" cy="2971800"/>
          </a:xfrm>
          <a:prstGeom prst="rtTriangle">
            <a:avLst/>
          </a:prstGeom>
          <a:solidFill>
            <a:schemeClr val="bg2"/>
          </a:solidFill>
          <a:ln w="9525">
            <a:solidFill>
              <a:schemeClr val="tx1"/>
            </a:solidFill>
            <a:round/>
            <a:headEnd/>
            <a:tailEnd/>
          </a:ln>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solidFill>
                <a:srgbClr val="000000"/>
              </a:solidFill>
            </a:endParaRPr>
          </a:p>
        </p:txBody>
      </p:sp>
      <p:sp>
        <p:nvSpPr>
          <p:cNvPr id="115716" name="Right Triangle 6"/>
          <p:cNvSpPr>
            <a:spLocks noChangeArrowheads="1"/>
          </p:cNvSpPr>
          <p:nvPr/>
        </p:nvSpPr>
        <p:spPr bwMode="auto">
          <a:xfrm rot="-5400000">
            <a:off x="5029200" y="2362200"/>
            <a:ext cx="2819400" cy="2971800"/>
          </a:xfrm>
          <a:prstGeom prst="rtTriangle">
            <a:avLst/>
          </a:prstGeom>
          <a:solidFill>
            <a:schemeClr val="tx1"/>
          </a:solidFill>
          <a:ln w="9525">
            <a:solidFill>
              <a:schemeClr val="tx1"/>
            </a:solidFill>
            <a:round/>
            <a:headEnd/>
            <a:tailEnd/>
          </a:ln>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solidFill>
                <a:srgbClr val="000000"/>
              </a:solidFill>
            </a:endParaRPr>
          </a:p>
        </p:txBody>
      </p:sp>
      <p:sp>
        <p:nvSpPr>
          <p:cNvPr id="115717" name="Rectangle 2"/>
          <p:cNvSpPr>
            <a:spLocks noChangeArrowheads="1"/>
          </p:cNvSpPr>
          <p:nvPr/>
        </p:nvSpPr>
        <p:spPr bwMode="auto">
          <a:xfrm rot="742333">
            <a:off x="5889625" y="4968875"/>
            <a:ext cx="1685925" cy="1103313"/>
          </a:xfrm>
          <a:prstGeom prst="rect">
            <a:avLst/>
          </a:prstGeom>
          <a:solidFill>
            <a:srgbClr val="000000"/>
          </a:solidFill>
          <a:ln w="9525">
            <a:solidFill>
              <a:schemeClr val="tx1"/>
            </a:solidFill>
            <a:round/>
            <a:headEnd/>
            <a:tailEnd/>
          </a:ln>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solidFill>
                <a:srgbClr val="000000"/>
              </a:solidFill>
            </a:endParaRPr>
          </a:p>
        </p:txBody>
      </p:sp>
      <p:sp>
        <p:nvSpPr>
          <p:cNvPr id="115718" name="TextBox 5"/>
          <p:cNvSpPr txBox="1">
            <a:spLocks noChangeArrowheads="1"/>
          </p:cNvSpPr>
          <p:nvPr/>
        </p:nvSpPr>
        <p:spPr bwMode="auto">
          <a:xfrm>
            <a:off x="6172200" y="3240088"/>
            <a:ext cx="1905000"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2800">
                <a:solidFill>
                  <a:srgbClr val="EEEEEE"/>
                </a:solidFill>
                <a:ea typeface="华文细黑" pitchFamily="-84" charset="-122"/>
              </a:rPr>
              <a:t>劳</a:t>
            </a:r>
            <a:r>
              <a:rPr lang="zh-CN" altLang="en-US" sz="2800">
                <a:solidFill>
                  <a:srgbClr val="EEEEEE"/>
                </a:solidFill>
              </a:rPr>
              <a:t>苦，此到</a:t>
            </a:r>
            <a:r>
              <a:rPr lang="zh-CN" altLang="en-US" sz="2800">
                <a:solidFill>
                  <a:srgbClr val="EEEEEE"/>
                </a:solidFill>
                <a:ea typeface="华文细黑" pitchFamily="-84" charset="-122"/>
              </a:rPr>
              <a:t>现</a:t>
            </a:r>
            <a:r>
              <a:rPr lang="zh-CN" altLang="en-US" sz="2800">
                <a:solidFill>
                  <a:srgbClr val="EEEEEE"/>
                </a:solidFill>
              </a:rPr>
              <a:t>在。</a:t>
            </a:r>
            <a:endParaRPr lang="en-US" altLang="zh-CN" sz="2800">
              <a:solidFill>
                <a:srgbClr val="EEEEEE"/>
              </a:solidFill>
            </a:endParaRPr>
          </a:p>
          <a:p>
            <a:endParaRPr lang="en-US" altLang="en-US" sz="2800">
              <a:solidFill>
                <a:srgbClr val="EEEEEE"/>
              </a:solidFill>
            </a:endParaRPr>
          </a:p>
          <a:p>
            <a:r>
              <a:rPr lang="zh-CN" altLang="en-US" sz="2800">
                <a:solidFill>
                  <a:srgbClr val="EEEEEE"/>
                </a:solidFill>
                <a:ea typeface="华文细黑" pitchFamily="-84" charset="-122"/>
              </a:rPr>
              <a:t>罗马书</a:t>
            </a:r>
            <a:r>
              <a:rPr lang="en-US" altLang="zh-CN" sz="2800">
                <a:solidFill>
                  <a:srgbClr val="EEEEEE"/>
                </a:solidFill>
                <a:ea typeface="华文细黑" pitchFamily="-84" charset="-122"/>
              </a:rPr>
              <a:t/>
            </a:r>
            <a:br>
              <a:rPr lang="en-US" altLang="zh-CN" sz="2800">
                <a:solidFill>
                  <a:srgbClr val="EEEEEE"/>
                </a:solidFill>
                <a:ea typeface="华文细黑" pitchFamily="-84" charset="-122"/>
              </a:rPr>
            </a:br>
            <a:r>
              <a:rPr lang="en-US" altLang="zh-CN" sz="2800">
                <a:solidFill>
                  <a:srgbClr val="EEEEEE"/>
                </a:solidFill>
              </a:rPr>
              <a:t>8</a:t>
            </a:r>
            <a:r>
              <a:rPr lang="zh-CN" altLang="en-US" sz="2800">
                <a:solidFill>
                  <a:srgbClr val="EEEEEE"/>
                </a:solidFill>
              </a:rPr>
              <a:t>：</a:t>
            </a:r>
            <a:r>
              <a:rPr lang="en-US" altLang="zh-CN" sz="2800">
                <a:solidFill>
                  <a:srgbClr val="EEEEEE"/>
                </a:solidFill>
              </a:rPr>
              <a:t>39</a:t>
            </a:r>
            <a:endParaRPr lang="en-US" altLang="en-US" sz="2800">
              <a:solidFill>
                <a:srgbClr val="EEEEEE"/>
              </a:solidFill>
            </a:endParaRPr>
          </a:p>
        </p:txBody>
      </p:sp>
      <p:sp>
        <p:nvSpPr>
          <p:cNvPr id="115719" name="TextBox 3"/>
          <p:cNvSpPr txBox="1">
            <a:spLocks noChangeArrowheads="1"/>
          </p:cNvSpPr>
          <p:nvPr/>
        </p:nvSpPr>
        <p:spPr bwMode="auto">
          <a:xfrm>
            <a:off x="1371600" y="1371600"/>
            <a:ext cx="20574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2800">
                <a:solidFill>
                  <a:srgbClr val="EEEEEE"/>
                </a:solidFill>
              </a:rPr>
              <a:t>我</a:t>
            </a:r>
            <a:r>
              <a:rPr lang="zh-CN" altLang="en-US" sz="2800">
                <a:solidFill>
                  <a:srgbClr val="EEEEEE"/>
                </a:solidFill>
                <a:ea typeface="华文细黑" pitchFamily="-84" charset="-122"/>
              </a:rPr>
              <a:t>们</a:t>
            </a:r>
            <a:r>
              <a:rPr lang="zh-CN" altLang="en-US" sz="2800">
                <a:solidFill>
                  <a:srgbClr val="EEEEEE"/>
                </a:solidFill>
              </a:rPr>
              <a:t>知道一切受造之物一同</a:t>
            </a:r>
            <a:r>
              <a:rPr lang="zh-CN" altLang="en-US" sz="2800">
                <a:solidFill>
                  <a:srgbClr val="EEEEEE"/>
                </a:solidFill>
                <a:ea typeface="华文细黑" pitchFamily="-84" charset="-122"/>
              </a:rPr>
              <a:t>叹</a:t>
            </a:r>
            <a:r>
              <a:rPr lang="zh-CN" altLang="en-US" sz="2800">
                <a:solidFill>
                  <a:srgbClr val="EEEEEE"/>
                </a:solidFill>
              </a:rPr>
              <a:t>息，</a:t>
            </a:r>
            <a:endParaRPr lang="en-US" altLang="en-US" sz="2800">
              <a:solidFill>
                <a:srgbClr val="EEEEEE"/>
              </a:solidFill>
            </a:endParaRPr>
          </a:p>
        </p:txBody>
      </p: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Rectangle 2"/>
          <p:cNvSpPr>
            <a:spLocks noGrp="1" noChangeArrowheads="1"/>
          </p:cNvSpPr>
          <p:nvPr>
            <p:ph type="title"/>
          </p:nvPr>
        </p:nvSpPr>
        <p:spPr/>
        <p:txBody>
          <a:bodyPr/>
          <a:lstStyle/>
          <a:p>
            <a:pPr indent="0" eaLnBrk="1" hangingPunct="1"/>
            <a:r>
              <a:rPr lang="en-US" altLang="zh-CN" smtClean="0">
                <a:ea typeface="ＭＳ Ｐゴシック" pitchFamily="34" charset="-128"/>
              </a:rPr>
              <a:t>Reinterpretations 00363</a:t>
            </a:r>
          </a:p>
        </p:txBody>
      </p:sp>
      <p:pic>
        <p:nvPicPr>
          <p:cNvPr id="11776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17763" name="Text Box 4"/>
          <p:cNvSpPr txBox="1">
            <a:spLocks noChangeArrowheads="1"/>
          </p:cNvSpPr>
          <p:nvPr/>
        </p:nvSpPr>
        <p:spPr bwMode="auto">
          <a:xfrm>
            <a:off x="1060450" y="117475"/>
            <a:ext cx="6483350" cy="823913"/>
          </a:xfrm>
          <a:prstGeom prst="rect">
            <a:avLst/>
          </a:prstGeom>
          <a:solidFill>
            <a:srgbClr val="BF0029"/>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b="1">
                <a:solidFill>
                  <a:srgbClr val="FFFF00"/>
                </a:solidFill>
                <a:ea typeface="SimSun" pitchFamily="2" charset="-122"/>
              </a:rPr>
              <a:t>新定论</a:t>
            </a:r>
            <a:endParaRPr lang="en-US" altLang="zh-CN" sz="2400" b="1">
              <a:ea typeface="SimSun" pitchFamily="2" charset="-122"/>
            </a:endParaRPr>
          </a:p>
        </p:txBody>
      </p:sp>
      <p:sp>
        <p:nvSpPr>
          <p:cNvPr id="117764" name="Text Box 5"/>
          <p:cNvSpPr txBox="1">
            <a:spLocks noChangeArrowheads="1"/>
          </p:cNvSpPr>
          <p:nvPr/>
        </p:nvSpPr>
        <p:spPr bwMode="auto">
          <a:xfrm>
            <a:off x="762000" y="1676400"/>
            <a:ext cx="2209800" cy="641350"/>
          </a:xfrm>
          <a:prstGeom prst="rect">
            <a:avLst/>
          </a:prstGeom>
          <a:solidFill>
            <a:srgbClr val="1E1E1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3600" b="1">
                <a:solidFill>
                  <a:srgbClr val="FFFFFF"/>
                </a:solidFill>
                <a:ea typeface="SimSun" pitchFamily="2" charset="-122"/>
              </a:rPr>
              <a:t>巨普淹水</a:t>
            </a:r>
            <a:endParaRPr lang="en-US" altLang="zh-CN" sz="3600" b="1">
              <a:solidFill>
                <a:srgbClr val="FFFFFF"/>
              </a:solidFill>
              <a:ea typeface="SimSun" pitchFamily="2" charset="-122"/>
            </a:endParaRPr>
          </a:p>
        </p:txBody>
      </p:sp>
      <p:sp>
        <p:nvSpPr>
          <p:cNvPr id="117765" name="Text Box 6"/>
          <p:cNvSpPr txBox="1">
            <a:spLocks noChangeArrowheads="1"/>
          </p:cNvSpPr>
          <p:nvPr/>
        </p:nvSpPr>
        <p:spPr bwMode="auto">
          <a:xfrm>
            <a:off x="3505200" y="1447800"/>
            <a:ext cx="2286000" cy="701675"/>
          </a:xfrm>
          <a:prstGeom prst="rect">
            <a:avLst/>
          </a:prstGeom>
          <a:solidFill>
            <a:srgbClr val="1E1E1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4000" b="1">
                <a:solidFill>
                  <a:srgbClr val="FFFFFF"/>
                </a:solidFill>
                <a:ea typeface="SimSun" pitchFamily="2" charset="-122"/>
              </a:rPr>
              <a:t>神的进化</a:t>
            </a:r>
            <a:endParaRPr lang="en-US" altLang="zh-CN" sz="4000" b="1">
              <a:solidFill>
                <a:srgbClr val="FFFFFF"/>
              </a:solidFill>
              <a:ea typeface="SimSun" pitchFamily="2" charset="-122"/>
            </a:endParaRPr>
          </a:p>
        </p:txBody>
      </p:sp>
      <p:sp>
        <p:nvSpPr>
          <p:cNvPr id="117766" name="Text Box 7"/>
          <p:cNvSpPr txBox="1">
            <a:spLocks noChangeArrowheads="1"/>
          </p:cNvSpPr>
          <p:nvPr/>
        </p:nvSpPr>
        <p:spPr bwMode="auto">
          <a:xfrm>
            <a:off x="661988" y="5302250"/>
            <a:ext cx="2157412" cy="1311275"/>
          </a:xfrm>
          <a:prstGeom prst="rect">
            <a:avLst/>
          </a:prstGeom>
          <a:solidFill>
            <a:srgbClr val="1E1E1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4000" b="1">
                <a:solidFill>
                  <a:srgbClr val="FFFFFF"/>
                </a:solidFill>
                <a:ea typeface="华文细黑" pitchFamily="-84" charset="-122"/>
              </a:rPr>
              <a:t>进</a:t>
            </a:r>
            <a:r>
              <a:rPr lang="zh-CN" altLang="en-US" sz="4000" b="1">
                <a:solidFill>
                  <a:srgbClr val="FFFFFF"/>
                </a:solidFill>
              </a:rPr>
              <a:t>展式</a:t>
            </a:r>
            <a:r>
              <a:rPr lang="zh-CN" altLang="en-US" sz="4000" b="1">
                <a:solidFill>
                  <a:srgbClr val="FFFFFF"/>
                </a:solidFill>
                <a:ea typeface="华文细黑" pitchFamily="-84" charset="-122"/>
              </a:rPr>
              <a:t>创</a:t>
            </a:r>
            <a:r>
              <a:rPr lang="zh-CN" altLang="en-US" sz="4000" b="1">
                <a:solidFill>
                  <a:srgbClr val="FFFFFF"/>
                </a:solidFill>
              </a:rPr>
              <a:t>造</a:t>
            </a:r>
            <a:endParaRPr lang="en-US" altLang="zh-CN" sz="4000" b="1">
              <a:solidFill>
                <a:srgbClr val="FFFFFF"/>
              </a:solidFill>
            </a:endParaRPr>
          </a:p>
        </p:txBody>
      </p:sp>
      <p:sp>
        <p:nvSpPr>
          <p:cNvPr id="117767" name="Text Box 8"/>
          <p:cNvSpPr txBox="1">
            <a:spLocks noChangeArrowheads="1"/>
          </p:cNvSpPr>
          <p:nvPr/>
        </p:nvSpPr>
        <p:spPr bwMode="auto">
          <a:xfrm>
            <a:off x="3505200" y="5867400"/>
            <a:ext cx="2038350" cy="641350"/>
          </a:xfrm>
          <a:prstGeom prst="rect">
            <a:avLst/>
          </a:prstGeom>
          <a:solidFill>
            <a:srgbClr val="1E1E1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3600" b="1">
                <a:solidFill>
                  <a:srgbClr val="FFFFFF"/>
                </a:solidFill>
                <a:ea typeface="华文细黑" pitchFamily="-84" charset="-122"/>
              </a:rPr>
              <a:t>间</a:t>
            </a:r>
            <a:r>
              <a:rPr lang="zh-CN" altLang="en-US" sz="3600" b="1">
                <a:solidFill>
                  <a:srgbClr val="FFFFFF"/>
                </a:solidFill>
              </a:rPr>
              <a:t>隔理</a:t>
            </a:r>
            <a:r>
              <a:rPr lang="zh-CN" altLang="en-US" sz="3600" b="1">
                <a:solidFill>
                  <a:srgbClr val="FFFFFF"/>
                </a:solidFill>
                <a:ea typeface="华文细黑" pitchFamily="-84" charset="-122"/>
              </a:rPr>
              <a:t>论</a:t>
            </a:r>
            <a:endParaRPr lang="en-US" altLang="zh-CN" sz="3600" b="1">
              <a:solidFill>
                <a:srgbClr val="FFFFFF"/>
              </a:solidFill>
            </a:endParaRPr>
          </a:p>
        </p:txBody>
      </p:sp>
      <p:sp>
        <p:nvSpPr>
          <p:cNvPr id="117768" name="Text Box 9"/>
          <p:cNvSpPr txBox="1">
            <a:spLocks noChangeArrowheads="1"/>
          </p:cNvSpPr>
          <p:nvPr/>
        </p:nvSpPr>
        <p:spPr bwMode="auto">
          <a:xfrm>
            <a:off x="5802313" y="5530850"/>
            <a:ext cx="2419350" cy="762000"/>
          </a:xfrm>
          <a:prstGeom prst="rect">
            <a:avLst/>
          </a:prstGeom>
          <a:solidFill>
            <a:srgbClr val="1E1E1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4400" b="1">
                <a:solidFill>
                  <a:srgbClr val="FFFFFF"/>
                </a:solidFill>
                <a:ea typeface="华文细黑" pitchFamily="-84" charset="-122"/>
              </a:rPr>
              <a:t>结</a:t>
            </a:r>
            <a:r>
              <a:rPr lang="zh-CN" altLang="en-US" sz="4400" b="1">
                <a:solidFill>
                  <a:srgbClr val="FFFFFF"/>
                </a:solidFill>
              </a:rPr>
              <a:t>构假</a:t>
            </a:r>
            <a:r>
              <a:rPr lang="zh-CN" altLang="en-US" sz="4400" b="1">
                <a:solidFill>
                  <a:srgbClr val="FFFFFF"/>
                </a:solidFill>
                <a:ea typeface="华文细黑" pitchFamily="-84" charset="-122"/>
              </a:rPr>
              <a:t>设</a:t>
            </a:r>
            <a:endParaRPr lang="en-US" altLang="zh-CN" sz="4400" b="1">
              <a:solidFill>
                <a:srgbClr val="FFFFFF"/>
              </a:solidFill>
            </a:endParaRPr>
          </a:p>
        </p:txBody>
      </p:sp>
      <p:sp>
        <p:nvSpPr>
          <p:cNvPr id="117769" name="Text Box 10"/>
          <p:cNvSpPr txBox="1">
            <a:spLocks noChangeArrowheads="1"/>
          </p:cNvSpPr>
          <p:nvPr/>
        </p:nvSpPr>
        <p:spPr bwMode="auto">
          <a:xfrm>
            <a:off x="6259513" y="1752600"/>
            <a:ext cx="1708150" cy="641350"/>
          </a:xfrm>
          <a:prstGeom prst="rect">
            <a:avLst/>
          </a:prstGeom>
          <a:solidFill>
            <a:srgbClr val="1E1E1E"/>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3600" b="1">
                <a:solidFill>
                  <a:srgbClr val="FFFFFF"/>
                </a:solidFill>
              </a:rPr>
              <a:t>日</a:t>
            </a:r>
            <a:r>
              <a:rPr lang="en-US" altLang="zh-CN" sz="3600" b="1">
                <a:solidFill>
                  <a:srgbClr val="FFFFFF"/>
                </a:solidFill>
              </a:rPr>
              <a:t>-</a:t>
            </a:r>
            <a:r>
              <a:rPr lang="zh-CN" altLang="en-US" sz="3600" b="1">
                <a:solidFill>
                  <a:srgbClr val="FFFFFF"/>
                </a:solidFill>
              </a:rPr>
              <a:t>年度</a:t>
            </a:r>
            <a:endParaRPr lang="en-US" altLang="zh-CN" sz="3600" b="1">
              <a:solidFill>
                <a:srgbClr val="FFFFFF"/>
              </a:solidFill>
            </a:endParaRPr>
          </a:p>
        </p:txBody>
      </p:sp>
      <p:sp>
        <p:nvSpPr>
          <p:cNvPr id="117770" name="Text Box 5"/>
          <p:cNvSpPr txBox="1">
            <a:spLocks noChangeArrowheads="1"/>
          </p:cNvSpPr>
          <p:nvPr/>
        </p:nvSpPr>
        <p:spPr bwMode="auto">
          <a:xfrm>
            <a:off x="2971800" y="3505200"/>
            <a:ext cx="2819400" cy="1006475"/>
          </a:xfrm>
          <a:prstGeom prst="rect">
            <a:avLst/>
          </a:prstGeom>
          <a:solidFill>
            <a:srgbClr val="1E1E1E"/>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6000">
                <a:solidFill>
                  <a:srgbClr val="FFFFFF"/>
                </a:solidFill>
                <a:ea typeface="SimSun" pitchFamily="2" charset="-122"/>
              </a:rPr>
              <a:t>创世纪</a:t>
            </a:r>
            <a:endParaRPr lang="en-US" altLang="zh-CN" sz="6000">
              <a:solidFill>
                <a:srgbClr val="FFFFFF"/>
              </a:solidFill>
              <a:ea typeface="SimSun" pitchFamily="2" charset="-122"/>
            </a:endParaRPr>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09" name="Picture 2" descr="EARTH"/>
          <p:cNvPicPr>
            <a:picLocks noChangeAspect="1" noChangeArrowheads="1"/>
          </p:cNvPicPr>
          <p:nvPr/>
        </p:nvPicPr>
        <p:blipFill>
          <a:blip r:embed="rId3">
            <a:lum bright="-42000"/>
            <a:extLst>
              <a:ext uri="{28A0092B-C50C-407E-A947-70E740481C1C}">
                <a14:useLocalDpi xmlns:a14="http://schemas.microsoft.com/office/drawing/2010/main" val="0"/>
              </a:ext>
            </a:extLst>
          </a:blip>
          <a:srcRect/>
          <a:stretch>
            <a:fillRect/>
          </a:stretch>
        </p:blipFill>
        <p:spPr bwMode="auto">
          <a:xfrm>
            <a:off x="2019300" y="1614488"/>
            <a:ext cx="4914900"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Text Box 3"/>
          <p:cNvSpPr txBox="1">
            <a:spLocks noChangeArrowheads="1"/>
          </p:cNvSpPr>
          <p:nvPr/>
        </p:nvSpPr>
        <p:spPr bwMode="auto">
          <a:xfrm>
            <a:off x="304800" y="3990975"/>
            <a:ext cx="32766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zh-CN" altLang="en-US" sz="3600" b="1" dirty="0">
                <a:solidFill>
                  <a:schemeClr val="bg1"/>
                </a:solidFill>
                <a:latin typeface="Times New Roman" pitchFamily="18" charset="0"/>
                <a:ea typeface="SimSun" pitchFamily="2" charset="-122"/>
              </a:rPr>
              <a:t>创造前论</a:t>
            </a:r>
            <a:endParaRPr lang="en-US" altLang="zh-CN" sz="3600" b="1" dirty="0">
              <a:solidFill>
                <a:schemeClr val="bg1"/>
              </a:solidFill>
              <a:latin typeface="Times New Roman" pitchFamily="18" charset="0"/>
              <a:ea typeface="SimSun" pitchFamily="2" charset="-122"/>
            </a:endParaRPr>
          </a:p>
        </p:txBody>
      </p:sp>
      <p:sp>
        <p:nvSpPr>
          <p:cNvPr id="7172" name="Text Box 4"/>
          <p:cNvSpPr txBox="1">
            <a:spLocks noChangeArrowheads="1"/>
          </p:cNvSpPr>
          <p:nvPr/>
        </p:nvSpPr>
        <p:spPr bwMode="auto">
          <a:xfrm>
            <a:off x="304800" y="5257800"/>
            <a:ext cx="29718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zh-CN" altLang="en-US" sz="3600" b="1" dirty="0">
                <a:solidFill>
                  <a:schemeClr val="bg1"/>
                </a:solidFill>
                <a:latin typeface="Times New Roman" pitchFamily="18" charset="0"/>
                <a:ea typeface="SimSun" pitchFamily="2" charset="-122"/>
              </a:rPr>
              <a:t>双阶段创论</a:t>
            </a:r>
            <a:endParaRPr lang="en-US" altLang="zh-CN" sz="3600" b="1" dirty="0">
              <a:solidFill>
                <a:schemeClr val="bg1"/>
              </a:solidFill>
              <a:latin typeface="Times New Roman" pitchFamily="18" charset="0"/>
              <a:ea typeface="SimSun" pitchFamily="2" charset="-122"/>
            </a:endParaRPr>
          </a:p>
        </p:txBody>
      </p:sp>
      <p:sp>
        <p:nvSpPr>
          <p:cNvPr id="7173" name="Text Box 5"/>
          <p:cNvSpPr txBox="1">
            <a:spLocks noChangeArrowheads="1"/>
          </p:cNvSpPr>
          <p:nvPr/>
        </p:nvSpPr>
        <p:spPr bwMode="auto">
          <a:xfrm>
            <a:off x="304800" y="2111375"/>
            <a:ext cx="28956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zh-CN" altLang="en-US" sz="4000" b="1" dirty="0">
                <a:solidFill>
                  <a:schemeClr val="bg1"/>
                </a:solidFill>
                <a:latin typeface="Times New Roman" pitchFamily="18" charset="0"/>
                <a:ea typeface="SimSun" pitchFamily="2" charset="-122"/>
              </a:rPr>
              <a:t>日</a:t>
            </a:r>
            <a:r>
              <a:rPr lang="en-US" altLang="zh-CN" sz="4000" b="1" dirty="0">
                <a:solidFill>
                  <a:schemeClr val="bg1"/>
                </a:solidFill>
                <a:latin typeface="Times New Roman" pitchFamily="18" charset="0"/>
                <a:ea typeface="SimSun" pitchFamily="2" charset="-122"/>
              </a:rPr>
              <a:t>-</a:t>
            </a:r>
            <a:r>
              <a:rPr lang="zh-CN" altLang="en-US" sz="4000" b="1" dirty="0">
                <a:solidFill>
                  <a:schemeClr val="bg1"/>
                </a:solidFill>
                <a:latin typeface="Times New Roman" pitchFamily="18" charset="0"/>
                <a:ea typeface="SimSun" pitchFamily="2" charset="-122"/>
              </a:rPr>
              <a:t>年度</a:t>
            </a:r>
            <a:endParaRPr lang="en-US" altLang="zh-CN" sz="4000" b="1" dirty="0">
              <a:solidFill>
                <a:schemeClr val="bg1"/>
              </a:solidFill>
              <a:latin typeface="Times New Roman" pitchFamily="18" charset="0"/>
              <a:ea typeface="SimSun" pitchFamily="2" charset="-122"/>
            </a:endParaRPr>
          </a:p>
        </p:txBody>
      </p:sp>
      <p:sp>
        <p:nvSpPr>
          <p:cNvPr id="7174" name="Text Box 6"/>
          <p:cNvSpPr txBox="1">
            <a:spLocks noChangeArrowheads="1"/>
          </p:cNvSpPr>
          <p:nvPr/>
        </p:nvSpPr>
        <p:spPr bwMode="auto">
          <a:xfrm>
            <a:off x="304800" y="3116263"/>
            <a:ext cx="35814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zh-CN" altLang="en-US" sz="3600" b="1" dirty="0">
                <a:solidFill>
                  <a:schemeClr val="bg1"/>
                </a:solidFill>
                <a:latin typeface="Times New Roman" pitchFamily="18" charset="0"/>
                <a:ea typeface="SimSun" pitchFamily="2" charset="-122"/>
              </a:rPr>
              <a:t>文学角度</a:t>
            </a:r>
            <a:endParaRPr lang="en-US" altLang="zh-CN" sz="3600" b="1" dirty="0">
              <a:solidFill>
                <a:schemeClr val="bg1"/>
              </a:solidFill>
              <a:latin typeface="Times New Roman" pitchFamily="18" charset="0"/>
              <a:ea typeface="SimSun" pitchFamily="2" charset="-122"/>
            </a:endParaRPr>
          </a:p>
        </p:txBody>
      </p:sp>
      <p:sp>
        <p:nvSpPr>
          <p:cNvPr id="7175" name="Text Box 7"/>
          <p:cNvSpPr txBox="1">
            <a:spLocks noChangeArrowheads="1"/>
          </p:cNvSpPr>
          <p:nvPr/>
        </p:nvSpPr>
        <p:spPr bwMode="auto">
          <a:xfrm>
            <a:off x="304800" y="1241425"/>
            <a:ext cx="35814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altLang="zh-CN" sz="3600" b="1" dirty="0">
                <a:solidFill>
                  <a:schemeClr val="bg1"/>
                </a:solidFill>
                <a:latin typeface="Times New Roman" pitchFamily="18" charset="0"/>
                <a:ea typeface="SimSun" pitchFamily="2" charset="-122"/>
              </a:rPr>
              <a:t>24-</a:t>
            </a:r>
            <a:r>
              <a:rPr lang="zh-CN" altLang="en-US" sz="3600" b="1" dirty="0">
                <a:solidFill>
                  <a:schemeClr val="bg1"/>
                </a:solidFill>
                <a:latin typeface="Times New Roman" pitchFamily="18" charset="0"/>
                <a:ea typeface="SimSun" pitchFamily="2" charset="-122"/>
              </a:rPr>
              <a:t>小时</a:t>
            </a:r>
            <a:r>
              <a:rPr lang="en-US" altLang="zh-CN" sz="3600" b="1" dirty="0">
                <a:solidFill>
                  <a:schemeClr val="bg1"/>
                </a:solidFill>
                <a:latin typeface="Times New Roman" pitchFamily="18" charset="0"/>
                <a:ea typeface="SimSun" pitchFamily="2" charset="-122"/>
              </a:rPr>
              <a:t> </a:t>
            </a:r>
            <a:r>
              <a:rPr lang="zh-CN" altLang="en-US" sz="3600" b="1" dirty="0">
                <a:solidFill>
                  <a:schemeClr val="bg1"/>
                </a:solidFill>
                <a:latin typeface="Times New Roman" pitchFamily="18" charset="0"/>
                <a:ea typeface="SimSun" pitchFamily="2" charset="-122"/>
              </a:rPr>
              <a:t>日</a:t>
            </a:r>
            <a:endParaRPr lang="en-US" altLang="zh-CN" sz="3600" b="1" dirty="0">
              <a:solidFill>
                <a:schemeClr val="bg1"/>
              </a:solidFill>
              <a:latin typeface="Times New Roman" pitchFamily="18" charset="0"/>
              <a:ea typeface="SimSun" pitchFamily="2" charset="-122"/>
            </a:endParaRPr>
          </a:p>
        </p:txBody>
      </p:sp>
      <p:sp>
        <p:nvSpPr>
          <p:cNvPr id="7176" name="Text Box 8"/>
          <p:cNvSpPr txBox="1">
            <a:spLocks noChangeArrowheads="1"/>
          </p:cNvSpPr>
          <p:nvPr/>
        </p:nvSpPr>
        <p:spPr bwMode="auto">
          <a:xfrm>
            <a:off x="3352800" y="3946525"/>
            <a:ext cx="5029200" cy="119062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90513" indent="-290513">
              <a:tabLst>
                <a:tab pos="3092450" algn="l"/>
              </a:tabLst>
              <a:defRPr sz="4800">
                <a:solidFill>
                  <a:schemeClr val="tx1"/>
                </a:solidFill>
                <a:latin typeface="Arial" pitchFamily="34" charset="0"/>
                <a:ea typeface="ＭＳ Ｐゴシック" pitchFamily="34" charset="-128"/>
              </a:defRPr>
            </a:lvl1pPr>
            <a:lvl2pPr marL="742950" indent="-285750">
              <a:tabLst>
                <a:tab pos="3092450" algn="l"/>
              </a:tabLst>
              <a:defRPr sz="4800">
                <a:solidFill>
                  <a:schemeClr val="tx1"/>
                </a:solidFill>
                <a:latin typeface="Arial" pitchFamily="34" charset="0"/>
                <a:ea typeface="ＭＳ Ｐゴシック" pitchFamily="34" charset="-128"/>
              </a:defRPr>
            </a:lvl2pPr>
            <a:lvl3pPr marL="1143000" indent="-228600">
              <a:tabLst>
                <a:tab pos="3092450" algn="l"/>
              </a:tabLst>
              <a:defRPr sz="4800">
                <a:solidFill>
                  <a:schemeClr val="tx1"/>
                </a:solidFill>
                <a:latin typeface="Arial" pitchFamily="34" charset="0"/>
                <a:ea typeface="ＭＳ Ｐゴシック" pitchFamily="34" charset="-128"/>
              </a:defRPr>
            </a:lvl3pPr>
            <a:lvl4pPr marL="1600200" indent="-228600">
              <a:tabLst>
                <a:tab pos="3092450" algn="l"/>
              </a:tabLst>
              <a:defRPr sz="4800">
                <a:solidFill>
                  <a:schemeClr val="tx1"/>
                </a:solidFill>
                <a:latin typeface="Arial" pitchFamily="34" charset="0"/>
                <a:ea typeface="ＭＳ Ｐゴシック" pitchFamily="34" charset="-128"/>
              </a:defRPr>
            </a:lvl4pPr>
            <a:lvl5pPr marL="2057400" indent="-228600">
              <a:tabLst>
                <a:tab pos="3092450" algn="l"/>
              </a:tabLst>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tabLst>
                <a:tab pos="3092450" algn="l"/>
              </a:tabLs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tabLst>
                <a:tab pos="3092450" algn="l"/>
              </a:tabLs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tabLst>
                <a:tab pos="3092450" algn="l"/>
              </a:tabLs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tabLst>
                <a:tab pos="3092450" algn="l"/>
              </a:tabLst>
              <a:defRPr sz="4800">
                <a:solidFill>
                  <a:schemeClr val="tx1"/>
                </a:solidFill>
                <a:latin typeface="Arial" pitchFamily="34" charset="0"/>
                <a:ea typeface="ＭＳ Ｐゴシック" pitchFamily="34" charset="-128"/>
              </a:defRPr>
            </a:lvl9pPr>
          </a:lstStyle>
          <a:p>
            <a:pPr eaLnBrk="1" hangingPunct="1">
              <a:spcBef>
                <a:spcPct val="50000"/>
              </a:spcBef>
            </a:pPr>
            <a:r>
              <a:rPr lang="zh-CN" altLang="en-US" sz="3600" b="1" u="sng">
                <a:solidFill>
                  <a:srgbClr val="00FFFF"/>
                </a:solidFill>
                <a:latin typeface="Times New Roman" pitchFamily="18" charset="0"/>
                <a:ea typeface="SimSun" pitchFamily="2" charset="-122"/>
              </a:rPr>
              <a:t>创造</a:t>
            </a:r>
            <a:r>
              <a:rPr lang="en-US" altLang="zh-CN" sz="3600" b="1" u="sng">
                <a:solidFill>
                  <a:srgbClr val="00FFFF"/>
                </a:solidFill>
                <a:latin typeface="Times New Roman" pitchFamily="18" charset="0"/>
                <a:ea typeface="SimSun" pitchFamily="2" charset="-122"/>
              </a:rPr>
              <a:t>|</a:t>
            </a:r>
            <a:r>
              <a:rPr lang="en-US" altLang="zh-CN" sz="3600" b="1">
                <a:solidFill>
                  <a:srgbClr val="00FFFF"/>
                </a:solidFill>
                <a:latin typeface="Times New Roman" pitchFamily="18" charset="0"/>
                <a:ea typeface="SimSun" pitchFamily="2" charset="-122"/>
              </a:rPr>
              <a:t>   </a:t>
            </a:r>
            <a:r>
              <a:rPr lang="zh-CN" altLang="en-US" sz="2800" b="1">
                <a:solidFill>
                  <a:srgbClr val="00FFFF"/>
                </a:solidFill>
                <a:latin typeface="Times New Roman" pitchFamily="18" charset="0"/>
                <a:ea typeface="SimSun" pitchFamily="2" charset="-122"/>
              </a:rPr>
              <a:t>间隔</a:t>
            </a:r>
            <a:r>
              <a:rPr lang="en-US" altLang="zh-CN" sz="3600" b="1">
                <a:solidFill>
                  <a:srgbClr val="00FFFF"/>
                </a:solidFill>
                <a:latin typeface="Times New Roman" pitchFamily="18" charset="0"/>
                <a:ea typeface="SimSun" pitchFamily="2" charset="-122"/>
              </a:rPr>
              <a:t>   </a:t>
            </a:r>
            <a:r>
              <a:rPr lang="en-US" altLang="zh-CN" sz="3600" b="1" u="sng">
                <a:solidFill>
                  <a:srgbClr val="00FFFF"/>
                </a:solidFill>
                <a:latin typeface="Times New Roman" pitchFamily="18" charset="0"/>
                <a:ea typeface="SimSun" pitchFamily="2" charset="-122"/>
              </a:rPr>
              <a:t>| </a:t>
            </a:r>
            <a:r>
              <a:rPr lang="zh-CN" altLang="en-US" sz="3600" b="1" u="sng">
                <a:solidFill>
                  <a:srgbClr val="00FFFF"/>
                </a:solidFill>
                <a:latin typeface="Times New Roman" pitchFamily="18" charset="0"/>
                <a:ea typeface="SimSun" pitchFamily="2" charset="-122"/>
              </a:rPr>
              <a:t>再创造</a:t>
            </a:r>
            <a:r>
              <a:rPr lang="en-US" altLang="zh-CN" sz="3600" b="1" u="sng">
                <a:solidFill>
                  <a:srgbClr val="00FFFF"/>
                </a:solidFill>
                <a:latin typeface="Times New Roman" pitchFamily="18" charset="0"/>
                <a:ea typeface="SimSun" pitchFamily="2" charset="-122"/>
              </a:rPr>
              <a:t>       </a:t>
            </a:r>
            <a:r>
              <a:rPr lang="en-US" altLang="zh-CN" sz="3600" b="1">
                <a:solidFill>
                  <a:srgbClr val="00FFFF"/>
                </a:solidFill>
                <a:latin typeface="Times New Roman" pitchFamily="18" charset="0"/>
                <a:ea typeface="SimSun" pitchFamily="2" charset="-122"/>
              </a:rPr>
              <a:t>1:1            1:2-2:3</a:t>
            </a:r>
          </a:p>
        </p:txBody>
      </p:sp>
      <p:sp>
        <p:nvSpPr>
          <p:cNvPr id="7177" name="Text Box 9"/>
          <p:cNvSpPr txBox="1">
            <a:spLocks noChangeArrowheads="1"/>
          </p:cNvSpPr>
          <p:nvPr/>
        </p:nvSpPr>
        <p:spPr bwMode="auto">
          <a:xfrm>
            <a:off x="3289300" y="5257800"/>
            <a:ext cx="585470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eaLnBrk="1" hangingPunct="1">
              <a:spcBef>
                <a:spcPct val="50000"/>
              </a:spcBef>
            </a:pPr>
            <a:r>
              <a:rPr lang="zh-CN" altLang="en-US" sz="3600" b="1" u="sng">
                <a:solidFill>
                  <a:srgbClr val="00FFFF"/>
                </a:solidFill>
                <a:latin typeface="Times New Roman" pitchFamily="18" charset="0"/>
                <a:ea typeface="SimSun" pitchFamily="2" charset="-122"/>
              </a:rPr>
              <a:t>创造</a:t>
            </a:r>
            <a:r>
              <a:rPr lang="en-US" altLang="zh-CN" sz="3600" b="1" u="sng">
                <a:solidFill>
                  <a:srgbClr val="00FFFF"/>
                </a:solidFill>
                <a:latin typeface="Times New Roman" pitchFamily="18" charset="0"/>
                <a:ea typeface="SimSun" pitchFamily="2" charset="-122"/>
              </a:rPr>
              <a:t> |</a:t>
            </a:r>
            <a:r>
              <a:rPr lang="en-US" altLang="zh-CN" sz="3600" b="1">
                <a:solidFill>
                  <a:srgbClr val="00FFFF"/>
                </a:solidFill>
                <a:latin typeface="Times New Roman" pitchFamily="18" charset="0"/>
                <a:ea typeface="SimSun" pitchFamily="2" charset="-122"/>
              </a:rPr>
              <a:t>   </a:t>
            </a:r>
            <a:r>
              <a:rPr lang="zh-CN" altLang="en-US" sz="2400" b="1">
                <a:solidFill>
                  <a:srgbClr val="00FFFF"/>
                </a:solidFill>
                <a:latin typeface="Times New Roman" pitchFamily="18" charset="0"/>
                <a:ea typeface="SimSun" pitchFamily="2" charset="-122"/>
              </a:rPr>
              <a:t>间隔</a:t>
            </a:r>
            <a:r>
              <a:rPr lang="zh-CN" altLang="en-US" sz="1600" b="1">
                <a:solidFill>
                  <a:srgbClr val="00FFFF"/>
                </a:solidFill>
                <a:latin typeface="Times New Roman" pitchFamily="18" charset="0"/>
                <a:ea typeface="SimSun" pitchFamily="2" charset="-122"/>
              </a:rPr>
              <a:t>       </a:t>
            </a:r>
            <a:r>
              <a:rPr lang="en-US" altLang="zh-CN" sz="3600" b="1" u="sng">
                <a:solidFill>
                  <a:srgbClr val="00FFFF"/>
                </a:solidFill>
                <a:latin typeface="Times New Roman" pitchFamily="18" charset="0"/>
                <a:ea typeface="SimSun" pitchFamily="2" charset="-122"/>
              </a:rPr>
              <a:t>|</a:t>
            </a:r>
            <a:r>
              <a:rPr lang="zh-CN" altLang="en-US" sz="3600" b="1" u="sng">
                <a:solidFill>
                  <a:srgbClr val="00FFFF"/>
                </a:solidFill>
                <a:latin typeface="Times New Roman" pitchFamily="18" charset="0"/>
                <a:ea typeface="SimSun" pitchFamily="2" charset="-122"/>
              </a:rPr>
              <a:t>创造</a:t>
            </a:r>
            <a:r>
              <a:rPr lang="en-US" altLang="zh-CN" sz="3600" b="1" u="sng">
                <a:solidFill>
                  <a:srgbClr val="00FFFF"/>
                </a:solidFill>
                <a:latin typeface="Times New Roman" pitchFamily="18" charset="0"/>
                <a:ea typeface="SimSun" pitchFamily="2" charset="-122"/>
              </a:rPr>
              <a:t>  </a:t>
            </a:r>
            <a:r>
              <a:rPr lang="en-US" altLang="zh-CN" sz="3600" b="1">
                <a:solidFill>
                  <a:srgbClr val="00FFFF"/>
                </a:solidFill>
                <a:latin typeface="Times New Roman" pitchFamily="18" charset="0"/>
                <a:ea typeface="SimSun" pitchFamily="2" charset="-122"/>
              </a:rPr>
              <a:t>	   </a:t>
            </a:r>
          </a:p>
        </p:txBody>
      </p:sp>
      <p:sp>
        <p:nvSpPr>
          <p:cNvPr id="7178" name="Text Box 10"/>
          <p:cNvSpPr txBox="1">
            <a:spLocks noChangeArrowheads="1"/>
          </p:cNvSpPr>
          <p:nvPr/>
        </p:nvSpPr>
        <p:spPr bwMode="auto">
          <a:xfrm>
            <a:off x="3429000" y="2141538"/>
            <a:ext cx="544195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altLang="zh-CN" sz="3600" b="1" dirty="0">
                <a:solidFill>
                  <a:srgbClr val="00FFFF"/>
                </a:solidFill>
                <a:latin typeface="Times New Roman" pitchFamily="18" charset="0"/>
                <a:ea typeface="SimSun" pitchFamily="2" charset="-122"/>
              </a:rPr>
              <a:t>1 </a:t>
            </a:r>
            <a:r>
              <a:rPr lang="zh-CN" altLang="en-US" sz="3600" b="1" dirty="0">
                <a:solidFill>
                  <a:srgbClr val="00FFFF"/>
                </a:solidFill>
                <a:latin typeface="Times New Roman" pitchFamily="18" charset="0"/>
                <a:ea typeface="SimSun" pitchFamily="2" charset="-122"/>
              </a:rPr>
              <a:t>天</a:t>
            </a:r>
            <a:r>
              <a:rPr lang="en-US" altLang="zh-CN" sz="3600" b="1" dirty="0">
                <a:solidFill>
                  <a:srgbClr val="00FFFF"/>
                </a:solidFill>
                <a:latin typeface="Times New Roman" pitchFamily="18" charset="0"/>
                <a:ea typeface="SimSun" pitchFamily="2" charset="-122"/>
              </a:rPr>
              <a:t> = </a:t>
            </a:r>
            <a:r>
              <a:rPr lang="zh-CN" altLang="en-US" sz="3600" b="1" dirty="0">
                <a:solidFill>
                  <a:srgbClr val="00FFFF"/>
                </a:solidFill>
                <a:latin typeface="Times New Roman" pitchFamily="18" charset="0"/>
                <a:ea typeface="SimSun" pitchFamily="2" charset="-122"/>
              </a:rPr>
              <a:t>无数天日</a:t>
            </a:r>
            <a:endParaRPr lang="en-US" altLang="zh-CN" sz="3600" b="1" dirty="0">
              <a:solidFill>
                <a:srgbClr val="00FFFF"/>
              </a:solidFill>
              <a:latin typeface="Times New Roman" pitchFamily="18" charset="0"/>
              <a:ea typeface="SimSun" pitchFamily="2" charset="-122"/>
            </a:endParaRPr>
          </a:p>
        </p:txBody>
      </p:sp>
      <p:sp>
        <p:nvSpPr>
          <p:cNvPr id="7179" name="Text Box 11"/>
          <p:cNvSpPr txBox="1">
            <a:spLocks noChangeArrowheads="1"/>
          </p:cNvSpPr>
          <p:nvPr/>
        </p:nvSpPr>
        <p:spPr bwMode="auto">
          <a:xfrm>
            <a:off x="3429000" y="1241425"/>
            <a:ext cx="544195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altLang="zh-CN" sz="3600" b="1" dirty="0">
                <a:solidFill>
                  <a:srgbClr val="00FFFF"/>
                </a:solidFill>
                <a:latin typeface="Times New Roman" pitchFamily="18" charset="0"/>
                <a:ea typeface="SimSun" pitchFamily="2" charset="-122"/>
              </a:rPr>
              <a:t>1 </a:t>
            </a:r>
            <a:r>
              <a:rPr lang="zh-CN" altLang="en-US" sz="3600" b="1" dirty="0">
                <a:solidFill>
                  <a:srgbClr val="00FFFF"/>
                </a:solidFill>
                <a:latin typeface="Times New Roman" pitchFamily="18" charset="0"/>
                <a:ea typeface="SimSun" pitchFamily="2" charset="-122"/>
              </a:rPr>
              <a:t>天</a:t>
            </a:r>
            <a:r>
              <a:rPr lang="en-US" altLang="zh-CN" sz="3600" b="1" dirty="0">
                <a:solidFill>
                  <a:srgbClr val="00FFFF"/>
                </a:solidFill>
                <a:latin typeface="Times New Roman" pitchFamily="18" charset="0"/>
                <a:ea typeface="SimSun" pitchFamily="2" charset="-122"/>
              </a:rPr>
              <a:t> = </a:t>
            </a:r>
            <a:r>
              <a:rPr lang="zh-CN" altLang="en-US" sz="3600" b="1" dirty="0">
                <a:solidFill>
                  <a:srgbClr val="00FFFF"/>
                </a:solidFill>
                <a:latin typeface="Times New Roman" pitchFamily="18" charset="0"/>
                <a:ea typeface="SimSun" pitchFamily="2" charset="-122"/>
              </a:rPr>
              <a:t>直译</a:t>
            </a:r>
            <a:r>
              <a:rPr lang="en-US" altLang="zh-CN" sz="3600" b="1" dirty="0">
                <a:solidFill>
                  <a:srgbClr val="00FFFF"/>
                </a:solidFill>
                <a:latin typeface="Times New Roman" pitchFamily="18" charset="0"/>
                <a:ea typeface="SimSun" pitchFamily="2" charset="-122"/>
              </a:rPr>
              <a:t>24 </a:t>
            </a:r>
            <a:r>
              <a:rPr lang="zh-CN" altLang="en-US" sz="3600" b="1" dirty="0">
                <a:solidFill>
                  <a:srgbClr val="00FFFF"/>
                </a:solidFill>
                <a:latin typeface="Times New Roman" pitchFamily="18" charset="0"/>
                <a:ea typeface="SimSun" pitchFamily="2" charset="-122"/>
              </a:rPr>
              <a:t>小时</a:t>
            </a:r>
            <a:endParaRPr lang="en-US" altLang="zh-CN" sz="3600" b="1" dirty="0">
              <a:solidFill>
                <a:srgbClr val="00FFFF"/>
              </a:solidFill>
              <a:latin typeface="Times New Roman" pitchFamily="18" charset="0"/>
              <a:ea typeface="SimSun" pitchFamily="2" charset="-122"/>
            </a:endParaRPr>
          </a:p>
        </p:txBody>
      </p:sp>
      <p:sp>
        <p:nvSpPr>
          <p:cNvPr id="7180" name="Text Box 12"/>
          <p:cNvSpPr txBox="1">
            <a:spLocks noChangeArrowheads="1"/>
          </p:cNvSpPr>
          <p:nvPr/>
        </p:nvSpPr>
        <p:spPr bwMode="auto">
          <a:xfrm>
            <a:off x="3352800" y="3116263"/>
            <a:ext cx="5441950" cy="64135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altLang="zh-CN" sz="3600" b="1" dirty="0">
                <a:solidFill>
                  <a:srgbClr val="00FFFF"/>
                </a:solidFill>
                <a:latin typeface="Times New Roman" pitchFamily="18" charset="0"/>
                <a:ea typeface="SimSun" pitchFamily="2" charset="-122"/>
              </a:rPr>
              <a:t>7 </a:t>
            </a:r>
            <a:r>
              <a:rPr lang="zh-CN" altLang="en-US" sz="3600" b="1" dirty="0">
                <a:solidFill>
                  <a:srgbClr val="00FFFF"/>
                </a:solidFill>
                <a:latin typeface="Times New Roman" pitchFamily="18" charset="0"/>
                <a:ea typeface="SimSun" pitchFamily="2" charset="-122"/>
              </a:rPr>
              <a:t>天</a:t>
            </a:r>
            <a:r>
              <a:rPr lang="en-US" altLang="zh-CN" sz="3600" b="1" dirty="0">
                <a:solidFill>
                  <a:srgbClr val="00FFFF"/>
                </a:solidFill>
                <a:latin typeface="Times New Roman" pitchFamily="18" charset="0"/>
                <a:ea typeface="SimSun" pitchFamily="2" charset="-122"/>
              </a:rPr>
              <a:t> = </a:t>
            </a:r>
            <a:r>
              <a:rPr lang="zh-CN" altLang="en-US" sz="3600" b="1" dirty="0">
                <a:solidFill>
                  <a:srgbClr val="00FFFF"/>
                </a:solidFill>
                <a:latin typeface="Times New Roman" pitchFamily="18" charset="0"/>
                <a:ea typeface="SimSun" pitchFamily="2" charset="-122"/>
              </a:rPr>
              <a:t>象征性</a:t>
            </a:r>
            <a:endParaRPr lang="en-US" altLang="zh-CN" sz="3600" b="1" dirty="0">
              <a:solidFill>
                <a:srgbClr val="00FFFF"/>
              </a:solidFill>
              <a:latin typeface="Times New Roman" pitchFamily="18" charset="0"/>
              <a:ea typeface="SimSun" pitchFamily="2" charset="-122"/>
            </a:endParaRPr>
          </a:p>
        </p:txBody>
      </p:sp>
      <p:sp>
        <p:nvSpPr>
          <p:cNvPr id="119820" name="Text Box 13"/>
          <p:cNvSpPr txBox="1">
            <a:spLocks noChangeArrowheads="1"/>
          </p:cNvSpPr>
          <p:nvPr/>
        </p:nvSpPr>
        <p:spPr bwMode="auto">
          <a:xfrm>
            <a:off x="4800600" y="6172200"/>
            <a:ext cx="4267200" cy="641350"/>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r" eaLnBrk="1" hangingPunct="1">
              <a:spcBef>
                <a:spcPct val="50000"/>
              </a:spcBef>
            </a:pPr>
            <a:r>
              <a:rPr lang="zh-CN" altLang="en-US" sz="3600">
                <a:solidFill>
                  <a:srgbClr val="FFFFFF"/>
                </a:solidFill>
                <a:ea typeface="SimSun" pitchFamily="2" charset="-122"/>
              </a:rPr>
              <a:t>创世纪</a:t>
            </a:r>
            <a:r>
              <a:rPr lang="en-US" altLang="zh-CN" sz="3600">
                <a:solidFill>
                  <a:srgbClr val="FFFFFF"/>
                </a:solidFill>
                <a:ea typeface="SimSun" pitchFamily="2" charset="-122"/>
              </a:rPr>
              <a:t> -1</a:t>
            </a:r>
            <a:r>
              <a:rPr lang="en-US" altLang="zh-CN" sz="1600" b="1">
                <a:solidFill>
                  <a:schemeClr val="bg1"/>
                </a:solidFill>
                <a:latin typeface="Times New Roman" pitchFamily="18" charset="0"/>
                <a:ea typeface="SimSun" pitchFamily="2" charset="-122"/>
              </a:rPr>
              <a:t> </a:t>
            </a:r>
          </a:p>
        </p:txBody>
      </p:sp>
      <p:sp>
        <p:nvSpPr>
          <p:cNvPr id="119821" name="Text Box 14"/>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eaLnBrk="1" hangingPunct="1"/>
            <a:r>
              <a:rPr lang="en-US" altLang="zh-CN" sz="2400" b="1">
                <a:solidFill>
                  <a:schemeClr val="bg1"/>
                </a:solidFill>
                <a:latin typeface="Times New Roman" pitchFamily="18" charset="0"/>
                <a:ea typeface="SimSun" pitchFamily="2" charset="-122"/>
              </a:rPr>
              <a:t>33</a:t>
            </a:r>
          </a:p>
        </p:txBody>
      </p:sp>
      <p:sp>
        <p:nvSpPr>
          <p:cNvPr id="119822" name="Rectangle 15"/>
          <p:cNvSpPr>
            <a:spLocks noGrp="1" noChangeArrowheads="1"/>
          </p:cNvSpPr>
          <p:nvPr>
            <p:ph type="title" idx="4294967295"/>
          </p:nvPr>
        </p:nvSpPr>
        <p:spPr>
          <a:xfrm>
            <a:off x="1371600" y="76200"/>
            <a:ext cx="6553200" cy="914400"/>
          </a:xfrm>
        </p:spPr>
        <p:txBody>
          <a:bodyPr/>
          <a:lstStyle/>
          <a:p>
            <a:pPr eaLnBrk="1" hangingPunct="1"/>
            <a:r>
              <a:rPr lang="en-US" altLang="zh-CN" smtClean="0">
                <a:solidFill>
                  <a:srgbClr val="FFFFFF"/>
                </a:solidFill>
                <a:ea typeface="SimSun" pitchFamily="2" charset="-122"/>
              </a:rPr>
              <a:t/>
            </a:r>
            <a:br>
              <a:rPr lang="en-US" altLang="zh-CN" smtClean="0">
                <a:solidFill>
                  <a:srgbClr val="FFFFFF"/>
                </a:solidFill>
                <a:ea typeface="SimSun" pitchFamily="2" charset="-122"/>
              </a:rPr>
            </a:br>
            <a:r>
              <a:rPr lang="zh-CN" altLang="en-US" smtClean="0">
                <a:solidFill>
                  <a:srgbClr val="FFFFFF"/>
                </a:solidFill>
                <a:ea typeface="SimSun" pitchFamily="2" charset="-122"/>
              </a:rPr>
              <a:t>不同的创造论</a:t>
            </a:r>
            <a:r>
              <a:rPr lang="en-US" altLang="zh-CN" smtClean="0">
                <a:solidFill>
                  <a:srgbClr val="FFFFFF"/>
                </a:solidFill>
                <a:ea typeface="SimSun" pitchFamily="2" charset="-122"/>
              </a:rPr>
              <a:t/>
            </a:r>
            <a:br>
              <a:rPr lang="en-US" altLang="zh-CN" smtClean="0">
                <a:solidFill>
                  <a:srgbClr val="FFFFFF"/>
                </a:solidFill>
                <a:ea typeface="SimSun" pitchFamily="2" charset="-122"/>
              </a:rPr>
            </a:br>
            <a:endParaRPr lang="en-US" altLang="zh-CN" smtClean="0">
              <a:solidFill>
                <a:srgbClr val="FFFFFF"/>
              </a:solidFill>
              <a:ea typeface="SimSun" pitchFamily="2" charset="-122"/>
            </a:endParaRPr>
          </a:p>
        </p:txBody>
      </p:sp>
      <p:sp>
        <p:nvSpPr>
          <p:cNvPr id="119823" name="Text Box 16"/>
          <p:cNvSpPr txBox="1">
            <a:spLocks noChangeArrowheads="1"/>
          </p:cNvSpPr>
          <p:nvPr/>
        </p:nvSpPr>
        <p:spPr bwMode="auto">
          <a:xfrm>
            <a:off x="3200400" y="5759450"/>
            <a:ext cx="418306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65100" indent="-165100">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3600" b="1">
                <a:solidFill>
                  <a:srgbClr val="00FFFF"/>
                </a:solidFill>
                <a:latin typeface="Times New Roman" pitchFamily="18" charset="0"/>
                <a:ea typeface="SimSun" pitchFamily="2" charset="-122"/>
              </a:rPr>
              <a:t>1:1-2:3	      2:4-25</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dissolve">
                                      <p:cBhvr>
                                        <p:cTn id="7" dur="500"/>
                                        <p:tgtEl>
                                          <p:spTgt spid="717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177"/>
                                        </p:tgtEl>
                                        <p:attrNameLst>
                                          <p:attrName>style.visibility</p:attrName>
                                        </p:attrNameLst>
                                      </p:cBhvr>
                                      <p:to>
                                        <p:strVal val="visible"/>
                                      </p:to>
                                    </p:set>
                                    <p:animEffect transition="in" filter="dissolve">
                                      <p:cBhvr>
                                        <p:cTn id="12" dur="500"/>
                                        <p:tgtEl>
                                          <p:spTgt spid="71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171"/>
                                        </p:tgtEl>
                                        <p:attrNameLst>
                                          <p:attrName>style.visibility</p:attrName>
                                        </p:attrNameLst>
                                      </p:cBhvr>
                                      <p:to>
                                        <p:strVal val="visible"/>
                                      </p:to>
                                    </p:set>
                                    <p:animEffect transition="in" filter="dissolve">
                                      <p:cBhvr>
                                        <p:cTn id="17" dur="500"/>
                                        <p:tgtEl>
                                          <p:spTgt spid="7171"/>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7176"/>
                                        </p:tgtEl>
                                        <p:attrNameLst>
                                          <p:attrName>style.visibility</p:attrName>
                                        </p:attrNameLst>
                                      </p:cBhvr>
                                      <p:to>
                                        <p:strVal val="visible"/>
                                      </p:to>
                                    </p:set>
                                    <p:animEffect transition="in" filter="dissolve">
                                      <p:cBhvr>
                                        <p:cTn id="22" dur="500"/>
                                        <p:tgtEl>
                                          <p:spTgt spid="7176"/>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7174"/>
                                        </p:tgtEl>
                                        <p:attrNameLst>
                                          <p:attrName>style.visibility</p:attrName>
                                        </p:attrNameLst>
                                      </p:cBhvr>
                                      <p:to>
                                        <p:strVal val="visible"/>
                                      </p:to>
                                    </p:set>
                                    <p:animEffect transition="in" filter="dissolve">
                                      <p:cBhvr>
                                        <p:cTn id="27" dur="500"/>
                                        <p:tgtEl>
                                          <p:spTgt spid="7174"/>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7180"/>
                                        </p:tgtEl>
                                        <p:attrNameLst>
                                          <p:attrName>style.visibility</p:attrName>
                                        </p:attrNameLst>
                                      </p:cBhvr>
                                      <p:to>
                                        <p:strVal val="visible"/>
                                      </p:to>
                                    </p:set>
                                    <p:animEffect transition="in" filter="dissolve">
                                      <p:cBhvr>
                                        <p:cTn id="32" dur="500"/>
                                        <p:tgtEl>
                                          <p:spTgt spid="718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7173"/>
                                        </p:tgtEl>
                                        <p:attrNameLst>
                                          <p:attrName>style.visibility</p:attrName>
                                        </p:attrNameLst>
                                      </p:cBhvr>
                                      <p:to>
                                        <p:strVal val="visible"/>
                                      </p:to>
                                    </p:set>
                                    <p:animEffect transition="in" filter="dissolve">
                                      <p:cBhvr>
                                        <p:cTn id="37" dur="500"/>
                                        <p:tgtEl>
                                          <p:spTgt spid="717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ntr" presetSubtype="0" fill="hold" grpId="0" nodeType="clickEffect">
                                  <p:stCondLst>
                                    <p:cond delay="0"/>
                                  </p:stCondLst>
                                  <p:childTnLst>
                                    <p:set>
                                      <p:cBhvr>
                                        <p:cTn id="41" dur="1" fill="hold">
                                          <p:stCondLst>
                                            <p:cond delay="0"/>
                                          </p:stCondLst>
                                        </p:cTn>
                                        <p:tgtEl>
                                          <p:spTgt spid="7178"/>
                                        </p:tgtEl>
                                        <p:attrNameLst>
                                          <p:attrName>style.visibility</p:attrName>
                                        </p:attrNameLst>
                                      </p:cBhvr>
                                      <p:to>
                                        <p:strVal val="visible"/>
                                      </p:to>
                                    </p:set>
                                    <p:animEffect transition="in" filter="dissolve">
                                      <p:cBhvr>
                                        <p:cTn id="42" dur="500"/>
                                        <p:tgtEl>
                                          <p:spTgt spid="7178"/>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9" presetClass="entr" presetSubtype="0" fill="hold" grpId="0" nodeType="clickEffect">
                                  <p:stCondLst>
                                    <p:cond delay="0"/>
                                  </p:stCondLst>
                                  <p:childTnLst>
                                    <p:set>
                                      <p:cBhvr>
                                        <p:cTn id="46" dur="1" fill="hold">
                                          <p:stCondLst>
                                            <p:cond delay="0"/>
                                          </p:stCondLst>
                                        </p:cTn>
                                        <p:tgtEl>
                                          <p:spTgt spid="7175"/>
                                        </p:tgtEl>
                                        <p:attrNameLst>
                                          <p:attrName>style.visibility</p:attrName>
                                        </p:attrNameLst>
                                      </p:cBhvr>
                                      <p:to>
                                        <p:strVal val="visible"/>
                                      </p:to>
                                    </p:set>
                                    <p:animEffect transition="in" filter="dissolve">
                                      <p:cBhvr>
                                        <p:cTn id="47" dur="500"/>
                                        <p:tgtEl>
                                          <p:spTgt spid="7175"/>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7179"/>
                                        </p:tgtEl>
                                        <p:attrNameLst>
                                          <p:attrName>style.visibility</p:attrName>
                                        </p:attrNameLst>
                                      </p:cBhvr>
                                      <p:to>
                                        <p:strVal val="visible"/>
                                      </p:to>
                                    </p:set>
                                    <p:animEffect transition="in" filter="dissolve">
                                      <p:cBhvr>
                                        <p:cTn id="52" dur="500"/>
                                        <p:tgtEl>
                                          <p:spTgt spid="7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autoUpdateAnimBg="0"/>
      <p:bldP spid="7172" grpId="0" autoUpdateAnimBg="0"/>
      <p:bldP spid="7173" grpId="0" autoUpdateAnimBg="0"/>
      <p:bldP spid="7174" grpId="0" autoUpdateAnimBg="0"/>
      <p:bldP spid="7175" grpId="0" autoUpdateAnimBg="0"/>
      <p:bldP spid="7176" grpId="0" autoUpdateAnimBg="0"/>
      <p:bldP spid="7177" grpId="0" autoUpdateAnimBg="0"/>
      <p:bldP spid="7178" grpId="0" autoUpdateAnimBg="0"/>
      <p:bldP spid="7179" grpId="0" autoUpdateAnimBg="0"/>
      <p:bldP spid="7180"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30724" name="Rectangle 4"/>
          <p:cNvSpPr>
            <a:spLocks noChangeArrowheads="1"/>
          </p:cNvSpPr>
          <p:nvPr/>
        </p:nvSpPr>
        <p:spPr bwMode="auto">
          <a:xfrm>
            <a:off x="0" y="0"/>
            <a:ext cx="9144000" cy="6858000"/>
          </a:xfrm>
          <a:prstGeom prst="rect">
            <a:avLst/>
          </a:prstGeom>
          <a:gradFill rotWithShape="0">
            <a:gsLst>
              <a:gs pos="0">
                <a:srgbClr val="2C4133"/>
              </a:gs>
              <a:gs pos="100000">
                <a:srgbClr val="2C4133">
                  <a:gamma/>
                  <a:shade val="46275"/>
                  <a:invGamma/>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121859" name="Rectangle 2"/>
          <p:cNvSpPr>
            <a:spLocks noGrp="1" noChangeArrowheads="1"/>
          </p:cNvSpPr>
          <p:nvPr>
            <p:ph type="title"/>
          </p:nvPr>
        </p:nvSpPr>
        <p:spPr>
          <a:xfrm>
            <a:off x="381000" y="0"/>
            <a:ext cx="8408988" cy="1692275"/>
          </a:xfrm>
        </p:spPr>
        <p:txBody>
          <a:bodyPr/>
          <a:lstStyle/>
          <a:p>
            <a:pPr indent="0" eaLnBrk="1" hangingPunct="1"/>
            <a:r>
              <a:rPr lang="en-US" altLang="zh-CN" sz="6000" smtClean="0">
                <a:solidFill>
                  <a:srgbClr val="FFFFFF"/>
                </a:solidFill>
                <a:ea typeface="SimSun" pitchFamily="2" charset="-122"/>
              </a:rPr>
              <a:t>9</a:t>
            </a:r>
            <a:r>
              <a:rPr lang="zh-CN" altLang="en-US" sz="6000" smtClean="0">
                <a:solidFill>
                  <a:srgbClr val="FFFFFF"/>
                </a:solidFill>
                <a:ea typeface="SimSun" pitchFamily="2" charset="-122"/>
              </a:rPr>
              <a:t>。罪的起源</a:t>
            </a:r>
            <a:endParaRPr lang="en-US" altLang="zh-CN" sz="6000" smtClean="0">
              <a:solidFill>
                <a:srgbClr val="FFFFFF"/>
              </a:solidFill>
              <a:ea typeface="SimSun" pitchFamily="2" charset="-122"/>
            </a:endParaRPr>
          </a:p>
        </p:txBody>
      </p:sp>
      <p:sp>
        <p:nvSpPr>
          <p:cNvPr id="121860" name="Rectangle 3"/>
          <p:cNvSpPr>
            <a:spLocks noGrp="1" noChangeArrowheads="1"/>
          </p:cNvSpPr>
          <p:nvPr>
            <p:ph type="body" idx="1"/>
          </p:nvPr>
        </p:nvSpPr>
        <p:spPr>
          <a:xfrm>
            <a:off x="495300" y="1631950"/>
            <a:ext cx="8161338" cy="5226050"/>
          </a:xfrm>
        </p:spPr>
        <p:txBody>
          <a:bodyPr/>
          <a:lstStyle/>
          <a:p>
            <a:pPr marL="635000" indent="-609600" eaLnBrk="1" hangingPunct="1">
              <a:buFontTx/>
              <a:buAutoNum type="alphaLcPeriod"/>
            </a:pPr>
            <a:r>
              <a:rPr lang="zh-CN" altLang="en-US" sz="4400" smtClean="0">
                <a:solidFill>
                  <a:srgbClr val="FFFFFF"/>
                </a:solidFill>
                <a:ea typeface="SimSun" pitchFamily="2" charset="-122"/>
              </a:rPr>
              <a:t>伊甸院是个“神话故事” ；是个包含真理的“古老传说</a:t>
            </a:r>
            <a:r>
              <a:rPr lang="en-US" altLang="zh-CN" sz="4400" smtClean="0">
                <a:solidFill>
                  <a:srgbClr val="FFFFFF"/>
                </a:solidFill>
                <a:ea typeface="SimSun" pitchFamily="2" charset="-122"/>
              </a:rPr>
              <a:t>’</a:t>
            </a:r>
            <a:r>
              <a:rPr lang="zh-CN" altLang="en-US" sz="4400" smtClean="0">
                <a:solidFill>
                  <a:srgbClr val="FFFFFF"/>
                </a:solidFill>
                <a:ea typeface="SimSun" pitchFamily="2" charset="-122"/>
              </a:rPr>
              <a:t>。从人学的观点来看是不可能有第一个男人及第一个女人。但这”神话故事“却含有许多真理。。。</a:t>
            </a:r>
          </a:p>
          <a:p>
            <a:pPr marL="635000" indent="-609600" eaLnBrk="1" hangingPunct="1">
              <a:buFontTx/>
              <a:buAutoNum type="alphaLcPeriod"/>
            </a:pPr>
            <a:r>
              <a:rPr lang="zh-CN" altLang="en-US" sz="4400" smtClean="0">
                <a:solidFill>
                  <a:srgbClr val="FFFFFF"/>
                </a:solidFill>
                <a:ea typeface="SimSun" pitchFamily="2" charset="-122"/>
              </a:rPr>
              <a:t>人类是进化及大自然所创。人的自我为中心及暴力倾向在进化的过程中是很重要的。</a:t>
            </a:r>
            <a:endParaRPr lang="en-US" altLang="zh-CN" sz="3600" smtClean="0">
              <a:solidFill>
                <a:srgbClr val="FFFFFF"/>
              </a:solidFill>
              <a:ea typeface="SimSun" pitchFamily="2" charset="-122"/>
            </a:endParaRPr>
          </a:p>
          <a:p>
            <a:pPr marL="635000" indent="-609600" eaLnBrk="1" hangingPunct="1">
              <a:buFontTx/>
              <a:buAutoNum type="alphaLcPeriod"/>
            </a:pPr>
            <a:endParaRPr lang="zh-CN" altLang="en-US" sz="4400" smtClean="0">
              <a:solidFill>
                <a:srgbClr val="FFFFFF"/>
              </a:solidFill>
              <a:ea typeface="SimSun" pitchFamily="2" charset="-122"/>
            </a:endParaRPr>
          </a:p>
        </p:txBody>
      </p:sp>
    </p:spTree>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31748" name="Rectangle 4"/>
          <p:cNvSpPr>
            <a:spLocks noChangeArrowheads="1"/>
          </p:cNvSpPr>
          <p:nvPr/>
        </p:nvSpPr>
        <p:spPr bwMode="auto">
          <a:xfrm>
            <a:off x="0" y="0"/>
            <a:ext cx="9144000" cy="6858000"/>
          </a:xfrm>
          <a:prstGeom prst="rect">
            <a:avLst/>
          </a:prstGeom>
          <a:gradFill rotWithShape="0">
            <a:gsLst>
              <a:gs pos="0">
                <a:srgbClr val="2C4133"/>
              </a:gs>
              <a:gs pos="100000">
                <a:srgbClr val="2C4133">
                  <a:gamma/>
                  <a:shade val="46275"/>
                  <a:invGamma/>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31746" name="Rectangle 2"/>
          <p:cNvSpPr>
            <a:spLocks noGrp="1" noChangeArrowheads="1"/>
          </p:cNvSpPr>
          <p:nvPr>
            <p:ph type="title"/>
          </p:nvPr>
        </p:nvSpPr>
        <p:spPr>
          <a:xfrm>
            <a:off x="381000" y="1600200"/>
            <a:ext cx="8408988" cy="1692275"/>
          </a:xfrm>
          <a:effectLst>
            <a:outerShdw blurRad="63500" dist="35921" dir="2700000" algn="ctr" rotWithShape="0">
              <a:srgbClr val="000000">
                <a:alpha val="74997"/>
              </a:srgbClr>
            </a:outerShdw>
          </a:effectLst>
        </p:spPr>
        <p:txBody>
          <a:bodyPr/>
          <a:lstStyle/>
          <a:p>
            <a:pPr indent="0" eaLnBrk="1" hangingPunct="1">
              <a:defRPr/>
            </a:pPr>
            <a:r>
              <a:rPr lang="en-US" altLang="zh-CN">
                <a:solidFill>
                  <a:srgbClr val="FFFFFF"/>
                </a:solidFill>
                <a:ea typeface="SimSun" charset="0"/>
                <a:cs typeface="SimSun" charset="0"/>
              </a:rPr>
              <a:t>c. </a:t>
            </a:r>
            <a:r>
              <a:rPr lang="zh-CN" altLang="en-US">
                <a:solidFill>
                  <a:srgbClr val="FFFFFF"/>
                </a:solidFill>
                <a:ea typeface="SimSun" charset="0"/>
                <a:cs typeface="SimSun" charset="0"/>
              </a:rPr>
              <a:t>人类很自热地遗传了这自我为中心 </a:t>
            </a:r>
            <a:r>
              <a:rPr lang="en-US" altLang="zh-CN">
                <a:solidFill>
                  <a:srgbClr val="FFFFFF"/>
                </a:solidFill>
                <a:ea typeface="SimSun" charset="0"/>
                <a:cs typeface="SimSun" charset="0"/>
              </a:rPr>
              <a:t>(</a:t>
            </a:r>
            <a:r>
              <a:rPr lang="zh-CN" altLang="en-US">
                <a:solidFill>
                  <a:srgbClr val="FFFFFF"/>
                </a:solidFill>
                <a:ea typeface="SimSun" charset="0"/>
                <a:cs typeface="SimSun" charset="0"/>
              </a:rPr>
              <a:t>源罪）；婴孩没这生存不了。</a:t>
            </a:r>
          </a:p>
        </p:txBody>
      </p:sp>
      <p:sp>
        <p:nvSpPr>
          <p:cNvPr id="31749" name="Rectangle 3"/>
          <p:cNvSpPr>
            <a:spLocks noChangeArrowheads="1"/>
          </p:cNvSpPr>
          <p:nvPr/>
        </p:nvSpPr>
        <p:spPr bwMode="auto">
          <a:xfrm>
            <a:off x="609600" y="5410200"/>
            <a:ext cx="8161338" cy="9144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lstStyle/>
          <a:p>
            <a:pPr marL="635000" indent="-609600" eaLnBrk="1" hangingPunct="1">
              <a:lnSpc>
                <a:spcPts val="3800"/>
              </a:lnSpc>
              <a:spcAft>
                <a:spcPts val="800"/>
              </a:spcAft>
              <a:buSzPct val="100000"/>
              <a:defRPr/>
            </a:pPr>
            <a:r>
              <a:rPr lang="en-US" altLang="zh-CN" sz="2400">
                <a:solidFill>
                  <a:srgbClr val="FFFFFF"/>
                </a:solidFill>
                <a:latin typeface="Arial" charset="0"/>
                <a:ea typeface="SimSun" charset="0"/>
                <a:cs typeface="SimSun" charset="0"/>
              </a:rPr>
              <a:t>Hugh Montefiore, bishop of Anglican (Episcopal) Church, Confirmation Notebook, page 20.</a:t>
            </a:r>
          </a:p>
        </p:txBody>
      </p:sp>
    </p:spTree>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009900"/>
        </a:solidFill>
        <a:effectLst/>
      </p:bgPr>
    </p:bg>
    <p:spTree>
      <p:nvGrpSpPr>
        <p:cNvPr id="1" name=""/>
        <p:cNvGrpSpPr/>
        <p:nvPr/>
      </p:nvGrpSpPr>
      <p:grpSpPr>
        <a:xfrm>
          <a:off x="0" y="0"/>
          <a:ext cx="0" cy="0"/>
          <a:chOff x="0" y="0"/>
          <a:chExt cx="0" cy="0"/>
        </a:xfrm>
      </p:grpSpPr>
      <p:sp>
        <p:nvSpPr>
          <p:cNvPr id="32772" name="Rectangle 4"/>
          <p:cNvSpPr>
            <a:spLocks noChangeArrowheads="1"/>
          </p:cNvSpPr>
          <p:nvPr/>
        </p:nvSpPr>
        <p:spPr bwMode="auto">
          <a:xfrm>
            <a:off x="0" y="0"/>
            <a:ext cx="9144000" cy="6858000"/>
          </a:xfrm>
          <a:prstGeom prst="rect">
            <a:avLst/>
          </a:prstGeom>
          <a:gradFill rotWithShape="0">
            <a:gsLst>
              <a:gs pos="0">
                <a:srgbClr val="2C4133"/>
              </a:gs>
              <a:gs pos="100000">
                <a:srgbClr val="2C4133">
                  <a:gamma/>
                  <a:shade val="46275"/>
                  <a:invGamma/>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32770" name="Rectangle 2"/>
          <p:cNvSpPr>
            <a:spLocks noGrp="1" noChangeArrowheads="1"/>
          </p:cNvSpPr>
          <p:nvPr>
            <p:ph type="title"/>
          </p:nvPr>
        </p:nvSpPr>
        <p:spPr>
          <a:xfrm>
            <a:off x="369888" y="152400"/>
            <a:ext cx="8408987" cy="1066800"/>
          </a:xfrm>
          <a:effectLst>
            <a:outerShdw blurRad="63500" dist="35921" dir="2700000" algn="ctr" rotWithShape="0">
              <a:srgbClr val="000000">
                <a:alpha val="74997"/>
              </a:srgbClr>
            </a:outerShdw>
          </a:effectLst>
        </p:spPr>
        <p:txBody>
          <a:bodyPr/>
          <a:lstStyle/>
          <a:p>
            <a:pPr indent="0" eaLnBrk="1" hangingPunct="1">
              <a:defRPr/>
            </a:pPr>
            <a:r>
              <a:rPr lang="zh-CN" altLang="en-US">
                <a:solidFill>
                  <a:srgbClr val="FFFFFF"/>
                </a:solidFill>
                <a:ea typeface="SimSun" charset="0"/>
                <a:cs typeface="SimSun" charset="0"/>
              </a:rPr>
              <a:t>十字架不是：</a:t>
            </a:r>
            <a:endParaRPr lang="en-US" altLang="zh-CN">
              <a:solidFill>
                <a:srgbClr val="FFFFFF"/>
              </a:solidFill>
              <a:ea typeface="SimSun" charset="0"/>
              <a:cs typeface="SimSun" charset="0"/>
            </a:endParaRPr>
          </a:p>
        </p:txBody>
      </p:sp>
      <p:sp>
        <p:nvSpPr>
          <p:cNvPr id="32771" name="Rectangle 3"/>
          <p:cNvSpPr>
            <a:spLocks noGrp="1" noChangeArrowheads="1"/>
          </p:cNvSpPr>
          <p:nvPr>
            <p:ph type="body" idx="1"/>
          </p:nvPr>
        </p:nvSpPr>
        <p:spPr>
          <a:effectLst>
            <a:outerShdw blurRad="63500" dist="35921" dir="2700000" algn="ctr" rotWithShape="0">
              <a:srgbClr val="000000">
                <a:alpha val="74997"/>
              </a:srgbClr>
            </a:outerShdw>
          </a:effectLst>
        </p:spPr>
        <p:txBody>
          <a:bodyPr/>
          <a:lstStyle/>
          <a:p>
            <a:pPr marL="57150" indent="0" eaLnBrk="1" hangingPunct="1">
              <a:lnSpc>
                <a:spcPts val="4500"/>
              </a:lnSpc>
              <a:buFont typeface="Arial" pitchFamily="34" charset="0"/>
              <a:buNone/>
            </a:pPr>
            <a:r>
              <a:rPr lang="zh-CN" altLang="en-US" sz="4800" smtClean="0">
                <a:solidFill>
                  <a:srgbClr val="FFFFFF"/>
                </a:solidFill>
                <a:ea typeface="SimSun" pitchFamily="2" charset="-122"/>
              </a:rPr>
              <a:t>神的儿子代替我接受惩罚。这观念是不道德的。况且这世上是没有一个人有这样的能力承受全世界罪所带来的惩罚。</a:t>
            </a:r>
          </a:p>
          <a:p>
            <a:pPr marL="57150" indent="0" eaLnBrk="1" hangingPunct="1">
              <a:lnSpc>
                <a:spcPts val="4500"/>
              </a:lnSpc>
              <a:buFont typeface="Arial" pitchFamily="34" charset="0"/>
              <a:buNone/>
            </a:pPr>
            <a:endParaRPr lang="zh-CN" altLang="en-US" sz="4800" smtClean="0">
              <a:solidFill>
                <a:srgbClr val="FFFFFF"/>
              </a:solidFill>
              <a:ea typeface="SimSun" pitchFamily="2" charset="-122"/>
            </a:endParaRPr>
          </a:p>
          <a:p>
            <a:pPr marL="57150" indent="0" eaLnBrk="1" hangingPunct="1">
              <a:buFont typeface="Arial" pitchFamily="34" charset="0"/>
              <a:buNone/>
            </a:pPr>
            <a:r>
              <a:rPr lang="en-US" altLang="zh-CN" sz="1800" smtClean="0">
                <a:solidFill>
                  <a:srgbClr val="FFFFFF"/>
                </a:solidFill>
                <a:ea typeface="SimSun" pitchFamily="2" charset="-122"/>
              </a:rPr>
              <a:t>Hugh Montefiore, bishop of Anglican (Episcopal) Church, Confirmation Notebook, page 20.</a:t>
            </a:r>
            <a:endParaRPr lang="en-US" altLang="zh-CN" sz="4800" smtClean="0">
              <a:solidFill>
                <a:srgbClr val="FFFFFF"/>
              </a:solidFill>
              <a:ea typeface="SimSun" pitchFamily="2" charset="-122"/>
            </a:endParaRPr>
          </a:p>
        </p:txBody>
      </p:sp>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5" name="Picture 1026" descr="earth">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276600"/>
            <a:ext cx="3013075"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4867" name="Rectangle 1027"/>
          <p:cNvSpPr>
            <a:spLocks noGrp="1" noChangeArrowheads="1"/>
          </p:cNvSpPr>
          <p:nvPr>
            <p:ph type="title"/>
          </p:nvPr>
        </p:nvSpPr>
        <p:spPr/>
        <p:txBody>
          <a:bodyPr/>
          <a:lstStyle/>
          <a:p>
            <a:pPr eaLnBrk="1" hangingPunct="1"/>
            <a:r>
              <a:rPr lang="zh-CN" altLang="en-US" b="1" smtClean="0">
                <a:ea typeface="SimSun" pitchFamily="2" charset="-122"/>
              </a:rPr>
              <a:t>与创世记相似的典故</a:t>
            </a:r>
            <a:endParaRPr lang="en-US" altLang="zh-CN" b="1" smtClean="0">
              <a:ea typeface="ＭＳ Ｐゴシック" pitchFamily="34" charset="-128"/>
            </a:endParaRPr>
          </a:p>
        </p:txBody>
      </p:sp>
      <p:sp>
        <p:nvSpPr>
          <p:cNvPr id="164868" name="Rectangle 1028"/>
          <p:cNvSpPr>
            <a:spLocks noGrp="1" noChangeArrowheads="1"/>
          </p:cNvSpPr>
          <p:nvPr>
            <p:ph type="body" sz="half" idx="1"/>
          </p:nvPr>
        </p:nvSpPr>
        <p:spPr>
          <a:xfrm>
            <a:off x="0" y="1600200"/>
            <a:ext cx="4940300" cy="2913063"/>
          </a:xfrm>
        </p:spPr>
        <p:txBody>
          <a:bodyPr/>
          <a:lstStyle/>
          <a:p>
            <a:pPr eaLnBrk="1" hangingPunct="1"/>
            <a:r>
              <a:rPr lang="en-US" altLang="zh-CN" sz="3600" b="1" smtClean="0">
                <a:ea typeface="ＭＳ Ｐゴシック" pitchFamily="34" charset="-128"/>
              </a:rPr>
              <a:t>Memphite </a:t>
            </a:r>
            <a:r>
              <a:rPr lang="zh-CN" altLang="en-US" sz="3600" b="1" smtClean="0">
                <a:ea typeface="SimSun" pitchFamily="2" charset="-122"/>
              </a:rPr>
              <a:t>神学</a:t>
            </a:r>
            <a:endParaRPr lang="en-US" altLang="zh-CN" sz="3600" b="1" smtClean="0">
              <a:ea typeface="ＭＳ Ｐゴシック" pitchFamily="34" charset="-128"/>
            </a:endParaRPr>
          </a:p>
          <a:p>
            <a:pPr eaLnBrk="1" hangingPunct="1"/>
            <a:r>
              <a:rPr lang="en-US" altLang="zh-CN" sz="3600" b="1" smtClean="0">
                <a:ea typeface="ＭＳ Ｐゴシック" pitchFamily="34" charset="-128"/>
              </a:rPr>
              <a:t>Enuma Elish</a:t>
            </a:r>
          </a:p>
          <a:p>
            <a:pPr eaLnBrk="1" hangingPunct="1"/>
            <a:r>
              <a:rPr lang="en-US" altLang="zh-CN" sz="3600" b="1" smtClean="0">
                <a:ea typeface="ＭＳ Ｐゴシック" pitchFamily="34" charset="-128"/>
              </a:rPr>
              <a:t>Atrahasis </a:t>
            </a:r>
            <a:r>
              <a:rPr lang="zh-CN" altLang="en-US" sz="3600" b="1" smtClean="0">
                <a:ea typeface="SimSun" pitchFamily="2" charset="-122"/>
              </a:rPr>
              <a:t>事迹</a:t>
            </a:r>
            <a:endParaRPr lang="en-US" altLang="zh-CN" sz="3600" b="1" smtClean="0">
              <a:ea typeface="ＭＳ Ｐゴシック" pitchFamily="34" charset="-128"/>
            </a:endParaRPr>
          </a:p>
          <a:p>
            <a:pPr eaLnBrk="1" hangingPunct="1"/>
            <a:r>
              <a:rPr lang="en-US" altLang="zh-CN" sz="3600" b="1" smtClean="0">
                <a:ea typeface="ＭＳ Ｐゴシック" pitchFamily="34" charset="-128"/>
              </a:rPr>
              <a:t>Gilgamesh </a:t>
            </a:r>
            <a:r>
              <a:rPr lang="zh-CN" altLang="en-US" sz="3600" b="1" smtClean="0">
                <a:ea typeface="SimSun" pitchFamily="2" charset="-122"/>
              </a:rPr>
              <a:t>事迹</a:t>
            </a:r>
            <a:endParaRPr lang="en-US" altLang="zh-CN" sz="3600" b="1" smtClean="0">
              <a:ea typeface="ＭＳ Ｐゴシック" pitchFamily="34" charset="-128"/>
            </a:endParaRPr>
          </a:p>
        </p:txBody>
      </p:sp>
      <p:sp>
        <p:nvSpPr>
          <p:cNvPr id="164869" name="Rectangle 1029"/>
          <p:cNvSpPr>
            <a:spLocks noGrp="1" noChangeArrowheads="1"/>
          </p:cNvSpPr>
          <p:nvPr>
            <p:ph type="body" sz="half" idx="2"/>
          </p:nvPr>
        </p:nvSpPr>
        <p:spPr>
          <a:xfrm>
            <a:off x="4800600" y="1600200"/>
            <a:ext cx="4495800" cy="2667000"/>
          </a:xfrm>
        </p:spPr>
        <p:txBody>
          <a:bodyPr/>
          <a:lstStyle/>
          <a:p>
            <a:pPr eaLnBrk="1" hangingPunct="1"/>
            <a:r>
              <a:rPr lang="zh-CN" altLang="en-US" sz="3600" b="1" smtClean="0">
                <a:ea typeface="SimSun" pitchFamily="2" charset="-122"/>
              </a:rPr>
              <a:t>创造论</a:t>
            </a:r>
            <a:endParaRPr lang="en-US" altLang="zh-CN" sz="3600" b="1" smtClean="0">
              <a:ea typeface="ＭＳ Ｐゴシック" pitchFamily="34" charset="-128"/>
            </a:endParaRPr>
          </a:p>
          <a:p>
            <a:pPr eaLnBrk="1" hangingPunct="1"/>
            <a:r>
              <a:rPr lang="zh-CN" altLang="en-US" sz="3600" b="1" smtClean="0">
                <a:ea typeface="SimSun" pitchFamily="2" charset="-122"/>
              </a:rPr>
              <a:t>创造论</a:t>
            </a:r>
            <a:r>
              <a:rPr lang="en-US" altLang="zh-CN" sz="3600" b="1" smtClean="0">
                <a:ea typeface="ＭＳ Ｐゴシック" pitchFamily="34" charset="-128"/>
              </a:rPr>
              <a:t> </a:t>
            </a:r>
            <a:r>
              <a:rPr lang="zh-CN" altLang="en-US" sz="3600" b="1" smtClean="0">
                <a:ea typeface="SimSun" pitchFamily="2" charset="-122"/>
              </a:rPr>
              <a:t>及</a:t>
            </a:r>
            <a:r>
              <a:rPr lang="en-US" altLang="zh-CN" sz="3600" b="1" smtClean="0">
                <a:ea typeface="ＭＳ Ｐゴシック" pitchFamily="34" charset="-128"/>
              </a:rPr>
              <a:t> </a:t>
            </a:r>
            <a:r>
              <a:rPr lang="zh-CN" altLang="en-US" sz="3600" b="1" smtClean="0">
                <a:ea typeface="SimSun" pitchFamily="2" charset="-122"/>
              </a:rPr>
              <a:t>洪水典故</a:t>
            </a:r>
            <a:endParaRPr lang="en-US" altLang="zh-CN" sz="3600" b="1" smtClean="0">
              <a:ea typeface="ＭＳ Ｐゴシック" pitchFamily="34" charset="-128"/>
            </a:endParaRPr>
          </a:p>
          <a:p>
            <a:pPr eaLnBrk="1" hangingPunct="1"/>
            <a:r>
              <a:rPr lang="zh-CN" altLang="en-US" sz="3600" b="1" smtClean="0">
                <a:ea typeface="SimSun" pitchFamily="2" charset="-122"/>
              </a:rPr>
              <a:t>洪水典故</a:t>
            </a:r>
            <a:endParaRPr lang="en-US" altLang="zh-CN" sz="3600" b="1" smtClean="0">
              <a:ea typeface="ＭＳ Ｐゴシック" pitchFamily="34" charset="-128"/>
            </a:endParaRPr>
          </a:p>
        </p:txBody>
      </p:sp>
      <p:sp>
        <p:nvSpPr>
          <p:cNvPr id="164870" name="Text Box 1030"/>
          <p:cNvSpPr txBox="1">
            <a:spLocks noChangeArrowheads="1"/>
          </p:cNvSpPr>
          <p:nvPr/>
        </p:nvSpPr>
        <p:spPr bwMode="auto">
          <a:xfrm>
            <a:off x="8382000" y="76200"/>
            <a:ext cx="6413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altLang="zh-CN" sz="2400" b="1">
                <a:latin typeface="Times New Roman" pitchFamily="18" charset="0"/>
                <a:ea typeface="SimSun" pitchFamily="2" charset="-122"/>
              </a:rPr>
              <a:t>188</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4868">
                                            <p:txEl>
                                              <p:pRg st="0" end="0"/>
                                            </p:txEl>
                                          </p:spTgt>
                                        </p:tgtEl>
                                        <p:attrNameLst>
                                          <p:attrName>style.visibility</p:attrName>
                                        </p:attrNameLst>
                                      </p:cBhvr>
                                      <p:to>
                                        <p:strVal val="visible"/>
                                      </p:to>
                                    </p:set>
                                    <p:animEffect transition="in" filter="wipe(left)">
                                      <p:cBhvr>
                                        <p:cTn id="7" dur="500"/>
                                        <p:tgtEl>
                                          <p:spTgt spid="16486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4868">
                                            <p:txEl>
                                              <p:pRg st="1" end="1"/>
                                            </p:txEl>
                                          </p:spTgt>
                                        </p:tgtEl>
                                        <p:attrNameLst>
                                          <p:attrName>style.visibility</p:attrName>
                                        </p:attrNameLst>
                                      </p:cBhvr>
                                      <p:to>
                                        <p:strVal val="visible"/>
                                      </p:to>
                                    </p:set>
                                    <p:animEffect transition="in" filter="wipe(left)">
                                      <p:cBhvr>
                                        <p:cTn id="12" dur="500"/>
                                        <p:tgtEl>
                                          <p:spTgt spid="16486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64869">
                                            <p:txEl>
                                              <p:pRg st="0" end="0"/>
                                            </p:txEl>
                                          </p:spTgt>
                                        </p:tgtEl>
                                        <p:attrNameLst>
                                          <p:attrName>style.visibility</p:attrName>
                                        </p:attrNameLst>
                                      </p:cBhvr>
                                      <p:to>
                                        <p:strVal val="visible"/>
                                      </p:to>
                                    </p:set>
                                    <p:animEffect transition="in" filter="wipe(left)">
                                      <p:cBhvr>
                                        <p:cTn id="17" dur="500"/>
                                        <p:tgtEl>
                                          <p:spTgt spid="16486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64868">
                                            <p:txEl>
                                              <p:pRg st="2" end="2"/>
                                            </p:txEl>
                                          </p:spTgt>
                                        </p:tgtEl>
                                        <p:attrNameLst>
                                          <p:attrName>style.visibility</p:attrName>
                                        </p:attrNameLst>
                                      </p:cBhvr>
                                      <p:to>
                                        <p:strVal val="visible"/>
                                      </p:to>
                                    </p:set>
                                    <p:animEffect transition="in" filter="wipe(left)">
                                      <p:cBhvr>
                                        <p:cTn id="22" dur="500"/>
                                        <p:tgtEl>
                                          <p:spTgt spid="164868">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64869">
                                            <p:txEl>
                                              <p:pRg st="1" end="1"/>
                                            </p:txEl>
                                          </p:spTgt>
                                        </p:tgtEl>
                                        <p:attrNameLst>
                                          <p:attrName>style.visibility</p:attrName>
                                        </p:attrNameLst>
                                      </p:cBhvr>
                                      <p:to>
                                        <p:strVal val="visible"/>
                                      </p:to>
                                    </p:set>
                                    <p:animEffect transition="in" filter="wipe(left)">
                                      <p:cBhvr>
                                        <p:cTn id="27" dur="500"/>
                                        <p:tgtEl>
                                          <p:spTgt spid="164869">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64869">
                                            <p:txEl>
                                              <p:pRg st="2" end="2"/>
                                            </p:txEl>
                                          </p:spTgt>
                                        </p:tgtEl>
                                        <p:attrNameLst>
                                          <p:attrName>style.visibility</p:attrName>
                                        </p:attrNameLst>
                                      </p:cBhvr>
                                      <p:to>
                                        <p:strVal val="visible"/>
                                      </p:to>
                                    </p:set>
                                    <p:animEffect transition="in" filter="wipe(left)">
                                      <p:cBhvr>
                                        <p:cTn id="32" dur="500"/>
                                        <p:tgtEl>
                                          <p:spTgt spid="164869">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64868">
                                            <p:txEl>
                                              <p:pRg st="3" end="3"/>
                                            </p:txEl>
                                          </p:spTgt>
                                        </p:tgtEl>
                                        <p:attrNameLst>
                                          <p:attrName>style.visibility</p:attrName>
                                        </p:attrNameLst>
                                      </p:cBhvr>
                                      <p:to>
                                        <p:strVal val="visible"/>
                                      </p:to>
                                    </p:set>
                                    <p:animEffect transition="in" filter="wipe(left)">
                                      <p:cBhvr>
                                        <p:cTn id="37" dur="500"/>
                                        <p:tgtEl>
                                          <p:spTgt spid="16486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68" grpId="0" build="p"/>
      <p:bldP spid="164869"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49" name="Rectangle 2"/>
          <p:cNvSpPr>
            <a:spLocks noGrp="1" noChangeArrowheads="1"/>
          </p:cNvSpPr>
          <p:nvPr>
            <p:ph type="title" idx="4294967295"/>
          </p:nvPr>
        </p:nvSpPr>
        <p:spPr>
          <a:xfrm>
            <a:off x="304800" y="228600"/>
            <a:ext cx="8458200" cy="1295400"/>
          </a:xfrm>
          <a:solidFill>
            <a:schemeClr val="accent2"/>
          </a:solidFill>
        </p:spPr>
        <p:txBody>
          <a:bodyPr/>
          <a:lstStyle/>
          <a:p>
            <a:pPr algn="r"/>
            <a:r>
              <a:rPr lang="zh-CN" altLang="en-US" sz="5400" b="1" dirty="0" smtClean="0">
                <a:solidFill>
                  <a:schemeClr val="bg1"/>
                </a:solidFill>
                <a:latin typeface="Arial" pitchFamily="34" charset="0"/>
              </a:rPr>
              <a:t>大家怎么看</a:t>
            </a:r>
            <a:endParaRPr lang="en-US" altLang="zh-CN" dirty="0" smtClean="0">
              <a:latin typeface="Arial" pitchFamily="34" charset="0"/>
            </a:endParaRPr>
          </a:p>
        </p:txBody>
      </p:sp>
      <p:graphicFrame>
        <p:nvGraphicFramePr>
          <p:cNvPr id="232450" name="Object 2"/>
          <p:cNvGraphicFramePr>
            <a:graphicFrameLocks noChangeAspect="1"/>
          </p:cNvGraphicFramePr>
          <p:nvPr/>
        </p:nvGraphicFramePr>
        <p:xfrm>
          <a:off x="-704850" y="1846263"/>
          <a:ext cx="8458200" cy="5011737"/>
        </p:xfrm>
        <a:graphic>
          <a:graphicData uri="http://schemas.openxmlformats.org/presentationml/2006/ole">
            <mc:AlternateContent xmlns:mc="http://schemas.openxmlformats.org/markup-compatibility/2006">
              <mc:Choice xmlns:v="urn:schemas-microsoft-com:vml" Requires="v">
                <p:oleObj spid="_x0000_s1027" name="Chart" r:id="rId4" imgW="6858086" imgH="4067100" progId="MSGraph.Chart.8">
                  <p:embed followColorScheme="full"/>
                </p:oleObj>
              </mc:Choice>
              <mc:Fallback>
                <p:oleObj name="Chart" r:id="rId4" imgW="6858086" imgH="4067100" progId="MSGraph.Chart.8">
                  <p:embed followColorScheme="full"/>
                  <p:pic>
                    <p:nvPicPr>
                      <p:cNvPr id="0" name=""/>
                      <p:cNvPicPr>
                        <a:picLocks noChangeAspect="1" noChangeArrowheads="1"/>
                      </p:cNvPicPr>
                      <p:nvPr/>
                    </p:nvPicPr>
                    <p:blipFill>
                      <a:blip r:embed="rId5"/>
                      <a:srcRect/>
                      <a:stretch>
                        <a:fillRect/>
                      </a:stretch>
                    </p:blipFill>
                    <p:spPr bwMode="auto">
                      <a:xfrm>
                        <a:off x="-704850" y="1846263"/>
                        <a:ext cx="8458200" cy="5011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alpha val="74997"/>
                                </a:srgbClr>
                              </a:outerShdw>
                            </a:effectLst>
                          </a14:hiddenEffects>
                        </a:ext>
                      </a:extLst>
                    </p:spPr>
                  </p:pic>
                </p:oleObj>
              </mc:Fallback>
            </mc:AlternateContent>
          </a:graphicData>
        </a:graphic>
      </p:graphicFrame>
      <p:sp>
        <p:nvSpPr>
          <p:cNvPr id="232451" name="TextBox 6"/>
          <p:cNvSpPr txBox="1">
            <a:spLocks noChangeArrowheads="1"/>
          </p:cNvSpPr>
          <p:nvPr/>
        </p:nvSpPr>
        <p:spPr bwMode="auto">
          <a:xfrm>
            <a:off x="4437063" y="6396038"/>
            <a:ext cx="47069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457200">
              <a:defRPr sz="2400">
                <a:solidFill>
                  <a:schemeClr val="tx1"/>
                </a:solidFill>
                <a:latin typeface="Arial" pitchFamily="34" charset="0"/>
                <a:ea typeface="MS PGothic" pitchFamily="34" charset="-128"/>
              </a:defRPr>
            </a:lvl1pPr>
            <a:lvl2pPr marL="742950" indent="-285750" defTabSz="457200">
              <a:defRPr sz="2400">
                <a:solidFill>
                  <a:schemeClr val="tx1"/>
                </a:solidFill>
                <a:latin typeface="Arial" pitchFamily="34" charset="0"/>
                <a:ea typeface="MS PGothic" pitchFamily="34" charset="-128"/>
              </a:defRPr>
            </a:lvl2pPr>
            <a:lvl3pPr marL="1143000" indent="-228600" defTabSz="457200">
              <a:defRPr sz="2400">
                <a:solidFill>
                  <a:schemeClr val="tx1"/>
                </a:solidFill>
                <a:latin typeface="Arial" pitchFamily="34" charset="0"/>
                <a:ea typeface="MS PGothic" pitchFamily="34" charset="-128"/>
              </a:defRPr>
            </a:lvl3pPr>
            <a:lvl4pPr marL="1600200" indent="-228600" defTabSz="457200">
              <a:defRPr sz="2400">
                <a:solidFill>
                  <a:schemeClr val="tx1"/>
                </a:solidFill>
                <a:latin typeface="Arial" pitchFamily="34" charset="0"/>
                <a:ea typeface="MS PGothic" pitchFamily="34" charset="-128"/>
              </a:defRPr>
            </a:lvl4pPr>
            <a:lvl5pPr marL="2057400" indent="-228600" defTabSz="4572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en-US" altLang="zh-CN" sz="1800" b="1" smtClean="0">
                <a:solidFill>
                  <a:srgbClr val="000000"/>
                </a:solidFill>
                <a:latin typeface="Verdana" pitchFamily="34" charset="0"/>
              </a:rPr>
              <a:t>2005 CBS News/</a:t>
            </a:r>
            <a:r>
              <a:rPr lang="en-US" altLang="zh-CN" sz="1800" b="1" i="1" smtClean="0">
                <a:solidFill>
                  <a:srgbClr val="000000"/>
                </a:solidFill>
              </a:rPr>
              <a:t>New York Times</a:t>
            </a:r>
            <a:r>
              <a:rPr lang="en-US" altLang="zh-CN" sz="1800" b="1" smtClean="0">
                <a:solidFill>
                  <a:srgbClr val="000000"/>
                </a:solidFill>
                <a:latin typeface="Verdana" pitchFamily="34" charset="0"/>
              </a:rPr>
              <a:t> Poll </a:t>
            </a:r>
            <a:endParaRPr lang="en-US" altLang="zh-CN" sz="1800" b="1" smtClean="0">
              <a:solidFill>
                <a:srgbClr val="000000"/>
              </a:solidFill>
            </a:endParaRPr>
          </a:p>
        </p:txBody>
      </p:sp>
      <p:pic>
        <p:nvPicPr>
          <p:cNvPr id="232452" name="Picture 7" descr="dic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946275"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3" name="Picture 5" descr="questioning1.jpg"/>
          <p:cNvPicPr>
            <a:picLocks noChangeAspect="1"/>
          </p:cNvPicPr>
          <p:nvPr/>
        </p:nvPicPr>
        <p:blipFill>
          <a:blip r:embed="rId7" cstate="screen">
            <a:extLst>
              <a:ext uri="{28A0092B-C50C-407E-A947-70E740481C1C}">
                <a14:useLocalDpi xmlns:a14="http://schemas.microsoft.com/office/drawing/2010/main" val="0"/>
              </a:ext>
            </a:extLst>
          </a:blip>
          <a:srcRect/>
          <a:stretch>
            <a:fillRect/>
          </a:stretch>
        </p:blipFill>
        <p:spPr bwMode="auto">
          <a:xfrm>
            <a:off x="8153400" y="1524000"/>
            <a:ext cx="990600" cy="201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6"/>
          <p:cNvSpPr>
            <a:spLocks noChangeArrowheads="1"/>
          </p:cNvSpPr>
          <p:nvPr/>
        </p:nvSpPr>
        <p:spPr bwMode="auto">
          <a:xfrm>
            <a:off x="5511800" y="3465513"/>
            <a:ext cx="3181350" cy="1568450"/>
          </a:xfrm>
          <a:prstGeom prst="rect">
            <a:avLst/>
          </a:prstGeom>
          <a:solidFill>
            <a:schemeClr val="bg1"/>
          </a:solidFill>
          <a:ln>
            <a:noFill/>
          </a:ln>
          <a:extLst/>
        </p:spPr>
        <p:txBody>
          <a:bodyPr anchor="ctr"/>
          <a:lstStyle>
            <a:lvl1pPr defTabSz="457200">
              <a:defRPr sz="2400">
                <a:solidFill>
                  <a:schemeClr val="tx1"/>
                </a:solidFill>
                <a:latin typeface="Arial" pitchFamily="34" charset="0"/>
                <a:ea typeface="MS PGothic" pitchFamily="34" charset="-128"/>
              </a:defRPr>
            </a:lvl1pPr>
            <a:lvl2pPr marL="742950" indent="-285750" defTabSz="457200">
              <a:defRPr sz="2400">
                <a:solidFill>
                  <a:schemeClr val="tx1"/>
                </a:solidFill>
                <a:latin typeface="Arial" pitchFamily="34" charset="0"/>
                <a:ea typeface="MS PGothic" pitchFamily="34" charset="-128"/>
              </a:defRPr>
            </a:lvl2pPr>
            <a:lvl3pPr marL="1143000" indent="-228600" defTabSz="457200">
              <a:defRPr sz="2400">
                <a:solidFill>
                  <a:schemeClr val="tx1"/>
                </a:solidFill>
                <a:latin typeface="Arial" pitchFamily="34" charset="0"/>
                <a:ea typeface="MS PGothic" pitchFamily="34" charset="-128"/>
              </a:defRPr>
            </a:lvl3pPr>
            <a:lvl4pPr marL="1600200" indent="-228600" defTabSz="457200">
              <a:defRPr sz="2400">
                <a:solidFill>
                  <a:schemeClr val="tx1"/>
                </a:solidFill>
                <a:latin typeface="Arial" pitchFamily="34" charset="0"/>
                <a:ea typeface="MS PGothic" pitchFamily="34" charset="-128"/>
              </a:defRPr>
            </a:lvl4pPr>
            <a:lvl5pPr marL="2057400" indent="-228600" defTabSz="4572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lnSpc>
                <a:spcPct val="70000"/>
              </a:lnSpc>
            </a:pPr>
            <a:r>
              <a:rPr lang="zh-CN" altLang="en-US" sz="3200" dirty="0" smtClean="0">
                <a:solidFill>
                  <a:srgbClr val="000000"/>
                </a:solidFill>
                <a:latin typeface="Calibri" pitchFamily="34" charset="0"/>
                <a:ea typeface="SimSun" pitchFamily="2" charset="-122"/>
              </a:rPr>
              <a:t>神导进化论</a:t>
            </a:r>
            <a:endParaRPr lang="en-US" altLang="zh-CN" sz="3200" dirty="0" smtClean="0">
              <a:solidFill>
                <a:srgbClr val="000000"/>
              </a:solidFill>
              <a:latin typeface="Calibri" pitchFamily="34" charset="0"/>
              <a:ea typeface="SimSun" pitchFamily="2" charset="-122"/>
            </a:endParaRPr>
          </a:p>
        </p:txBody>
      </p:sp>
      <p:sp>
        <p:nvSpPr>
          <p:cNvPr id="9" name="Rectangle 7"/>
          <p:cNvSpPr>
            <a:spLocks noChangeArrowheads="1"/>
          </p:cNvSpPr>
          <p:nvPr/>
        </p:nvSpPr>
        <p:spPr bwMode="auto">
          <a:xfrm>
            <a:off x="5511800" y="4618038"/>
            <a:ext cx="3551238" cy="844550"/>
          </a:xfrm>
          <a:prstGeom prst="rect">
            <a:avLst/>
          </a:prstGeom>
          <a:solidFill>
            <a:schemeClr val="bg1"/>
          </a:solidFill>
          <a:ln>
            <a:noFill/>
          </a:ln>
          <a:extLst/>
        </p:spPr>
        <p:txBody>
          <a:bodyPr anchor="ctr"/>
          <a:lstStyle>
            <a:lvl1pPr defTabSz="457200">
              <a:defRPr sz="2400">
                <a:solidFill>
                  <a:schemeClr val="tx1"/>
                </a:solidFill>
                <a:latin typeface="Arial" pitchFamily="34" charset="0"/>
                <a:ea typeface="MS PGothic" pitchFamily="34" charset="-128"/>
              </a:defRPr>
            </a:lvl1pPr>
            <a:lvl2pPr marL="742950" indent="-285750" defTabSz="457200">
              <a:defRPr sz="2400">
                <a:solidFill>
                  <a:schemeClr val="tx1"/>
                </a:solidFill>
                <a:latin typeface="Arial" pitchFamily="34" charset="0"/>
                <a:ea typeface="MS PGothic" pitchFamily="34" charset="-128"/>
              </a:defRPr>
            </a:lvl2pPr>
            <a:lvl3pPr marL="1143000" indent="-228600" defTabSz="457200">
              <a:defRPr sz="2400">
                <a:solidFill>
                  <a:schemeClr val="tx1"/>
                </a:solidFill>
                <a:latin typeface="Arial" pitchFamily="34" charset="0"/>
                <a:ea typeface="MS PGothic" pitchFamily="34" charset="-128"/>
              </a:defRPr>
            </a:lvl3pPr>
            <a:lvl4pPr marL="1600200" indent="-228600" defTabSz="457200">
              <a:defRPr sz="2400">
                <a:solidFill>
                  <a:schemeClr val="tx1"/>
                </a:solidFill>
                <a:latin typeface="Arial" pitchFamily="34" charset="0"/>
                <a:ea typeface="MS PGothic" pitchFamily="34" charset="-128"/>
              </a:defRPr>
            </a:lvl4pPr>
            <a:lvl5pPr marL="2057400" indent="-228600" defTabSz="4572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200" dirty="0" smtClean="0">
                <a:solidFill>
                  <a:srgbClr val="000000"/>
                </a:solidFill>
                <a:latin typeface="Calibri" pitchFamily="34" charset="0"/>
                <a:ea typeface="SimSun" pitchFamily="2" charset="-122"/>
              </a:rPr>
              <a:t>进化论</a:t>
            </a:r>
            <a:endParaRPr lang="en-US" altLang="zh-CN" sz="3200" dirty="0" smtClean="0">
              <a:solidFill>
                <a:srgbClr val="000000"/>
              </a:solidFill>
              <a:latin typeface="Calibri" pitchFamily="34" charset="0"/>
              <a:ea typeface="SimSun" pitchFamily="2" charset="-122"/>
            </a:endParaRPr>
          </a:p>
        </p:txBody>
      </p:sp>
      <p:sp>
        <p:nvSpPr>
          <p:cNvPr id="7" name="Rectangle 5"/>
          <p:cNvSpPr>
            <a:spLocks noChangeArrowheads="1"/>
          </p:cNvSpPr>
          <p:nvPr/>
        </p:nvSpPr>
        <p:spPr bwMode="auto">
          <a:xfrm>
            <a:off x="5511800" y="2805113"/>
            <a:ext cx="3181350" cy="808037"/>
          </a:xfrm>
          <a:prstGeom prst="rect">
            <a:avLst/>
          </a:prstGeom>
          <a:solidFill>
            <a:schemeClr val="bg1"/>
          </a:solidFill>
          <a:ln>
            <a:noFill/>
          </a:ln>
          <a:extLst/>
        </p:spPr>
        <p:txBody>
          <a:bodyPr anchor="ctr"/>
          <a:lstStyle>
            <a:lvl1pPr defTabSz="457200">
              <a:defRPr sz="2400">
                <a:solidFill>
                  <a:schemeClr val="tx1"/>
                </a:solidFill>
                <a:latin typeface="Arial" pitchFamily="34" charset="0"/>
                <a:ea typeface="MS PGothic" pitchFamily="34" charset="-128"/>
              </a:defRPr>
            </a:lvl1pPr>
            <a:lvl2pPr marL="742950" indent="-285750" defTabSz="457200">
              <a:defRPr sz="2400">
                <a:solidFill>
                  <a:schemeClr val="tx1"/>
                </a:solidFill>
                <a:latin typeface="Arial" pitchFamily="34" charset="0"/>
                <a:ea typeface="MS PGothic" pitchFamily="34" charset="-128"/>
              </a:defRPr>
            </a:lvl2pPr>
            <a:lvl3pPr marL="1143000" indent="-228600" defTabSz="457200">
              <a:defRPr sz="2400">
                <a:solidFill>
                  <a:schemeClr val="tx1"/>
                </a:solidFill>
                <a:latin typeface="Arial" pitchFamily="34" charset="0"/>
                <a:ea typeface="MS PGothic" pitchFamily="34" charset="-128"/>
              </a:defRPr>
            </a:lvl3pPr>
            <a:lvl4pPr marL="1600200" indent="-228600" defTabSz="457200">
              <a:defRPr sz="2400">
                <a:solidFill>
                  <a:schemeClr val="tx1"/>
                </a:solidFill>
                <a:latin typeface="Arial" pitchFamily="34" charset="0"/>
                <a:ea typeface="MS PGothic" pitchFamily="34" charset="-128"/>
              </a:defRPr>
            </a:lvl4pPr>
            <a:lvl5pPr marL="2057400" indent="-228600" defTabSz="457200">
              <a:defRPr sz="2400">
                <a:solidFill>
                  <a:schemeClr val="tx1"/>
                </a:solidFill>
                <a:latin typeface="Arial"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MS PGothic" pitchFamily="34" charset="-128"/>
              </a:defRPr>
            </a:lvl9pPr>
          </a:lstStyle>
          <a:p>
            <a:pPr eaLnBrk="1" hangingPunct="1"/>
            <a:r>
              <a:rPr lang="zh-CN" altLang="en-US" sz="3200" dirty="0" smtClean="0">
                <a:solidFill>
                  <a:srgbClr val="000000"/>
                </a:solidFill>
                <a:latin typeface="Calibri" pitchFamily="34" charset="0"/>
                <a:ea typeface="SimSun" pitchFamily="2" charset="-122"/>
              </a:rPr>
              <a:t>创造论</a:t>
            </a:r>
            <a:endParaRPr lang="en-US" altLang="zh-CN" sz="3200" dirty="0" smtClean="0">
              <a:solidFill>
                <a:srgbClr val="000000"/>
              </a:solidFill>
              <a:latin typeface="Calibri" pitchFamily="34" charset="0"/>
              <a:ea typeface="SimSun" pitchFamily="2" charset="-122"/>
            </a:endParaRPr>
          </a:p>
        </p:txBody>
      </p:sp>
    </p:spTree>
    <p:extLst>
      <p:ext uri="{BB962C8B-B14F-4D97-AF65-F5344CB8AC3E}">
        <p14:creationId xmlns:p14="http://schemas.microsoft.com/office/powerpoint/2010/main" val="2073993314"/>
      </p:ext>
    </p:extLst>
  </p:cSld>
  <p:clrMapOvr>
    <a:masterClrMapping/>
  </p:clrMapOvr>
  <p:transition spd="slow"/>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1" name="Title 1"/>
          <p:cNvSpPr>
            <a:spLocks noGrp="1"/>
          </p:cNvSpPr>
          <p:nvPr>
            <p:ph type="title"/>
          </p:nvPr>
        </p:nvSpPr>
        <p:spPr>
          <a:xfrm>
            <a:off x="0" y="0"/>
            <a:ext cx="9144000" cy="533400"/>
          </a:xfrm>
        </p:spPr>
        <p:txBody>
          <a:bodyPr/>
          <a:lstStyle/>
          <a:p>
            <a:r>
              <a:rPr lang="zh-CN" altLang="en-US" sz="3600" b="1">
                <a:solidFill>
                  <a:schemeClr val="bg1"/>
                </a:solidFill>
                <a:latin typeface="Times New Roman" charset="0"/>
                <a:ea typeface="SimSun" charset="0"/>
                <a:cs typeface="SimSun" charset="0"/>
              </a:rPr>
              <a:t>生命产生是意外吗？</a:t>
            </a:r>
            <a:endParaRPr lang="zh-CN" altLang="en-US" sz="3200" b="1">
              <a:solidFill>
                <a:schemeClr val="bg1"/>
              </a:solidFill>
              <a:latin typeface="Arial" charset="0"/>
              <a:cs typeface="Arial" charset="0"/>
            </a:endParaRPr>
          </a:p>
        </p:txBody>
      </p:sp>
      <p:sp>
        <p:nvSpPr>
          <p:cNvPr id="4" name="Content Placeholder 2"/>
          <p:cNvSpPr txBox="1">
            <a:spLocks/>
          </p:cNvSpPr>
          <p:nvPr/>
        </p:nvSpPr>
        <p:spPr bwMode="auto">
          <a:xfrm>
            <a:off x="228600" y="781050"/>
            <a:ext cx="5783263" cy="624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spcBef>
                <a:spcPct val="20000"/>
              </a:spcBef>
            </a:pPr>
            <a:r>
              <a:rPr lang="ja-JP" altLang="en-US" sz="3200" b="1">
                <a:solidFill>
                  <a:srgbClr val="FFFFFF"/>
                </a:solidFill>
                <a:cs typeface="Arial" charset="0"/>
              </a:rPr>
              <a:t>“</a:t>
            </a:r>
            <a:r>
              <a:rPr lang="zh-CN" altLang="en-US" sz="3200" b="1">
                <a:solidFill>
                  <a:srgbClr val="FFFFFF"/>
                </a:solidFill>
                <a:ea typeface="SimSun" charset="0"/>
                <a:cs typeface="SimSun" charset="0"/>
              </a:rPr>
              <a:t>生命的产生只有两种可能的解释：一，随机出现</a:t>
            </a:r>
            <a:r>
              <a:rPr lang="en-US" altLang="zh-CN" sz="3200" b="1">
                <a:solidFill>
                  <a:srgbClr val="FFFFFF"/>
                </a:solidFill>
                <a:ea typeface="SimSun" charset="0"/>
                <a:cs typeface="SimSun" charset="0"/>
              </a:rPr>
              <a:t>+</a:t>
            </a:r>
            <a:r>
              <a:rPr lang="zh-CN" altLang="en-US" sz="3200" b="1">
                <a:solidFill>
                  <a:srgbClr val="FFFFFF"/>
                </a:solidFill>
                <a:ea typeface="SimSun" charset="0"/>
                <a:cs typeface="SimSun" charset="0"/>
              </a:rPr>
              <a:t>逐渐进化；二，神的大能创造</a:t>
            </a:r>
            <a:r>
              <a:rPr lang="en-US" altLang="zh-CN" sz="3200" b="1">
                <a:solidFill>
                  <a:srgbClr val="FFFFFF"/>
                </a:solidFill>
                <a:ea typeface="SimSun" charset="0"/>
                <a:cs typeface="SimSun" charset="0"/>
              </a:rPr>
              <a:t>……</a:t>
            </a:r>
            <a:r>
              <a:rPr lang="zh-CN" altLang="en-US" sz="3200" b="1">
                <a:solidFill>
                  <a:srgbClr val="FFFFFF"/>
                </a:solidFill>
                <a:ea typeface="SimSun" charset="0"/>
                <a:cs typeface="SimSun" charset="0"/>
              </a:rPr>
              <a:t>除此之外绝无其它可能！随机出现的理论早在</a:t>
            </a:r>
            <a:r>
              <a:rPr lang="en-US" altLang="zh-CN" sz="3200" b="1">
                <a:solidFill>
                  <a:srgbClr val="FFFFFF"/>
                </a:solidFill>
                <a:cs typeface="Arial" charset="0"/>
              </a:rPr>
              <a:t>120</a:t>
            </a:r>
            <a:r>
              <a:rPr lang="zh-CN" altLang="en-US" sz="3200" b="1">
                <a:solidFill>
                  <a:srgbClr val="FFFFFF"/>
                </a:solidFill>
                <a:ea typeface="SimSun" charset="0"/>
                <a:cs typeface="SimSun" charset="0"/>
              </a:rPr>
              <a:t>年前已被巴斯特德等人否定。那么我们只剩下一个选项</a:t>
            </a:r>
            <a:r>
              <a:rPr lang="en-US" altLang="zh-CN" sz="3200" b="1">
                <a:solidFill>
                  <a:srgbClr val="FFFFFF"/>
                </a:solidFill>
                <a:ea typeface="SimSun" charset="0"/>
                <a:cs typeface="SimSun" charset="0"/>
              </a:rPr>
              <a:t>——</a:t>
            </a:r>
            <a:r>
              <a:rPr lang="zh-CN" altLang="en-US" sz="3200" b="1">
                <a:solidFill>
                  <a:srgbClr val="FFFFFF"/>
                </a:solidFill>
                <a:ea typeface="SimSun" charset="0"/>
                <a:cs typeface="SimSun" charset="0"/>
              </a:rPr>
              <a:t>生命源自神大能的创造</a:t>
            </a:r>
            <a:r>
              <a:rPr lang="en-US" altLang="zh-CN" sz="3200" b="1">
                <a:solidFill>
                  <a:srgbClr val="FFFFFF"/>
                </a:solidFill>
                <a:ea typeface="SimSun" charset="0"/>
                <a:cs typeface="SimSun" charset="0"/>
              </a:rPr>
              <a:t>……</a:t>
            </a:r>
            <a:r>
              <a:rPr lang="zh-CN" altLang="en-US" sz="3200" b="1">
                <a:solidFill>
                  <a:srgbClr val="FFFFFF"/>
                </a:solidFill>
                <a:ea typeface="SimSun" charset="0"/>
                <a:cs typeface="SimSun" charset="0"/>
              </a:rPr>
              <a:t>但是我没法接受这个解释</a:t>
            </a:r>
            <a:r>
              <a:rPr lang="en-US" altLang="zh-CN" sz="3200" b="1">
                <a:solidFill>
                  <a:srgbClr val="FFFFFF"/>
                </a:solidFill>
                <a:ea typeface="SimSun" charset="0"/>
                <a:cs typeface="SimSun" charset="0"/>
              </a:rPr>
              <a:t>——</a:t>
            </a:r>
            <a:r>
              <a:rPr lang="zh-CN" altLang="en-US" sz="3200" b="1">
                <a:solidFill>
                  <a:srgbClr val="FFFFFF"/>
                </a:solidFill>
                <a:ea typeface="SimSun" charset="0"/>
                <a:cs typeface="SimSun" charset="0"/>
              </a:rPr>
              <a:t>因为我不信神的存在！所以我选择相信前一个理论，尽管它在科学上站不住脚。</a:t>
            </a:r>
          </a:p>
        </p:txBody>
      </p:sp>
      <p:sp>
        <p:nvSpPr>
          <p:cNvPr id="430083" name="Content Placeholder 2"/>
          <p:cNvSpPr txBox="1">
            <a:spLocks/>
          </p:cNvSpPr>
          <p:nvPr/>
        </p:nvSpPr>
        <p:spPr bwMode="auto">
          <a:xfrm>
            <a:off x="5867400" y="5105400"/>
            <a:ext cx="3429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algn="ctr">
              <a:spcBef>
                <a:spcPct val="20000"/>
              </a:spcBef>
            </a:pPr>
            <a:r>
              <a:rPr lang="en-US" altLang="zh-CN">
                <a:solidFill>
                  <a:srgbClr val="FFFFFF"/>
                </a:solidFill>
              </a:rPr>
              <a:t>George Wald</a:t>
            </a:r>
            <a:r>
              <a:rPr lang="en-US" altLang="zh-CN">
                <a:solidFill>
                  <a:srgbClr val="FFFFFF"/>
                </a:solidFill>
                <a:ea typeface="SimSun" charset="0"/>
                <a:cs typeface="SimSun" charset="0"/>
              </a:rPr>
              <a:t> </a:t>
            </a:r>
            <a:r>
              <a:rPr lang="zh-CN" altLang="en-US">
                <a:solidFill>
                  <a:srgbClr val="FFFFFF"/>
                </a:solidFill>
                <a:ea typeface="SimSun" charset="0"/>
                <a:cs typeface="SimSun" charset="0"/>
              </a:rPr>
              <a:t>博士</a:t>
            </a:r>
          </a:p>
          <a:p>
            <a:pPr algn="ctr">
              <a:spcBef>
                <a:spcPct val="20000"/>
              </a:spcBef>
            </a:pPr>
            <a:r>
              <a:rPr lang="zh-CN" altLang="en-US">
                <a:solidFill>
                  <a:srgbClr val="FFFFFF"/>
                </a:solidFill>
                <a:ea typeface="SimSun" charset="0"/>
                <a:cs typeface="SimSun" charset="0"/>
              </a:rPr>
              <a:t>哈佛大学</a:t>
            </a:r>
          </a:p>
          <a:p>
            <a:pPr algn="ctr">
              <a:spcBef>
                <a:spcPct val="20000"/>
              </a:spcBef>
            </a:pPr>
            <a:r>
              <a:rPr lang="zh-CN" altLang="en-US">
                <a:solidFill>
                  <a:srgbClr val="FFFFFF"/>
                </a:solidFill>
                <a:ea typeface="SimSun" charset="0"/>
                <a:cs typeface="SimSun" charset="0"/>
              </a:rPr>
              <a:t>生物学名誉教授</a:t>
            </a:r>
          </a:p>
          <a:p>
            <a:pPr algn="ctr">
              <a:spcBef>
                <a:spcPct val="20000"/>
              </a:spcBef>
            </a:pPr>
            <a:r>
              <a:rPr lang="en-US" altLang="zh-CN">
                <a:solidFill>
                  <a:srgbClr val="FFFFFF"/>
                </a:solidFill>
                <a:ea typeface="SimSun" charset="0"/>
                <a:cs typeface="SimSun" charset="0"/>
              </a:rPr>
              <a:t>1971</a:t>
            </a:r>
            <a:r>
              <a:rPr lang="zh-CN" altLang="en-US">
                <a:solidFill>
                  <a:srgbClr val="FFFFFF"/>
                </a:solidFill>
                <a:ea typeface="SimSun" charset="0"/>
                <a:cs typeface="SimSun" charset="0"/>
              </a:rPr>
              <a:t>年诺贝尔生物学奖</a:t>
            </a:r>
            <a:endParaRPr lang="zh-CN" altLang="en-US">
              <a:solidFill>
                <a:srgbClr val="FFFFFF"/>
              </a:solidFill>
            </a:endParaRPr>
          </a:p>
        </p:txBody>
      </p:sp>
      <p:pic>
        <p:nvPicPr>
          <p:cNvPr id="430084" name="Picture 6" descr="wald.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19850" y="1219200"/>
            <a:ext cx="2476500" cy="347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538040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B72209"/>
        </a:solidFill>
        <a:effectLst/>
      </p:bgPr>
    </p:bg>
    <p:spTree>
      <p:nvGrpSpPr>
        <p:cNvPr id="1" name=""/>
        <p:cNvGrpSpPr/>
        <p:nvPr/>
      </p:nvGrpSpPr>
      <p:grpSpPr>
        <a:xfrm>
          <a:off x="0" y="0"/>
          <a:ext cx="0" cy="0"/>
          <a:chOff x="0" y="0"/>
          <a:chExt cx="0" cy="0"/>
        </a:xfrm>
      </p:grpSpPr>
      <p:sp>
        <p:nvSpPr>
          <p:cNvPr id="33796" name="Rectangle 4"/>
          <p:cNvSpPr>
            <a:spLocks noChangeArrowheads="1"/>
          </p:cNvSpPr>
          <p:nvPr/>
        </p:nvSpPr>
        <p:spPr bwMode="auto">
          <a:xfrm>
            <a:off x="0" y="0"/>
            <a:ext cx="9144000" cy="6858000"/>
          </a:xfrm>
          <a:prstGeom prst="rect">
            <a:avLst/>
          </a:prstGeom>
          <a:gradFill rotWithShape="0">
            <a:gsLst>
              <a:gs pos="0">
                <a:srgbClr val="BF0029"/>
              </a:gs>
              <a:gs pos="100000">
                <a:srgbClr val="BF0029">
                  <a:gamma/>
                  <a:shade val="46275"/>
                  <a:invGamma/>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33794" name="Rectangle 9"/>
          <p:cNvSpPr>
            <a:spLocks noGrp="1" noChangeArrowheads="1"/>
          </p:cNvSpPr>
          <p:nvPr>
            <p:ph type="ctrTitle"/>
          </p:nvPr>
        </p:nvSpPr>
        <p:spPr>
          <a:xfrm>
            <a:off x="685800" y="914400"/>
            <a:ext cx="7772400" cy="2686050"/>
          </a:xfrm>
          <a:effectLst>
            <a:outerShdw blurRad="63500" dist="35921" dir="2700000" algn="ctr" rotWithShape="0">
              <a:srgbClr val="000000">
                <a:alpha val="74997"/>
              </a:srgbClr>
            </a:outerShdw>
          </a:effectLst>
        </p:spPr>
        <p:txBody>
          <a:bodyPr/>
          <a:lstStyle/>
          <a:p>
            <a:pPr marL="0" indent="25400" algn="l" eaLnBrk="1" hangingPunct="1">
              <a:defRPr/>
            </a:pPr>
            <a:r>
              <a:rPr lang="zh-CN" altLang="en-US">
                <a:solidFill>
                  <a:srgbClr val="FFFFFF"/>
                </a:solidFill>
                <a:ea typeface="SimSun" charset="0"/>
                <a:cs typeface="SimSun" charset="0"/>
              </a:rPr>
              <a:t>我相信进化论的所累积的证据将会也来也有说服力， 导致最诚信的基督教徒也会无条件地放弃。 我相信这一天也是基督教的末日。</a:t>
            </a:r>
            <a:endParaRPr lang="en-US" altLang="zh-CN">
              <a:solidFill>
                <a:srgbClr val="FFFFFF"/>
              </a:solidFill>
              <a:ea typeface="SimSun" charset="0"/>
              <a:cs typeface="SimSun" charset="0"/>
            </a:endParaRPr>
          </a:p>
        </p:txBody>
      </p:sp>
      <p:sp>
        <p:nvSpPr>
          <p:cNvPr id="33795" name="Rectangle 10"/>
          <p:cNvSpPr>
            <a:spLocks noGrp="1" noChangeArrowheads="1"/>
          </p:cNvSpPr>
          <p:nvPr>
            <p:ph type="subTitle" idx="1"/>
          </p:nvPr>
        </p:nvSpPr>
        <p:spPr>
          <a:xfrm>
            <a:off x="685800" y="4876800"/>
            <a:ext cx="7772400" cy="762000"/>
          </a:xfrm>
          <a:effectLst>
            <a:outerShdw blurRad="63500" dist="35921" dir="2700000" algn="ctr" rotWithShape="0">
              <a:srgbClr val="000000">
                <a:alpha val="74997"/>
              </a:srgbClr>
            </a:outerShdw>
          </a:effectLst>
        </p:spPr>
        <p:txBody>
          <a:bodyPr/>
          <a:lstStyle/>
          <a:p>
            <a:pPr marL="441325" indent="-415925" algn="l" eaLnBrk="1" hangingPunct="1"/>
            <a:r>
              <a:rPr lang="en-US" altLang="zh-CN" sz="1600" smtClean="0">
                <a:solidFill>
                  <a:srgbClr val="FFFFFF"/>
                </a:solidFill>
                <a:ea typeface="SimSun" pitchFamily="2" charset="-122"/>
              </a:rPr>
              <a:t>Richard Bozarth</a:t>
            </a:r>
            <a:r>
              <a:rPr lang="zh-CN" altLang="en-US" sz="1600" smtClean="0">
                <a:solidFill>
                  <a:srgbClr val="FFFFFF"/>
                </a:solidFill>
                <a:ea typeface="SimSun" pitchFamily="2" charset="-122"/>
              </a:rPr>
              <a:t>，“</a:t>
            </a:r>
            <a:r>
              <a:rPr lang="en-US" altLang="zh-CN" sz="1600" smtClean="0">
                <a:solidFill>
                  <a:srgbClr val="FFFFFF"/>
                </a:solidFill>
                <a:ea typeface="SimSun" pitchFamily="2" charset="-122"/>
              </a:rPr>
              <a:t>The Meaning of Evolution”, </a:t>
            </a:r>
            <a:r>
              <a:rPr lang="en-US" altLang="zh-CN" sz="1600" i="1" smtClean="0">
                <a:solidFill>
                  <a:srgbClr val="FFFFFF"/>
                </a:solidFill>
                <a:ea typeface="SimSun" pitchFamily="2" charset="-122"/>
              </a:rPr>
              <a:t>American Atheist</a:t>
            </a:r>
            <a:r>
              <a:rPr lang="zh-CN" altLang="en-US" sz="1600" smtClean="0">
                <a:solidFill>
                  <a:srgbClr val="FFFFFF"/>
                </a:solidFill>
                <a:ea typeface="SimSun" pitchFamily="2" charset="-122"/>
              </a:rPr>
              <a:t>， </a:t>
            </a:r>
            <a:r>
              <a:rPr lang="en-US" altLang="zh-CN" sz="1600" smtClean="0">
                <a:solidFill>
                  <a:srgbClr val="FFFFFF"/>
                </a:solidFill>
                <a:ea typeface="SimSun" pitchFamily="2" charset="-122"/>
              </a:rPr>
              <a:t>September 20</a:t>
            </a:r>
            <a:r>
              <a:rPr lang="zh-CN" altLang="en-US" sz="1600" smtClean="0">
                <a:solidFill>
                  <a:srgbClr val="FFFFFF"/>
                </a:solidFill>
                <a:ea typeface="SimSun" pitchFamily="2" charset="-122"/>
              </a:rPr>
              <a:t>， </a:t>
            </a:r>
            <a:r>
              <a:rPr lang="en-US" altLang="zh-CN" sz="1600" smtClean="0">
                <a:solidFill>
                  <a:srgbClr val="FFFFFF"/>
                </a:solidFill>
                <a:ea typeface="SimSun" pitchFamily="2" charset="-122"/>
              </a:rPr>
              <a:t>1979</a:t>
            </a:r>
            <a:r>
              <a:rPr lang="zh-CN" altLang="en-US" sz="1600" smtClean="0">
                <a:solidFill>
                  <a:srgbClr val="FFFFFF"/>
                </a:solidFill>
                <a:ea typeface="SimSun" pitchFamily="2" charset="-122"/>
              </a:rPr>
              <a:t>， </a:t>
            </a:r>
            <a:r>
              <a:rPr lang="en-US" altLang="zh-CN" sz="1600" smtClean="0">
                <a:solidFill>
                  <a:srgbClr val="FFFFFF"/>
                </a:solidFill>
                <a:ea typeface="SimSun" pitchFamily="2" charset="-122"/>
              </a:rPr>
              <a:t>page 30.</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B72209"/>
        </a:solidFill>
        <a:effectLst/>
      </p:bgPr>
    </p:bg>
    <p:spTree>
      <p:nvGrpSpPr>
        <p:cNvPr id="1" name=""/>
        <p:cNvGrpSpPr/>
        <p:nvPr/>
      </p:nvGrpSpPr>
      <p:grpSpPr>
        <a:xfrm>
          <a:off x="0" y="0"/>
          <a:ext cx="0" cy="0"/>
          <a:chOff x="0" y="0"/>
          <a:chExt cx="0" cy="0"/>
        </a:xfrm>
      </p:grpSpPr>
      <p:sp>
        <p:nvSpPr>
          <p:cNvPr id="34819" name="Rectangle 3"/>
          <p:cNvSpPr>
            <a:spLocks noChangeArrowheads="1"/>
          </p:cNvSpPr>
          <p:nvPr/>
        </p:nvSpPr>
        <p:spPr bwMode="auto">
          <a:xfrm>
            <a:off x="0" y="0"/>
            <a:ext cx="9144000" cy="6858000"/>
          </a:xfrm>
          <a:prstGeom prst="rect">
            <a:avLst/>
          </a:prstGeom>
          <a:gradFill rotWithShape="0">
            <a:gsLst>
              <a:gs pos="0">
                <a:srgbClr val="BF0029"/>
              </a:gs>
              <a:gs pos="100000">
                <a:srgbClr val="BF0029">
                  <a:gamma/>
                  <a:shade val="46275"/>
                  <a:invGamma/>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en-US" altLang="zh-CN" sz="2000">
                <a:solidFill>
                  <a:srgbClr val="FFFFFF"/>
                </a:solidFill>
                <a:ea typeface="SimSun" pitchFamily="2" charset="-122"/>
              </a:rPr>
              <a:t>.</a:t>
            </a:r>
            <a:endParaRPr lang="en-US" altLang="en-US" sz="2000">
              <a:solidFill>
                <a:srgbClr val="FFFFFF"/>
              </a:solidFill>
              <a:ea typeface="SimSun" pitchFamily="2" charset="-122"/>
            </a:endParaRPr>
          </a:p>
        </p:txBody>
      </p:sp>
      <p:sp>
        <p:nvSpPr>
          <p:cNvPr id="34818" name="Rectangle 7"/>
          <p:cNvSpPr>
            <a:spLocks noGrp="1" noChangeArrowheads="1"/>
          </p:cNvSpPr>
          <p:nvPr>
            <p:ph type="title"/>
          </p:nvPr>
        </p:nvSpPr>
        <p:spPr>
          <a:xfrm>
            <a:off x="381000" y="304800"/>
            <a:ext cx="8408988" cy="4419600"/>
          </a:xfrm>
          <a:effectLst>
            <a:outerShdw blurRad="63500" dist="35921" dir="2700000" algn="ctr" rotWithShape="0">
              <a:srgbClr val="000000">
                <a:alpha val="74997"/>
              </a:srgbClr>
            </a:outerShdw>
          </a:effectLst>
        </p:spPr>
        <p:txBody>
          <a:bodyPr/>
          <a:lstStyle/>
          <a:p>
            <a:pPr indent="0" eaLnBrk="1" hangingPunct="1">
              <a:defRPr/>
            </a:pPr>
            <a:r>
              <a:rPr lang="zh-CN" altLang="en-US">
                <a:solidFill>
                  <a:srgbClr val="FFFFFF"/>
                </a:solidFill>
                <a:ea typeface="SimSun" charset="0"/>
                <a:cs typeface="SimSun" charset="0"/>
              </a:rPr>
              <a:t>和许多身长在阿乐巴马的人一样，我们都是再获新生的基督徒。十五岁那年进入南师徒教会时我是带着极度热沉及兴趣。 我十七岁时上阿乐巴马大学，听了进化论后就离开了教会。</a:t>
            </a:r>
            <a:endParaRPr lang="en-US" altLang="zh-CN">
              <a:ea typeface="SimSun" charset="0"/>
              <a:cs typeface="SimSun" charset="0"/>
            </a:endParaRPr>
          </a:p>
        </p:txBody>
      </p:sp>
      <p:sp>
        <p:nvSpPr>
          <p:cNvPr id="34821" name="Rectangle 7"/>
          <p:cNvSpPr>
            <a:spLocks noChangeArrowheads="1"/>
          </p:cNvSpPr>
          <p:nvPr/>
        </p:nvSpPr>
        <p:spPr bwMode="auto">
          <a:xfrm>
            <a:off x="457200" y="5105400"/>
            <a:ext cx="8458200" cy="15240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p>
            <a:pPr marL="25400" algn="ctr" eaLnBrk="1" hangingPunct="1">
              <a:lnSpc>
                <a:spcPts val="5300"/>
              </a:lnSpc>
              <a:defRPr/>
            </a:pPr>
            <a:r>
              <a:rPr lang="en-US" altLang="zh-CN" sz="2000">
                <a:solidFill>
                  <a:srgbClr val="FFFFFF"/>
                </a:solidFill>
                <a:latin typeface="Arial" charset="0"/>
                <a:ea typeface="SimSun" charset="0"/>
                <a:cs typeface="SimSun" charset="0"/>
              </a:rPr>
              <a:t>E. O. Wilson, professor of sociobiology at Harvard University. </a:t>
            </a:r>
            <a:br>
              <a:rPr lang="en-US" altLang="zh-CN" sz="2000">
                <a:solidFill>
                  <a:srgbClr val="FFFFFF"/>
                </a:solidFill>
                <a:latin typeface="Arial" charset="0"/>
                <a:ea typeface="SimSun" charset="0"/>
                <a:cs typeface="SimSun" charset="0"/>
              </a:rPr>
            </a:br>
            <a:r>
              <a:rPr lang="en-US" altLang="zh-CN" sz="2000" i="1">
                <a:solidFill>
                  <a:srgbClr val="FFFFFF"/>
                </a:solidFill>
                <a:latin typeface="Arial" charset="0"/>
                <a:ea typeface="SimSun" charset="0"/>
                <a:cs typeface="SimSun" charset="0"/>
              </a:rPr>
              <a:t>The Humanist</a:t>
            </a:r>
            <a:r>
              <a:rPr lang="en-US" altLang="zh-CN" sz="2000">
                <a:solidFill>
                  <a:srgbClr val="FFFFFF"/>
                </a:solidFill>
                <a:latin typeface="Arial" charset="0"/>
                <a:ea typeface="SimSun" charset="0"/>
                <a:cs typeface="SimSun" charset="0"/>
              </a:rPr>
              <a:t> (September 1982), 40</a:t>
            </a: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Rectangle 2"/>
          <p:cNvSpPr>
            <a:spLocks noGrp="1" noChangeArrowheads="1"/>
          </p:cNvSpPr>
          <p:nvPr>
            <p:ph type="title"/>
          </p:nvPr>
        </p:nvSpPr>
        <p:spPr/>
        <p:txBody>
          <a:bodyPr/>
          <a:lstStyle/>
          <a:p>
            <a:pPr indent="0" eaLnBrk="1" hangingPunct="1"/>
            <a:r>
              <a:rPr lang="en-US" altLang="zh-CN" smtClean="0">
                <a:ea typeface="ＭＳ Ｐゴシック" pitchFamily="34" charset="-128"/>
              </a:rPr>
              <a:t>Q551-Suhre 00436</a:t>
            </a:r>
          </a:p>
        </p:txBody>
      </p:sp>
      <p:sp>
        <p:nvSpPr>
          <p:cNvPr id="132098"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
        <p:nvSpPr>
          <p:cNvPr id="35844" name="Rectangle 4"/>
          <p:cNvSpPr>
            <a:spLocks noChangeArrowheads="1"/>
          </p:cNvSpPr>
          <p:nvPr/>
        </p:nvSpPr>
        <p:spPr bwMode="auto">
          <a:xfrm>
            <a:off x="0" y="0"/>
            <a:ext cx="9144000" cy="6858000"/>
          </a:xfrm>
          <a:prstGeom prst="rect">
            <a:avLst/>
          </a:prstGeom>
          <a:gradFill rotWithShape="0">
            <a:gsLst>
              <a:gs pos="0">
                <a:srgbClr val="BF0029"/>
              </a:gs>
              <a:gs pos="100000">
                <a:srgbClr val="BF0029">
                  <a:gamma/>
                  <a:shade val="46275"/>
                  <a:invGamma/>
                </a:srgbClr>
              </a:gs>
            </a:gsLst>
            <a:path path="shape">
              <a:fillToRect l="50000" t="50000" r="50000" b="50000"/>
            </a:path>
          </a:gra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en-US" altLang="zh-CN" sz="2000">
                <a:solidFill>
                  <a:srgbClr val="FFFFFF"/>
                </a:solidFill>
                <a:ea typeface="SimSun" pitchFamily="2" charset="-122"/>
              </a:rPr>
              <a:t>.</a:t>
            </a:r>
            <a:endParaRPr lang="en-US" altLang="en-US" sz="2000">
              <a:solidFill>
                <a:srgbClr val="FFFFFF"/>
              </a:solidFill>
              <a:ea typeface="SimSun" pitchFamily="2" charset="-122"/>
            </a:endParaRPr>
          </a:p>
        </p:txBody>
      </p:sp>
      <p:sp>
        <p:nvSpPr>
          <p:cNvPr id="35845" name="Rectangle 4"/>
          <p:cNvSpPr>
            <a:spLocks noChangeArrowheads="1"/>
          </p:cNvSpPr>
          <p:nvPr/>
        </p:nvSpPr>
        <p:spPr bwMode="auto">
          <a:xfrm>
            <a:off x="457200" y="228600"/>
            <a:ext cx="8321675" cy="6019800"/>
          </a:xfrm>
          <a:prstGeom prst="rect">
            <a:avLst/>
          </a:prstGeom>
          <a:noFill/>
          <a:ln>
            <a:noFill/>
          </a:ln>
          <a:effectLst>
            <a:outerShdw dist="35921" dir="2700000" algn="ctr" rotWithShape="0">
              <a:srgbClr val="80808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lstStyle>
            <a:lvl1pPr marL="25400">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lnSpc>
                <a:spcPts val="5300"/>
              </a:lnSpc>
            </a:pPr>
            <a:r>
              <a:rPr lang="zh-CN" altLang="en-US" sz="4400">
                <a:solidFill>
                  <a:srgbClr val="FFFFFF"/>
                </a:solidFill>
                <a:ea typeface="SimSun" pitchFamily="2" charset="-122"/>
              </a:rPr>
              <a:t>小时及青少年时经常去循道派教会， 经常也祷告，非常相信神。在大学里，开始上物理及化学课时就开始怀疑神经里的话， 尤其是对全世界被洪水掩盖的日子。</a:t>
            </a:r>
            <a:br>
              <a:rPr lang="zh-CN" altLang="en-US" sz="4400">
                <a:solidFill>
                  <a:srgbClr val="FFFFFF"/>
                </a:solidFill>
                <a:ea typeface="SimSun" pitchFamily="2" charset="-122"/>
              </a:rPr>
            </a:br>
            <a:r>
              <a:rPr lang="zh-CN" altLang="en-US" sz="4400">
                <a:solidFill>
                  <a:srgbClr val="FFFFFF"/>
                </a:solidFill>
                <a:ea typeface="SimSun" pitchFamily="2" charset="-122"/>
              </a:rPr>
              <a:t/>
            </a:r>
            <a:br>
              <a:rPr lang="zh-CN" altLang="en-US" sz="4400">
                <a:solidFill>
                  <a:srgbClr val="FFFFFF"/>
                </a:solidFill>
                <a:ea typeface="SimSun" pitchFamily="2" charset="-122"/>
              </a:rPr>
            </a:br>
            <a:r>
              <a:rPr lang="en-US" altLang="zh-CN" sz="2000">
                <a:solidFill>
                  <a:srgbClr val="FFFFFF"/>
                </a:solidFill>
                <a:ea typeface="SimSun" pitchFamily="2" charset="-122"/>
              </a:rPr>
              <a:t>Richard Suhre, suit to remove the 10 commandments from Haywood County Courthouse</a:t>
            </a:r>
            <a:r>
              <a:rPr lang="zh-CN" altLang="en-US" sz="2000">
                <a:solidFill>
                  <a:srgbClr val="FFFFFF"/>
                </a:solidFill>
                <a:ea typeface="SimSun" pitchFamily="2" charset="-122"/>
              </a:rPr>
              <a:t>， </a:t>
            </a:r>
            <a:r>
              <a:rPr lang="en-US" altLang="zh-CN" sz="2000">
                <a:solidFill>
                  <a:srgbClr val="FFFFFF"/>
                </a:solidFill>
                <a:ea typeface="SimSun" pitchFamily="2" charset="-122"/>
              </a:rPr>
              <a:t>North Carolina.</a:t>
            </a:r>
          </a:p>
        </p:txBody>
      </p:sp>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5" name="Rectangle 2"/>
          <p:cNvSpPr>
            <a:spLocks noGrp="1" noChangeArrowheads="1"/>
          </p:cNvSpPr>
          <p:nvPr>
            <p:ph type="title"/>
          </p:nvPr>
        </p:nvSpPr>
        <p:spPr/>
        <p:txBody>
          <a:bodyPr/>
          <a:lstStyle/>
          <a:p>
            <a:pPr indent="0" eaLnBrk="1" hangingPunct="1"/>
            <a:r>
              <a:rPr lang="en-US" altLang="zh-CN" smtClean="0">
                <a:ea typeface="ＭＳ Ｐゴシック" pitchFamily="34" charset="-128"/>
              </a:rPr>
              <a:t>Blocks-God's Word &amp; Man's Opinion-Termites 00884</a:t>
            </a:r>
          </a:p>
        </p:txBody>
      </p:sp>
      <p:pic>
        <p:nvPicPr>
          <p:cNvPr id="13414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00" y="1588"/>
            <a:ext cx="850900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
        <p:nvSpPr>
          <p:cNvPr id="134147" name="Text Box 4"/>
          <p:cNvSpPr txBox="1">
            <a:spLocks noChangeArrowheads="1"/>
          </p:cNvSpPr>
          <p:nvPr/>
        </p:nvSpPr>
        <p:spPr bwMode="auto">
          <a:xfrm>
            <a:off x="323850" y="228600"/>
            <a:ext cx="1295400" cy="83026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spcBef>
                <a:spcPct val="50000"/>
              </a:spcBef>
            </a:pPr>
            <a:r>
              <a:rPr lang="zh-CN" altLang="en-US" sz="2400" b="1">
                <a:ea typeface="SimSun" pitchFamily="2" charset="-122"/>
              </a:rPr>
              <a:t>生命的意义</a:t>
            </a:r>
            <a:endParaRPr lang="en-US" altLang="zh-CN" sz="2400" b="1">
              <a:ea typeface="SimSun" pitchFamily="2" charset="-122"/>
            </a:endParaRPr>
          </a:p>
        </p:txBody>
      </p:sp>
      <p:sp>
        <p:nvSpPr>
          <p:cNvPr id="134148" name="TextBox 4"/>
          <p:cNvSpPr txBox="1">
            <a:spLocks noChangeArrowheads="1"/>
          </p:cNvSpPr>
          <p:nvPr/>
        </p:nvSpPr>
        <p:spPr bwMode="auto">
          <a:xfrm>
            <a:off x="323850" y="1447800"/>
            <a:ext cx="1152525"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a:t>道德</a:t>
            </a:r>
            <a:r>
              <a:rPr lang="en-US" altLang="zh-CN" sz="2400"/>
              <a:t/>
            </a:r>
            <a:br>
              <a:rPr lang="en-US" altLang="zh-CN" sz="2400"/>
            </a:br>
            <a:r>
              <a:rPr lang="zh-CN" altLang="en-US" sz="2400">
                <a:ea typeface="华文细黑" pitchFamily="-84" charset="-122"/>
              </a:rPr>
              <a:t>标</a:t>
            </a:r>
            <a:r>
              <a:rPr lang="zh-CN" altLang="en-US" sz="2400"/>
              <a:t>准</a:t>
            </a:r>
            <a:endParaRPr lang="en-US" altLang="en-US" sz="2400"/>
          </a:p>
        </p:txBody>
      </p:sp>
      <p:sp>
        <p:nvSpPr>
          <p:cNvPr id="134149" name="TextBox 5"/>
          <p:cNvSpPr txBox="1">
            <a:spLocks noChangeArrowheads="1"/>
          </p:cNvSpPr>
          <p:nvPr/>
        </p:nvSpPr>
        <p:spPr bwMode="auto">
          <a:xfrm>
            <a:off x="395288" y="2667000"/>
            <a:ext cx="11287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2400"/>
              <a:t>婚姻</a:t>
            </a:r>
            <a:endParaRPr lang="en-US" altLang="en-US" sz="2400"/>
          </a:p>
        </p:txBody>
      </p:sp>
      <p:sp>
        <p:nvSpPr>
          <p:cNvPr id="134150" name="TextBox 6"/>
          <p:cNvSpPr txBox="1">
            <a:spLocks noChangeArrowheads="1"/>
          </p:cNvSpPr>
          <p:nvPr/>
        </p:nvSpPr>
        <p:spPr bwMode="auto">
          <a:xfrm>
            <a:off x="323850" y="3733800"/>
            <a:ext cx="10477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3200"/>
              <a:t>法律</a:t>
            </a:r>
            <a:endParaRPr lang="en-US" altLang="en-US" sz="3200"/>
          </a:p>
        </p:txBody>
      </p:sp>
      <p:sp>
        <p:nvSpPr>
          <p:cNvPr id="134151" name="TextBox 7"/>
          <p:cNvSpPr txBox="1">
            <a:spLocks noChangeArrowheads="1"/>
          </p:cNvSpPr>
          <p:nvPr/>
        </p:nvSpPr>
        <p:spPr bwMode="auto">
          <a:xfrm>
            <a:off x="323850" y="4724400"/>
            <a:ext cx="1079500" cy="8318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2400" b="1">
                <a:ea typeface="华文细黑" pitchFamily="-84" charset="-122"/>
              </a:rPr>
              <a:t>创</a:t>
            </a:r>
            <a:r>
              <a:rPr lang="zh-CN" altLang="en-US" sz="2400" b="1"/>
              <a:t>造， 神</a:t>
            </a:r>
            <a:r>
              <a:rPr lang="zh-CN" altLang="en-US" sz="2400" b="1">
                <a:ea typeface="华文细黑" pitchFamily="-84" charset="-122"/>
              </a:rPr>
              <a:t>话</a:t>
            </a:r>
            <a:endParaRPr lang="en-US" altLang="en-US" sz="2400" b="1"/>
          </a:p>
        </p:txBody>
      </p:sp>
      <p:sp>
        <p:nvSpPr>
          <p:cNvPr id="134152" name="TextBox 8"/>
          <p:cNvSpPr txBox="1">
            <a:spLocks noChangeArrowheads="1"/>
          </p:cNvSpPr>
          <p:nvPr/>
        </p:nvSpPr>
        <p:spPr bwMode="auto">
          <a:xfrm>
            <a:off x="8027988" y="5516563"/>
            <a:ext cx="1116012" cy="101600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000"/>
              <a:t>千万年的白</a:t>
            </a:r>
            <a:r>
              <a:rPr lang="zh-CN" altLang="en-US" sz="2000">
                <a:ea typeface="华文细黑" pitchFamily="-84" charset="-122"/>
              </a:rPr>
              <a:t>蚁</a:t>
            </a:r>
            <a:endParaRPr lang="en-US" altLang="en-US" sz="2000"/>
          </a:p>
        </p:txBody>
      </p:sp>
      <p:sp>
        <p:nvSpPr>
          <p:cNvPr id="134153" name="TextBox 9"/>
          <p:cNvSpPr txBox="1">
            <a:spLocks noChangeArrowheads="1"/>
          </p:cNvSpPr>
          <p:nvPr/>
        </p:nvSpPr>
        <p:spPr bwMode="auto">
          <a:xfrm>
            <a:off x="7924800" y="457200"/>
            <a:ext cx="9683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2400"/>
              <a:t>堕胎</a:t>
            </a:r>
            <a:endParaRPr lang="en-US" altLang="en-US" sz="2400"/>
          </a:p>
        </p:txBody>
      </p:sp>
      <p:sp>
        <p:nvSpPr>
          <p:cNvPr id="134154" name="TextBox 10"/>
          <p:cNvSpPr txBox="1">
            <a:spLocks noChangeArrowheads="1"/>
          </p:cNvSpPr>
          <p:nvPr/>
        </p:nvSpPr>
        <p:spPr bwMode="auto">
          <a:xfrm>
            <a:off x="7924800" y="1524000"/>
            <a:ext cx="10398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1800"/>
              <a:t>色情作品</a:t>
            </a:r>
            <a:endParaRPr lang="en-US" altLang="en-US" sz="1800"/>
          </a:p>
        </p:txBody>
      </p:sp>
      <p:sp>
        <p:nvSpPr>
          <p:cNvPr id="134155" name="TextBox 11"/>
          <p:cNvSpPr txBox="1">
            <a:spLocks noChangeArrowheads="1"/>
          </p:cNvSpPr>
          <p:nvPr/>
        </p:nvSpPr>
        <p:spPr bwMode="auto">
          <a:xfrm>
            <a:off x="7956550" y="2362200"/>
            <a:ext cx="8905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1600"/>
              <a:t>同性恋行</a:t>
            </a:r>
            <a:r>
              <a:rPr lang="zh-CN" altLang="en-US" sz="1600">
                <a:ea typeface="华文细黑" pitchFamily="-84" charset="-122"/>
              </a:rPr>
              <a:t>为</a:t>
            </a:r>
            <a:endParaRPr lang="en-US" altLang="en-US" sz="1600"/>
          </a:p>
        </p:txBody>
      </p:sp>
      <p:sp>
        <p:nvSpPr>
          <p:cNvPr id="134156" name="TextBox 12"/>
          <p:cNvSpPr txBox="1">
            <a:spLocks noChangeArrowheads="1"/>
          </p:cNvSpPr>
          <p:nvPr/>
        </p:nvSpPr>
        <p:spPr bwMode="auto">
          <a:xfrm>
            <a:off x="8001000" y="3352800"/>
            <a:ext cx="8921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1800"/>
              <a:t>无法无天</a:t>
            </a:r>
            <a:endParaRPr lang="en-US" altLang="en-US" sz="1800"/>
          </a:p>
        </p:txBody>
      </p:sp>
      <p:sp>
        <p:nvSpPr>
          <p:cNvPr id="134157" name="TextBox 13"/>
          <p:cNvSpPr txBox="1">
            <a:spLocks noChangeArrowheads="1"/>
          </p:cNvSpPr>
          <p:nvPr/>
        </p:nvSpPr>
        <p:spPr bwMode="auto">
          <a:xfrm>
            <a:off x="7924800" y="4283075"/>
            <a:ext cx="968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1800">
                <a:ea typeface="华文细黑" pitchFamily="-84" charset="-122"/>
              </a:rPr>
              <a:t>进</a:t>
            </a:r>
            <a:r>
              <a:rPr lang="zh-CN" altLang="en-US" sz="1800"/>
              <a:t>化</a:t>
            </a:r>
            <a:r>
              <a:rPr lang="zh-CN" altLang="en-US" sz="1800">
                <a:ea typeface="华文细黑" pitchFamily="-84" charset="-122"/>
              </a:rPr>
              <a:t>论</a:t>
            </a:r>
            <a:endParaRPr lang="en-US" altLang="en-US" sz="1800"/>
          </a:p>
        </p:txBody>
      </p:sp>
      <p:sp>
        <p:nvSpPr>
          <p:cNvPr id="134158" name="TextBox 14"/>
          <p:cNvSpPr txBox="1">
            <a:spLocks noChangeArrowheads="1"/>
          </p:cNvSpPr>
          <p:nvPr/>
        </p:nvSpPr>
        <p:spPr bwMode="auto">
          <a:xfrm>
            <a:off x="8001000" y="4800600"/>
            <a:ext cx="892175" cy="646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1800"/>
              <a:t>人的主</a:t>
            </a:r>
            <a:r>
              <a:rPr lang="zh-CN" altLang="en-US" sz="1800">
                <a:ea typeface="华文细黑" pitchFamily="-84" charset="-122"/>
              </a:rPr>
              <a:t>张</a:t>
            </a:r>
            <a:endParaRPr lang="en-US" altLang="en-US" sz="1800"/>
          </a:p>
        </p:txBody>
      </p:sp>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2"/>
          <p:cNvSpPr>
            <a:spLocks noGrp="1" noChangeArrowheads="1"/>
          </p:cNvSpPr>
          <p:nvPr>
            <p:ph type="title"/>
          </p:nvPr>
        </p:nvSpPr>
        <p:spPr/>
        <p:txBody>
          <a:bodyPr/>
          <a:lstStyle/>
          <a:p>
            <a:pPr indent="0" eaLnBrk="1" hangingPunct="1"/>
            <a:r>
              <a:rPr lang="en-US" altLang="zh-CN" smtClean="0">
                <a:ea typeface="ＭＳ Ｐゴシック" pitchFamily="34" charset="-128"/>
              </a:rPr>
              <a:t>Castles-Problem: Evolution &amp; Creation 00408</a:t>
            </a:r>
          </a:p>
        </p:txBody>
      </p:sp>
      <p:pic>
        <p:nvPicPr>
          <p:cNvPr id="136194" name="Picture 3" descr="Castle-Prob Evol+Crea 0040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6988"/>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5" name="Text Box 4"/>
          <p:cNvSpPr txBox="1">
            <a:spLocks noChangeArrowheads="1"/>
          </p:cNvSpPr>
          <p:nvPr/>
        </p:nvSpPr>
        <p:spPr bwMode="auto">
          <a:xfrm>
            <a:off x="2514600" y="5576888"/>
            <a:ext cx="1828800" cy="396875"/>
          </a:xfrm>
          <a:prstGeom prst="rect">
            <a:avLst/>
          </a:prstGeom>
          <a:solidFill>
            <a:srgbClr val="E2BC7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000" b="1">
                <a:solidFill>
                  <a:srgbClr val="000000"/>
                </a:solidFill>
                <a:ea typeface="SimSun" pitchFamily="2" charset="-122"/>
              </a:rPr>
              <a:t>进化论</a:t>
            </a:r>
            <a:endParaRPr lang="zh-CN" altLang="en-US" sz="1600" b="1">
              <a:solidFill>
                <a:srgbClr val="000000"/>
              </a:solidFill>
              <a:ea typeface="SimSun" pitchFamily="2" charset="-122"/>
            </a:endParaRPr>
          </a:p>
        </p:txBody>
      </p:sp>
      <p:sp>
        <p:nvSpPr>
          <p:cNvPr id="136196" name="Text Box 5"/>
          <p:cNvSpPr txBox="1">
            <a:spLocks noChangeArrowheads="1"/>
          </p:cNvSpPr>
          <p:nvPr/>
        </p:nvSpPr>
        <p:spPr bwMode="auto">
          <a:xfrm>
            <a:off x="5257800" y="5486400"/>
            <a:ext cx="1828800" cy="396875"/>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000" b="1">
                <a:solidFill>
                  <a:srgbClr val="000000"/>
                </a:solidFill>
                <a:ea typeface="SimSun" pitchFamily="2" charset="-122"/>
              </a:rPr>
              <a:t>神</a:t>
            </a:r>
            <a:endParaRPr lang="en-US" altLang="zh-CN" sz="1600" b="1">
              <a:solidFill>
                <a:srgbClr val="000000"/>
              </a:solidFill>
              <a:ea typeface="SimSun" pitchFamily="2" charset="-122"/>
            </a:endParaRPr>
          </a:p>
        </p:txBody>
      </p:sp>
      <p:sp>
        <p:nvSpPr>
          <p:cNvPr id="136197" name="Oval 6"/>
          <p:cNvSpPr>
            <a:spLocks noChangeArrowheads="1"/>
          </p:cNvSpPr>
          <p:nvPr/>
        </p:nvSpPr>
        <p:spPr bwMode="auto">
          <a:xfrm>
            <a:off x="1219200" y="152400"/>
            <a:ext cx="1447800" cy="1447800"/>
          </a:xfrm>
          <a:prstGeom prst="ellipse">
            <a:avLst/>
          </a:prstGeom>
          <a:solidFill>
            <a:srgbClr val="BF0127"/>
          </a:solidFill>
          <a:ln w="9525">
            <a:solidFill>
              <a:schemeClr val="tx1"/>
            </a:solidFill>
            <a:round/>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a:solidFill>
                  <a:srgbClr val="FFFFFF"/>
                </a:solidFill>
                <a:ea typeface="SimSun" pitchFamily="2" charset="-122"/>
              </a:rPr>
              <a:t>堕胎</a:t>
            </a:r>
            <a:endParaRPr lang="en-US" altLang="zh-CN" sz="2400">
              <a:solidFill>
                <a:srgbClr val="FFFFFF"/>
              </a:solidFill>
              <a:ea typeface="SimSun" pitchFamily="2" charset="-122"/>
            </a:endParaRPr>
          </a:p>
        </p:txBody>
      </p:sp>
      <p:sp>
        <p:nvSpPr>
          <p:cNvPr id="136198" name="Oval 7"/>
          <p:cNvSpPr>
            <a:spLocks noChangeArrowheads="1"/>
          </p:cNvSpPr>
          <p:nvPr/>
        </p:nvSpPr>
        <p:spPr bwMode="auto">
          <a:xfrm>
            <a:off x="1371600" y="1295400"/>
            <a:ext cx="1447800" cy="1447800"/>
          </a:xfrm>
          <a:prstGeom prst="ellipse">
            <a:avLst/>
          </a:prstGeom>
          <a:solidFill>
            <a:srgbClr val="BF0127"/>
          </a:solidFill>
          <a:ln w="9525">
            <a:solidFill>
              <a:schemeClr val="tx1"/>
            </a:solidFill>
            <a:round/>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a:solidFill>
                  <a:srgbClr val="FFFFFF"/>
                </a:solidFill>
                <a:ea typeface="SimSun" pitchFamily="2" charset="-122"/>
              </a:rPr>
              <a:t>学校暴力</a:t>
            </a:r>
            <a:endParaRPr lang="en-US" altLang="zh-CN" sz="2400">
              <a:solidFill>
                <a:srgbClr val="FFFFFF"/>
              </a:solidFill>
              <a:ea typeface="SimSun" pitchFamily="2" charset="-122"/>
            </a:endParaRPr>
          </a:p>
        </p:txBody>
      </p:sp>
      <p:sp>
        <p:nvSpPr>
          <p:cNvPr id="136199" name="Oval 8"/>
          <p:cNvSpPr>
            <a:spLocks noChangeArrowheads="1"/>
          </p:cNvSpPr>
          <p:nvPr/>
        </p:nvSpPr>
        <p:spPr bwMode="auto">
          <a:xfrm>
            <a:off x="2514600" y="76200"/>
            <a:ext cx="1447800" cy="1447800"/>
          </a:xfrm>
          <a:prstGeom prst="ellipse">
            <a:avLst/>
          </a:prstGeom>
          <a:solidFill>
            <a:srgbClr val="BF0127"/>
          </a:solidFill>
          <a:ln w="9525">
            <a:solidFill>
              <a:schemeClr val="tx1"/>
            </a:solidFill>
            <a:round/>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a:solidFill>
                  <a:srgbClr val="FFFFFF"/>
                </a:solidFill>
                <a:ea typeface="SimSun" pitchFamily="2" charset="-122"/>
              </a:rPr>
              <a:t>家庭破裂</a:t>
            </a:r>
            <a:endParaRPr lang="en-US" altLang="zh-CN" sz="2400">
              <a:solidFill>
                <a:srgbClr val="FFFFFF"/>
              </a:solidFill>
              <a:ea typeface="SimSun" pitchFamily="2" charset="-122"/>
            </a:endParaRPr>
          </a:p>
        </p:txBody>
      </p:sp>
      <p:sp>
        <p:nvSpPr>
          <p:cNvPr id="136200" name="Oval 9"/>
          <p:cNvSpPr>
            <a:spLocks noChangeArrowheads="1"/>
          </p:cNvSpPr>
          <p:nvPr/>
        </p:nvSpPr>
        <p:spPr bwMode="auto">
          <a:xfrm>
            <a:off x="2590800" y="1219200"/>
            <a:ext cx="1447800" cy="1447800"/>
          </a:xfrm>
          <a:prstGeom prst="ellipse">
            <a:avLst/>
          </a:prstGeom>
          <a:solidFill>
            <a:srgbClr val="BF0127"/>
          </a:solidFill>
          <a:ln w="9525">
            <a:solidFill>
              <a:schemeClr val="tx1"/>
            </a:solidFill>
            <a:round/>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a:solidFill>
                  <a:srgbClr val="FFFFFF"/>
                </a:solidFill>
                <a:ea typeface="SimSun" pitchFamily="2" charset="-122"/>
              </a:rPr>
              <a:t>淫荡</a:t>
            </a:r>
          </a:p>
        </p:txBody>
      </p:sp>
      <p:sp>
        <p:nvSpPr>
          <p:cNvPr id="136201" name="Oval 10"/>
          <p:cNvSpPr>
            <a:spLocks noChangeArrowheads="1"/>
          </p:cNvSpPr>
          <p:nvPr/>
        </p:nvSpPr>
        <p:spPr bwMode="auto">
          <a:xfrm>
            <a:off x="3657600" y="1143000"/>
            <a:ext cx="1447800" cy="1447800"/>
          </a:xfrm>
          <a:prstGeom prst="ellipse">
            <a:avLst/>
          </a:prstGeom>
          <a:solidFill>
            <a:srgbClr val="BF0127"/>
          </a:solidFill>
          <a:ln w="9525">
            <a:solidFill>
              <a:schemeClr val="tx1"/>
            </a:solidFill>
            <a:round/>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a:solidFill>
                  <a:srgbClr val="FFFFFF"/>
                </a:solidFill>
                <a:ea typeface="SimSun" pitchFamily="2" charset="-122"/>
              </a:rPr>
              <a:t>种族歧视</a:t>
            </a:r>
            <a:endParaRPr lang="en-US" altLang="zh-CN" sz="2400">
              <a:solidFill>
                <a:srgbClr val="FFFFFF"/>
              </a:solidFill>
            </a:endParaRPr>
          </a:p>
        </p:txBody>
      </p:sp>
      <p:sp>
        <p:nvSpPr>
          <p:cNvPr id="136202" name="Oval 11"/>
          <p:cNvSpPr>
            <a:spLocks noChangeArrowheads="1"/>
          </p:cNvSpPr>
          <p:nvPr/>
        </p:nvSpPr>
        <p:spPr bwMode="auto">
          <a:xfrm>
            <a:off x="3886200" y="0"/>
            <a:ext cx="1447800" cy="1447800"/>
          </a:xfrm>
          <a:prstGeom prst="ellipse">
            <a:avLst/>
          </a:prstGeom>
          <a:solidFill>
            <a:srgbClr val="BF0127"/>
          </a:solidFill>
          <a:ln w="9525">
            <a:solidFill>
              <a:schemeClr val="tx1"/>
            </a:solidFill>
            <a:round/>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a:solidFill>
                  <a:srgbClr val="FFFFFF"/>
                </a:solidFill>
                <a:ea typeface="SimSun" pitchFamily="2" charset="-122"/>
              </a:rPr>
              <a:t>同性恋</a:t>
            </a:r>
          </a:p>
        </p:txBody>
      </p:sp>
      <p:sp>
        <p:nvSpPr>
          <p:cNvPr id="136203" name="Text Box 12"/>
          <p:cNvSpPr txBox="1">
            <a:spLocks noChangeArrowheads="1"/>
          </p:cNvSpPr>
          <p:nvPr/>
        </p:nvSpPr>
        <p:spPr bwMode="auto">
          <a:xfrm>
            <a:off x="5562600" y="228600"/>
            <a:ext cx="3124200" cy="1938338"/>
          </a:xfrm>
          <a:prstGeom prst="rect">
            <a:avLst/>
          </a:prstGeom>
          <a:solidFill>
            <a:srgbClr val="A3CEF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6000" b="1">
                <a:solidFill>
                  <a:srgbClr val="000000"/>
                </a:solidFill>
                <a:ea typeface="SimSun" pitchFamily="2" charset="-122"/>
              </a:rPr>
              <a:t>问题所在</a:t>
            </a:r>
            <a:endParaRPr lang="en-US" altLang="zh-CN" sz="6000" b="1">
              <a:solidFill>
                <a:srgbClr val="000000"/>
              </a:solidFill>
              <a:ea typeface="SimSun" pitchFamily="2" charset="-122"/>
            </a:endParaRPr>
          </a:p>
        </p:txBody>
      </p:sp>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2"/>
          <p:cNvSpPr>
            <a:spLocks noGrp="1" noChangeArrowheads="1"/>
          </p:cNvSpPr>
          <p:nvPr>
            <p:ph type="title"/>
          </p:nvPr>
        </p:nvSpPr>
        <p:spPr/>
        <p:txBody>
          <a:bodyPr/>
          <a:lstStyle/>
          <a:p>
            <a:pPr indent="0" eaLnBrk="1" hangingPunct="1"/>
            <a:r>
              <a:rPr lang="en-US" altLang="zh-CN" smtClean="0">
                <a:ea typeface="ＭＳ Ｐゴシック" pitchFamily="34" charset="-128"/>
              </a:rPr>
              <a:t>Castles-Solution: Evolution &amp; Creation 00409</a:t>
            </a:r>
          </a:p>
        </p:txBody>
      </p:sp>
      <p:pic>
        <p:nvPicPr>
          <p:cNvPr id="138242" name="Picture 3" descr="Castle-Sol Evol+Crea 0040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12700"/>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3" name="Text Box 4"/>
          <p:cNvSpPr txBox="1">
            <a:spLocks noChangeArrowheads="1"/>
          </p:cNvSpPr>
          <p:nvPr/>
        </p:nvSpPr>
        <p:spPr bwMode="auto">
          <a:xfrm>
            <a:off x="4800600" y="152400"/>
            <a:ext cx="3962400" cy="1006475"/>
          </a:xfrm>
          <a:prstGeom prst="rect">
            <a:avLst/>
          </a:prstGeom>
          <a:solidFill>
            <a:srgbClr val="A3CEF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6000" b="1">
                <a:ea typeface="SimSun" pitchFamily="2" charset="-122"/>
              </a:rPr>
              <a:t>答案</a:t>
            </a:r>
          </a:p>
        </p:txBody>
      </p:sp>
      <p:sp>
        <p:nvSpPr>
          <p:cNvPr id="138244" name="Text Box 5"/>
          <p:cNvSpPr txBox="1">
            <a:spLocks noChangeArrowheads="1"/>
          </p:cNvSpPr>
          <p:nvPr/>
        </p:nvSpPr>
        <p:spPr bwMode="auto">
          <a:xfrm>
            <a:off x="2514600" y="5576888"/>
            <a:ext cx="1828800" cy="396875"/>
          </a:xfrm>
          <a:prstGeom prst="rect">
            <a:avLst/>
          </a:prstGeom>
          <a:solidFill>
            <a:srgbClr val="E2BC75"/>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000" b="1">
                <a:ea typeface="SimSun" pitchFamily="2" charset="-122"/>
              </a:rPr>
              <a:t>进化论</a:t>
            </a:r>
            <a:endParaRPr lang="zh-CN" altLang="en-US" sz="1600" b="1">
              <a:ea typeface="SimSun" pitchFamily="2" charset="-122"/>
            </a:endParaRPr>
          </a:p>
        </p:txBody>
      </p:sp>
      <p:sp>
        <p:nvSpPr>
          <p:cNvPr id="138245" name="Text Box 6"/>
          <p:cNvSpPr txBox="1">
            <a:spLocks noChangeArrowheads="1"/>
          </p:cNvSpPr>
          <p:nvPr/>
        </p:nvSpPr>
        <p:spPr bwMode="auto">
          <a:xfrm>
            <a:off x="5257800" y="5486400"/>
            <a:ext cx="1828800" cy="396875"/>
          </a:xfrm>
          <a:prstGeom prst="rect">
            <a:avLst/>
          </a:prstGeom>
          <a:solidFill>
            <a:srgbClr val="B1B1B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000" b="1">
                <a:ea typeface="SimSun" pitchFamily="2" charset="-122"/>
              </a:rPr>
              <a:t>神</a:t>
            </a:r>
            <a:endParaRPr lang="zh-CN" altLang="en-US" sz="1600" b="1">
              <a:ea typeface="SimSun" pitchFamily="2" charset="-122"/>
            </a:endParaRPr>
          </a:p>
        </p:txBody>
      </p:sp>
      <p:sp>
        <p:nvSpPr>
          <p:cNvPr id="138246" name="Oval 7"/>
          <p:cNvSpPr>
            <a:spLocks noChangeArrowheads="1"/>
          </p:cNvSpPr>
          <p:nvPr/>
        </p:nvSpPr>
        <p:spPr bwMode="auto">
          <a:xfrm>
            <a:off x="2514600" y="457200"/>
            <a:ext cx="1447800" cy="1447800"/>
          </a:xfrm>
          <a:prstGeom prst="ellipse">
            <a:avLst/>
          </a:prstGeom>
          <a:solidFill>
            <a:srgbClr val="BF0127"/>
          </a:solidFill>
          <a:ln w="9525">
            <a:solidFill>
              <a:schemeClr val="tx1"/>
            </a:solidFill>
            <a:round/>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a:solidFill>
                  <a:srgbClr val="FFFFFF"/>
                </a:solidFill>
                <a:ea typeface="SimSun" pitchFamily="2" charset="-122"/>
              </a:rPr>
              <a:t>家庭破裂</a:t>
            </a:r>
            <a:endParaRPr lang="en-US" altLang="zh-CN" sz="2400">
              <a:solidFill>
                <a:srgbClr val="FFFFFF"/>
              </a:solidFill>
              <a:ea typeface="SimSun" pitchFamily="2" charset="-122"/>
            </a:endParaRPr>
          </a:p>
        </p:txBody>
      </p:sp>
      <p:sp>
        <p:nvSpPr>
          <p:cNvPr id="138247" name="Oval 8"/>
          <p:cNvSpPr>
            <a:spLocks noChangeArrowheads="1"/>
          </p:cNvSpPr>
          <p:nvPr/>
        </p:nvSpPr>
        <p:spPr bwMode="auto">
          <a:xfrm>
            <a:off x="1828800" y="1447800"/>
            <a:ext cx="1447800" cy="1447800"/>
          </a:xfrm>
          <a:prstGeom prst="ellipse">
            <a:avLst/>
          </a:prstGeom>
          <a:solidFill>
            <a:srgbClr val="BF0127"/>
          </a:solidFill>
          <a:ln w="9525">
            <a:solidFill>
              <a:schemeClr val="tx1"/>
            </a:solidFill>
            <a:round/>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a:solidFill>
                  <a:srgbClr val="FFFFFF"/>
                </a:solidFill>
                <a:ea typeface="SimSun" pitchFamily="2" charset="-122"/>
              </a:rPr>
              <a:t>学校暴力</a:t>
            </a:r>
            <a:endParaRPr lang="en-US" altLang="zh-CN" sz="2400">
              <a:solidFill>
                <a:srgbClr val="FFFFFF"/>
              </a:solidFill>
              <a:ea typeface="SimSun" pitchFamily="2" charset="-122"/>
            </a:endParaRPr>
          </a:p>
        </p:txBody>
      </p:sp>
      <p:sp>
        <p:nvSpPr>
          <p:cNvPr id="138248" name="Oval 9"/>
          <p:cNvSpPr>
            <a:spLocks noChangeArrowheads="1"/>
          </p:cNvSpPr>
          <p:nvPr/>
        </p:nvSpPr>
        <p:spPr bwMode="auto">
          <a:xfrm>
            <a:off x="1371600" y="381000"/>
            <a:ext cx="1447800" cy="1447800"/>
          </a:xfrm>
          <a:prstGeom prst="ellipse">
            <a:avLst/>
          </a:prstGeom>
          <a:solidFill>
            <a:srgbClr val="BF0127"/>
          </a:solidFill>
          <a:ln w="9525">
            <a:solidFill>
              <a:schemeClr val="tx1"/>
            </a:solidFill>
            <a:round/>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a:solidFill>
                  <a:srgbClr val="FFFFFF"/>
                </a:solidFill>
                <a:ea typeface="SimSun" pitchFamily="2" charset="-122"/>
              </a:rPr>
              <a:t>同性恋</a:t>
            </a:r>
          </a:p>
        </p:txBody>
      </p:sp>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0289" name="Rectangle 2"/>
          <p:cNvSpPr>
            <a:spLocks noGrp="1" noChangeArrowheads="1"/>
          </p:cNvSpPr>
          <p:nvPr>
            <p:ph type="title"/>
          </p:nvPr>
        </p:nvSpPr>
        <p:spPr/>
        <p:txBody>
          <a:bodyPr/>
          <a:lstStyle/>
          <a:p>
            <a:pPr indent="0" eaLnBrk="1" hangingPunct="1"/>
            <a:r>
              <a:rPr lang="en-US" altLang="zh-CN" smtClean="0">
                <a:ea typeface="ＭＳ Ｐゴシック" pitchFamily="34" charset="-128"/>
              </a:rPr>
              <a:t>Product-The Lie 00417</a:t>
            </a:r>
          </a:p>
        </p:txBody>
      </p:sp>
      <p:pic>
        <p:nvPicPr>
          <p:cNvPr id="14029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42337" name="Rectangle 2"/>
          <p:cNvSpPr>
            <a:spLocks noGrp="1" noChangeArrowheads="1"/>
          </p:cNvSpPr>
          <p:nvPr>
            <p:ph type="title"/>
          </p:nvPr>
        </p:nvSpPr>
        <p:spPr/>
        <p:txBody>
          <a:bodyPr/>
          <a:lstStyle/>
          <a:p>
            <a:pPr indent="0" eaLnBrk="1" hangingPunct="1"/>
            <a:r>
              <a:rPr lang="en-US" altLang="zh-CN" smtClean="0">
                <a:ea typeface="ＭＳ Ｐゴシック" pitchFamily="34" charset="-128"/>
              </a:rPr>
              <a:t>Product-The Genesis Record 00416</a:t>
            </a:r>
          </a:p>
        </p:txBody>
      </p:sp>
      <p:pic>
        <p:nvPicPr>
          <p:cNvPr id="14233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miter lim="800000"/>
                <a:headEnd/>
                <a:tailEnd/>
              </a14:hiddenLine>
            </a:ext>
          </a:extLst>
        </p:spPr>
      </p:pic>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83298" name="Picture 8" descr="Gen enumaelish.jpg"/>
          <p:cNvPicPr>
            <a:picLocks noChangeAspect="1"/>
          </p:cNvPicPr>
          <p:nvPr/>
        </p:nvPicPr>
        <p:blipFill>
          <a:blip r:embed="rId2" cstate="screen">
            <a:extLst>
              <a:ext uri="{28A0092B-C50C-407E-A947-70E740481C1C}">
                <a14:useLocalDpi xmlns:a14="http://schemas.microsoft.com/office/drawing/2010/main" val="0"/>
              </a:ext>
            </a:extLst>
          </a:blip>
          <a:srcRect/>
          <a:stretch>
            <a:fillRect/>
          </a:stretch>
        </p:blipFill>
        <p:spPr bwMode="auto">
          <a:xfrm>
            <a:off x="0" y="76200"/>
            <a:ext cx="9144000" cy="669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Title 1"/>
          <p:cNvSpPr>
            <a:spLocks noGrp="1"/>
          </p:cNvSpPr>
          <p:nvPr>
            <p:ph type="title"/>
          </p:nvPr>
        </p:nvSpPr>
        <p:spPr>
          <a:xfrm>
            <a:off x="38100" y="188913"/>
            <a:ext cx="9070975" cy="1143000"/>
          </a:xfrm>
          <a:solidFill>
            <a:schemeClr val="accent2">
              <a:lumMod val="50000"/>
            </a:schemeClr>
          </a:solidFill>
          <a:extLst>
            <a:ext uri="{FAA26D3D-D897-4be2-8F04-BA451C77F1D7}">
              <ma14:placeholderFlag xmlns:ma14="http://schemas.microsoft.com/office/mac/drawingml/2011/main" xmlns="" val="1"/>
            </a:ext>
          </a:extLst>
        </p:spPr>
        <p:txBody>
          <a:bodyPr/>
          <a:lstStyle/>
          <a:p>
            <a:pPr>
              <a:defRPr/>
            </a:pPr>
            <a:r>
              <a:rPr lang="en-US" b="1" dirty="0" err="1">
                <a:solidFill>
                  <a:srgbClr val="FFFFFF"/>
                </a:solidFill>
                <a:effectLst>
                  <a:glow rad="139700">
                    <a:schemeClr val="tx1"/>
                  </a:glow>
                </a:effectLst>
                <a:ea typeface="ＭＳ Ｐゴシック" charset="0"/>
              </a:rPr>
              <a:t>Enuma</a:t>
            </a:r>
            <a:r>
              <a:rPr lang="en-US" b="1" dirty="0">
                <a:solidFill>
                  <a:srgbClr val="FFFFFF"/>
                </a:solidFill>
                <a:effectLst>
                  <a:glow rad="139700">
                    <a:schemeClr val="tx1"/>
                  </a:glow>
                </a:effectLst>
                <a:ea typeface="ＭＳ Ｐゴシック" charset="0"/>
              </a:rPr>
              <a:t> </a:t>
            </a:r>
            <a:r>
              <a:rPr lang="en-US" b="1" dirty="0" err="1">
                <a:solidFill>
                  <a:srgbClr val="FFFFFF"/>
                </a:solidFill>
                <a:effectLst>
                  <a:glow rad="139700">
                    <a:schemeClr val="tx1"/>
                  </a:glow>
                </a:effectLst>
                <a:ea typeface="ＭＳ Ｐゴシック" charset="0"/>
              </a:rPr>
              <a:t>Elish</a:t>
            </a:r>
            <a:r>
              <a:rPr lang="en-US" b="1" dirty="0">
                <a:solidFill>
                  <a:srgbClr val="FFFFFF"/>
                </a:solidFill>
                <a:effectLst>
                  <a:glow rad="139700">
                    <a:schemeClr val="tx1"/>
                  </a:glow>
                </a:effectLst>
                <a:ea typeface="ＭＳ Ｐゴシック" charset="0"/>
              </a:rPr>
              <a:t> </a:t>
            </a:r>
            <a:r>
              <a:rPr lang="en-US" b="1" dirty="0" smtClean="0">
                <a:solidFill>
                  <a:srgbClr val="FFFFFF"/>
                </a:solidFill>
                <a:effectLst>
                  <a:glow rad="139700">
                    <a:schemeClr val="tx1"/>
                  </a:glow>
                </a:effectLst>
                <a:ea typeface="ＭＳ Ｐゴシック" charset="0"/>
              </a:rPr>
              <a:t>("When </a:t>
            </a:r>
            <a:r>
              <a:rPr lang="en-US" b="1" dirty="0">
                <a:solidFill>
                  <a:srgbClr val="FFFFFF"/>
                </a:solidFill>
                <a:effectLst>
                  <a:glow rad="139700">
                    <a:schemeClr val="tx1"/>
                  </a:glow>
                </a:effectLst>
                <a:ea typeface="ＭＳ Ｐゴシック" charset="0"/>
              </a:rPr>
              <a:t>on </a:t>
            </a:r>
            <a:r>
              <a:rPr lang="en-US" b="1" dirty="0" smtClean="0">
                <a:solidFill>
                  <a:srgbClr val="FFFFFF"/>
                </a:solidFill>
                <a:effectLst>
                  <a:glow rad="139700">
                    <a:schemeClr val="tx1"/>
                  </a:glow>
                </a:effectLst>
                <a:ea typeface="ＭＳ Ｐゴシック" charset="0"/>
              </a:rPr>
              <a:t>High")</a:t>
            </a:r>
            <a:endParaRPr lang="en-US" b="1" dirty="0">
              <a:solidFill>
                <a:srgbClr val="FFFFFF"/>
              </a:solidFill>
              <a:effectLst>
                <a:glow rad="139700">
                  <a:schemeClr val="tx1"/>
                </a:glow>
              </a:effectLst>
              <a:ea typeface="ＭＳ Ｐゴシック" charset="0"/>
            </a:endParaRPr>
          </a:p>
        </p:txBody>
      </p:sp>
      <p:sp>
        <p:nvSpPr>
          <p:cNvPr id="5" name="Content Placeholder 2"/>
          <p:cNvSpPr txBox="1">
            <a:spLocks/>
          </p:cNvSpPr>
          <p:nvPr/>
        </p:nvSpPr>
        <p:spPr bwMode="auto">
          <a:xfrm>
            <a:off x="304800" y="1676400"/>
            <a:ext cx="4195763" cy="4114800"/>
          </a:xfrm>
          <a:prstGeom prst="rect">
            <a:avLst/>
          </a:prstGeom>
          <a:noFill/>
          <a:ln w="9525">
            <a:noFill/>
            <a:miter lim="800000"/>
            <a:headEnd/>
            <a:tailEnd/>
          </a:ln>
        </p:spPr>
        <p:txBody>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20000"/>
              </a:spcBef>
              <a:buFontTx/>
              <a:buChar char="•"/>
            </a:pPr>
            <a:r>
              <a:rPr lang="en-US" altLang="en-US" sz="2800" b="1" smtClean="0">
                <a:solidFill>
                  <a:srgbClr val="FFFFFF"/>
                </a:solidFill>
                <a:effectLst>
                  <a:outerShdw blurRad="38100" dist="38100" dir="2700000" algn="tl">
                    <a:srgbClr val="808080"/>
                  </a:outerShdw>
                </a:effectLst>
              </a:rPr>
              <a:t>Babylonian account of creation</a:t>
            </a:r>
          </a:p>
          <a:p>
            <a:pPr>
              <a:spcBef>
                <a:spcPct val="20000"/>
              </a:spcBef>
              <a:buFontTx/>
              <a:buChar char="•"/>
            </a:pPr>
            <a:endParaRPr lang="en-US" altLang="en-US" sz="1000" b="1" smtClean="0">
              <a:solidFill>
                <a:srgbClr val="FFFFFF"/>
              </a:solidFill>
              <a:effectLst>
                <a:outerShdw blurRad="38100" dist="38100" dir="2700000" algn="tl">
                  <a:srgbClr val="808080"/>
                </a:outerShdw>
              </a:effectLst>
            </a:endParaRPr>
          </a:p>
          <a:p>
            <a:pPr>
              <a:spcBef>
                <a:spcPct val="20000"/>
              </a:spcBef>
              <a:buFontTx/>
              <a:buChar char="•"/>
            </a:pPr>
            <a:r>
              <a:rPr lang="en-US" altLang="en-US" sz="2800" b="1" smtClean="0">
                <a:solidFill>
                  <a:srgbClr val="FFFFFF"/>
                </a:solidFill>
                <a:effectLst>
                  <a:outerShdw blurRad="38100" dist="38100" dir="2700000" algn="tl">
                    <a:srgbClr val="808080"/>
                  </a:outerShdw>
                </a:effectLst>
              </a:rPr>
              <a:t>Written in Akkadian</a:t>
            </a:r>
          </a:p>
          <a:p>
            <a:pPr>
              <a:spcBef>
                <a:spcPct val="20000"/>
              </a:spcBef>
              <a:buFontTx/>
              <a:buChar char="•"/>
            </a:pPr>
            <a:endParaRPr lang="en-US" altLang="en-US" sz="1000" b="1" smtClean="0">
              <a:solidFill>
                <a:srgbClr val="FFFFFF"/>
              </a:solidFill>
              <a:effectLst>
                <a:outerShdw blurRad="38100" dist="38100" dir="2700000" algn="tl">
                  <a:srgbClr val="808080"/>
                </a:outerShdw>
              </a:effectLst>
            </a:endParaRPr>
          </a:p>
          <a:p>
            <a:pPr>
              <a:spcBef>
                <a:spcPct val="20000"/>
              </a:spcBef>
              <a:buFontTx/>
              <a:buChar char="•"/>
            </a:pPr>
            <a:r>
              <a:rPr lang="en-US" altLang="en-US" sz="2800" b="1" smtClean="0">
                <a:solidFill>
                  <a:srgbClr val="FFFFFF"/>
                </a:solidFill>
                <a:effectLst>
                  <a:outerShdw blurRad="38100" dist="38100" dir="2700000" algn="tl">
                    <a:srgbClr val="808080"/>
                  </a:outerShdw>
                </a:effectLst>
              </a:rPr>
              <a:t>On seven tablets, composed during 11</a:t>
            </a:r>
            <a:r>
              <a:rPr lang="en-US" altLang="en-US" sz="2800" b="1" baseline="30000" smtClean="0">
                <a:solidFill>
                  <a:srgbClr val="FFFFFF"/>
                </a:solidFill>
                <a:effectLst>
                  <a:outerShdw blurRad="38100" dist="38100" dir="2700000" algn="tl">
                    <a:srgbClr val="808080"/>
                  </a:outerShdw>
                </a:effectLst>
              </a:rPr>
              <a:t>th</a:t>
            </a:r>
            <a:r>
              <a:rPr lang="en-US" altLang="en-US" sz="2800" b="1" smtClean="0">
                <a:solidFill>
                  <a:srgbClr val="FFFFFF"/>
                </a:solidFill>
                <a:effectLst>
                  <a:outerShdw blurRad="38100" dist="38100" dir="2700000" algn="tl">
                    <a:srgbClr val="808080"/>
                  </a:outerShdw>
                </a:effectLst>
              </a:rPr>
              <a:t> century BC</a:t>
            </a:r>
          </a:p>
          <a:p>
            <a:pPr>
              <a:spcBef>
                <a:spcPct val="20000"/>
              </a:spcBef>
              <a:buFontTx/>
              <a:buChar char="•"/>
            </a:pPr>
            <a:endParaRPr lang="en-US" altLang="en-US" sz="1000" b="1" smtClean="0">
              <a:solidFill>
                <a:srgbClr val="FFFFFF"/>
              </a:solidFill>
              <a:effectLst>
                <a:outerShdw blurRad="38100" dist="38100" dir="2700000" algn="tl">
                  <a:srgbClr val="808080"/>
                </a:outerShdw>
              </a:effectLst>
            </a:endParaRPr>
          </a:p>
          <a:p>
            <a:pPr>
              <a:spcBef>
                <a:spcPct val="20000"/>
              </a:spcBef>
              <a:buFontTx/>
              <a:buChar char="•"/>
            </a:pPr>
            <a:r>
              <a:rPr lang="en-US" altLang="en-US" sz="2800" b="1" smtClean="0">
                <a:solidFill>
                  <a:srgbClr val="FFFFFF"/>
                </a:solidFill>
                <a:effectLst>
                  <a:outerShdw blurRad="38100" dist="38100" dir="2700000" algn="tl">
                    <a:srgbClr val="808080"/>
                  </a:outerShdw>
                </a:effectLst>
              </a:rPr>
              <a:t>Tiamat the mother goddess</a:t>
            </a:r>
          </a:p>
        </p:txBody>
      </p:sp>
      <p:sp>
        <p:nvSpPr>
          <p:cNvPr id="6" name="Content Placeholder 3"/>
          <p:cNvSpPr txBox="1">
            <a:spLocks/>
          </p:cNvSpPr>
          <p:nvPr/>
        </p:nvSpPr>
        <p:spPr bwMode="auto">
          <a:xfrm>
            <a:off x="4456113" y="1676400"/>
            <a:ext cx="4652962" cy="4876800"/>
          </a:xfrm>
          <a:prstGeom prst="rect">
            <a:avLst/>
          </a:prstGeom>
          <a:noFill/>
          <a:ln w="9525">
            <a:noFill/>
            <a:miter lim="800000"/>
            <a:headEnd/>
            <a:tailEnd/>
          </a:ln>
        </p:spPr>
        <p:txBody>
          <a:bodyPr/>
          <a:lstStyle>
            <a:lvl1pPr marL="342900" indent="-342900">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spcBef>
                <a:spcPct val="20000"/>
              </a:spcBef>
              <a:buFontTx/>
              <a:buChar char="•"/>
            </a:pPr>
            <a:r>
              <a:rPr lang="en-US" altLang="en-US" sz="2800" b="1" smtClean="0">
                <a:solidFill>
                  <a:srgbClr val="FFFFFF"/>
                </a:solidFill>
                <a:effectLst>
                  <a:outerShdw blurRad="38100" dist="38100" dir="2700000" algn="tl">
                    <a:srgbClr val="808080"/>
                  </a:outerShdw>
                </a:effectLst>
              </a:rPr>
              <a:t>Marduk the son kills Tiamat, creating the universe from splitting her corpse into water and sky</a:t>
            </a:r>
          </a:p>
          <a:p>
            <a:pPr>
              <a:spcBef>
                <a:spcPct val="20000"/>
              </a:spcBef>
              <a:buFontTx/>
              <a:buChar char="•"/>
            </a:pPr>
            <a:endParaRPr lang="en-US" altLang="en-US" sz="1000" b="1" smtClean="0">
              <a:solidFill>
                <a:srgbClr val="FFFFFF"/>
              </a:solidFill>
              <a:effectLst>
                <a:outerShdw blurRad="38100" dist="38100" dir="2700000" algn="tl">
                  <a:srgbClr val="808080"/>
                </a:outerShdw>
              </a:effectLst>
            </a:endParaRPr>
          </a:p>
          <a:p>
            <a:pPr>
              <a:spcBef>
                <a:spcPct val="20000"/>
              </a:spcBef>
              <a:buFontTx/>
              <a:buChar char="•"/>
            </a:pPr>
            <a:r>
              <a:rPr lang="en-US" altLang="en-US" sz="2800" b="1" smtClean="0">
                <a:solidFill>
                  <a:srgbClr val="FFFFFF"/>
                </a:solidFill>
                <a:effectLst>
                  <a:outerShdw blurRad="38100" dist="38100" dir="2700000" algn="tl">
                    <a:srgbClr val="808080"/>
                  </a:outerShdw>
                </a:effectLst>
              </a:rPr>
              <a:t>Humankind made to do hard physical labour from blood of Tiamat</a:t>
            </a:r>
            <a:r>
              <a:rPr lang="fr-FR" altLang="ja-JP" sz="2800" b="1" smtClean="0">
                <a:solidFill>
                  <a:srgbClr val="FFFFFF"/>
                </a:solidFill>
                <a:effectLst>
                  <a:outerShdw blurRad="38100" dist="38100" dir="2700000" algn="tl">
                    <a:srgbClr val="808080"/>
                  </a:outerShdw>
                </a:effectLst>
              </a:rPr>
              <a:t>'</a:t>
            </a:r>
            <a:r>
              <a:rPr lang="en-US" altLang="en-US" sz="2800" b="1" smtClean="0">
                <a:solidFill>
                  <a:srgbClr val="FFFFFF"/>
                </a:solidFill>
                <a:effectLst>
                  <a:outerShdw blurRad="38100" dist="38100" dir="2700000" algn="tl">
                    <a:srgbClr val="808080"/>
                  </a:outerShdw>
                </a:effectLst>
              </a:rPr>
              <a:t>s co-conspirator, Kingu</a:t>
            </a:r>
          </a:p>
        </p:txBody>
      </p:sp>
      <p:sp>
        <p:nvSpPr>
          <p:cNvPr id="160774" name="Text Box 14"/>
          <p:cNvSpPr txBox="1">
            <a:spLocks noChangeArrowheads="1"/>
          </p:cNvSpPr>
          <p:nvPr/>
        </p:nvSpPr>
        <p:spPr bwMode="auto">
          <a:xfrm>
            <a:off x="8113713" y="76200"/>
            <a:ext cx="8858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1" hangingPunct="1">
              <a:defRPr/>
            </a:pPr>
            <a:r>
              <a:rPr lang="en-US" b="1" smtClean="0">
                <a:solidFill>
                  <a:srgbClr val="FFFFFF"/>
                </a:solidFill>
                <a:effectLst>
                  <a:glow rad="139700">
                    <a:srgbClr val="000000"/>
                  </a:glow>
                </a:effectLst>
                <a:cs typeface="Arial" charset="0"/>
              </a:rPr>
              <a:t>188d</a:t>
            </a:r>
          </a:p>
        </p:txBody>
      </p:sp>
    </p:spTree>
    <p:extLst>
      <p:ext uri="{BB962C8B-B14F-4D97-AF65-F5344CB8AC3E}">
        <p14:creationId xmlns:p14="http://schemas.microsoft.com/office/powerpoint/2010/main" val="38515899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5" name="Rectangle 1026"/>
          <p:cNvSpPr>
            <a:spLocks noGrp="1" noChangeArrowheads="1"/>
          </p:cNvSpPr>
          <p:nvPr>
            <p:ph type="title"/>
          </p:nvPr>
        </p:nvSpPr>
        <p:spPr/>
        <p:txBody>
          <a:bodyPr/>
          <a:lstStyle/>
          <a:p>
            <a:pPr indent="0" eaLnBrk="1" hangingPunct="1"/>
            <a:r>
              <a:rPr lang="en-US" altLang="zh-CN" smtClean="0">
                <a:ea typeface="ＭＳ Ｐゴシック" pitchFamily="34" charset="-128"/>
              </a:rPr>
              <a:t>Questions &amp; Answers 00441</a:t>
            </a:r>
          </a:p>
        </p:txBody>
      </p:sp>
      <p:sp>
        <p:nvSpPr>
          <p:cNvPr id="144386" name="Freeform 1027"/>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GB"/>
          </a:p>
        </p:txBody>
      </p:sp>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29" name="Rectangle 2"/>
          <p:cNvSpPr>
            <a:spLocks noGrp="1" noChangeArrowheads="1"/>
          </p:cNvSpPr>
          <p:nvPr>
            <p:ph type="title"/>
          </p:nvPr>
        </p:nvSpPr>
        <p:spPr/>
        <p:txBody>
          <a:bodyPr/>
          <a:lstStyle/>
          <a:p>
            <a:pPr indent="0" eaLnBrk="1" hangingPunct="1"/>
            <a:r>
              <a:rPr lang="en-US" altLang="zh-CN">
                <a:latin typeface="Arial" charset="0"/>
              </a:rPr>
              <a:t>AiG Web Address 00439</a:t>
            </a:r>
          </a:p>
        </p:txBody>
      </p:sp>
      <p:sp>
        <p:nvSpPr>
          <p:cNvPr id="432130" name="Freeform 3"/>
          <p:cNvSpPr>
            <a:spLocks/>
          </p:cNvSpPr>
          <p:nvPr/>
        </p:nvSpPr>
        <p:spPr bwMode="auto">
          <a:xfrm>
            <a:off x="0" y="0"/>
            <a:ext cx="9144000" cy="6858000"/>
          </a:xfrm>
          <a:custGeom>
            <a:avLst/>
            <a:gdLst>
              <a:gd name="T0" fmla="*/ 0 w 10000"/>
              <a:gd name="T1" fmla="*/ 0 h 10000"/>
              <a:gd name="T2" fmla="*/ 2147483647 w 10000"/>
              <a:gd name="T3" fmla="*/ 0 h 10000"/>
              <a:gd name="T4" fmla="*/ 2147483647 w 10000"/>
              <a:gd name="T5" fmla="*/ 2147483647 h 10000"/>
              <a:gd name="T6" fmla="*/ 0 w 10000"/>
              <a:gd name="T7" fmla="*/ 2147483647 h 10000"/>
              <a:gd name="T8" fmla="*/ 0 w 10000"/>
              <a:gd name="T9" fmla="*/ 0 h 10000"/>
              <a:gd name="T10" fmla="*/ 0 60000 65536"/>
              <a:gd name="T11" fmla="*/ 0 60000 65536"/>
              <a:gd name="T12" fmla="*/ 0 60000 65536"/>
              <a:gd name="T13" fmla="*/ 0 60000 65536"/>
              <a:gd name="T14" fmla="*/ 0 60000 65536"/>
              <a:gd name="T15" fmla="*/ 0 w 10000"/>
              <a:gd name="T16" fmla="*/ 0 h 10000"/>
              <a:gd name="T17" fmla="*/ 10000 w 10000"/>
              <a:gd name="T18" fmla="*/ 10000 h 10000"/>
            </a:gdLst>
            <a:ahLst/>
            <a:cxnLst>
              <a:cxn ang="T10">
                <a:pos x="T0" y="T1"/>
              </a:cxn>
              <a:cxn ang="T11">
                <a:pos x="T2" y="T3"/>
              </a:cxn>
              <a:cxn ang="T12">
                <a:pos x="T4" y="T5"/>
              </a:cxn>
              <a:cxn ang="T13">
                <a:pos x="T6" y="T7"/>
              </a:cxn>
              <a:cxn ang="T14">
                <a:pos x="T8" y="T9"/>
              </a:cxn>
            </a:cxnLst>
            <a:rect l="T15" t="T16" r="T17" b="T18"/>
            <a:pathLst>
              <a:path w="10000" h="10000">
                <a:moveTo>
                  <a:pt x="0" y="0"/>
                </a:moveTo>
                <a:lnTo>
                  <a:pt x="10000" y="0"/>
                </a:lnTo>
                <a:lnTo>
                  <a:pt x="10000" y="10000"/>
                </a:lnTo>
                <a:lnTo>
                  <a:pt x="0" y="10000"/>
                </a:lnTo>
                <a:lnTo>
                  <a:pt x="0" y="0"/>
                </a:lnTo>
                <a:close/>
                <a:moveTo>
                  <a:pt x="0" y="0"/>
                </a:moveTo>
              </a:path>
            </a:pathLst>
          </a:custGeom>
          <a:blipFill dpi="0" rotWithShape="0">
            <a:blip r:embed="rId3"/>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000">
              <a:solidFill>
                <a:srgbClr val="000000"/>
              </a:solidFill>
              <a:latin typeface="Arial" charset="0"/>
              <a:ea typeface="ＭＳ Ｐゴシック" charset="0"/>
            </a:endParaRPr>
          </a:p>
        </p:txBody>
      </p:sp>
      <p:sp>
        <p:nvSpPr>
          <p:cNvPr id="361476" name="Text Box 4"/>
          <p:cNvSpPr txBox="1">
            <a:spLocks noChangeArrowheads="1"/>
          </p:cNvSpPr>
          <p:nvPr/>
        </p:nvSpPr>
        <p:spPr bwMode="auto">
          <a:xfrm>
            <a:off x="971550" y="655638"/>
            <a:ext cx="1944688" cy="396875"/>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spcBef>
                <a:spcPct val="50000"/>
              </a:spcBef>
              <a:defRPr/>
            </a:pPr>
            <a:r>
              <a:rPr lang="zh-CN" altLang="en-US" sz="3200" b="1">
                <a:solidFill>
                  <a:srgbClr val="FFFFFF"/>
                </a:solidFill>
                <a:latin typeface="Arial" charset="0"/>
                <a:ea typeface="ＭＳ Ｐゴシック" charset="0"/>
                <a:cs typeface="Times New Roman" charset="0"/>
              </a:rPr>
              <a:t>欢迎访问</a:t>
            </a:r>
          </a:p>
        </p:txBody>
      </p:sp>
      <p:sp>
        <p:nvSpPr>
          <p:cNvPr id="361477" name="Text Box 5"/>
          <p:cNvSpPr txBox="1">
            <a:spLocks noChangeArrowheads="1"/>
          </p:cNvSpPr>
          <p:nvPr/>
        </p:nvSpPr>
        <p:spPr bwMode="auto">
          <a:xfrm>
            <a:off x="3708400" y="1773238"/>
            <a:ext cx="4319588" cy="701675"/>
          </a:xfrm>
          <a:prstGeom prst="rect">
            <a:avLst/>
          </a:prstGeom>
          <a:solidFill>
            <a:srgbClr val="00008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eaLnBrk="1" hangingPunct="1">
              <a:spcBef>
                <a:spcPct val="50000"/>
              </a:spcBef>
              <a:defRPr/>
            </a:pPr>
            <a:r>
              <a:rPr lang="zh-CN" altLang="en-US" sz="4000" b="1">
                <a:solidFill>
                  <a:srgbClr val="FFFFFF"/>
                </a:solidFill>
                <a:latin typeface="Arial" charset="0"/>
                <a:ea typeface="ＭＳ Ｐゴシック" charset="0"/>
              </a:rPr>
              <a:t>网站</a:t>
            </a:r>
          </a:p>
        </p:txBody>
      </p:sp>
    </p:spTree>
    <p:extLst>
      <p:ext uri="{BB962C8B-B14F-4D97-AF65-F5344CB8AC3E}">
        <p14:creationId xmlns:p14="http://schemas.microsoft.com/office/powerpoint/2010/main" val="293188156"/>
      </p:ext>
    </p:extLst>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1" name="Rectangle 2"/>
          <p:cNvSpPr>
            <a:spLocks noChangeArrowheads="1"/>
          </p:cNvSpPr>
          <p:nvPr/>
        </p:nvSpPr>
        <p:spPr bwMode="auto">
          <a:xfrm>
            <a:off x="0" y="228600"/>
            <a:ext cx="9144000" cy="6858000"/>
          </a:xfrm>
          <a:prstGeom prst="rect">
            <a:avLst/>
          </a:prstGeom>
          <a:solidFill>
            <a:schemeClr val="tx1"/>
          </a:solidFill>
          <a:ln w="9525">
            <a:solidFill>
              <a:schemeClr val="tx1"/>
            </a:solidFill>
            <a:miter lim="800000"/>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endParaRPr lang="zh-CN" altLang="en-US" sz="2400"/>
          </a:p>
        </p:txBody>
      </p:sp>
      <p:pic>
        <p:nvPicPr>
          <p:cNvPr id="148482" name="Picture 3" descr="EARTH"/>
          <p:cNvPicPr>
            <a:picLocks noChangeAspect="1" noChangeArrowheads="1"/>
          </p:cNvPicPr>
          <p:nvPr/>
        </p:nvPicPr>
        <p:blipFill>
          <a:blip r:embed="rId3">
            <a:lum bright="-24000"/>
            <a:extLst>
              <a:ext uri="{28A0092B-C50C-407E-A947-70E740481C1C}">
                <a14:useLocalDpi xmlns:a14="http://schemas.microsoft.com/office/drawing/2010/main" val="0"/>
              </a:ext>
            </a:extLst>
          </a:blip>
          <a:srcRect/>
          <a:stretch>
            <a:fillRect/>
          </a:stretch>
        </p:blipFill>
        <p:spPr bwMode="auto">
          <a:xfrm>
            <a:off x="2019300" y="1843088"/>
            <a:ext cx="4914900" cy="3567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0" name="Text Box 4"/>
          <p:cNvSpPr txBox="1">
            <a:spLocks noChangeArrowheads="1"/>
          </p:cNvSpPr>
          <p:nvPr/>
        </p:nvSpPr>
        <p:spPr bwMode="auto">
          <a:xfrm>
            <a:off x="457200" y="1508125"/>
            <a:ext cx="32766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zh-CN" altLang="en-US" sz="4000" b="1" dirty="0">
                <a:solidFill>
                  <a:srgbClr val="FFFF00"/>
                </a:solidFill>
                <a:latin typeface="Times New Roman" pitchFamily="18" charset="0"/>
                <a:ea typeface="SimSun" pitchFamily="2" charset="-122"/>
              </a:rPr>
              <a:t>第一天</a:t>
            </a:r>
            <a:r>
              <a:rPr lang="en-US" altLang="zh-CN" sz="4000" b="1" dirty="0">
                <a:solidFill>
                  <a:srgbClr val="FFFF00"/>
                </a:solidFill>
                <a:latin typeface="Times New Roman" pitchFamily="18" charset="0"/>
                <a:ea typeface="SimSun" pitchFamily="2" charset="-122"/>
              </a:rPr>
              <a:t>:</a:t>
            </a:r>
            <a:r>
              <a:rPr lang="en-US" altLang="zh-CN" sz="4000" b="1" dirty="0">
                <a:solidFill>
                  <a:schemeClr val="bg1"/>
                </a:solidFill>
                <a:latin typeface="Times New Roman" pitchFamily="18" charset="0"/>
                <a:ea typeface="SimSun" pitchFamily="2" charset="-122"/>
              </a:rPr>
              <a:t> </a:t>
            </a:r>
            <a:r>
              <a:rPr lang="zh-CN" altLang="en-US" sz="4000" b="1" dirty="0">
                <a:solidFill>
                  <a:schemeClr val="bg1"/>
                </a:solidFill>
                <a:latin typeface="Times New Roman" pitchFamily="18" charset="0"/>
                <a:ea typeface="SimSun" pitchFamily="2" charset="-122"/>
              </a:rPr>
              <a:t>曙光</a:t>
            </a:r>
            <a:endParaRPr lang="en-US" altLang="zh-CN" sz="4000" b="1" dirty="0">
              <a:solidFill>
                <a:schemeClr val="bg1"/>
              </a:solidFill>
              <a:latin typeface="Times New Roman" pitchFamily="18" charset="0"/>
              <a:ea typeface="SimSun" pitchFamily="2" charset="-122"/>
            </a:endParaRPr>
          </a:p>
        </p:txBody>
      </p:sp>
      <p:sp>
        <p:nvSpPr>
          <p:cNvPr id="4101" name="Text Box 5"/>
          <p:cNvSpPr txBox="1">
            <a:spLocks noChangeArrowheads="1"/>
          </p:cNvSpPr>
          <p:nvPr/>
        </p:nvSpPr>
        <p:spPr bwMode="auto">
          <a:xfrm>
            <a:off x="457200" y="2879725"/>
            <a:ext cx="4419600" cy="13112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zh-CN" altLang="en-US" sz="4000" b="1" dirty="0">
                <a:solidFill>
                  <a:srgbClr val="FFFF00"/>
                </a:solidFill>
                <a:latin typeface="Times New Roman" pitchFamily="18" charset="0"/>
                <a:ea typeface="SimSun" pitchFamily="2" charset="-122"/>
              </a:rPr>
              <a:t>第二天</a:t>
            </a:r>
            <a:r>
              <a:rPr lang="en-US" altLang="zh-CN" sz="4000" b="1" dirty="0">
                <a:solidFill>
                  <a:srgbClr val="FFFF00"/>
                </a:solidFill>
                <a:latin typeface="Times New Roman" pitchFamily="18" charset="0"/>
                <a:ea typeface="SimSun" pitchFamily="2" charset="-122"/>
              </a:rPr>
              <a:t>:</a:t>
            </a:r>
            <a:r>
              <a:rPr lang="en-US" altLang="zh-CN" sz="4000" b="1" dirty="0">
                <a:solidFill>
                  <a:schemeClr val="bg1"/>
                </a:solidFill>
                <a:latin typeface="Times New Roman" pitchFamily="18" charset="0"/>
                <a:ea typeface="SimSun" pitchFamily="2" charset="-122"/>
              </a:rPr>
              <a:t> </a:t>
            </a:r>
            <a:r>
              <a:rPr lang="zh-CN" altLang="en-US" sz="4000" b="1" dirty="0">
                <a:solidFill>
                  <a:schemeClr val="bg1"/>
                </a:solidFill>
                <a:latin typeface="Times New Roman" pitchFamily="18" charset="0"/>
                <a:ea typeface="SimSun" pitchFamily="2" charset="-122"/>
              </a:rPr>
              <a:t>水与空气分开</a:t>
            </a:r>
            <a:endParaRPr lang="en-US" altLang="zh-CN" sz="4000" b="1" dirty="0">
              <a:solidFill>
                <a:schemeClr val="bg1"/>
              </a:solidFill>
              <a:latin typeface="Times New Roman" pitchFamily="18" charset="0"/>
              <a:ea typeface="SimSun" pitchFamily="2" charset="-122"/>
            </a:endParaRPr>
          </a:p>
        </p:txBody>
      </p:sp>
      <p:sp>
        <p:nvSpPr>
          <p:cNvPr id="4102" name="Text Box 6"/>
          <p:cNvSpPr txBox="1">
            <a:spLocks noChangeArrowheads="1"/>
          </p:cNvSpPr>
          <p:nvPr/>
        </p:nvSpPr>
        <p:spPr bwMode="auto">
          <a:xfrm>
            <a:off x="457200" y="4708525"/>
            <a:ext cx="4038600" cy="13112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57150" indent="-57150" eaLnBrk="1" hangingPunct="1">
              <a:spcBef>
                <a:spcPct val="50000"/>
              </a:spcBef>
              <a:defRPr/>
            </a:pPr>
            <a:r>
              <a:rPr lang="en-US" altLang="zh-CN" sz="4000" b="1" dirty="0">
                <a:solidFill>
                  <a:srgbClr val="FFFF00"/>
                </a:solidFill>
                <a:latin typeface="Times New Roman" pitchFamily="18" charset="0"/>
                <a:ea typeface="SimSun" pitchFamily="2" charset="-122"/>
              </a:rPr>
              <a:t>Day 3:</a:t>
            </a:r>
            <a:r>
              <a:rPr lang="en-US" altLang="zh-CN" sz="4000" b="1" dirty="0">
                <a:solidFill>
                  <a:schemeClr val="bg1"/>
                </a:solidFill>
                <a:latin typeface="Times New Roman" pitchFamily="18" charset="0"/>
                <a:ea typeface="SimSun" pitchFamily="2" charset="-122"/>
              </a:rPr>
              <a:t> </a:t>
            </a:r>
            <a:r>
              <a:rPr lang="zh-CN" altLang="en-US" sz="4000" b="1" dirty="0">
                <a:solidFill>
                  <a:schemeClr val="bg1"/>
                </a:solidFill>
                <a:latin typeface="Times New Roman" pitchFamily="18" charset="0"/>
                <a:ea typeface="SimSun" pitchFamily="2" charset="-122"/>
              </a:rPr>
              <a:t>大地与海水分开</a:t>
            </a:r>
            <a:endParaRPr lang="en-US" altLang="zh-CN" sz="4000" b="1" dirty="0">
              <a:solidFill>
                <a:schemeClr val="bg1"/>
              </a:solidFill>
              <a:latin typeface="Times New Roman" pitchFamily="18" charset="0"/>
              <a:ea typeface="SimSun" pitchFamily="2" charset="-122"/>
            </a:endParaRPr>
          </a:p>
        </p:txBody>
      </p:sp>
      <p:sp>
        <p:nvSpPr>
          <p:cNvPr id="4103" name="Text Box 7"/>
          <p:cNvSpPr txBox="1">
            <a:spLocks noChangeArrowheads="1"/>
          </p:cNvSpPr>
          <p:nvPr/>
        </p:nvSpPr>
        <p:spPr bwMode="auto">
          <a:xfrm>
            <a:off x="4495800" y="1219200"/>
            <a:ext cx="4648200" cy="13112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altLang="zh-CN" sz="4000" b="1" dirty="0">
                <a:solidFill>
                  <a:srgbClr val="FFFF00"/>
                </a:solidFill>
                <a:latin typeface="Times New Roman" pitchFamily="18" charset="0"/>
                <a:ea typeface="SimSun" pitchFamily="2" charset="-122"/>
              </a:rPr>
              <a:t>Day 4:</a:t>
            </a:r>
            <a:r>
              <a:rPr lang="en-US" altLang="zh-CN" sz="4000" b="1" dirty="0">
                <a:solidFill>
                  <a:schemeClr val="bg1"/>
                </a:solidFill>
                <a:latin typeface="Times New Roman" pitchFamily="18" charset="0"/>
                <a:ea typeface="SimSun" pitchFamily="2" charset="-122"/>
              </a:rPr>
              <a:t>  </a:t>
            </a:r>
            <a:r>
              <a:rPr lang="zh-CN" altLang="en-US" sz="4000" b="1" dirty="0">
                <a:solidFill>
                  <a:schemeClr val="bg1"/>
                </a:solidFill>
                <a:latin typeface="Times New Roman" pitchFamily="18" charset="0"/>
                <a:ea typeface="SimSun" pitchFamily="2" charset="-122"/>
              </a:rPr>
              <a:t>日，月，星星的排列</a:t>
            </a:r>
            <a:endParaRPr lang="en-US" altLang="zh-CN" sz="4000" b="1" dirty="0">
              <a:solidFill>
                <a:schemeClr val="bg1"/>
              </a:solidFill>
              <a:latin typeface="Times New Roman" pitchFamily="18" charset="0"/>
              <a:ea typeface="SimSun" pitchFamily="2" charset="-122"/>
            </a:endParaRPr>
          </a:p>
        </p:txBody>
      </p:sp>
      <p:sp>
        <p:nvSpPr>
          <p:cNvPr id="4104" name="Text Box 8"/>
          <p:cNvSpPr txBox="1">
            <a:spLocks noChangeArrowheads="1"/>
          </p:cNvSpPr>
          <p:nvPr/>
        </p:nvSpPr>
        <p:spPr bwMode="auto">
          <a:xfrm>
            <a:off x="4495800" y="2879725"/>
            <a:ext cx="4191000" cy="7016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altLang="zh-CN" sz="4000" b="1" dirty="0">
                <a:solidFill>
                  <a:srgbClr val="FFFF00"/>
                </a:solidFill>
                <a:latin typeface="Times New Roman" pitchFamily="18" charset="0"/>
                <a:ea typeface="SimSun" pitchFamily="2" charset="-122"/>
              </a:rPr>
              <a:t>Day 5:</a:t>
            </a:r>
            <a:r>
              <a:rPr lang="en-US" altLang="zh-CN" sz="4000" b="1" dirty="0">
                <a:solidFill>
                  <a:schemeClr val="bg1"/>
                </a:solidFill>
                <a:latin typeface="Times New Roman" pitchFamily="18" charset="0"/>
                <a:ea typeface="SimSun" pitchFamily="2" charset="-122"/>
              </a:rPr>
              <a:t>  </a:t>
            </a:r>
            <a:r>
              <a:rPr lang="zh-CN" altLang="en-US" sz="4000" b="1" dirty="0">
                <a:solidFill>
                  <a:schemeClr val="bg1"/>
                </a:solidFill>
                <a:latin typeface="Times New Roman" pitchFamily="18" charset="0"/>
                <a:ea typeface="SimSun" pitchFamily="2" charset="-122"/>
              </a:rPr>
              <a:t>鱼及飞禽</a:t>
            </a:r>
            <a:endParaRPr lang="en-US" altLang="zh-CN" sz="4000" b="1" dirty="0">
              <a:solidFill>
                <a:schemeClr val="bg1"/>
              </a:solidFill>
              <a:latin typeface="Times New Roman" pitchFamily="18" charset="0"/>
              <a:ea typeface="SimSun" pitchFamily="2" charset="-122"/>
            </a:endParaRPr>
          </a:p>
        </p:txBody>
      </p:sp>
      <p:sp>
        <p:nvSpPr>
          <p:cNvPr id="4105" name="Text Box 9"/>
          <p:cNvSpPr txBox="1">
            <a:spLocks noChangeArrowheads="1"/>
          </p:cNvSpPr>
          <p:nvPr/>
        </p:nvSpPr>
        <p:spPr bwMode="auto">
          <a:xfrm>
            <a:off x="4495800" y="4708525"/>
            <a:ext cx="4191000" cy="1311275"/>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eaLnBrk="1" hangingPunct="1">
              <a:spcBef>
                <a:spcPct val="50000"/>
              </a:spcBef>
              <a:defRPr/>
            </a:pPr>
            <a:r>
              <a:rPr lang="en-US" altLang="zh-CN" sz="4000" b="1" dirty="0">
                <a:solidFill>
                  <a:srgbClr val="FFFF00"/>
                </a:solidFill>
                <a:latin typeface="Times New Roman" pitchFamily="18" charset="0"/>
                <a:ea typeface="SimSun" pitchFamily="2" charset="-122"/>
              </a:rPr>
              <a:t>Day 6:</a:t>
            </a:r>
            <a:r>
              <a:rPr lang="en-US" altLang="zh-CN" sz="4000" b="1" dirty="0">
                <a:solidFill>
                  <a:schemeClr val="bg1"/>
                </a:solidFill>
                <a:latin typeface="Times New Roman" pitchFamily="18" charset="0"/>
                <a:ea typeface="SimSun" pitchFamily="2" charset="-122"/>
              </a:rPr>
              <a:t>  </a:t>
            </a:r>
            <a:r>
              <a:rPr lang="zh-CN" altLang="en-US" sz="4000" b="1" dirty="0">
                <a:solidFill>
                  <a:schemeClr val="bg1"/>
                </a:solidFill>
                <a:latin typeface="Times New Roman" pitchFamily="18" charset="0"/>
                <a:ea typeface="SimSun" pitchFamily="2" charset="-122"/>
              </a:rPr>
              <a:t>动物及人类</a:t>
            </a:r>
            <a:endParaRPr lang="en-US" altLang="zh-CN" sz="4000" b="1" dirty="0">
              <a:solidFill>
                <a:schemeClr val="bg1"/>
              </a:solidFill>
              <a:latin typeface="Times New Roman" pitchFamily="18" charset="0"/>
              <a:ea typeface="SimSun" pitchFamily="2" charset="-122"/>
            </a:endParaRPr>
          </a:p>
        </p:txBody>
      </p:sp>
      <p:sp>
        <p:nvSpPr>
          <p:cNvPr id="4106" name="Text Box 10"/>
          <p:cNvSpPr txBox="1">
            <a:spLocks noChangeArrowheads="1"/>
          </p:cNvSpPr>
          <p:nvPr/>
        </p:nvSpPr>
        <p:spPr bwMode="auto">
          <a:xfrm>
            <a:off x="4876800" y="6248400"/>
            <a:ext cx="4267200" cy="579438"/>
          </a:xfrm>
          <a:prstGeom prst="rect">
            <a:avLst/>
          </a:prstGeom>
          <a:noFill/>
          <a:ln>
            <a:noFill/>
          </a:ln>
          <a:effectLst>
            <a:outerShdw dist="28398" dir="1593903"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eaLnBrk="1" hangingPunct="1">
              <a:spcBef>
                <a:spcPct val="50000"/>
              </a:spcBef>
              <a:defRPr/>
            </a:pPr>
            <a:r>
              <a:rPr lang="en-US" altLang="zh-CN" sz="3200" b="1">
                <a:solidFill>
                  <a:schemeClr val="bg1"/>
                </a:solidFill>
                <a:latin typeface="Times New Roman" pitchFamily="18" charset="0"/>
                <a:ea typeface="SimSun" pitchFamily="2" charset="-122"/>
              </a:rPr>
              <a:t>Genesis 1:3-31</a:t>
            </a:r>
          </a:p>
        </p:txBody>
      </p:sp>
      <p:sp>
        <p:nvSpPr>
          <p:cNvPr id="148490" name="Rectangle 11"/>
          <p:cNvSpPr>
            <a:spLocks noChangeArrowheads="1"/>
          </p:cNvSpPr>
          <p:nvPr/>
        </p:nvSpPr>
        <p:spPr bwMode="auto">
          <a:xfrm>
            <a:off x="257175" y="1219200"/>
            <a:ext cx="8572500" cy="4981575"/>
          </a:xfrm>
          <a:prstGeom prst="rect">
            <a:avLst/>
          </a:prstGeom>
          <a:noFill/>
          <a:ln w="38100">
            <a:solidFill>
              <a:schemeClr val="bg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endParaRPr lang="en-US" altLang="zh-CN" sz="2400">
              <a:solidFill>
                <a:schemeClr val="bg1"/>
              </a:solidFill>
              <a:latin typeface="Times New Roman" pitchFamily="18" charset="0"/>
              <a:ea typeface="SimSun" pitchFamily="2" charset="-122"/>
            </a:endParaRPr>
          </a:p>
        </p:txBody>
      </p:sp>
      <p:sp>
        <p:nvSpPr>
          <p:cNvPr id="148491" name="Line 12"/>
          <p:cNvSpPr>
            <a:spLocks noChangeShapeType="1"/>
          </p:cNvSpPr>
          <p:nvPr/>
        </p:nvSpPr>
        <p:spPr bwMode="auto">
          <a:xfrm>
            <a:off x="4343400" y="1219200"/>
            <a:ext cx="0" cy="495300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8492" name="Line 13"/>
          <p:cNvSpPr>
            <a:spLocks noChangeShapeType="1"/>
          </p:cNvSpPr>
          <p:nvPr/>
        </p:nvSpPr>
        <p:spPr bwMode="auto">
          <a:xfrm>
            <a:off x="304800" y="2743200"/>
            <a:ext cx="85344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8493" name="Line 14"/>
          <p:cNvSpPr>
            <a:spLocks noChangeShapeType="1"/>
          </p:cNvSpPr>
          <p:nvPr/>
        </p:nvSpPr>
        <p:spPr bwMode="auto">
          <a:xfrm>
            <a:off x="228600" y="4419600"/>
            <a:ext cx="8534400" cy="0"/>
          </a:xfrm>
          <a:prstGeom prst="line">
            <a:avLst/>
          </a:prstGeom>
          <a:noFill/>
          <a:ln w="38100">
            <a:solidFill>
              <a:schemeClr val="bg1"/>
            </a:solidFill>
            <a:round/>
            <a:headEnd/>
            <a:tailEnd/>
          </a:ln>
          <a:extLst>
            <a:ext uri="{909E8E84-426E-40DD-AFC4-6F175D3DCCD1}">
              <a14:hiddenFill xmlns:a14="http://schemas.microsoft.com/office/drawing/2010/main">
                <a:noFill/>
              </a14:hiddenFill>
            </a:ext>
          </a:extLst>
        </p:spPr>
        <p:txBody>
          <a:bodyPr/>
          <a:lstStyle/>
          <a:p>
            <a:endParaRPr lang="en-GB"/>
          </a:p>
        </p:txBody>
      </p:sp>
      <p:sp>
        <p:nvSpPr>
          <p:cNvPr id="148494" name="Text Box 15"/>
          <p:cNvSpPr txBox="1">
            <a:spLocks noChangeArrowheads="1"/>
          </p:cNvSpPr>
          <p:nvPr/>
        </p:nvSpPr>
        <p:spPr bwMode="auto">
          <a:xfrm>
            <a:off x="8578850" y="76200"/>
            <a:ext cx="4889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eaLnBrk="1" hangingPunct="1"/>
            <a:r>
              <a:rPr lang="en-US" altLang="zh-CN" sz="2400" b="1">
                <a:solidFill>
                  <a:schemeClr val="bg1"/>
                </a:solidFill>
                <a:latin typeface="Times New Roman" pitchFamily="18" charset="0"/>
                <a:ea typeface="SimSun" pitchFamily="2" charset="-122"/>
              </a:rPr>
              <a:t>33</a:t>
            </a:r>
          </a:p>
        </p:txBody>
      </p:sp>
      <p:sp>
        <p:nvSpPr>
          <p:cNvPr id="148495" name="WordArt 16"/>
          <p:cNvSpPr>
            <a:spLocks noChangeArrowheads="1" noChangeShapeType="1" noTextEdit="1"/>
          </p:cNvSpPr>
          <p:nvPr/>
        </p:nvSpPr>
        <p:spPr bwMode="auto">
          <a:xfrm>
            <a:off x="228600" y="771525"/>
            <a:ext cx="1714500" cy="657225"/>
          </a:xfrm>
          <a:prstGeom prst="rect">
            <a:avLst/>
          </a:prstGeom>
        </p:spPr>
        <p:txBody>
          <a:bodyPr wrap="none" fromWordArt="1">
            <a:prstTxWarp prst="textDoubleWave1">
              <a:avLst>
                <a:gd name="adj1" fmla="val 6500"/>
                <a:gd name="adj2" fmla="val 0"/>
              </a:avLst>
            </a:prstTxWarp>
          </a:bodyPr>
          <a:lstStyle/>
          <a:p>
            <a:pPr algn="ctr"/>
            <a:r>
              <a:rPr lang="zh-CN" altLang="en-US"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ＭＳ Ｐゴシック"/>
                <a:ea typeface="ＭＳ Ｐゴシック"/>
              </a:rPr>
              <a:t>无形</a:t>
            </a:r>
            <a:endParaRPr lang="en-GB" sz="3600" kern="10" spc="-360">
              <a:ln w="12700">
                <a:solidFill>
                  <a:srgbClr val="000099"/>
                </a:solidFill>
                <a:round/>
                <a:headEnd/>
                <a:tailEnd/>
              </a:ln>
              <a:solidFill>
                <a:srgbClr val="33CCFF"/>
              </a:solidFill>
              <a:effectLst>
                <a:outerShdw dist="125724" dir="18900000" algn="ctr" rotWithShape="0">
                  <a:srgbClr val="000099">
                    <a:alpha val="74997"/>
                  </a:srgbClr>
                </a:outerShdw>
              </a:effectLst>
              <a:latin typeface="ＭＳ Ｐゴシック"/>
              <a:ea typeface="ＭＳ Ｐゴシック"/>
            </a:endParaRPr>
          </a:p>
        </p:txBody>
      </p:sp>
      <p:sp>
        <p:nvSpPr>
          <p:cNvPr id="148496" name="WordArt 17"/>
          <p:cNvSpPr>
            <a:spLocks noChangeArrowheads="1" noChangeShapeType="1" noTextEdit="1"/>
          </p:cNvSpPr>
          <p:nvPr/>
        </p:nvSpPr>
        <p:spPr bwMode="auto">
          <a:xfrm>
            <a:off x="5334000" y="381000"/>
            <a:ext cx="822325" cy="1285875"/>
          </a:xfrm>
          <a:prstGeom prst="rect">
            <a:avLst/>
          </a:prstGeom>
        </p:spPr>
        <p:txBody>
          <a:bodyPr wrap="none" fromWordArt="1">
            <a:prstTxWarp prst="textSlantUp">
              <a:avLst>
                <a:gd name="adj" fmla="val 32056"/>
              </a:avLst>
            </a:prstTxWarp>
          </a:bodyPr>
          <a:lstStyle/>
          <a:p>
            <a:pPr algn="ctr"/>
            <a:r>
              <a:rPr lang="zh-CN" altLang="en-US"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ＭＳ Ｐゴシック"/>
                <a:ea typeface="ＭＳ Ｐゴシック"/>
              </a:rPr>
              <a:t>空矿</a:t>
            </a:r>
            <a:endParaRPr lang="en-GB" sz="3600" kern="10">
              <a:ln w="9525">
                <a:solidFill>
                  <a:srgbClr val="CC99FF"/>
                </a:solidFill>
                <a:round/>
                <a:headEnd/>
                <a:tailEnd/>
              </a:ln>
              <a:gradFill rotWithShape="1">
                <a:gsLst>
                  <a:gs pos="0">
                    <a:srgbClr val="6600CC"/>
                  </a:gs>
                  <a:gs pos="100000">
                    <a:srgbClr val="CC00CC"/>
                  </a:gs>
                </a:gsLst>
                <a:lin ang="5400000" scaled="1"/>
              </a:gradFill>
              <a:effectLst>
                <a:outerShdw dist="53882" dir="2700000" algn="ctr" rotWithShape="0">
                  <a:srgbClr val="9999FF">
                    <a:alpha val="79999"/>
                  </a:srgbClr>
                </a:outerShdw>
              </a:effectLst>
              <a:latin typeface="ＭＳ Ｐゴシック"/>
              <a:ea typeface="ＭＳ Ｐゴシック"/>
            </a:endParaRPr>
          </a:p>
        </p:txBody>
      </p:sp>
      <p:sp>
        <p:nvSpPr>
          <p:cNvPr id="4114" name="WordArt 18"/>
          <p:cNvSpPr>
            <a:spLocks noChangeArrowheads="1" noChangeShapeType="1" noTextEdit="1"/>
          </p:cNvSpPr>
          <p:nvPr/>
        </p:nvSpPr>
        <p:spPr bwMode="auto">
          <a:xfrm>
            <a:off x="2552700" y="771525"/>
            <a:ext cx="1714500" cy="657225"/>
          </a:xfrm>
          <a:prstGeom prst="rect">
            <a:avLst/>
          </a:prstGeom>
        </p:spPr>
        <p:txBody>
          <a:bodyPr wrap="none" fromWordArt="1">
            <a:prstTxWarp prst="textPlain">
              <a:avLst>
                <a:gd name="adj" fmla="val 50000"/>
              </a:avLst>
            </a:prstTxWarp>
          </a:bodyPr>
          <a:lstStyle/>
          <a:p>
            <a:pPr algn="ctr"/>
            <a:r>
              <a:rPr lang="zh-CN" altLang="en-US"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ＭＳ Ｐゴシック"/>
                <a:ea typeface="ＭＳ Ｐゴシック"/>
              </a:rPr>
              <a:t>有形</a:t>
            </a:r>
            <a:endParaRPr lang="en-GB"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ＭＳ Ｐゴシック"/>
              <a:ea typeface="ＭＳ Ｐゴシック"/>
            </a:endParaRPr>
          </a:p>
        </p:txBody>
      </p:sp>
      <p:sp>
        <p:nvSpPr>
          <p:cNvPr id="4115" name="WordArt 19"/>
          <p:cNvSpPr>
            <a:spLocks noChangeArrowheads="1" noChangeShapeType="1" noTextEdit="1"/>
          </p:cNvSpPr>
          <p:nvPr/>
        </p:nvSpPr>
        <p:spPr bwMode="auto">
          <a:xfrm>
            <a:off x="6858000" y="771525"/>
            <a:ext cx="1714500" cy="657225"/>
          </a:xfrm>
          <a:prstGeom prst="rect">
            <a:avLst/>
          </a:prstGeom>
        </p:spPr>
        <p:txBody>
          <a:bodyPr wrap="none" fromWordArt="1">
            <a:prstTxWarp prst="textPlain">
              <a:avLst>
                <a:gd name="adj" fmla="val 50000"/>
              </a:avLst>
            </a:prstTxWarp>
          </a:bodyPr>
          <a:lstStyle/>
          <a:p>
            <a:pPr algn="ctr"/>
            <a:r>
              <a:rPr lang="zh-CN" altLang="en-US"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ＭＳ Ｐゴシック"/>
                <a:ea typeface="ＭＳ Ｐゴシック"/>
              </a:rPr>
              <a:t>填满</a:t>
            </a:r>
            <a:endParaRPr lang="en-GB" sz="3600" kern="10">
              <a:ln w="19050">
                <a:solidFill>
                  <a:srgbClr val="99CCFF"/>
                </a:solidFill>
                <a:round/>
                <a:headEnd/>
                <a:tailEnd/>
              </a:ln>
              <a:solidFill>
                <a:srgbClr val="0066CC"/>
              </a:solidFill>
              <a:effectLst>
                <a:outerShdw dist="35921" dir="2700000" algn="ctr" rotWithShape="0">
                  <a:srgbClr val="990000">
                    <a:alpha val="74997"/>
                  </a:srgbClr>
                </a:outerShdw>
              </a:effectLst>
              <a:latin typeface="ＭＳ Ｐゴシック"/>
              <a:ea typeface="ＭＳ Ｐゴシック"/>
            </a:endParaRPr>
          </a:p>
        </p:txBody>
      </p:sp>
      <p:sp>
        <p:nvSpPr>
          <p:cNvPr id="4116" name="AutoShape 20"/>
          <p:cNvSpPr>
            <a:spLocks noChangeArrowheads="1"/>
          </p:cNvSpPr>
          <p:nvPr/>
        </p:nvSpPr>
        <p:spPr bwMode="auto">
          <a:xfrm>
            <a:off x="19050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endParaRPr lang="zh-CN" altLang="en-US" sz="2400"/>
          </a:p>
        </p:txBody>
      </p:sp>
      <p:sp>
        <p:nvSpPr>
          <p:cNvPr id="4117" name="AutoShape 21"/>
          <p:cNvSpPr>
            <a:spLocks noChangeArrowheads="1"/>
          </p:cNvSpPr>
          <p:nvPr/>
        </p:nvSpPr>
        <p:spPr bwMode="auto">
          <a:xfrm>
            <a:off x="6248400" y="914400"/>
            <a:ext cx="609600" cy="304800"/>
          </a:xfrm>
          <a:prstGeom prst="rightArrow">
            <a:avLst>
              <a:gd name="adj1" fmla="val 50000"/>
              <a:gd name="adj2" fmla="val 50000"/>
            </a:avLst>
          </a:prstGeom>
          <a:solidFill>
            <a:srgbClr val="00FFFF"/>
          </a:solidFill>
          <a:ln w="9525">
            <a:solidFill>
              <a:schemeClr val="tx1"/>
            </a:solidFill>
            <a:miter lim="800000"/>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endParaRPr lang="zh-CN" altLang="en-US" sz="2400"/>
          </a:p>
        </p:txBody>
      </p:sp>
      <p:sp>
        <p:nvSpPr>
          <p:cNvPr id="4118" name="Rectangle 22"/>
          <p:cNvSpPr>
            <a:spLocks noGrp="1" noChangeArrowheads="1"/>
          </p:cNvSpPr>
          <p:nvPr>
            <p:ph type="title" idx="4294967295"/>
          </p:nvPr>
        </p:nvSpPr>
        <p:spPr>
          <a:xfrm>
            <a:off x="152400" y="0"/>
            <a:ext cx="6629400" cy="838200"/>
          </a:xfrm>
        </p:spPr>
        <p:txBody>
          <a:bodyPr/>
          <a:lstStyle/>
          <a:p>
            <a:pPr algn="l" eaLnBrk="1" hangingPunct="1">
              <a:defRPr/>
            </a:pPr>
            <a:r>
              <a:rPr lang="zh-CN" altLang="en-US" dirty="0" smtClean="0">
                <a:solidFill>
                  <a:schemeClr val="accent3">
                    <a:lumMod val="20000"/>
                    <a:lumOff val="80000"/>
                  </a:schemeClr>
                </a:solidFill>
                <a:ea typeface="SimSun" pitchFamily="2" charset="-122"/>
                <a:cs typeface="+mj-cs"/>
              </a:rPr>
              <a:t>创造的日子</a:t>
            </a:r>
            <a:endParaRPr lang="en-US" altLang="zh-CN" dirty="0" smtClean="0">
              <a:solidFill>
                <a:schemeClr val="accent3">
                  <a:lumMod val="20000"/>
                  <a:lumOff val="80000"/>
                </a:schemeClr>
              </a:solidFill>
              <a:ea typeface="SimSun" pitchFamily="2" charset="-122"/>
              <a:cs typeface="+mj-cs"/>
            </a:endParaRP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116"/>
                                        </p:tgtEl>
                                        <p:attrNameLst>
                                          <p:attrName>style.visibility</p:attrName>
                                        </p:attrNameLst>
                                      </p:cBhvr>
                                      <p:to>
                                        <p:strVal val="visible"/>
                                      </p:to>
                                    </p:set>
                                    <p:animEffect transition="in" filter="wipe(left)">
                                      <p:cBhvr>
                                        <p:cTn id="7" dur="500"/>
                                        <p:tgtEl>
                                          <p:spTgt spid="4116"/>
                                        </p:tgtEl>
                                      </p:cBhvr>
                                    </p:animEffect>
                                  </p:childTnLst>
                                </p:cTn>
                              </p:par>
                              <p:par>
                                <p:cTn id="8" presetID="31" presetClass="entr" presetSubtype="0" fill="hold" grpId="0" nodeType="withEffect">
                                  <p:stCondLst>
                                    <p:cond delay="0"/>
                                  </p:stCondLst>
                                  <p:iterate type="lt">
                                    <p:tmPct val="5000"/>
                                  </p:iterate>
                                  <p:childTnLst>
                                    <p:set>
                                      <p:cBhvr>
                                        <p:cTn id="9" dur="1" fill="hold">
                                          <p:stCondLst>
                                            <p:cond delay="0"/>
                                          </p:stCondLst>
                                        </p:cTn>
                                        <p:tgtEl>
                                          <p:spTgt spid="4114"/>
                                        </p:tgtEl>
                                        <p:attrNameLst>
                                          <p:attrName>style.visibility</p:attrName>
                                        </p:attrNameLst>
                                      </p:cBhvr>
                                      <p:to>
                                        <p:strVal val="visible"/>
                                      </p:to>
                                    </p:set>
                                    <p:anim calcmode="lin" valueType="num">
                                      <p:cBhvr>
                                        <p:cTn id="10" dur="1000" fill="hold"/>
                                        <p:tgtEl>
                                          <p:spTgt spid="4114"/>
                                        </p:tgtEl>
                                        <p:attrNameLst>
                                          <p:attrName>ppt_w</p:attrName>
                                        </p:attrNameLst>
                                      </p:cBhvr>
                                      <p:tavLst>
                                        <p:tav tm="0">
                                          <p:val>
                                            <p:fltVal val="0"/>
                                          </p:val>
                                        </p:tav>
                                        <p:tav tm="100000">
                                          <p:val>
                                            <p:strVal val="#ppt_w"/>
                                          </p:val>
                                        </p:tav>
                                      </p:tavLst>
                                    </p:anim>
                                    <p:anim calcmode="lin" valueType="num">
                                      <p:cBhvr>
                                        <p:cTn id="11" dur="1000" fill="hold"/>
                                        <p:tgtEl>
                                          <p:spTgt spid="4114"/>
                                        </p:tgtEl>
                                        <p:attrNameLst>
                                          <p:attrName>ppt_h</p:attrName>
                                        </p:attrNameLst>
                                      </p:cBhvr>
                                      <p:tavLst>
                                        <p:tav tm="0">
                                          <p:val>
                                            <p:fltVal val="0"/>
                                          </p:val>
                                        </p:tav>
                                        <p:tav tm="100000">
                                          <p:val>
                                            <p:strVal val="#ppt_h"/>
                                          </p:val>
                                        </p:tav>
                                      </p:tavLst>
                                    </p:anim>
                                    <p:anim calcmode="lin" valueType="num">
                                      <p:cBhvr>
                                        <p:cTn id="12" dur="1000" fill="hold"/>
                                        <p:tgtEl>
                                          <p:spTgt spid="4114"/>
                                        </p:tgtEl>
                                        <p:attrNameLst>
                                          <p:attrName>style.rotation</p:attrName>
                                        </p:attrNameLst>
                                      </p:cBhvr>
                                      <p:tavLst>
                                        <p:tav tm="0">
                                          <p:val>
                                            <p:fltVal val="90"/>
                                          </p:val>
                                        </p:tav>
                                        <p:tav tm="100000">
                                          <p:val>
                                            <p:fltVal val="0"/>
                                          </p:val>
                                        </p:tav>
                                      </p:tavLst>
                                    </p:anim>
                                    <p:animEffect transition="in" filter="fade">
                                      <p:cBhvr>
                                        <p:cTn id="13" dur="1000"/>
                                        <p:tgtEl>
                                          <p:spTgt spid="411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grpId="0" nodeType="clickEffect">
                                  <p:stCondLst>
                                    <p:cond delay="0"/>
                                  </p:stCondLst>
                                  <p:childTnLst>
                                    <p:set>
                                      <p:cBhvr>
                                        <p:cTn id="17" dur="1" fill="hold">
                                          <p:stCondLst>
                                            <p:cond delay="0"/>
                                          </p:stCondLst>
                                        </p:cTn>
                                        <p:tgtEl>
                                          <p:spTgt spid="4100"/>
                                        </p:tgtEl>
                                        <p:attrNameLst>
                                          <p:attrName>style.visibility</p:attrName>
                                        </p:attrNameLst>
                                      </p:cBhvr>
                                      <p:to>
                                        <p:strVal val="visible"/>
                                      </p:to>
                                    </p:set>
                                    <p:animEffect transition="in" filter="dissolve">
                                      <p:cBhvr>
                                        <p:cTn id="18" dur="500"/>
                                        <p:tgtEl>
                                          <p:spTgt spid="410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9" presetClass="entr" presetSubtype="0" fill="hold" grpId="0" nodeType="clickEffect">
                                  <p:stCondLst>
                                    <p:cond delay="0"/>
                                  </p:stCondLst>
                                  <p:childTnLst>
                                    <p:set>
                                      <p:cBhvr>
                                        <p:cTn id="22" dur="1" fill="hold">
                                          <p:stCondLst>
                                            <p:cond delay="0"/>
                                          </p:stCondLst>
                                        </p:cTn>
                                        <p:tgtEl>
                                          <p:spTgt spid="4101"/>
                                        </p:tgtEl>
                                        <p:attrNameLst>
                                          <p:attrName>style.visibility</p:attrName>
                                        </p:attrNameLst>
                                      </p:cBhvr>
                                      <p:to>
                                        <p:strVal val="visible"/>
                                      </p:to>
                                    </p:set>
                                    <p:animEffect transition="in" filter="dissolve">
                                      <p:cBhvr>
                                        <p:cTn id="23" dur="500"/>
                                        <p:tgtEl>
                                          <p:spTgt spid="4101"/>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9" presetClass="entr" presetSubtype="0" fill="hold" grpId="0" nodeType="clickEffect">
                                  <p:stCondLst>
                                    <p:cond delay="0"/>
                                  </p:stCondLst>
                                  <p:childTnLst>
                                    <p:set>
                                      <p:cBhvr>
                                        <p:cTn id="27" dur="1" fill="hold">
                                          <p:stCondLst>
                                            <p:cond delay="0"/>
                                          </p:stCondLst>
                                        </p:cTn>
                                        <p:tgtEl>
                                          <p:spTgt spid="4102"/>
                                        </p:tgtEl>
                                        <p:attrNameLst>
                                          <p:attrName>style.visibility</p:attrName>
                                        </p:attrNameLst>
                                      </p:cBhvr>
                                      <p:to>
                                        <p:strVal val="visible"/>
                                      </p:to>
                                    </p:set>
                                    <p:animEffect transition="in" filter="dissolve">
                                      <p:cBhvr>
                                        <p:cTn id="28" dur="500"/>
                                        <p:tgtEl>
                                          <p:spTgt spid="4102"/>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117"/>
                                        </p:tgtEl>
                                        <p:attrNameLst>
                                          <p:attrName>style.visibility</p:attrName>
                                        </p:attrNameLst>
                                      </p:cBhvr>
                                      <p:to>
                                        <p:strVal val="visible"/>
                                      </p:to>
                                    </p:set>
                                    <p:animEffect transition="in" filter="wipe(left)">
                                      <p:cBhvr>
                                        <p:cTn id="33" dur="500"/>
                                        <p:tgtEl>
                                          <p:spTgt spid="4117"/>
                                        </p:tgtEl>
                                      </p:cBhvr>
                                    </p:animEffect>
                                  </p:childTnLst>
                                </p:cTn>
                              </p:par>
                              <p:par>
                                <p:cTn id="34" presetID="31" presetClass="entr" presetSubtype="0" fill="hold" grpId="0" nodeType="withEffect">
                                  <p:stCondLst>
                                    <p:cond delay="0"/>
                                  </p:stCondLst>
                                  <p:iterate type="lt">
                                    <p:tmPct val="5000"/>
                                  </p:iterate>
                                  <p:childTnLst>
                                    <p:set>
                                      <p:cBhvr>
                                        <p:cTn id="35" dur="1" fill="hold">
                                          <p:stCondLst>
                                            <p:cond delay="0"/>
                                          </p:stCondLst>
                                        </p:cTn>
                                        <p:tgtEl>
                                          <p:spTgt spid="4115"/>
                                        </p:tgtEl>
                                        <p:attrNameLst>
                                          <p:attrName>style.visibility</p:attrName>
                                        </p:attrNameLst>
                                      </p:cBhvr>
                                      <p:to>
                                        <p:strVal val="visible"/>
                                      </p:to>
                                    </p:set>
                                    <p:anim calcmode="lin" valueType="num">
                                      <p:cBhvr>
                                        <p:cTn id="36" dur="1000" fill="hold"/>
                                        <p:tgtEl>
                                          <p:spTgt spid="4115"/>
                                        </p:tgtEl>
                                        <p:attrNameLst>
                                          <p:attrName>ppt_w</p:attrName>
                                        </p:attrNameLst>
                                      </p:cBhvr>
                                      <p:tavLst>
                                        <p:tav tm="0">
                                          <p:val>
                                            <p:fltVal val="0"/>
                                          </p:val>
                                        </p:tav>
                                        <p:tav tm="100000">
                                          <p:val>
                                            <p:strVal val="#ppt_w"/>
                                          </p:val>
                                        </p:tav>
                                      </p:tavLst>
                                    </p:anim>
                                    <p:anim calcmode="lin" valueType="num">
                                      <p:cBhvr>
                                        <p:cTn id="37" dur="1000" fill="hold"/>
                                        <p:tgtEl>
                                          <p:spTgt spid="4115"/>
                                        </p:tgtEl>
                                        <p:attrNameLst>
                                          <p:attrName>ppt_h</p:attrName>
                                        </p:attrNameLst>
                                      </p:cBhvr>
                                      <p:tavLst>
                                        <p:tav tm="0">
                                          <p:val>
                                            <p:fltVal val="0"/>
                                          </p:val>
                                        </p:tav>
                                        <p:tav tm="100000">
                                          <p:val>
                                            <p:strVal val="#ppt_h"/>
                                          </p:val>
                                        </p:tav>
                                      </p:tavLst>
                                    </p:anim>
                                    <p:anim calcmode="lin" valueType="num">
                                      <p:cBhvr>
                                        <p:cTn id="38" dur="1000" fill="hold"/>
                                        <p:tgtEl>
                                          <p:spTgt spid="4115"/>
                                        </p:tgtEl>
                                        <p:attrNameLst>
                                          <p:attrName>style.rotation</p:attrName>
                                        </p:attrNameLst>
                                      </p:cBhvr>
                                      <p:tavLst>
                                        <p:tav tm="0">
                                          <p:val>
                                            <p:fltVal val="90"/>
                                          </p:val>
                                        </p:tav>
                                        <p:tav tm="100000">
                                          <p:val>
                                            <p:fltVal val="0"/>
                                          </p:val>
                                        </p:tav>
                                      </p:tavLst>
                                    </p:anim>
                                    <p:animEffect transition="in" filter="fade">
                                      <p:cBhvr>
                                        <p:cTn id="39" dur="1000"/>
                                        <p:tgtEl>
                                          <p:spTgt spid="4115"/>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4103"/>
                                        </p:tgtEl>
                                        <p:attrNameLst>
                                          <p:attrName>style.visibility</p:attrName>
                                        </p:attrNameLst>
                                      </p:cBhvr>
                                      <p:to>
                                        <p:strVal val="visible"/>
                                      </p:to>
                                    </p:set>
                                    <p:animEffect transition="in" filter="dissolve">
                                      <p:cBhvr>
                                        <p:cTn id="44" dur="500"/>
                                        <p:tgtEl>
                                          <p:spTgt spid="4103"/>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4104"/>
                                        </p:tgtEl>
                                        <p:attrNameLst>
                                          <p:attrName>style.visibility</p:attrName>
                                        </p:attrNameLst>
                                      </p:cBhvr>
                                      <p:to>
                                        <p:strVal val="visible"/>
                                      </p:to>
                                    </p:set>
                                    <p:animEffect transition="in" filter="dissolve">
                                      <p:cBhvr>
                                        <p:cTn id="49" dur="500"/>
                                        <p:tgtEl>
                                          <p:spTgt spid="4104"/>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9" presetClass="entr" presetSubtype="0" fill="hold" grpId="0" nodeType="clickEffect">
                                  <p:stCondLst>
                                    <p:cond delay="0"/>
                                  </p:stCondLst>
                                  <p:childTnLst>
                                    <p:set>
                                      <p:cBhvr>
                                        <p:cTn id="53" dur="1" fill="hold">
                                          <p:stCondLst>
                                            <p:cond delay="0"/>
                                          </p:stCondLst>
                                        </p:cTn>
                                        <p:tgtEl>
                                          <p:spTgt spid="4105"/>
                                        </p:tgtEl>
                                        <p:attrNameLst>
                                          <p:attrName>style.visibility</p:attrName>
                                        </p:attrNameLst>
                                      </p:cBhvr>
                                      <p:to>
                                        <p:strVal val="visible"/>
                                      </p:to>
                                    </p:set>
                                    <p:animEffect transition="in" filter="dissolve">
                                      <p:cBhvr>
                                        <p:cTn id="54" dur="500"/>
                                        <p:tgtEl>
                                          <p:spTgt spid="41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0" grpId="0" autoUpdateAnimBg="0"/>
      <p:bldP spid="4101" grpId="0" autoUpdateAnimBg="0"/>
      <p:bldP spid="4102" grpId="0" autoUpdateAnimBg="0"/>
      <p:bldP spid="4103" grpId="0" autoUpdateAnimBg="0"/>
      <p:bldP spid="4104" grpId="0" autoUpdateAnimBg="0"/>
      <p:bldP spid="4105" grpId="0" autoUpdateAnimBg="0"/>
      <p:bldP spid="4114" grpId="0" animBg="1"/>
      <p:bldP spid="4115" grpId="0" animBg="1"/>
      <p:bldP spid="4116" grpId="0" animBg="1"/>
      <p:bldP spid="411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ctrTitle"/>
          </p:nvPr>
        </p:nvSpPr>
        <p:spPr>
          <a:xfrm>
            <a:off x="0" y="0"/>
            <a:ext cx="9144000" cy="9144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r>
              <a:rPr lang="en-US" altLang="zh-CN" smtClean="0">
                <a:solidFill>
                  <a:schemeClr val="tx1"/>
                </a:solidFill>
                <a:effectLst>
                  <a:outerShdw blurRad="38100" dist="38100" dir="2700000" algn="tl">
                    <a:srgbClr val="000000"/>
                  </a:outerShdw>
                </a:effectLst>
                <a:ea typeface="ＭＳ Ｐゴシック" pitchFamily="34" charset="-128"/>
              </a:rPr>
              <a:t>1:1 </a:t>
            </a:r>
            <a:r>
              <a:rPr lang="zh-CN" altLang="en-US" smtClean="0">
                <a:solidFill>
                  <a:schemeClr val="tx1"/>
                </a:solidFill>
                <a:effectLst>
                  <a:outerShdw blurRad="38100" dist="38100" dir="2700000" algn="tl">
                    <a:srgbClr val="000000"/>
                  </a:outerShdw>
                </a:effectLst>
                <a:ea typeface="SimSun" pitchFamily="2" charset="-122"/>
              </a:rPr>
              <a:t>与</a:t>
            </a:r>
            <a:r>
              <a:rPr lang="en-US" altLang="zh-CN" smtClean="0">
                <a:solidFill>
                  <a:schemeClr val="tx1"/>
                </a:solidFill>
                <a:effectLst>
                  <a:outerShdw blurRad="38100" dist="38100" dir="2700000" algn="tl">
                    <a:srgbClr val="000000"/>
                  </a:outerShdw>
                </a:effectLst>
                <a:ea typeface="ＭＳ Ｐゴシック" pitchFamily="34" charset="-128"/>
              </a:rPr>
              <a:t>1:2-3</a:t>
            </a:r>
            <a:r>
              <a:rPr lang="zh-CN" altLang="en-US" smtClean="0">
                <a:solidFill>
                  <a:schemeClr val="tx1"/>
                </a:solidFill>
                <a:effectLst>
                  <a:outerShdw blurRad="38100" dist="38100" dir="2700000" algn="tl">
                    <a:srgbClr val="000000"/>
                  </a:outerShdw>
                </a:effectLst>
                <a:ea typeface="SimSun" pitchFamily="2" charset="-122"/>
              </a:rPr>
              <a:t>的关系</a:t>
            </a:r>
            <a:r>
              <a:rPr lang="en-US" altLang="zh-CN" smtClean="0">
                <a:solidFill>
                  <a:schemeClr val="tx1"/>
                </a:solidFill>
                <a:effectLst>
                  <a:outerShdw blurRad="38100" dist="38100" dir="2700000" algn="tl">
                    <a:srgbClr val="000000"/>
                  </a:outerShdw>
                </a:effectLst>
                <a:ea typeface="ＭＳ Ｐゴシック" pitchFamily="34" charset="-128"/>
              </a:rPr>
              <a:t>?</a:t>
            </a:r>
            <a:endParaRPr lang="en-US" altLang="zh-CN" smtClean="0">
              <a:effectLst>
                <a:outerShdw blurRad="38100" dist="38100" dir="2700000" algn="tl">
                  <a:srgbClr val="000000"/>
                </a:outerShdw>
              </a:effectLst>
              <a:ea typeface="ＭＳ Ｐゴシック" pitchFamily="34" charset="-128"/>
            </a:endParaRPr>
          </a:p>
        </p:txBody>
      </p:sp>
      <p:sp>
        <p:nvSpPr>
          <p:cNvPr id="13315" name="Rectangle 3"/>
          <p:cNvSpPr>
            <a:spLocks noGrp="1" noChangeArrowheads="1"/>
          </p:cNvSpPr>
          <p:nvPr>
            <p:ph type="subTitle" idx="1"/>
          </p:nvPr>
        </p:nvSpPr>
        <p:spPr>
          <a:xfrm>
            <a:off x="609600" y="914400"/>
            <a:ext cx="7772400" cy="685800"/>
          </a:xfrm>
        </p:spPr>
        <p:txBody>
          <a:bodyPr/>
          <a:lstStyle/>
          <a:p>
            <a:pPr eaLnBrk="1" hangingPunct="1"/>
            <a:r>
              <a:rPr lang="zh-CN" altLang="en-US" b="1" u="sng" smtClean="0">
                <a:ea typeface="SimSun" pitchFamily="2" charset="-122"/>
              </a:rPr>
              <a:t>原始的创造</a:t>
            </a:r>
            <a:r>
              <a:rPr lang="en-US" altLang="zh-CN" b="1" u="sng" smtClean="0">
                <a:ea typeface="ＭＳ Ｐゴシック" pitchFamily="34" charset="-128"/>
              </a:rPr>
              <a:t> (</a:t>
            </a:r>
            <a:r>
              <a:rPr lang="zh-CN" altLang="en-US" b="1" u="sng" smtClean="0">
                <a:ea typeface="SimSun" pitchFamily="2" charset="-122"/>
              </a:rPr>
              <a:t>传统观点</a:t>
            </a:r>
            <a:r>
              <a:rPr lang="en-US" altLang="zh-CN" b="1" u="sng" smtClean="0">
                <a:ea typeface="ＭＳ Ｐゴシック" pitchFamily="34" charset="-128"/>
              </a:rPr>
              <a:t>)</a:t>
            </a:r>
          </a:p>
        </p:txBody>
      </p:sp>
      <p:sp>
        <p:nvSpPr>
          <p:cNvPr id="13316" name="Rectangle 4"/>
          <p:cNvSpPr>
            <a:spLocks noChangeArrowheads="1"/>
          </p:cNvSpPr>
          <p:nvPr/>
        </p:nvSpPr>
        <p:spPr bwMode="auto">
          <a:xfrm>
            <a:off x="69850" y="4043363"/>
            <a:ext cx="9074150" cy="838200"/>
          </a:xfrm>
          <a:prstGeom prst="rect">
            <a:avLst/>
          </a:prstGeom>
          <a:noFill/>
          <a:ln w="9525">
            <a:noFill/>
            <a:miter lim="800000"/>
            <a:headEnd/>
            <a:tailEnd/>
          </a:ln>
          <a:effec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zh-CN" altLang="en-US" sz="2000" b="1">
                <a:solidFill>
                  <a:schemeClr val="accent1"/>
                </a:solidFill>
                <a:effectLst>
                  <a:outerShdw blurRad="38100" dist="38100" dir="2700000" algn="tl">
                    <a:srgbClr val="FFFFFF"/>
                  </a:outerShdw>
                </a:effectLst>
                <a:ea typeface="SimSun" pitchFamily="2" charset="-122"/>
              </a:rPr>
              <a:t>“地是空虚混沌，渊面黑暗；神的灵运行在水面上。</a:t>
            </a:r>
            <a:r>
              <a:rPr lang="en-US" altLang="zh-CN" sz="2000" b="1">
                <a:solidFill>
                  <a:schemeClr val="accent1"/>
                </a:solidFill>
                <a:effectLst>
                  <a:outerShdw blurRad="38100" dist="38100" dir="2700000" algn="tl">
                    <a:srgbClr val="FFFFFF"/>
                  </a:outerShdw>
                </a:effectLst>
                <a:ea typeface="SimSun" pitchFamily="2" charset="-122"/>
              </a:rPr>
              <a:t>” (1:2 </a:t>
            </a:r>
            <a:r>
              <a:rPr lang="en-US" altLang="zh-CN" sz="2000" b="1">
                <a:solidFill>
                  <a:srgbClr val="FAFE1E"/>
                </a:solidFill>
                <a:effectLst>
                  <a:outerShdw blurRad="38100" dist="38100" dir="2700000" algn="tl">
                    <a:srgbClr val="FFFFFF"/>
                  </a:outerShdw>
                </a:effectLst>
                <a:ea typeface="SimSun" pitchFamily="2" charset="-122"/>
              </a:rPr>
              <a:t>NIV</a:t>
            </a:r>
            <a:r>
              <a:rPr lang="en-US" altLang="zh-CN" sz="2000" b="1">
                <a:solidFill>
                  <a:schemeClr val="accent1"/>
                </a:solidFill>
                <a:effectLst>
                  <a:outerShdw blurRad="38100" dist="38100" dir="2700000" algn="tl">
                    <a:srgbClr val="FFFFFF"/>
                  </a:outerShdw>
                </a:effectLst>
                <a:ea typeface="SimSun" pitchFamily="2" charset="-122"/>
              </a:rPr>
              <a:t>)</a:t>
            </a:r>
          </a:p>
        </p:txBody>
      </p:sp>
      <p:sp>
        <p:nvSpPr>
          <p:cNvPr id="13317" name="Rectangle 5"/>
          <p:cNvSpPr>
            <a:spLocks noChangeArrowheads="1"/>
          </p:cNvSpPr>
          <p:nvPr/>
        </p:nvSpPr>
        <p:spPr bwMode="auto">
          <a:xfrm>
            <a:off x="533400" y="1143000"/>
            <a:ext cx="7772400" cy="1066800"/>
          </a:xfrm>
          <a:prstGeom prst="rect">
            <a:avLst/>
          </a:prstGeom>
          <a:noFill/>
          <a:ln w="9525">
            <a:noFill/>
            <a:miter lim="800000"/>
            <a:headEnd/>
            <a:tailEnd/>
          </a:ln>
          <a:effec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endParaRPr lang="en-US" altLang="zh-CN" sz="3200">
              <a:effectLst>
                <a:outerShdw blurRad="38100" dist="38100" dir="2700000" algn="tl">
                  <a:srgbClr val="010199"/>
                </a:outerShdw>
              </a:effectLst>
              <a:ea typeface="SimSun" pitchFamily="2" charset="-122"/>
            </a:endParaRPr>
          </a:p>
        </p:txBody>
      </p:sp>
      <p:sp>
        <p:nvSpPr>
          <p:cNvPr id="13318" name="Text Box 6"/>
          <p:cNvSpPr txBox="1">
            <a:spLocks noChangeArrowheads="1"/>
          </p:cNvSpPr>
          <p:nvPr/>
        </p:nvSpPr>
        <p:spPr bwMode="auto">
          <a:xfrm>
            <a:off x="228600" y="2482850"/>
            <a:ext cx="8599488" cy="396875"/>
          </a:xfrm>
          <a:prstGeom prst="rect">
            <a:avLst/>
          </a:prstGeom>
          <a:noFill/>
          <a:ln w="9525">
            <a:no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zh-CN" altLang="en-US" sz="2000" b="1">
                <a:solidFill>
                  <a:schemeClr val="accent1"/>
                </a:solidFill>
                <a:effectLst>
                  <a:outerShdw blurRad="38100" dist="38100" dir="2700000" algn="tl">
                    <a:srgbClr val="FFFFFF"/>
                  </a:outerShdw>
                </a:effectLst>
                <a:ea typeface="SimSun" pitchFamily="2" charset="-122"/>
              </a:rPr>
              <a:t>“起初神创造天地</a:t>
            </a:r>
            <a:r>
              <a:rPr lang="en-US" altLang="zh-CN" sz="2000" b="1">
                <a:solidFill>
                  <a:schemeClr val="accent1"/>
                </a:solidFill>
                <a:effectLst>
                  <a:outerShdw blurRad="38100" dist="38100" dir="2700000" algn="tl">
                    <a:srgbClr val="FFFFFF"/>
                  </a:outerShdw>
                </a:effectLst>
                <a:ea typeface="SimSun" pitchFamily="2" charset="-122"/>
              </a:rPr>
              <a:t>” (1:1)</a:t>
            </a:r>
            <a:endParaRPr lang="en-US" altLang="zh-CN" sz="1600" b="1">
              <a:solidFill>
                <a:schemeClr val="accent1"/>
              </a:solidFill>
            </a:endParaRPr>
          </a:p>
        </p:txBody>
      </p:sp>
      <p:sp>
        <p:nvSpPr>
          <p:cNvPr id="13319" name="Text Box 7"/>
          <p:cNvSpPr txBox="1">
            <a:spLocks noChangeArrowheads="1"/>
          </p:cNvSpPr>
          <p:nvPr/>
        </p:nvSpPr>
        <p:spPr bwMode="auto">
          <a:xfrm>
            <a:off x="115888" y="20574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1- </a:t>
            </a:r>
            <a:r>
              <a:rPr lang="zh-CN" altLang="en-US" sz="2400" b="1">
                <a:ea typeface="华文细黑" pitchFamily="-84" charset="-122"/>
              </a:rPr>
              <a:t>创</a:t>
            </a:r>
            <a:r>
              <a:rPr lang="zh-CN" altLang="en-US" sz="2400" b="1"/>
              <a:t>造是从无到有。</a:t>
            </a:r>
            <a:endParaRPr lang="en-US" altLang="zh-CN" sz="2400" b="1"/>
          </a:p>
        </p:txBody>
      </p:sp>
      <p:sp>
        <p:nvSpPr>
          <p:cNvPr id="13320" name="Text Box 8"/>
          <p:cNvSpPr txBox="1">
            <a:spLocks noChangeArrowheads="1"/>
          </p:cNvSpPr>
          <p:nvPr/>
        </p:nvSpPr>
        <p:spPr bwMode="auto">
          <a:xfrm>
            <a:off x="115888" y="3216275"/>
            <a:ext cx="899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2- </a:t>
            </a:r>
            <a:r>
              <a:rPr lang="zh-CN" altLang="en-US" sz="2400" b="1"/>
              <a:t>三个形容</a:t>
            </a:r>
            <a:r>
              <a:rPr lang="zh-CN" altLang="en-US" sz="2400" b="1">
                <a:ea typeface="华文细黑" pitchFamily="-84" charset="-122"/>
              </a:rPr>
              <a:t>词</a:t>
            </a:r>
            <a:r>
              <a:rPr lang="zh-CN" altLang="en-US" sz="2400" b="1"/>
              <a:t>体</a:t>
            </a:r>
            <a:r>
              <a:rPr lang="zh-CN" altLang="en-US" sz="2400" b="1">
                <a:ea typeface="华文细黑" pitchFamily="-84" charset="-122"/>
              </a:rPr>
              <a:t>现创</a:t>
            </a:r>
            <a:r>
              <a:rPr lang="zh-CN" altLang="en-US" sz="2400" b="1"/>
              <a:t>造前的天地</a:t>
            </a:r>
            <a:endParaRPr lang="en-US" altLang="zh-CN" sz="2400" b="1"/>
          </a:p>
        </p:txBody>
      </p:sp>
      <p:sp>
        <p:nvSpPr>
          <p:cNvPr id="13321" name="Text Box 9"/>
          <p:cNvSpPr txBox="1">
            <a:spLocks noChangeArrowheads="1"/>
          </p:cNvSpPr>
          <p:nvPr/>
        </p:nvSpPr>
        <p:spPr bwMode="auto">
          <a:xfrm>
            <a:off x="228600" y="5911850"/>
            <a:ext cx="8599488" cy="396875"/>
          </a:xfrm>
          <a:prstGeom prst="rect">
            <a:avLst/>
          </a:prstGeom>
          <a:noFill/>
          <a:ln w="9525">
            <a:no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zh-CN" altLang="en-US" sz="2000" b="1">
                <a:solidFill>
                  <a:schemeClr val="accent1"/>
                </a:solidFill>
                <a:effectLst>
                  <a:outerShdw blurRad="38100" dist="38100" dir="2700000" algn="tl">
                    <a:srgbClr val="FFFFFF"/>
                  </a:outerShdw>
                </a:effectLst>
                <a:ea typeface="SimSun" pitchFamily="2" charset="-122"/>
              </a:rPr>
              <a:t>“神说：”要有光“，就有了光</a:t>
            </a:r>
            <a:r>
              <a:rPr lang="en-US" altLang="zh-CN" sz="2000" b="1">
                <a:solidFill>
                  <a:schemeClr val="accent1"/>
                </a:solidFill>
                <a:effectLst>
                  <a:outerShdw blurRad="38100" dist="38100" dir="2700000" algn="tl">
                    <a:srgbClr val="FFFFFF"/>
                  </a:outerShdw>
                </a:effectLst>
                <a:ea typeface="SimSun" pitchFamily="2" charset="-122"/>
              </a:rPr>
              <a:t>” (1:3)</a:t>
            </a:r>
            <a:endParaRPr lang="en-US" altLang="zh-CN" sz="1600" b="1">
              <a:solidFill>
                <a:schemeClr val="accent1"/>
              </a:solidFill>
            </a:endParaRPr>
          </a:p>
        </p:txBody>
      </p:sp>
      <p:sp>
        <p:nvSpPr>
          <p:cNvPr id="13322" name="Text Box 10"/>
          <p:cNvSpPr txBox="1">
            <a:spLocks noChangeArrowheads="1"/>
          </p:cNvSpPr>
          <p:nvPr/>
        </p:nvSpPr>
        <p:spPr bwMode="auto">
          <a:xfrm>
            <a:off x="115888" y="51054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3- </a:t>
            </a:r>
            <a:r>
              <a:rPr lang="zh-CN" altLang="en-US" sz="2400" b="1"/>
              <a:t>神以他的一句</a:t>
            </a:r>
            <a:r>
              <a:rPr lang="zh-CN" altLang="en-US" sz="2400" b="1">
                <a:ea typeface="华文细黑" pitchFamily="-84" charset="-122"/>
              </a:rPr>
              <a:t>话</a:t>
            </a:r>
            <a:r>
              <a:rPr lang="zh-CN" altLang="en-US" sz="2400" b="1"/>
              <a:t>就能</a:t>
            </a:r>
            <a:r>
              <a:rPr lang="zh-CN" altLang="en-US" sz="2400" b="1">
                <a:ea typeface="华文细黑" pitchFamily="-84" charset="-122"/>
              </a:rPr>
              <a:t>创</a:t>
            </a:r>
            <a:r>
              <a:rPr lang="zh-CN" altLang="en-US" sz="2400" b="1"/>
              <a:t>造</a:t>
            </a:r>
            <a:r>
              <a:rPr lang="en-US" altLang="zh-CN" sz="2400" b="1"/>
              <a:t>.</a:t>
            </a:r>
          </a:p>
        </p:txBody>
      </p:sp>
      <p:sp>
        <p:nvSpPr>
          <p:cNvPr id="150538" name="Text Box 11"/>
          <p:cNvSpPr txBox="1">
            <a:spLocks noChangeArrowheads="1"/>
          </p:cNvSpPr>
          <p:nvPr/>
        </p:nvSpPr>
        <p:spPr bwMode="auto">
          <a:xfrm>
            <a:off x="5410200" y="6497638"/>
            <a:ext cx="373062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1600" b="1"/>
              <a:t>Allen Ross, </a:t>
            </a:r>
            <a:r>
              <a:rPr lang="en-US" altLang="zh-CN" sz="1600" b="1" i="1"/>
              <a:t>Creation &amp; Blessing</a:t>
            </a:r>
            <a:r>
              <a:rPr lang="en-US" altLang="zh-CN" sz="1600" b="1"/>
              <a:t>, 718</a:t>
            </a:r>
          </a:p>
        </p:txBody>
      </p:sp>
      <p:sp>
        <p:nvSpPr>
          <p:cNvPr id="13324" name="Text Box 12"/>
          <p:cNvSpPr txBox="1">
            <a:spLocks noChangeArrowheads="1"/>
          </p:cNvSpPr>
          <p:nvPr/>
        </p:nvSpPr>
        <p:spPr bwMode="auto">
          <a:xfrm>
            <a:off x="1295400" y="1371600"/>
            <a:ext cx="641667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buFontTx/>
              <a:buChar char="•"/>
            </a:pPr>
            <a:r>
              <a:rPr lang="en-US" altLang="zh-CN" sz="2400"/>
              <a:t>Leupold, Keil, Cassuto</a:t>
            </a:r>
          </a:p>
        </p:txBody>
      </p:sp>
      <p:sp>
        <p:nvSpPr>
          <p:cNvPr id="13325" name="Text Box 13"/>
          <p:cNvSpPr txBox="1">
            <a:spLocks noChangeArrowheads="1"/>
          </p:cNvSpPr>
          <p:nvPr/>
        </p:nvSpPr>
        <p:spPr bwMode="auto">
          <a:xfrm>
            <a:off x="8578850" y="76200"/>
            <a:ext cx="4889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altLang="zh-CN" sz="2400" b="1">
                <a:latin typeface="Times New Roman" pitchFamily="18" charset="0"/>
                <a:ea typeface="SimSun" pitchFamily="2" charset="-122"/>
              </a:rPr>
              <a:t>34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 calcmode="lin" valueType="num">
                                      <p:cBhvr>
                                        <p:cTn id="7" dur="500" fill="hold"/>
                                        <p:tgtEl>
                                          <p:spTgt spid="1331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13315">
                                            <p:txEl>
                                              <p:pRg st="0" end="0"/>
                                            </p:txEl>
                                          </p:spTgt>
                                        </p:tgtEl>
                                        <p:attrNameLst>
                                          <p:attrName>ppt_h</p:attrName>
                                        </p:attrNameLst>
                                      </p:cBhvr>
                                      <p:tavLst>
                                        <p:tav tm="0">
                                          <p:val>
                                            <p:fltVal val="0"/>
                                          </p:val>
                                        </p:tav>
                                        <p:tav tm="100000">
                                          <p:val>
                                            <p:strVal val="#ppt_h"/>
                                          </p:val>
                                        </p:tav>
                                      </p:tavLst>
                                    </p:anim>
                                    <p:anim calcmode="lin" valueType="num">
                                      <p:cBhvr>
                                        <p:cTn id="9" dur="500" fill="hold"/>
                                        <p:tgtEl>
                                          <p:spTgt spid="13315">
                                            <p:txEl>
                                              <p:pRg st="0" end="0"/>
                                            </p:txEl>
                                          </p:spTgt>
                                        </p:tgtEl>
                                        <p:attrNameLst>
                                          <p:attrName>style.rotation</p:attrName>
                                        </p:attrNameLst>
                                      </p:cBhvr>
                                      <p:tavLst>
                                        <p:tav tm="0">
                                          <p:val>
                                            <p:fltVal val="360"/>
                                          </p:val>
                                        </p:tav>
                                        <p:tav tm="100000">
                                          <p:val>
                                            <p:fltVal val="0"/>
                                          </p:val>
                                        </p:tav>
                                      </p:tavLst>
                                    </p:anim>
                                    <p:animEffect transition="in" filter="fade">
                                      <p:cBhvr>
                                        <p:cTn id="10" dur="500"/>
                                        <p:tgtEl>
                                          <p:spTgt spid="13315">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childTnLst>
                                    <p:set>
                                      <p:cBhvr>
                                        <p:cTn id="14" dur="1" fill="hold">
                                          <p:stCondLst>
                                            <p:cond delay="0"/>
                                          </p:stCondLst>
                                        </p:cTn>
                                        <p:tgtEl>
                                          <p:spTgt spid="13324"/>
                                        </p:tgtEl>
                                        <p:attrNameLst>
                                          <p:attrName>style.visibility</p:attrName>
                                        </p:attrNameLst>
                                      </p:cBhvr>
                                      <p:to>
                                        <p:strVal val="visible"/>
                                      </p:to>
                                    </p:set>
                                    <p:anim calcmode="lin" valueType="num">
                                      <p:cBhvr>
                                        <p:cTn id="15" dur="500" fill="hold"/>
                                        <p:tgtEl>
                                          <p:spTgt spid="13324"/>
                                        </p:tgtEl>
                                        <p:attrNameLst>
                                          <p:attrName>ppt_w</p:attrName>
                                        </p:attrNameLst>
                                      </p:cBhvr>
                                      <p:tavLst>
                                        <p:tav tm="0">
                                          <p:val>
                                            <p:fltVal val="0"/>
                                          </p:val>
                                        </p:tav>
                                        <p:tav tm="100000">
                                          <p:val>
                                            <p:strVal val="#ppt_w"/>
                                          </p:val>
                                        </p:tav>
                                      </p:tavLst>
                                    </p:anim>
                                    <p:anim calcmode="lin" valueType="num">
                                      <p:cBhvr>
                                        <p:cTn id="16" dur="500" fill="hold"/>
                                        <p:tgtEl>
                                          <p:spTgt spid="13324"/>
                                        </p:tgtEl>
                                        <p:attrNameLst>
                                          <p:attrName>ppt_h</p:attrName>
                                        </p:attrNameLst>
                                      </p:cBhvr>
                                      <p:tavLst>
                                        <p:tav tm="0">
                                          <p:val>
                                            <p:fltVal val="0"/>
                                          </p:val>
                                        </p:tav>
                                        <p:tav tm="100000">
                                          <p:val>
                                            <p:strVal val="#ppt_h"/>
                                          </p:val>
                                        </p:tav>
                                      </p:tavLst>
                                    </p:anim>
                                    <p:anim calcmode="lin" valueType="num">
                                      <p:cBhvr>
                                        <p:cTn id="17" dur="500" fill="hold"/>
                                        <p:tgtEl>
                                          <p:spTgt spid="13324"/>
                                        </p:tgtEl>
                                        <p:attrNameLst>
                                          <p:attrName>style.rotation</p:attrName>
                                        </p:attrNameLst>
                                      </p:cBhvr>
                                      <p:tavLst>
                                        <p:tav tm="0">
                                          <p:val>
                                            <p:fltVal val="360"/>
                                          </p:val>
                                        </p:tav>
                                        <p:tav tm="100000">
                                          <p:val>
                                            <p:fltVal val="0"/>
                                          </p:val>
                                        </p:tav>
                                      </p:tavLst>
                                    </p:anim>
                                    <p:animEffect transition="in" filter="fade">
                                      <p:cBhvr>
                                        <p:cTn id="18" dur="500"/>
                                        <p:tgtEl>
                                          <p:spTgt spid="13324"/>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319"/>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3320"/>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33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5" grpId="0" build="p"/>
      <p:bldP spid="13319" grpId="0"/>
      <p:bldP spid="13320" grpId="0"/>
      <p:bldP spid="13322" grpId="0"/>
      <p:bldP spid="13324"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76" name="Rectangle 16"/>
          <p:cNvSpPr>
            <a:spLocks noGrp="1" noChangeArrowheads="1"/>
          </p:cNvSpPr>
          <p:nvPr>
            <p:ph type="ctrTitle"/>
          </p:nvPr>
        </p:nvSpPr>
        <p:spPr>
          <a:xfrm>
            <a:off x="0" y="76200"/>
            <a:ext cx="9144000" cy="8382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r>
              <a:rPr lang="en-US" altLang="zh-CN" smtClean="0">
                <a:solidFill>
                  <a:schemeClr val="tx1"/>
                </a:solidFill>
                <a:effectLst>
                  <a:outerShdw blurRad="38100" dist="38100" dir="2700000" algn="tl">
                    <a:srgbClr val="000000"/>
                  </a:outerShdw>
                </a:effectLst>
                <a:ea typeface="ＭＳ Ｐゴシック" pitchFamily="34" charset="-128"/>
              </a:rPr>
              <a:t>1:1 </a:t>
            </a:r>
            <a:r>
              <a:rPr lang="zh-CN" altLang="en-US" smtClean="0">
                <a:solidFill>
                  <a:schemeClr val="tx1"/>
                </a:solidFill>
                <a:effectLst>
                  <a:outerShdw blurRad="38100" dist="38100" dir="2700000" algn="tl">
                    <a:srgbClr val="000000"/>
                  </a:outerShdw>
                </a:effectLst>
                <a:ea typeface="SimSun" pitchFamily="2" charset="-122"/>
              </a:rPr>
              <a:t>与</a:t>
            </a:r>
            <a:r>
              <a:rPr lang="en-US" altLang="zh-CN" smtClean="0">
                <a:solidFill>
                  <a:schemeClr val="tx1"/>
                </a:solidFill>
                <a:effectLst>
                  <a:outerShdw blurRad="38100" dist="38100" dir="2700000" algn="tl">
                    <a:srgbClr val="000000"/>
                  </a:outerShdw>
                </a:effectLst>
                <a:ea typeface="ＭＳ Ｐゴシック" pitchFamily="34" charset="-128"/>
              </a:rPr>
              <a:t>1:2-3</a:t>
            </a:r>
            <a:r>
              <a:rPr lang="zh-CN" altLang="en-US" smtClean="0">
                <a:solidFill>
                  <a:schemeClr val="tx1"/>
                </a:solidFill>
                <a:effectLst>
                  <a:outerShdw blurRad="38100" dist="38100" dir="2700000" algn="tl">
                    <a:srgbClr val="000000"/>
                  </a:outerShdw>
                </a:effectLst>
                <a:ea typeface="SimSun" pitchFamily="2" charset="-122"/>
              </a:rPr>
              <a:t>的关系</a:t>
            </a:r>
            <a:r>
              <a:rPr lang="en-US" altLang="zh-CN" smtClean="0">
                <a:solidFill>
                  <a:schemeClr val="tx1"/>
                </a:solidFill>
                <a:effectLst>
                  <a:outerShdw blurRad="38100" dist="38100" dir="2700000" algn="tl">
                    <a:srgbClr val="000000"/>
                  </a:outerShdw>
                </a:effectLst>
                <a:ea typeface="ＭＳ Ｐゴシック" pitchFamily="34" charset="-128"/>
              </a:rPr>
              <a:t>?</a:t>
            </a:r>
          </a:p>
        </p:txBody>
      </p:sp>
      <p:sp>
        <p:nvSpPr>
          <p:cNvPr id="15362" name="Rectangle 2"/>
          <p:cNvSpPr>
            <a:spLocks noGrp="1" noChangeArrowheads="1"/>
          </p:cNvSpPr>
          <p:nvPr>
            <p:ph type="subTitle" idx="1"/>
          </p:nvPr>
        </p:nvSpPr>
        <p:spPr>
          <a:xfrm>
            <a:off x="609600" y="914400"/>
            <a:ext cx="7772400" cy="533400"/>
          </a:xfrm>
        </p:spPr>
        <p:txBody>
          <a:bodyPr/>
          <a:lstStyle/>
          <a:p>
            <a:pPr eaLnBrk="1" hangingPunct="1"/>
            <a:r>
              <a:rPr lang="zh-CN" altLang="en-US" b="1" u="sng" smtClean="0">
                <a:ea typeface="SimSun" pitchFamily="2" charset="-122"/>
              </a:rPr>
              <a:t>间隔论</a:t>
            </a:r>
            <a:endParaRPr lang="en-US" altLang="zh-CN" b="1" u="sng" smtClean="0">
              <a:ea typeface="ＭＳ Ｐゴシック" pitchFamily="34" charset="-128"/>
            </a:endParaRPr>
          </a:p>
        </p:txBody>
      </p:sp>
      <p:sp>
        <p:nvSpPr>
          <p:cNvPr id="15363" name="Rectangle 3"/>
          <p:cNvSpPr>
            <a:spLocks noChangeArrowheads="1"/>
          </p:cNvSpPr>
          <p:nvPr/>
        </p:nvSpPr>
        <p:spPr bwMode="auto">
          <a:xfrm>
            <a:off x="69850" y="4043363"/>
            <a:ext cx="9074150" cy="838200"/>
          </a:xfrm>
          <a:prstGeom prst="rect">
            <a:avLst/>
          </a:prstGeom>
          <a:noFill/>
          <a:ln w="9525">
            <a:noFill/>
            <a:miter lim="800000"/>
            <a:headEnd/>
            <a:tailEnd/>
          </a:ln>
          <a:effec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zh-CN" altLang="en-US" sz="2000" b="1">
                <a:solidFill>
                  <a:schemeClr val="accent1"/>
                </a:solidFill>
                <a:effectLst>
                  <a:outerShdw blurRad="38100" dist="38100" dir="2700000" algn="tl">
                    <a:srgbClr val="FFFFFF"/>
                  </a:outerShdw>
                </a:effectLst>
                <a:ea typeface="SimSun" pitchFamily="2" charset="-122"/>
              </a:rPr>
              <a:t>“地是空虚混沌，渊面黑暗；神的灵运行在水面上</a:t>
            </a:r>
            <a:r>
              <a:rPr lang="en-US" altLang="zh-CN" sz="2000" b="1">
                <a:solidFill>
                  <a:schemeClr val="accent1"/>
                </a:solidFill>
                <a:effectLst>
                  <a:outerShdw blurRad="38100" dist="38100" dir="2700000" algn="tl">
                    <a:srgbClr val="FFFFFF"/>
                  </a:outerShdw>
                </a:effectLst>
                <a:ea typeface="SimSun" pitchFamily="2" charset="-122"/>
              </a:rPr>
              <a:t>” (1:2 </a:t>
            </a:r>
            <a:r>
              <a:rPr lang="en-US" altLang="zh-CN" sz="2000" b="1">
                <a:solidFill>
                  <a:srgbClr val="FAFE1E"/>
                </a:solidFill>
                <a:effectLst>
                  <a:outerShdw blurRad="38100" dist="38100" dir="2700000" algn="tl">
                    <a:srgbClr val="FFFFFF"/>
                  </a:outerShdw>
                </a:effectLst>
                <a:ea typeface="SimSun" pitchFamily="2" charset="-122"/>
              </a:rPr>
              <a:t>NIV margin</a:t>
            </a:r>
            <a:r>
              <a:rPr lang="en-US" altLang="zh-CN" sz="2000" b="1">
                <a:solidFill>
                  <a:schemeClr val="accent1"/>
                </a:solidFill>
                <a:effectLst>
                  <a:outerShdw blurRad="38100" dist="38100" dir="2700000" algn="tl">
                    <a:srgbClr val="FFFFFF"/>
                  </a:outerShdw>
                </a:effectLst>
                <a:ea typeface="SimSun" pitchFamily="2" charset="-122"/>
              </a:rPr>
              <a:t>)</a:t>
            </a:r>
          </a:p>
        </p:txBody>
      </p:sp>
      <p:sp>
        <p:nvSpPr>
          <p:cNvPr id="15364" name="Rectangle 4"/>
          <p:cNvSpPr>
            <a:spLocks noChangeArrowheads="1"/>
          </p:cNvSpPr>
          <p:nvPr/>
        </p:nvSpPr>
        <p:spPr bwMode="auto">
          <a:xfrm>
            <a:off x="533400" y="1143000"/>
            <a:ext cx="7772400" cy="1066800"/>
          </a:xfrm>
          <a:prstGeom prst="rect">
            <a:avLst/>
          </a:prstGeom>
          <a:noFill/>
          <a:ln w="9525">
            <a:noFill/>
            <a:miter lim="800000"/>
            <a:headEnd/>
            <a:tailEnd/>
          </a:ln>
          <a:effec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endParaRPr lang="en-US" altLang="zh-CN" sz="3200">
              <a:effectLst>
                <a:outerShdw blurRad="38100" dist="38100" dir="2700000" algn="tl">
                  <a:srgbClr val="010199"/>
                </a:outerShdw>
              </a:effectLst>
              <a:ea typeface="SimSun" pitchFamily="2" charset="-122"/>
            </a:endParaRPr>
          </a:p>
        </p:txBody>
      </p:sp>
      <p:sp>
        <p:nvSpPr>
          <p:cNvPr id="15365" name="Text Box 5"/>
          <p:cNvSpPr txBox="1">
            <a:spLocks noChangeArrowheads="1"/>
          </p:cNvSpPr>
          <p:nvPr/>
        </p:nvSpPr>
        <p:spPr bwMode="auto">
          <a:xfrm>
            <a:off x="228600" y="2482850"/>
            <a:ext cx="8599488" cy="396875"/>
          </a:xfrm>
          <a:prstGeom prst="rect">
            <a:avLst/>
          </a:prstGeom>
          <a:noFill/>
          <a:ln w="9525">
            <a:no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zh-CN" altLang="en-US" sz="2000" b="1">
                <a:solidFill>
                  <a:schemeClr val="accent1"/>
                </a:solidFill>
                <a:effectLst>
                  <a:outerShdw blurRad="38100" dist="38100" dir="2700000" algn="tl">
                    <a:srgbClr val="FFFFFF"/>
                  </a:outerShdw>
                </a:effectLst>
                <a:ea typeface="SimSun" pitchFamily="2" charset="-122"/>
              </a:rPr>
              <a:t>“起初神创造天地。</a:t>
            </a:r>
            <a:r>
              <a:rPr lang="en-US" altLang="zh-CN" sz="2000" b="1">
                <a:solidFill>
                  <a:schemeClr val="accent1"/>
                </a:solidFill>
                <a:effectLst>
                  <a:outerShdw blurRad="38100" dist="38100" dir="2700000" algn="tl">
                    <a:srgbClr val="FFFFFF"/>
                  </a:outerShdw>
                </a:effectLst>
                <a:ea typeface="SimSun" pitchFamily="2" charset="-122"/>
              </a:rPr>
              <a:t>” (1:1)</a:t>
            </a:r>
            <a:endParaRPr lang="en-US" altLang="zh-CN" sz="1600" b="1">
              <a:solidFill>
                <a:schemeClr val="accent1"/>
              </a:solidFill>
            </a:endParaRPr>
          </a:p>
        </p:txBody>
      </p:sp>
      <p:sp>
        <p:nvSpPr>
          <p:cNvPr id="15366" name="Text Box 6"/>
          <p:cNvSpPr txBox="1">
            <a:spLocks noChangeArrowheads="1"/>
          </p:cNvSpPr>
          <p:nvPr/>
        </p:nvSpPr>
        <p:spPr bwMode="auto">
          <a:xfrm>
            <a:off x="115888" y="20574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1- </a:t>
            </a:r>
            <a:r>
              <a:rPr lang="zh-CN" altLang="en-US" sz="2400" b="1"/>
              <a:t>一个独立，原始，完美的</a:t>
            </a:r>
            <a:r>
              <a:rPr lang="zh-CN" altLang="en-US" sz="2400" b="1">
                <a:ea typeface="华文细黑" pitchFamily="-84" charset="-122"/>
              </a:rPr>
              <a:t>创</a:t>
            </a:r>
            <a:r>
              <a:rPr lang="zh-CN" altLang="en-US" sz="2400" b="1"/>
              <a:t>造。</a:t>
            </a:r>
            <a:r>
              <a:rPr lang="en-US" altLang="zh-CN" sz="2400" b="1"/>
              <a:t> </a:t>
            </a:r>
          </a:p>
        </p:txBody>
      </p:sp>
      <p:sp>
        <p:nvSpPr>
          <p:cNvPr id="15367" name="Text Box 7"/>
          <p:cNvSpPr txBox="1">
            <a:spLocks noChangeArrowheads="1"/>
          </p:cNvSpPr>
          <p:nvPr/>
        </p:nvSpPr>
        <p:spPr bwMode="auto">
          <a:xfrm>
            <a:off x="115888" y="3216275"/>
            <a:ext cx="899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2- </a:t>
            </a:r>
            <a:r>
              <a:rPr lang="zh-CN" altLang="en-US" sz="2400" b="1"/>
              <a:t>撒但堕落在</a:t>
            </a:r>
            <a:r>
              <a:rPr lang="en-US" altLang="zh-CN" sz="2400" b="1"/>
              <a:t> 1:1 </a:t>
            </a:r>
            <a:r>
              <a:rPr lang="zh-CN" altLang="en-US" sz="2400" b="1"/>
              <a:t>与</a:t>
            </a:r>
            <a:r>
              <a:rPr lang="en-US" altLang="zh-CN" sz="2400" b="1"/>
              <a:t> 1:2 </a:t>
            </a:r>
            <a:r>
              <a:rPr lang="zh-CN" altLang="en-US" sz="2400" b="1"/>
              <a:t>之</a:t>
            </a:r>
            <a:r>
              <a:rPr lang="zh-CN" altLang="en-US" sz="2400" b="1">
                <a:ea typeface="华文细黑" pitchFamily="-84" charset="-122"/>
              </a:rPr>
              <a:t>间</a:t>
            </a:r>
            <a:r>
              <a:rPr lang="en-US" altLang="zh-CN" sz="2400" b="1"/>
              <a:t>, </a:t>
            </a:r>
            <a:r>
              <a:rPr lang="zh-CN" altLang="en-US" sz="2400" b="1"/>
              <a:t>遭神批判，</a:t>
            </a:r>
            <a:r>
              <a:rPr lang="zh-CN" altLang="en-US" sz="2400" b="1">
                <a:ea typeface="华文细黑" pitchFamily="-84" charset="-122"/>
              </a:rPr>
              <a:t>导</a:t>
            </a:r>
            <a:r>
              <a:rPr lang="zh-CN" altLang="en-US" sz="2400" b="1"/>
              <a:t>致天地混乱。</a:t>
            </a:r>
            <a:endParaRPr lang="en-US" altLang="zh-CN" sz="2400" b="1"/>
          </a:p>
        </p:txBody>
      </p:sp>
      <p:sp>
        <p:nvSpPr>
          <p:cNvPr id="15368" name="Text Box 8"/>
          <p:cNvSpPr txBox="1">
            <a:spLocks noChangeArrowheads="1"/>
          </p:cNvSpPr>
          <p:nvPr/>
        </p:nvSpPr>
        <p:spPr bwMode="auto">
          <a:xfrm>
            <a:off x="228600" y="5911850"/>
            <a:ext cx="8599488" cy="396875"/>
          </a:xfrm>
          <a:prstGeom prst="rect">
            <a:avLst/>
          </a:prstGeom>
          <a:noFill/>
          <a:ln w="9525">
            <a:no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zh-CN" altLang="en-US" sz="2000" b="1">
                <a:solidFill>
                  <a:schemeClr val="accent1"/>
                </a:solidFill>
                <a:effectLst>
                  <a:outerShdw blurRad="38100" dist="38100" dir="2700000" algn="tl">
                    <a:srgbClr val="FFFFFF"/>
                  </a:outerShdw>
                </a:effectLst>
                <a:ea typeface="SimSun" pitchFamily="2" charset="-122"/>
              </a:rPr>
              <a:t>“神说：”要有光“，就有了光</a:t>
            </a:r>
            <a:r>
              <a:rPr lang="en-US" altLang="zh-CN" sz="2000" b="1">
                <a:solidFill>
                  <a:schemeClr val="accent1"/>
                </a:solidFill>
                <a:effectLst>
                  <a:outerShdw blurRad="38100" dist="38100" dir="2700000" algn="tl">
                    <a:srgbClr val="FFFFFF"/>
                  </a:outerShdw>
                </a:effectLst>
                <a:ea typeface="SimSun" pitchFamily="2" charset="-122"/>
              </a:rPr>
              <a:t>” (1:3)</a:t>
            </a:r>
            <a:endParaRPr lang="en-US" altLang="zh-CN" sz="1600" b="1">
              <a:solidFill>
                <a:schemeClr val="accent1"/>
              </a:solidFill>
            </a:endParaRPr>
          </a:p>
        </p:txBody>
      </p:sp>
      <p:sp>
        <p:nvSpPr>
          <p:cNvPr id="15369" name="Text Box 9"/>
          <p:cNvSpPr txBox="1">
            <a:spLocks noChangeArrowheads="1"/>
          </p:cNvSpPr>
          <p:nvPr/>
        </p:nvSpPr>
        <p:spPr bwMode="auto">
          <a:xfrm>
            <a:off x="115888" y="51054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3- </a:t>
            </a:r>
            <a:r>
              <a:rPr lang="zh-CN" altLang="en-US" sz="2400" b="1"/>
              <a:t>一个独立句子，描述了神从造及改化被批判的天地。</a:t>
            </a:r>
            <a:endParaRPr lang="en-US" altLang="zh-CN" sz="2400" b="1"/>
          </a:p>
        </p:txBody>
      </p:sp>
      <p:sp>
        <p:nvSpPr>
          <p:cNvPr id="152586" name="Text Box 10"/>
          <p:cNvSpPr txBox="1">
            <a:spLocks noChangeArrowheads="1"/>
          </p:cNvSpPr>
          <p:nvPr/>
        </p:nvSpPr>
        <p:spPr bwMode="auto">
          <a:xfrm>
            <a:off x="4668838" y="6521450"/>
            <a:ext cx="447516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1600" b="1"/>
              <a:t>Allen Ross, </a:t>
            </a:r>
            <a:r>
              <a:rPr lang="en-US" altLang="zh-CN" sz="1600" b="1" i="1"/>
              <a:t>Creation &amp; Blessing</a:t>
            </a:r>
            <a:r>
              <a:rPr lang="en-US" altLang="zh-CN" sz="1600" b="1"/>
              <a:t>, 718-19, 721</a:t>
            </a:r>
          </a:p>
        </p:txBody>
      </p:sp>
      <p:sp>
        <p:nvSpPr>
          <p:cNvPr id="152587" name="Text Box 11"/>
          <p:cNvSpPr txBox="1">
            <a:spLocks noChangeArrowheads="1"/>
          </p:cNvSpPr>
          <p:nvPr/>
        </p:nvSpPr>
        <p:spPr bwMode="auto">
          <a:xfrm>
            <a:off x="533400" y="1371600"/>
            <a:ext cx="8305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buFontTx/>
              <a:buChar char="•"/>
            </a:pPr>
            <a:r>
              <a:rPr lang="en-US" altLang="zh-CN" sz="2400"/>
              <a:t>Pember, Hengstenburg, Scofield Reference Bible (1st ed.)</a:t>
            </a:r>
          </a:p>
        </p:txBody>
      </p:sp>
      <p:sp>
        <p:nvSpPr>
          <p:cNvPr id="15372" name="Text Box 12"/>
          <p:cNvSpPr txBox="1">
            <a:spLocks noChangeArrowheads="1"/>
          </p:cNvSpPr>
          <p:nvPr/>
        </p:nvSpPr>
        <p:spPr bwMode="auto">
          <a:xfrm>
            <a:off x="0" y="2819400"/>
            <a:ext cx="22098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b="1"/>
              <a:t>撒但堕落</a:t>
            </a:r>
            <a:endParaRPr lang="en-US" altLang="zh-CN" sz="2400" b="1"/>
          </a:p>
        </p:txBody>
      </p:sp>
      <p:sp>
        <p:nvSpPr>
          <p:cNvPr id="15373" name="Text Box 13"/>
          <p:cNvSpPr txBox="1">
            <a:spLocks noChangeArrowheads="1"/>
          </p:cNvSpPr>
          <p:nvPr/>
        </p:nvSpPr>
        <p:spPr bwMode="auto">
          <a:xfrm rot="-535865">
            <a:off x="849313" y="3859213"/>
            <a:ext cx="6573837" cy="650875"/>
          </a:xfrm>
          <a:prstGeom prst="rect">
            <a:avLst/>
          </a:prstGeom>
          <a:solidFill>
            <a:srgbClr val="800080"/>
          </a:solidFill>
          <a:ln w="9525">
            <a:solidFill>
              <a:srgbClr val="000A0D"/>
            </a:solid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en-US" altLang="zh-CN" sz="2400"/>
              <a:t>-</a:t>
            </a:r>
            <a:r>
              <a:rPr lang="zh-CN" altLang="en-US" sz="3600"/>
              <a:t>不符合希伯来文的</a:t>
            </a:r>
            <a:r>
              <a:rPr lang="zh-CN" altLang="en-US" sz="3600">
                <a:ea typeface="华文细黑" pitchFamily="-84" charset="-122"/>
              </a:rPr>
              <a:t>语</a:t>
            </a:r>
            <a:r>
              <a:rPr lang="zh-CN" altLang="en-US" sz="3600"/>
              <a:t>法</a:t>
            </a:r>
            <a:r>
              <a:rPr lang="en-US" altLang="zh-CN" sz="3600"/>
              <a:t> </a:t>
            </a:r>
          </a:p>
        </p:txBody>
      </p:sp>
      <p:sp>
        <p:nvSpPr>
          <p:cNvPr id="15375" name="Text Box 15"/>
          <p:cNvSpPr txBox="1">
            <a:spLocks noChangeArrowheads="1"/>
          </p:cNvSpPr>
          <p:nvPr/>
        </p:nvSpPr>
        <p:spPr bwMode="auto">
          <a:xfrm>
            <a:off x="8578850" y="76200"/>
            <a:ext cx="4889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altLang="zh-CN" sz="2400" b="1">
                <a:latin typeface="Times New Roman" pitchFamily="18" charset="0"/>
                <a:ea typeface="SimSun" pitchFamily="2" charset="-122"/>
              </a:rPr>
              <a:t>34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36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5" presetClass="entr" presetSubtype="0" fill="hold" grpId="0" nodeType="clickEffect">
                                  <p:stCondLst>
                                    <p:cond delay="0"/>
                                  </p:stCondLst>
                                  <p:childTnLst>
                                    <p:set>
                                      <p:cBhvr>
                                        <p:cTn id="10" dur="1" fill="hold">
                                          <p:stCondLst>
                                            <p:cond delay="0"/>
                                          </p:stCondLst>
                                        </p:cTn>
                                        <p:tgtEl>
                                          <p:spTgt spid="15372"/>
                                        </p:tgtEl>
                                        <p:attrNameLst>
                                          <p:attrName>style.visibility</p:attrName>
                                        </p:attrNameLst>
                                      </p:cBhvr>
                                      <p:to>
                                        <p:strVal val="visible"/>
                                      </p:to>
                                    </p:set>
                                    <p:anim calcmode="lin" valueType="num">
                                      <p:cBhvr>
                                        <p:cTn id="11" dur="500" decel="50000" fill="hold">
                                          <p:stCondLst>
                                            <p:cond delay="0"/>
                                          </p:stCondLst>
                                        </p:cTn>
                                        <p:tgtEl>
                                          <p:spTgt spid="15372"/>
                                        </p:tgtEl>
                                        <p:attrNameLst>
                                          <p:attrName>style.rotation</p:attrName>
                                        </p:attrNameLst>
                                      </p:cBhvr>
                                      <p:tavLst>
                                        <p:tav tm="0">
                                          <p:val>
                                            <p:fltVal val="-90"/>
                                          </p:val>
                                        </p:tav>
                                        <p:tav tm="100000">
                                          <p:val>
                                            <p:fltVal val="0"/>
                                          </p:val>
                                        </p:tav>
                                      </p:tavLst>
                                    </p:anim>
                                    <p:anim calcmode="lin" valueType="num">
                                      <p:cBhvr>
                                        <p:cTn id="12" dur="500" decel="50000" fill="hold">
                                          <p:stCondLst>
                                            <p:cond delay="0"/>
                                          </p:stCondLst>
                                        </p:cTn>
                                        <p:tgtEl>
                                          <p:spTgt spid="15372"/>
                                        </p:tgtEl>
                                        <p:attrNameLst>
                                          <p:attrName>ppt_w</p:attrName>
                                        </p:attrNameLst>
                                      </p:cBhvr>
                                      <p:tavLst>
                                        <p:tav tm="0">
                                          <p:val>
                                            <p:strVal val="#ppt_w"/>
                                          </p:val>
                                        </p:tav>
                                        <p:tav tm="100000">
                                          <p:val>
                                            <p:strVal val="#ppt_w*.05"/>
                                          </p:val>
                                        </p:tav>
                                      </p:tavLst>
                                    </p:anim>
                                    <p:anim calcmode="lin" valueType="num">
                                      <p:cBhvr>
                                        <p:cTn id="13" dur="500" accel="50000" fill="hold">
                                          <p:stCondLst>
                                            <p:cond delay="500"/>
                                          </p:stCondLst>
                                        </p:cTn>
                                        <p:tgtEl>
                                          <p:spTgt spid="15372"/>
                                        </p:tgtEl>
                                        <p:attrNameLst>
                                          <p:attrName>ppt_w</p:attrName>
                                        </p:attrNameLst>
                                      </p:cBhvr>
                                      <p:tavLst>
                                        <p:tav tm="0">
                                          <p:val>
                                            <p:strVal val="#ppt_w*.05"/>
                                          </p:val>
                                        </p:tav>
                                        <p:tav tm="100000">
                                          <p:val>
                                            <p:strVal val="#ppt_w"/>
                                          </p:val>
                                        </p:tav>
                                      </p:tavLst>
                                    </p:anim>
                                    <p:anim calcmode="lin" valueType="num">
                                      <p:cBhvr>
                                        <p:cTn id="14" dur="1000" fill="hold"/>
                                        <p:tgtEl>
                                          <p:spTgt spid="15372"/>
                                        </p:tgtEl>
                                        <p:attrNameLst>
                                          <p:attrName>ppt_h</p:attrName>
                                        </p:attrNameLst>
                                      </p:cBhvr>
                                      <p:tavLst>
                                        <p:tav tm="0">
                                          <p:val>
                                            <p:strVal val="#ppt_h"/>
                                          </p:val>
                                        </p:tav>
                                        <p:tav tm="100000">
                                          <p:val>
                                            <p:strVal val="#ppt_h"/>
                                          </p:val>
                                        </p:tav>
                                      </p:tavLst>
                                    </p:anim>
                                    <p:anim calcmode="lin" valueType="num">
                                      <p:cBhvr>
                                        <p:cTn id="15" dur="500" decel="50000" fill="hold">
                                          <p:stCondLst>
                                            <p:cond delay="0"/>
                                          </p:stCondLst>
                                        </p:cTn>
                                        <p:tgtEl>
                                          <p:spTgt spid="15372"/>
                                        </p:tgtEl>
                                        <p:attrNameLst>
                                          <p:attrName>ppt_x</p:attrName>
                                        </p:attrNameLst>
                                      </p:cBhvr>
                                      <p:tavLst>
                                        <p:tav tm="0">
                                          <p:val>
                                            <p:strVal val="#ppt_x+.4"/>
                                          </p:val>
                                        </p:tav>
                                        <p:tav tm="100000">
                                          <p:val>
                                            <p:strVal val="#ppt_x"/>
                                          </p:val>
                                        </p:tav>
                                      </p:tavLst>
                                    </p:anim>
                                    <p:anim calcmode="lin" valueType="num">
                                      <p:cBhvr>
                                        <p:cTn id="16" dur="500" decel="50000" fill="hold">
                                          <p:stCondLst>
                                            <p:cond delay="0"/>
                                          </p:stCondLst>
                                        </p:cTn>
                                        <p:tgtEl>
                                          <p:spTgt spid="15372"/>
                                        </p:tgtEl>
                                        <p:attrNameLst>
                                          <p:attrName>ppt_y</p:attrName>
                                        </p:attrNameLst>
                                      </p:cBhvr>
                                      <p:tavLst>
                                        <p:tav tm="0">
                                          <p:val>
                                            <p:strVal val="#ppt_y-.2"/>
                                          </p:val>
                                        </p:tav>
                                        <p:tav tm="100000">
                                          <p:val>
                                            <p:strVal val="#ppt_y+.1"/>
                                          </p:val>
                                        </p:tav>
                                      </p:tavLst>
                                    </p:anim>
                                    <p:anim calcmode="lin" valueType="num">
                                      <p:cBhvr>
                                        <p:cTn id="17" dur="500" accel="50000" fill="hold">
                                          <p:stCondLst>
                                            <p:cond delay="500"/>
                                          </p:stCondLst>
                                        </p:cTn>
                                        <p:tgtEl>
                                          <p:spTgt spid="15372"/>
                                        </p:tgtEl>
                                        <p:attrNameLst>
                                          <p:attrName>ppt_y</p:attrName>
                                        </p:attrNameLst>
                                      </p:cBhvr>
                                      <p:tavLst>
                                        <p:tav tm="0">
                                          <p:val>
                                            <p:strVal val="#ppt_y+.1"/>
                                          </p:val>
                                        </p:tav>
                                        <p:tav tm="100000">
                                          <p:val>
                                            <p:strVal val="#ppt_y"/>
                                          </p:val>
                                        </p:tav>
                                      </p:tavLst>
                                    </p:anim>
                                    <p:animEffect transition="in" filter="fade">
                                      <p:cBhvr>
                                        <p:cTn id="18" dur="1000" decel="50000">
                                          <p:stCondLst>
                                            <p:cond delay="0"/>
                                          </p:stCondLst>
                                        </p:cTn>
                                        <p:tgtEl>
                                          <p:spTgt spid="15372"/>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367"/>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369"/>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5373"/>
                                        </p:tgtEl>
                                        <p:attrNameLst>
                                          <p:attrName>style.visibility</p:attrName>
                                        </p:attrNameLst>
                                      </p:cBhvr>
                                      <p:to>
                                        <p:strVal val="visible"/>
                                      </p:to>
                                    </p:set>
                                    <p:animEffect transition="in" filter="fade">
                                      <p:cBhvr>
                                        <p:cTn id="31" dur="1000"/>
                                        <p:tgtEl>
                                          <p:spTgt spid="15373"/>
                                        </p:tgtEl>
                                      </p:cBhvr>
                                    </p:animEffect>
                                    <p:anim calcmode="lin" valueType="num">
                                      <p:cBhvr>
                                        <p:cTn id="32" dur="1000" fill="hold"/>
                                        <p:tgtEl>
                                          <p:spTgt spid="15373"/>
                                        </p:tgtEl>
                                        <p:attrNameLst>
                                          <p:attrName>ppt_x</p:attrName>
                                        </p:attrNameLst>
                                      </p:cBhvr>
                                      <p:tavLst>
                                        <p:tav tm="0">
                                          <p:val>
                                            <p:strVal val="#ppt_x"/>
                                          </p:val>
                                        </p:tav>
                                        <p:tav tm="100000">
                                          <p:val>
                                            <p:strVal val="#ppt_x"/>
                                          </p:val>
                                        </p:tav>
                                      </p:tavLst>
                                    </p:anim>
                                    <p:anim calcmode="lin" valueType="num">
                                      <p:cBhvr>
                                        <p:cTn id="33" dur="1000" fill="hold"/>
                                        <p:tgtEl>
                                          <p:spTgt spid="1537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366" grpId="0"/>
      <p:bldP spid="15367" grpId="0"/>
      <p:bldP spid="15369" grpId="0"/>
      <p:bldP spid="15372" grpId="0" animBg="1"/>
      <p:bldP spid="1537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24" name="Rectangle 16"/>
          <p:cNvSpPr>
            <a:spLocks noGrp="1" noChangeArrowheads="1"/>
          </p:cNvSpPr>
          <p:nvPr>
            <p:ph type="ctrTitle"/>
          </p:nvPr>
        </p:nvSpPr>
        <p:spPr>
          <a:xfrm>
            <a:off x="0" y="0"/>
            <a:ext cx="9144000" cy="914400"/>
          </a:xfrm>
          <a:gradFill rotWithShape="0">
            <a:gsLst>
              <a:gs pos="0">
                <a:srgbClr val="FF0000">
                  <a:gamma/>
                  <a:shade val="46275"/>
                  <a:invGamma/>
                </a:srgbClr>
              </a:gs>
              <a:gs pos="50000">
                <a:srgbClr val="FF0000"/>
              </a:gs>
              <a:gs pos="100000">
                <a:srgbClr val="FF0000">
                  <a:gamma/>
                  <a:shade val="46275"/>
                  <a:invGamma/>
                </a:srgbClr>
              </a:gs>
            </a:gsLst>
            <a:lin ang="5400000" scaled="1"/>
          </a:gradFill>
        </p:spPr>
        <p:txBody>
          <a:bodyPr/>
          <a:lstStyle/>
          <a:p>
            <a:pPr algn="l" eaLnBrk="1" hangingPunct="1"/>
            <a:r>
              <a:rPr lang="en-US" altLang="zh-CN" smtClean="0">
                <a:solidFill>
                  <a:schemeClr val="tx1"/>
                </a:solidFill>
                <a:effectLst>
                  <a:outerShdw blurRad="38100" dist="38100" dir="2700000" algn="tl">
                    <a:srgbClr val="000000"/>
                  </a:outerShdw>
                </a:effectLst>
                <a:ea typeface="ＭＳ Ｐゴシック" pitchFamily="34" charset="-128"/>
              </a:rPr>
              <a:t>1:1 </a:t>
            </a:r>
            <a:r>
              <a:rPr lang="zh-CN" altLang="en-US" smtClean="0">
                <a:solidFill>
                  <a:schemeClr val="tx1"/>
                </a:solidFill>
                <a:effectLst>
                  <a:outerShdw blurRad="38100" dist="38100" dir="2700000" algn="tl">
                    <a:srgbClr val="000000"/>
                  </a:outerShdw>
                </a:effectLst>
                <a:ea typeface="SimSun" pitchFamily="2" charset="-122"/>
              </a:rPr>
              <a:t>与</a:t>
            </a:r>
            <a:r>
              <a:rPr lang="en-US" altLang="zh-CN" smtClean="0">
                <a:solidFill>
                  <a:schemeClr val="tx1"/>
                </a:solidFill>
                <a:effectLst>
                  <a:outerShdw blurRad="38100" dist="38100" dir="2700000" algn="tl">
                    <a:srgbClr val="000000"/>
                  </a:outerShdw>
                </a:effectLst>
                <a:ea typeface="ＭＳ Ｐゴシック" pitchFamily="34" charset="-128"/>
              </a:rPr>
              <a:t>1:2-3</a:t>
            </a:r>
            <a:r>
              <a:rPr lang="zh-CN" altLang="en-US" smtClean="0">
                <a:solidFill>
                  <a:schemeClr val="tx1"/>
                </a:solidFill>
                <a:effectLst>
                  <a:outerShdw blurRad="38100" dist="38100" dir="2700000" algn="tl">
                    <a:srgbClr val="000000"/>
                  </a:outerShdw>
                </a:effectLst>
                <a:ea typeface="SimSun" pitchFamily="2" charset="-122"/>
              </a:rPr>
              <a:t>的关系</a:t>
            </a:r>
            <a:r>
              <a:rPr lang="en-US" altLang="zh-CN" smtClean="0">
                <a:solidFill>
                  <a:schemeClr val="tx1"/>
                </a:solidFill>
                <a:effectLst>
                  <a:outerShdw blurRad="38100" dist="38100" dir="2700000" algn="tl">
                    <a:srgbClr val="000000"/>
                  </a:outerShdw>
                </a:effectLst>
                <a:ea typeface="ＭＳ Ｐゴシック" pitchFamily="34" charset="-128"/>
              </a:rPr>
              <a:t>?</a:t>
            </a:r>
          </a:p>
        </p:txBody>
      </p:sp>
      <p:sp>
        <p:nvSpPr>
          <p:cNvPr id="17410" name="Rectangle 2"/>
          <p:cNvSpPr>
            <a:spLocks noGrp="1" noChangeArrowheads="1"/>
          </p:cNvSpPr>
          <p:nvPr>
            <p:ph type="subTitle" idx="1"/>
          </p:nvPr>
        </p:nvSpPr>
        <p:spPr>
          <a:xfrm>
            <a:off x="609600" y="914400"/>
            <a:ext cx="7772400" cy="381000"/>
          </a:xfrm>
        </p:spPr>
        <p:txBody>
          <a:bodyPr/>
          <a:lstStyle/>
          <a:p>
            <a:pPr eaLnBrk="1" hangingPunct="1"/>
            <a:r>
              <a:rPr lang="zh-CN" altLang="en-US" b="1" u="sng" smtClean="0">
                <a:ea typeface="SimSun" pitchFamily="2" charset="-122"/>
              </a:rPr>
              <a:t>相对开始</a:t>
            </a:r>
            <a:r>
              <a:rPr lang="en-US" altLang="zh-CN" b="1" u="sng" smtClean="0">
                <a:ea typeface="ＭＳ Ｐゴシック" pitchFamily="34" charset="-128"/>
              </a:rPr>
              <a:t> (5 </a:t>
            </a:r>
            <a:r>
              <a:rPr lang="zh-CN" altLang="en-US" b="1" u="sng" smtClean="0">
                <a:ea typeface="SimSun" pitchFamily="2" charset="-122"/>
              </a:rPr>
              <a:t>种方式</a:t>
            </a:r>
            <a:r>
              <a:rPr lang="en-US" altLang="zh-CN" b="1" u="sng" smtClean="0">
                <a:ea typeface="ＭＳ Ｐゴシック" pitchFamily="34" charset="-128"/>
              </a:rPr>
              <a:t>)</a:t>
            </a:r>
          </a:p>
        </p:txBody>
      </p:sp>
      <p:sp>
        <p:nvSpPr>
          <p:cNvPr id="17411" name="Rectangle 3"/>
          <p:cNvSpPr>
            <a:spLocks noChangeArrowheads="1"/>
          </p:cNvSpPr>
          <p:nvPr/>
        </p:nvSpPr>
        <p:spPr bwMode="auto">
          <a:xfrm>
            <a:off x="69850" y="4043363"/>
            <a:ext cx="9074150" cy="838200"/>
          </a:xfrm>
          <a:prstGeom prst="rect">
            <a:avLst/>
          </a:prstGeom>
          <a:noFill/>
          <a:ln w="9525">
            <a:noFill/>
            <a:miter lim="800000"/>
            <a:headEnd/>
            <a:tailEnd/>
          </a:ln>
          <a:effec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zh-CN" altLang="en-US" sz="2000" b="1">
                <a:solidFill>
                  <a:schemeClr val="accent1"/>
                </a:solidFill>
                <a:effectLst>
                  <a:outerShdw blurRad="38100" dist="38100" dir="2700000" algn="tl">
                    <a:srgbClr val="FFFFFF"/>
                  </a:outerShdw>
                </a:effectLst>
                <a:ea typeface="SimSun" pitchFamily="2" charset="-122"/>
              </a:rPr>
              <a:t>“地是空虚混沌，渊面黑暗；神的灵运行在水面上</a:t>
            </a:r>
            <a:r>
              <a:rPr lang="en-US" altLang="zh-CN" sz="2000" b="1">
                <a:solidFill>
                  <a:schemeClr val="accent1"/>
                </a:solidFill>
                <a:effectLst>
                  <a:outerShdw blurRad="38100" dist="38100" dir="2700000" algn="tl">
                    <a:srgbClr val="FFFFFF"/>
                  </a:outerShdw>
                </a:effectLst>
                <a:ea typeface="SimSun" pitchFamily="2" charset="-122"/>
              </a:rPr>
              <a:t>” (1:2)</a:t>
            </a:r>
          </a:p>
        </p:txBody>
      </p:sp>
      <p:sp>
        <p:nvSpPr>
          <p:cNvPr id="17412" name="Rectangle 4"/>
          <p:cNvSpPr>
            <a:spLocks noChangeArrowheads="1"/>
          </p:cNvSpPr>
          <p:nvPr/>
        </p:nvSpPr>
        <p:spPr bwMode="auto">
          <a:xfrm>
            <a:off x="533400" y="1143000"/>
            <a:ext cx="7772400" cy="1066800"/>
          </a:xfrm>
          <a:prstGeom prst="rect">
            <a:avLst/>
          </a:prstGeom>
          <a:noFill/>
          <a:ln w="9525">
            <a:noFill/>
            <a:miter lim="800000"/>
            <a:headEnd/>
            <a:tailEnd/>
          </a:ln>
          <a:effectLst/>
        </p:spPr>
        <p:txBody>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endParaRPr lang="en-US" altLang="zh-CN" sz="3200">
              <a:effectLst>
                <a:outerShdw blurRad="38100" dist="38100" dir="2700000" algn="tl">
                  <a:srgbClr val="010199"/>
                </a:outerShdw>
              </a:effectLst>
              <a:ea typeface="SimSun" pitchFamily="2" charset="-122"/>
            </a:endParaRPr>
          </a:p>
        </p:txBody>
      </p:sp>
      <p:sp>
        <p:nvSpPr>
          <p:cNvPr id="17413" name="Text Box 5"/>
          <p:cNvSpPr txBox="1">
            <a:spLocks noChangeArrowheads="1"/>
          </p:cNvSpPr>
          <p:nvPr/>
        </p:nvSpPr>
        <p:spPr bwMode="auto">
          <a:xfrm>
            <a:off x="228600" y="2651125"/>
            <a:ext cx="8599488" cy="396875"/>
          </a:xfrm>
          <a:prstGeom prst="rect">
            <a:avLst/>
          </a:prstGeom>
          <a:noFill/>
          <a:ln w="9525">
            <a:no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buFont typeface="Wingdings" pitchFamily="2" charset="2"/>
              <a:buNone/>
            </a:pPr>
            <a:r>
              <a:rPr lang="zh-CN" altLang="en-US" sz="2000" b="1">
                <a:solidFill>
                  <a:schemeClr val="accent1"/>
                </a:solidFill>
                <a:effectLst>
                  <a:outerShdw blurRad="38100" dist="38100" dir="2700000" algn="tl">
                    <a:srgbClr val="FFFFFF"/>
                  </a:outerShdw>
                </a:effectLst>
                <a:ea typeface="SimSun" pitchFamily="2" charset="-122"/>
              </a:rPr>
              <a:t>“</a:t>
            </a:r>
            <a:r>
              <a:rPr lang="zh-CN" altLang="en-US" sz="2000" b="1">
                <a:solidFill>
                  <a:srgbClr val="FFFF00"/>
                </a:solidFill>
                <a:effectLst>
                  <a:outerShdw blurRad="38100" dist="38100" dir="2700000" algn="tl">
                    <a:srgbClr val="FFFFFF"/>
                  </a:outerShdw>
                </a:effectLst>
                <a:ea typeface="SimSun" pitchFamily="2" charset="-122"/>
              </a:rPr>
              <a:t>起初神创造</a:t>
            </a:r>
            <a:r>
              <a:rPr lang="zh-CN" altLang="en-US" sz="2000" b="1">
                <a:solidFill>
                  <a:schemeClr val="accent1"/>
                </a:solidFill>
                <a:effectLst>
                  <a:outerShdw blurRad="38100" dist="38100" dir="2700000" algn="tl">
                    <a:srgbClr val="FFFFFF"/>
                  </a:outerShdw>
                </a:effectLst>
                <a:ea typeface="SimSun" pitchFamily="2" charset="-122"/>
              </a:rPr>
              <a:t>天地</a:t>
            </a:r>
            <a:r>
              <a:rPr lang="en-US" altLang="zh-CN" sz="2000" b="1">
                <a:solidFill>
                  <a:schemeClr val="accent1"/>
                </a:solidFill>
                <a:effectLst>
                  <a:outerShdw blurRad="38100" dist="38100" dir="2700000" algn="tl">
                    <a:srgbClr val="FFFFFF"/>
                  </a:outerShdw>
                </a:effectLst>
                <a:ea typeface="SimSun" pitchFamily="2" charset="-122"/>
              </a:rPr>
              <a:t>” (1:1)</a:t>
            </a:r>
            <a:endParaRPr lang="en-US" altLang="zh-CN" sz="1600" b="1">
              <a:solidFill>
                <a:schemeClr val="accent1"/>
              </a:solidFill>
            </a:endParaRPr>
          </a:p>
        </p:txBody>
      </p:sp>
      <p:sp>
        <p:nvSpPr>
          <p:cNvPr id="17414" name="Text Box 6"/>
          <p:cNvSpPr txBox="1">
            <a:spLocks noChangeArrowheads="1"/>
          </p:cNvSpPr>
          <p:nvPr/>
        </p:nvSpPr>
        <p:spPr bwMode="auto">
          <a:xfrm>
            <a:off x="115888" y="2225675"/>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1- </a:t>
            </a:r>
            <a:r>
              <a:rPr lang="zh-CN" altLang="en-US" sz="2400" b="1"/>
              <a:t>相</a:t>
            </a:r>
            <a:r>
              <a:rPr lang="zh-CN" altLang="en-US" sz="2400" b="1">
                <a:ea typeface="华文细黑" pitchFamily="-84" charset="-122"/>
              </a:rPr>
              <a:t>对</a:t>
            </a:r>
            <a:r>
              <a:rPr lang="zh-CN" altLang="en-US" sz="2400" b="1"/>
              <a:t>字句</a:t>
            </a:r>
            <a:r>
              <a:rPr lang="en-US" altLang="zh-CN" sz="2400" b="1"/>
              <a:t> (</a:t>
            </a:r>
            <a:r>
              <a:rPr lang="zh-CN" altLang="en-US" sz="2400" b="1"/>
              <a:t>依照</a:t>
            </a:r>
            <a:r>
              <a:rPr lang="en-US" altLang="zh-CN" sz="2400" b="1"/>
              <a:t>1:2) </a:t>
            </a:r>
            <a:r>
              <a:rPr lang="zh-CN" altLang="en-US" sz="2400" b="1"/>
              <a:t>或</a:t>
            </a:r>
            <a:r>
              <a:rPr lang="en-US" altLang="zh-CN" sz="2400" b="1"/>
              <a:t> </a:t>
            </a:r>
            <a:r>
              <a:rPr lang="zh-CN" altLang="en-US" sz="2400" b="1" u="sng">
                <a:ea typeface="华文细黑" pitchFamily="-84" charset="-122"/>
              </a:rPr>
              <a:t>标题</a:t>
            </a:r>
            <a:endParaRPr lang="en-US" altLang="zh-CN" sz="2400" b="1"/>
          </a:p>
        </p:txBody>
      </p:sp>
      <p:sp>
        <p:nvSpPr>
          <p:cNvPr id="17415" name="Text Box 7"/>
          <p:cNvSpPr txBox="1">
            <a:spLocks noChangeArrowheads="1"/>
          </p:cNvSpPr>
          <p:nvPr/>
        </p:nvSpPr>
        <p:spPr bwMode="auto">
          <a:xfrm>
            <a:off x="115888" y="3216275"/>
            <a:ext cx="8991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2- </a:t>
            </a:r>
            <a:r>
              <a:rPr lang="zh-CN" altLang="en-US" sz="2400" b="1"/>
              <a:t>三段短句形容天地</a:t>
            </a:r>
            <a:r>
              <a:rPr lang="zh-CN" altLang="en-US" sz="2400" b="1">
                <a:ea typeface="华文细黑" pitchFamily="-84" charset="-122"/>
              </a:rPr>
              <a:t>创</a:t>
            </a:r>
            <a:r>
              <a:rPr lang="zh-CN" altLang="en-US" sz="2400" b="1"/>
              <a:t>造</a:t>
            </a:r>
            <a:r>
              <a:rPr lang="zh-CN" altLang="en-US" sz="2400" b="1">
                <a:ea typeface="华文细黑" pitchFamily="-84" charset="-122"/>
              </a:rPr>
              <a:t>时</a:t>
            </a:r>
            <a:r>
              <a:rPr lang="zh-CN" altLang="en-US" sz="2400" b="1"/>
              <a:t>的情况</a:t>
            </a:r>
            <a:r>
              <a:rPr lang="en-US" altLang="zh-CN" sz="2400" b="1"/>
              <a:t>.</a:t>
            </a:r>
          </a:p>
        </p:txBody>
      </p:sp>
      <p:sp>
        <p:nvSpPr>
          <p:cNvPr id="17416" name="Text Box 8"/>
          <p:cNvSpPr txBox="1">
            <a:spLocks noChangeArrowheads="1"/>
          </p:cNvSpPr>
          <p:nvPr/>
        </p:nvSpPr>
        <p:spPr bwMode="auto">
          <a:xfrm>
            <a:off x="228600" y="6003925"/>
            <a:ext cx="8599488" cy="396875"/>
          </a:xfrm>
          <a:prstGeom prst="rect">
            <a:avLst/>
          </a:prstGeom>
          <a:noFill/>
          <a:ln w="9525">
            <a:noFill/>
            <a:miter lim="800000"/>
            <a:headEnd/>
            <a:tailEnd/>
          </a:ln>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eaLnBrk="1" hangingPunct="1">
              <a:spcBef>
                <a:spcPct val="20000"/>
              </a:spcBef>
              <a:buClr>
                <a:schemeClr val="hlink"/>
              </a:buClr>
              <a:buSzPct val="75000"/>
            </a:pPr>
            <a:r>
              <a:rPr lang="zh-CN" altLang="en-US" sz="2000" b="1">
                <a:solidFill>
                  <a:schemeClr val="accent1"/>
                </a:solidFill>
                <a:effectLst>
                  <a:outerShdw blurRad="38100" dist="38100" dir="2700000" algn="tl">
                    <a:srgbClr val="FFFFFF"/>
                  </a:outerShdw>
                </a:effectLst>
                <a:ea typeface="SimSun" pitchFamily="2" charset="-122"/>
              </a:rPr>
              <a:t>““神说：”要有光“，就有了光</a:t>
            </a:r>
            <a:r>
              <a:rPr lang="en-US" altLang="zh-CN" sz="2000" b="1">
                <a:solidFill>
                  <a:schemeClr val="accent1"/>
                </a:solidFill>
                <a:effectLst>
                  <a:outerShdw blurRad="38100" dist="38100" dir="2700000" algn="tl">
                    <a:srgbClr val="FFFFFF"/>
                  </a:outerShdw>
                </a:effectLst>
                <a:ea typeface="SimSun" pitchFamily="2" charset="-122"/>
              </a:rPr>
              <a:t>” (1:3)</a:t>
            </a:r>
            <a:endParaRPr lang="en-US" altLang="zh-CN" sz="1600" b="1">
              <a:solidFill>
                <a:schemeClr val="accent1"/>
              </a:solidFill>
            </a:endParaRPr>
          </a:p>
        </p:txBody>
      </p:sp>
      <p:sp>
        <p:nvSpPr>
          <p:cNvPr id="17417" name="Text Box 9"/>
          <p:cNvSpPr txBox="1">
            <a:spLocks noChangeArrowheads="1"/>
          </p:cNvSpPr>
          <p:nvPr/>
        </p:nvSpPr>
        <p:spPr bwMode="auto">
          <a:xfrm>
            <a:off x="115888" y="4953000"/>
            <a:ext cx="9028112"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2400" b="1"/>
              <a:t>3- </a:t>
            </a:r>
            <a:r>
              <a:rPr lang="zh-CN" altLang="en-US" sz="2400" b="1"/>
              <a:t>一段句子形容神从造被批</a:t>
            </a:r>
            <a:r>
              <a:rPr lang="zh-CN" altLang="en-US" sz="2400" b="1">
                <a:ea typeface="华文细黑" pitchFamily="-84" charset="-122"/>
              </a:rPr>
              <a:t>评</a:t>
            </a:r>
            <a:r>
              <a:rPr lang="zh-CN" altLang="en-US" sz="2400" b="1"/>
              <a:t>的天地，而不是从空虚造天地。</a:t>
            </a:r>
            <a:endParaRPr lang="en-US" altLang="zh-CN" sz="2400" b="1"/>
          </a:p>
        </p:txBody>
      </p:sp>
      <p:sp>
        <p:nvSpPr>
          <p:cNvPr id="154634" name="Text Box 10"/>
          <p:cNvSpPr txBox="1">
            <a:spLocks noChangeArrowheads="1"/>
          </p:cNvSpPr>
          <p:nvPr/>
        </p:nvSpPr>
        <p:spPr bwMode="auto">
          <a:xfrm>
            <a:off x="5029200" y="6497638"/>
            <a:ext cx="4024313"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en-US" altLang="zh-CN" sz="1600" b="1"/>
              <a:t>Allen Ross, </a:t>
            </a:r>
            <a:r>
              <a:rPr lang="en-US" altLang="zh-CN" sz="1600" b="1" i="1"/>
              <a:t>Creation &amp; Blessing</a:t>
            </a:r>
            <a:r>
              <a:rPr lang="en-US" altLang="zh-CN" sz="1600" b="1"/>
              <a:t>, 719-20</a:t>
            </a:r>
          </a:p>
        </p:txBody>
      </p:sp>
      <p:sp>
        <p:nvSpPr>
          <p:cNvPr id="154635" name="Text Box 11"/>
          <p:cNvSpPr txBox="1">
            <a:spLocks noChangeArrowheads="1"/>
          </p:cNvSpPr>
          <p:nvPr/>
        </p:nvSpPr>
        <p:spPr bwMode="auto">
          <a:xfrm>
            <a:off x="0" y="1371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buFontTx/>
              <a:buChar char="•"/>
            </a:pPr>
            <a:r>
              <a:rPr lang="zh-CN" altLang="en-US" sz="2400"/>
              <a:t> </a:t>
            </a:r>
            <a:r>
              <a:rPr lang="en-US" altLang="zh-CN" sz="2400"/>
              <a:t>Rashi/NEB, Speiser, Unger, Young, von Rad/Waltke/Ross</a:t>
            </a:r>
          </a:p>
        </p:txBody>
      </p:sp>
      <p:sp>
        <p:nvSpPr>
          <p:cNvPr id="154636" name="Text Box 12"/>
          <p:cNvSpPr txBox="1">
            <a:spLocks noChangeArrowheads="1"/>
          </p:cNvSpPr>
          <p:nvPr/>
        </p:nvSpPr>
        <p:spPr bwMode="auto">
          <a:xfrm>
            <a:off x="0" y="1828800"/>
            <a:ext cx="2209800" cy="4572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algn="ctr"/>
            <a:r>
              <a:rPr lang="zh-CN" altLang="en-US" sz="2400" b="1"/>
              <a:t>撒但堕落</a:t>
            </a:r>
            <a:endParaRPr lang="en-US" altLang="zh-CN" sz="2400" b="1"/>
          </a:p>
        </p:txBody>
      </p:sp>
      <p:sp>
        <p:nvSpPr>
          <p:cNvPr id="17421" name="Text Box 13"/>
          <p:cNvSpPr txBox="1">
            <a:spLocks noChangeArrowheads="1"/>
          </p:cNvSpPr>
          <p:nvPr/>
        </p:nvSpPr>
        <p:spPr bwMode="auto">
          <a:xfrm rot="-308604">
            <a:off x="696913" y="3478213"/>
            <a:ext cx="7773987" cy="1809750"/>
          </a:xfrm>
          <a:prstGeom prst="rect">
            <a:avLst/>
          </a:prstGeom>
          <a:solidFill>
            <a:srgbClr val="800080"/>
          </a:solidFill>
          <a:ln w="9525">
            <a:solidFill>
              <a:srgbClr val="000A0D"/>
            </a:solidFill>
            <a:miter lim="800000"/>
            <a:headEnd/>
            <a:tailEnd/>
          </a:ln>
        </p:spPr>
        <p:txBody>
          <a:bodyPr>
            <a:spAutoFit/>
          </a:bodyPr>
          <a:lstStyle>
            <a:lvl1pPr marL="457200" indent="-457200">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r>
              <a:rPr lang="zh-CN" altLang="en-US" sz="2800"/>
              <a:t>含意</a:t>
            </a:r>
            <a:r>
              <a:rPr lang="en-US" altLang="zh-CN" sz="2800"/>
              <a:t>:</a:t>
            </a:r>
          </a:p>
          <a:p>
            <a:pPr>
              <a:buFont typeface="Arial" pitchFamily="34" charset="0"/>
              <a:buAutoNum type="alphaLcParenR"/>
            </a:pPr>
            <a:r>
              <a:rPr lang="en-US" altLang="zh-CN" sz="2800"/>
              <a:t>“</a:t>
            </a:r>
            <a:r>
              <a:rPr lang="zh-CN" altLang="en-US" sz="2800"/>
              <a:t>神</a:t>
            </a:r>
            <a:r>
              <a:rPr lang="zh-CN" altLang="en-US" sz="2800">
                <a:ea typeface="华文细黑" pitchFamily="-84" charset="-122"/>
              </a:rPr>
              <a:t>经</a:t>
            </a:r>
            <a:r>
              <a:rPr lang="zh-CN" altLang="en-US" sz="2800"/>
              <a:t>没</a:t>
            </a:r>
            <a:r>
              <a:rPr lang="zh-CN" altLang="en-US" sz="2800">
                <a:ea typeface="华文细黑" pitchFamily="-84" charset="-122"/>
              </a:rPr>
              <a:t>记载</a:t>
            </a:r>
            <a:r>
              <a:rPr lang="zh-CN" altLang="en-US" sz="2800"/>
              <a:t>最原的</a:t>
            </a:r>
            <a:r>
              <a:rPr lang="zh-CN" altLang="en-US" sz="2800">
                <a:ea typeface="华文细黑" pitchFamily="-84" charset="-122"/>
              </a:rPr>
              <a:t>创</a:t>
            </a:r>
            <a:r>
              <a:rPr lang="zh-CN" altLang="en-US" sz="2800"/>
              <a:t>造</a:t>
            </a:r>
            <a:r>
              <a:rPr lang="en-US" altLang="zh-CN" sz="2800"/>
              <a:t>”</a:t>
            </a:r>
          </a:p>
          <a:p>
            <a:pPr>
              <a:buFont typeface="Arial" pitchFamily="34" charset="0"/>
              <a:buAutoNum type="alphaLcParenR"/>
            </a:pPr>
            <a:r>
              <a:rPr lang="en-US" altLang="zh-CN" sz="2800"/>
              <a:t>“</a:t>
            </a:r>
            <a:r>
              <a:rPr lang="zh-CN" altLang="en-US" sz="2800">
                <a:ea typeface="华文细黑" pitchFamily="-84" charset="-122"/>
              </a:rPr>
              <a:t>这</a:t>
            </a:r>
            <a:r>
              <a:rPr lang="zh-CN" altLang="en-US" sz="2800"/>
              <a:t>看法</a:t>
            </a:r>
            <a:r>
              <a:rPr lang="zh-CN" altLang="en-US" sz="2800">
                <a:ea typeface="华文细黑" pitchFamily="-84" charset="-122"/>
              </a:rPr>
              <a:t>间</a:t>
            </a:r>
            <a:r>
              <a:rPr lang="zh-CN" altLang="en-US" sz="2800"/>
              <a:t>接教</a:t>
            </a:r>
            <a:r>
              <a:rPr lang="zh-CN" altLang="en-US" sz="2800">
                <a:ea typeface="华文细黑" pitchFamily="-84" charset="-122"/>
              </a:rPr>
              <a:t>导</a:t>
            </a:r>
            <a:r>
              <a:rPr lang="zh-CN" altLang="en-US" sz="2800"/>
              <a:t>或此持</a:t>
            </a:r>
            <a:r>
              <a:rPr lang="zh-CN" altLang="en-US" sz="2800">
                <a:ea typeface="华文细黑" pitchFamily="-84" charset="-122"/>
              </a:rPr>
              <a:t>进</a:t>
            </a:r>
            <a:r>
              <a:rPr lang="zh-CN" altLang="en-US" sz="2800"/>
              <a:t>化</a:t>
            </a:r>
            <a:r>
              <a:rPr lang="zh-CN" altLang="en-US" sz="2800">
                <a:ea typeface="华文细黑" pitchFamily="-84" charset="-122"/>
              </a:rPr>
              <a:t>论</a:t>
            </a:r>
            <a:r>
              <a:rPr lang="zh-CN" altLang="en-US" sz="2800"/>
              <a:t>。。。神的</a:t>
            </a:r>
            <a:r>
              <a:rPr lang="zh-CN" altLang="en-US" sz="2800">
                <a:ea typeface="华文细黑" pitchFamily="-84" charset="-122"/>
              </a:rPr>
              <a:t>创</a:t>
            </a:r>
            <a:r>
              <a:rPr lang="zh-CN" altLang="en-US" sz="2800"/>
              <a:t>造不一定是最原始的</a:t>
            </a:r>
            <a:r>
              <a:rPr lang="zh-CN" altLang="en-US" sz="2800">
                <a:ea typeface="华文细黑" pitchFamily="-84" charset="-122"/>
              </a:rPr>
              <a:t>创</a:t>
            </a:r>
            <a:r>
              <a:rPr lang="zh-CN" altLang="en-US" sz="2800"/>
              <a:t>造</a:t>
            </a:r>
            <a:r>
              <a:rPr lang="en-US" altLang="zh-CN" sz="2800"/>
              <a:t>” (Ross, 723)</a:t>
            </a:r>
          </a:p>
        </p:txBody>
      </p:sp>
      <p:sp>
        <p:nvSpPr>
          <p:cNvPr id="17423" name="Text Box 15"/>
          <p:cNvSpPr txBox="1">
            <a:spLocks noChangeArrowheads="1"/>
          </p:cNvSpPr>
          <p:nvPr/>
        </p:nvSpPr>
        <p:spPr bwMode="auto">
          <a:xfrm>
            <a:off x="8578850" y="76200"/>
            <a:ext cx="4889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altLang="zh-CN" sz="2400" b="1">
                <a:latin typeface="Times New Roman" pitchFamily="18" charset="0"/>
                <a:ea typeface="SimSun" pitchFamily="2" charset="-122"/>
              </a:rPr>
              <a:t>34</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41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415"/>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41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0" presetClass="entr" presetSubtype="0" fill="hold" grpId="0" nodeType="clickEffect">
                                  <p:stCondLst>
                                    <p:cond delay="0"/>
                                  </p:stCondLst>
                                  <p:childTnLst>
                                    <p:set>
                                      <p:cBhvr>
                                        <p:cTn id="18" dur="1" fill="hold">
                                          <p:stCondLst>
                                            <p:cond delay="0"/>
                                          </p:stCondLst>
                                        </p:cTn>
                                        <p:tgtEl>
                                          <p:spTgt spid="17421"/>
                                        </p:tgtEl>
                                        <p:attrNameLst>
                                          <p:attrName>style.visibility</p:attrName>
                                        </p:attrNameLst>
                                      </p:cBhvr>
                                      <p:to>
                                        <p:strVal val="visible"/>
                                      </p:to>
                                    </p:set>
                                    <p:animEffect transition="in" filter="wedge">
                                      <p:cBhvr>
                                        <p:cTn id="19" dur="2000"/>
                                        <p:tgtEl>
                                          <p:spTgt spid="17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4" grpId="0"/>
      <p:bldP spid="17415" grpId="0"/>
      <p:bldP spid="17417" grpId="0"/>
      <p:bldP spid="17421"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304800" y="0"/>
            <a:ext cx="3276600" cy="3733800"/>
          </a:xfrm>
        </p:spPr>
        <p:txBody>
          <a:bodyPr/>
          <a:lstStyle/>
          <a:p>
            <a:pPr eaLnBrk="1" hangingPunct="1"/>
            <a:r>
              <a:rPr lang="zh-CN" altLang="en-US" smtClean="0">
                <a:ea typeface="SimSun" pitchFamily="2" charset="-122"/>
              </a:rPr>
              <a:t>水蒸盖理论</a:t>
            </a:r>
            <a:endParaRPr lang="en-US" altLang="zh-CN" smtClean="0">
              <a:ea typeface="ＭＳ Ｐゴシック" pitchFamily="34" charset="-128"/>
            </a:endParaRPr>
          </a:p>
        </p:txBody>
      </p:sp>
      <p:sp>
        <p:nvSpPr>
          <p:cNvPr id="19459" name="Rectangle 3"/>
          <p:cNvSpPr>
            <a:spLocks noGrp="1" noChangeArrowheads="1"/>
          </p:cNvSpPr>
          <p:nvPr>
            <p:ph type="subTitle" idx="1"/>
          </p:nvPr>
        </p:nvSpPr>
        <p:spPr>
          <a:xfrm>
            <a:off x="3581400" y="304800"/>
            <a:ext cx="5334000" cy="6248400"/>
          </a:xfrm>
        </p:spPr>
        <p:txBody>
          <a:bodyPr/>
          <a:lstStyle/>
          <a:p>
            <a:pPr marL="336550" indent="-336550" algn="l" eaLnBrk="1" hangingPunct="1">
              <a:buFont typeface="Wingdings" pitchFamily="2" charset="2"/>
              <a:buChar char="l"/>
            </a:pPr>
            <a:r>
              <a:rPr lang="zh-CN" altLang="en-US" smtClean="0">
                <a:ea typeface="SimSun" pitchFamily="2" charset="-122"/>
              </a:rPr>
              <a:t>与</a:t>
            </a:r>
            <a:r>
              <a:rPr lang="en-US" altLang="zh-CN" smtClean="0">
                <a:ea typeface="ＭＳ Ｐゴシック" pitchFamily="34" charset="-128"/>
              </a:rPr>
              <a:t>Isaac Newton Vail </a:t>
            </a:r>
            <a:r>
              <a:rPr lang="zh-CN" altLang="en-US" smtClean="0">
                <a:ea typeface="SimSun" pitchFamily="2" charset="-122"/>
              </a:rPr>
              <a:t>在</a:t>
            </a:r>
            <a:r>
              <a:rPr lang="en-US" altLang="zh-CN" smtClean="0">
                <a:ea typeface="ＭＳ Ｐゴシック" pitchFamily="34" charset="-128"/>
              </a:rPr>
              <a:t>1874</a:t>
            </a:r>
            <a:r>
              <a:rPr lang="zh-CN" altLang="en-US" smtClean="0">
                <a:ea typeface="SimSun" pitchFamily="2" charset="-122"/>
              </a:rPr>
              <a:t>所提</a:t>
            </a:r>
            <a:endParaRPr lang="en-US" altLang="zh-CN" smtClean="0">
              <a:ea typeface="ＭＳ Ｐゴシック" pitchFamily="34" charset="-128"/>
            </a:endParaRPr>
          </a:p>
          <a:p>
            <a:pPr marL="336550" indent="-336550" algn="l" eaLnBrk="1" hangingPunct="1">
              <a:buFont typeface="Wingdings" pitchFamily="2" charset="2"/>
              <a:buChar char="l"/>
            </a:pPr>
            <a:r>
              <a:rPr lang="zh-CN" altLang="en-US" smtClean="0">
                <a:ea typeface="SimSun" pitchFamily="2" charset="-122"/>
              </a:rPr>
              <a:t>以创世记</a:t>
            </a:r>
            <a:r>
              <a:rPr lang="en-US" altLang="zh-CN" smtClean="0">
                <a:ea typeface="ＭＳ Ｐゴシック" pitchFamily="34" charset="-128"/>
              </a:rPr>
              <a:t>1</a:t>
            </a:r>
            <a:r>
              <a:rPr lang="zh-CN" altLang="en-US" smtClean="0">
                <a:ea typeface="SimSun" pitchFamily="2" charset="-122"/>
              </a:rPr>
              <a:t>：</a:t>
            </a:r>
            <a:r>
              <a:rPr lang="en-US" altLang="zh-CN" smtClean="0">
                <a:ea typeface="ＭＳ Ｐゴシック" pitchFamily="34" charset="-128"/>
              </a:rPr>
              <a:t>6  </a:t>
            </a:r>
            <a:r>
              <a:rPr lang="zh-CN" altLang="en-US" smtClean="0">
                <a:ea typeface="SimSun" pitchFamily="2" charset="-122"/>
              </a:rPr>
              <a:t>为理由：</a:t>
            </a:r>
            <a:r>
              <a:rPr lang="en-US" altLang="zh-CN" smtClean="0">
                <a:ea typeface="ＭＳ Ｐゴシック" pitchFamily="34" charset="-128"/>
              </a:rPr>
              <a:t>“</a:t>
            </a:r>
            <a:r>
              <a:rPr lang="zh-CN" altLang="en-US" smtClean="0">
                <a:ea typeface="SimSun" pitchFamily="2" charset="-122"/>
              </a:rPr>
              <a:t>诸水之间要有空气，将水分为上下”</a:t>
            </a:r>
            <a:endParaRPr lang="en-US" altLang="zh-CN" smtClean="0">
              <a:ea typeface="ＭＳ Ｐゴシック" pitchFamily="34" charset="-128"/>
            </a:endParaRPr>
          </a:p>
          <a:p>
            <a:pPr marL="336550" indent="-336550" algn="l" eaLnBrk="1" hangingPunct="1">
              <a:buFont typeface="Wingdings" pitchFamily="2" charset="2"/>
              <a:buChar char="l"/>
            </a:pPr>
            <a:r>
              <a:rPr lang="zh-CN" altLang="en-US" smtClean="0">
                <a:ea typeface="SimSun" pitchFamily="2" charset="-122"/>
              </a:rPr>
              <a:t>提供充足的水来造成大洪水</a:t>
            </a:r>
            <a:r>
              <a:rPr lang="en-US" altLang="zh-CN" smtClean="0">
                <a:ea typeface="ＭＳ Ｐゴシック" pitchFamily="34" charset="-128"/>
              </a:rPr>
              <a:t>(</a:t>
            </a:r>
            <a:r>
              <a:rPr lang="zh-CN" altLang="en-US" smtClean="0">
                <a:ea typeface="SimSun" pitchFamily="2" charset="-122"/>
              </a:rPr>
              <a:t>创</a:t>
            </a:r>
            <a:r>
              <a:rPr lang="en-US" altLang="zh-CN" smtClean="0">
                <a:ea typeface="ＭＳ Ｐゴシック" pitchFamily="34" charset="-128"/>
              </a:rPr>
              <a:t> 7:11)</a:t>
            </a:r>
          </a:p>
          <a:p>
            <a:pPr marL="336550" indent="-336550" algn="l" eaLnBrk="1" hangingPunct="1">
              <a:buFont typeface="Wingdings" pitchFamily="2" charset="2"/>
              <a:buChar char="l"/>
            </a:pPr>
            <a:r>
              <a:rPr lang="zh-CN" altLang="en-US" smtClean="0">
                <a:ea typeface="SimSun" pitchFamily="2" charset="-122"/>
              </a:rPr>
              <a:t>造成人能长寿</a:t>
            </a:r>
            <a:r>
              <a:rPr lang="en-US" altLang="zh-CN" smtClean="0">
                <a:ea typeface="ＭＳ Ｐゴシック" pitchFamily="34" charset="-128"/>
              </a:rPr>
              <a:t>(</a:t>
            </a:r>
            <a:r>
              <a:rPr lang="zh-CN" altLang="en-US" smtClean="0">
                <a:ea typeface="SimSun" pitchFamily="2" charset="-122"/>
              </a:rPr>
              <a:t>减少反射</a:t>
            </a:r>
            <a:r>
              <a:rPr lang="en-US" altLang="zh-CN" smtClean="0">
                <a:ea typeface="ＭＳ Ｐゴシック" pitchFamily="34" charset="-128"/>
              </a:rPr>
              <a:t>)</a:t>
            </a:r>
          </a:p>
          <a:p>
            <a:pPr marL="336550" indent="-336550" algn="l" eaLnBrk="1" hangingPunct="1">
              <a:buFont typeface="Wingdings" pitchFamily="2" charset="2"/>
              <a:buChar char="l"/>
            </a:pPr>
            <a:r>
              <a:rPr lang="zh-CN" altLang="en-US" smtClean="0">
                <a:ea typeface="SimSun" pitchFamily="2" charset="-122"/>
              </a:rPr>
              <a:t>那些认为地球是年轻的人此持这理论</a:t>
            </a:r>
            <a:endParaRPr lang="en-US" altLang="zh-CN" smtClean="0">
              <a:ea typeface="ＭＳ Ｐゴシック" pitchFamily="34" charset="-128"/>
            </a:endParaRPr>
          </a:p>
          <a:p>
            <a:pPr marL="336550" indent="-336550" algn="l" eaLnBrk="1" hangingPunct="1">
              <a:buFont typeface="Wingdings" pitchFamily="2" charset="2"/>
              <a:buChar char="l"/>
            </a:pPr>
            <a:r>
              <a:rPr lang="zh-CN" altLang="en-US" smtClean="0">
                <a:ea typeface="SimSun" pitchFamily="2" charset="-122"/>
              </a:rPr>
              <a:t>很令人争论的课题</a:t>
            </a:r>
            <a:r>
              <a:rPr lang="en-US" altLang="zh-CN" smtClean="0">
                <a:ea typeface="ＭＳ Ｐゴシック" pitchFamily="34" charset="-128"/>
              </a:rPr>
              <a:t>!</a:t>
            </a:r>
          </a:p>
        </p:txBody>
      </p:sp>
      <p:sp>
        <p:nvSpPr>
          <p:cNvPr id="19461" name="Text Box 5"/>
          <p:cNvSpPr txBox="1">
            <a:spLocks noChangeArrowheads="1"/>
          </p:cNvSpPr>
          <p:nvPr/>
        </p:nvSpPr>
        <p:spPr bwMode="auto">
          <a:xfrm>
            <a:off x="8578850" y="76200"/>
            <a:ext cx="488950" cy="4572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1" hangingPunct="1">
              <a:defRPr/>
            </a:pPr>
            <a:r>
              <a:rPr lang="en-US" altLang="zh-CN" sz="2400" b="1">
                <a:latin typeface="Times New Roman" pitchFamily="18" charset="0"/>
                <a:ea typeface="SimSun" pitchFamily="2" charset="-122"/>
              </a:rPr>
              <a:t>34</a:t>
            </a:r>
          </a:p>
        </p:txBody>
      </p:sp>
      <p:pic>
        <p:nvPicPr>
          <p:cNvPr id="4915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11575"/>
            <a:ext cx="3352800" cy="314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56677" name="Oval 7"/>
          <p:cNvSpPr>
            <a:spLocks noChangeArrowheads="1"/>
          </p:cNvSpPr>
          <p:nvPr/>
        </p:nvSpPr>
        <p:spPr bwMode="auto">
          <a:xfrm>
            <a:off x="1905000" y="4953000"/>
            <a:ext cx="533400" cy="838200"/>
          </a:xfrm>
          <a:prstGeom prst="ellipse">
            <a:avLst/>
          </a:prstGeom>
          <a:solidFill>
            <a:schemeClr val="tx1"/>
          </a:solidFill>
          <a:ln w="9525">
            <a:solidFill>
              <a:schemeClr val="tx1"/>
            </a:solidFill>
            <a:round/>
            <a:headEnd/>
            <a:tailEnd/>
          </a:ln>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19459">
                                            <p:txEl>
                                              <p:pRg st="0" end="0"/>
                                            </p:txEl>
                                          </p:spTgt>
                                        </p:tgtEl>
                                        <p:attrNameLst>
                                          <p:attrName>style.visibility</p:attrName>
                                        </p:attrNameLst>
                                      </p:cBhvr>
                                      <p:to>
                                        <p:strVal val="visible"/>
                                      </p:to>
                                    </p:set>
                                    <p:animEffect transition="in" filter="barn(inHorizontal)">
                                      <p:cBhvr>
                                        <p:cTn id="7" dur="500"/>
                                        <p:tgtEl>
                                          <p:spTgt spid="1945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6" presetClass="entr" presetSubtype="26" fill="hold" grpId="0" nodeType="clickEffect">
                                  <p:stCondLst>
                                    <p:cond delay="0"/>
                                  </p:stCondLst>
                                  <p:childTnLst>
                                    <p:set>
                                      <p:cBhvr>
                                        <p:cTn id="11" dur="1" fill="hold">
                                          <p:stCondLst>
                                            <p:cond delay="0"/>
                                          </p:stCondLst>
                                        </p:cTn>
                                        <p:tgtEl>
                                          <p:spTgt spid="19459">
                                            <p:txEl>
                                              <p:pRg st="1" end="1"/>
                                            </p:txEl>
                                          </p:spTgt>
                                        </p:tgtEl>
                                        <p:attrNameLst>
                                          <p:attrName>style.visibility</p:attrName>
                                        </p:attrNameLst>
                                      </p:cBhvr>
                                      <p:to>
                                        <p:strVal val="visible"/>
                                      </p:to>
                                    </p:set>
                                    <p:animEffect transition="in" filter="barn(inHorizontal)">
                                      <p:cBhvr>
                                        <p:cTn id="12" dur="500"/>
                                        <p:tgtEl>
                                          <p:spTgt spid="19459">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6" presetClass="entr" presetSubtype="26" fill="hold" grpId="0" nodeType="clickEffect">
                                  <p:stCondLst>
                                    <p:cond delay="0"/>
                                  </p:stCondLst>
                                  <p:childTnLst>
                                    <p:set>
                                      <p:cBhvr>
                                        <p:cTn id="16" dur="1" fill="hold">
                                          <p:stCondLst>
                                            <p:cond delay="0"/>
                                          </p:stCondLst>
                                        </p:cTn>
                                        <p:tgtEl>
                                          <p:spTgt spid="19459">
                                            <p:txEl>
                                              <p:pRg st="2" end="2"/>
                                            </p:txEl>
                                          </p:spTgt>
                                        </p:tgtEl>
                                        <p:attrNameLst>
                                          <p:attrName>style.visibility</p:attrName>
                                        </p:attrNameLst>
                                      </p:cBhvr>
                                      <p:to>
                                        <p:strVal val="visible"/>
                                      </p:to>
                                    </p:set>
                                    <p:animEffect transition="in" filter="barn(inHorizontal)">
                                      <p:cBhvr>
                                        <p:cTn id="17" dur="500"/>
                                        <p:tgtEl>
                                          <p:spTgt spid="19459">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6" presetClass="entr" presetSubtype="26" fill="hold" grpId="0" nodeType="clickEffect">
                                  <p:stCondLst>
                                    <p:cond delay="0"/>
                                  </p:stCondLst>
                                  <p:childTnLst>
                                    <p:set>
                                      <p:cBhvr>
                                        <p:cTn id="21" dur="1" fill="hold">
                                          <p:stCondLst>
                                            <p:cond delay="0"/>
                                          </p:stCondLst>
                                        </p:cTn>
                                        <p:tgtEl>
                                          <p:spTgt spid="19459">
                                            <p:txEl>
                                              <p:pRg st="3" end="3"/>
                                            </p:txEl>
                                          </p:spTgt>
                                        </p:tgtEl>
                                        <p:attrNameLst>
                                          <p:attrName>style.visibility</p:attrName>
                                        </p:attrNameLst>
                                      </p:cBhvr>
                                      <p:to>
                                        <p:strVal val="visible"/>
                                      </p:to>
                                    </p:set>
                                    <p:animEffect transition="in" filter="barn(inHorizontal)">
                                      <p:cBhvr>
                                        <p:cTn id="22" dur="500"/>
                                        <p:tgtEl>
                                          <p:spTgt spid="19459">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6" presetClass="entr" presetSubtype="26" fill="hold" grpId="0" nodeType="clickEffect">
                                  <p:stCondLst>
                                    <p:cond delay="0"/>
                                  </p:stCondLst>
                                  <p:childTnLst>
                                    <p:set>
                                      <p:cBhvr>
                                        <p:cTn id="26" dur="1" fill="hold">
                                          <p:stCondLst>
                                            <p:cond delay="0"/>
                                          </p:stCondLst>
                                        </p:cTn>
                                        <p:tgtEl>
                                          <p:spTgt spid="19459">
                                            <p:txEl>
                                              <p:pRg st="4" end="4"/>
                                            </p:txEl>
                                          </p:spTgt>
                                        </p:tgtEl>
                                        <p:attrNameLst>
                                          <p:attrName>style.visibility</p:attrName>
                                        </p:attrNameLst>
                                      </p:cBhvr>
                                      <p:to>
                                        <p:strVal val="visible"/>
                                      </p:to>
                                    </p:set>
                                    <p:animEffect transition="in" filter="barn(inHorizontal)">
                                      <p:cBhvr>
                                        <p:cTn id="27" dur="500"/>
                                        <p:tgtEl>
                                          <p:spTgt spid="19459">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6" presetClass="entr" presetSubtype="26" fill="hold" grpId="0" nodeType="clickEffect">
                                  <p:stCondLst>
                                    <p:cond delay="0"/>
                                  </p:stCondLst>
                                  <p:childTnLst>
                                    <p:set>
                                      <p:cBhvr>
                                        <p:cTn id="31" dur="1" fill="hold">
                                          <p:stCondLst>
                                            <p:cond delay="0"/>
                                          </p:stCondLst>
                                        </p:cTn>
                                        <p:tgtEl>
                                          <p:spTgt spid="19459">
                                            <p:txEl>
                                              <p:pRg st="5" end="5"/>
                                            </p:txEl>
                                          </p:spTgt>
                                        </p:tgtEl>
                                        <p:attrNameLst>
                                          <p:attrName>style.visibility</p:attrName>
                                        </p:attrNameLst>
                                      </p:cBhvr>
                                      <p:to>
                                        <p:strVal val="visible"/>
                                      </p:to>
                                    </p:set>
                                    <p:animEffect transition="in" filter="barn(inHorizontal)">
                                      <p:cBhvr>
                                        <p:cTn id="32" dur="500"/>
                                        <p:tgtEl>
                                          <p:spTgt spid="1945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9"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5063" y="2349500"/>
            <a:ext cx="2852737" cy="4432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
        <p:nvSpPr>
          <p:cNvPr id="205827" name="Rectangle 3"/>
          <p:cNvSpPr>
            <a:spLocks noChangeArrowheads="1"/>
          </p:cNvSpPr>
          <p:nvPr/>
        </p:nvSpPr>
        <p:spPr bwMode="auto">
          <a:xfrm>
            <a:off x="2667000" y="0"/>
            <a:ext cx="152400" cy="6858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205828" name="Rectangle 4"/>
          <p:cNvSpPr>
            <a:spLocks noChangeArrowheads="1"/>
          </p:cNvSpPr>
          <p:nvPr/>
        </p:nvSpPr>
        <p:spPr bwMode="auto">
          <a:xfrm rot="5400000">
            <a:off x="4495800" y="-3200400"/>
            <a:ext cx="152400" cy="9144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205829" name="Rectangle 5"/>
          <p:cNvSpPr>
            <a:spLocks noGrp="1" noChangeArrowheads="1"/>
          </p:cNvSpPr>
          <p:nvPr>
            <p:ph type="title"/>
          </p:nvPr>
        </p:nvSpPr>
        <p:spPr>
          <a:xfrm>
            <a:off x="381000" y="304800"/>
            <a:ext cx="7772400" cy="762000"/>
          </a:xfrm>
          <a:solidFill>
            <a:schemeClr val="tx1"/>
          </a:solidFill>
        </p:spPr>
        <p:txBody>
          <a:bodyPr/>
          <a:lstStyle/>
          <a:p>
            <a:pPr algn="l" eaLnBrk="1" hangingPunct="1"/>
            <a:r>
              <a:rPr lang="zh-CN" altLang="en-US" b="1" smtClean="0">
                <a:solidFill>
                  <a:schemeClr val="bg1"/>
                </a:solidFill>
                <a:ea typeface="SimSun" pitchFamily="2" charset="-122"/>
              </a:rPr>
              <a:t>福音派不认同</a:t>
            </a:r>
            <a:r>
              <a:rPr lang="zh-CN" altLang="en-US" smtClean="0">
                <a:solidFill>
                  <a:schemeClr val="bg1"/>
                </a:solidFill>
                <a:ea typeface="SimSun" pitchFamily="2" charset="-122"/>
              </a:rPr>
              <a:t>的对照</a:t>
            </a:r>
          </a:p>
        </p:txBody>
      </p:sp>
      <p:sp>
        <p:nvSpPr>
          <p:cNvPr id="205830" name="Text Box 6"/>
          <p:cNvSpPr txBox="1">
            <a:spLocks noChangeArrowheads="1"/>
          </p:cNvSpPr>
          <p:nvPr/>
        </p:nvSpPr>
        <p:spPr bwMode="auto">
          <a:xfrm>
            <a:off x="8655050" y="0"/>
            <a:ext cx="4889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eaLnBrk="1" hangingPunct="1">
              <a:defRPr/>
            </a:pPr>
            <a:r>
              <a:rPr lang="en-US" sz="2400" b="1">
                <a:solidFill>
                  <a:schemeClr val="bg1"/>
                </a:solidFill>
                <a:latin typeface="Times New Roman" charset="0"/>
                <a:ea typeface="ＭＳ Ｐゴシック" charset="0"/>
                <a:cs typeface="ＭＳ Ｐゴシック" charset="0"/>
              </a:rPr>
              <a:t>34</a:t>
            </a:r>
          </a:p>
        </p:txBody>
      </p:sp>
      <p:sp>
        <p:nvSpPr>
          <p:cNvPr id="205831" name="Rectangle 7"/>
          <p:cNvSpPr>
            <a:spLocks noChangeArrowheads="1"/>
          </p:cNvSpPr>
          <p:nvPr/>
        </p:nvSpPr>
        <p:spPr bwMode="auto">
          <a:xfrm>
            <a:off x="2667000" y="0"/>
            <a:ext cx="152400" cy="4572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lvl1pPr>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endParaRPr lang="en-US" altLang="en-US"/>
          </a:p>
        </p:txBody>
      </p:sp>
      <p:sp>
        <p:nvSpPr>
          <p:cNvPr id="205832" name="Rectangle 8"/>
          <p:cNvSpPr>
            <a:spLocks noChangeArrowheads="1"/>
          </p:cNvSpPr>
          <p:nvPr/>
        </p:nvSpPr>
        <p:spPr bwMode="auto">
          <a:xfrm>
            <a:off x="2971800" y="1752600"/>
            <a:ext cx="4724400"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eaLnBrk="1" hangingPunct="1">
              <a:spcBef>
                <a:spcPct val="20000"/>
              </a:spcBef>
            </a:pPr>
            <a:r>
              <a:rPr lang="zh-CN" altLang="en-US" sz="2400" b="1">
                <a:solidFill>
                  <a:schemeClr val="bg1"/>
                </a:solidFill>
                <a:latin typeface="Times New Roman" pitchFamily="18" charset="0"/>
                <a:ea typeface="SimSun" pitchFamily="2" charset="-122"/>
              </a:rPr>
              <a:t>创作研究学院</a:t>
            </a:r>
          </a:p>
          <a:p>
            <a:pPr eaLnBrk="1" hangingPunct="1">
              <a:spcBef>
                <a:spcPct val="20000"/>
              </a:spcBef>
            </a:pPr>
            <a:r>
              <a:rPr lang="ja-JP" altLang="en-US" sz="2400" b="1">
                <a:solidFill>
                  <a:schemeClr val="bg1"/>
                </a:solidFill>
                <a:latin typeface="Times New Roman" pitchFamily="18" charset="0"/>
              </a:rPr>
              <a:t>亨利或</a:t>
            </a:r>
            <a:r>
              <a:rPr lang="ja-JP" altLang="en-US" sz="2400" b="1">
                <a:solidFill>
                  <a:schemeClr val="bg1"/>
                </a:solidFill>
                <a:latin typeface="Times New Roman" pitchFamily="18" charset="0"/>
                <a:ea typeface="华文细黑" pitchFamily="-84" charset="-122"/>
              </a:rPr>
              <a:t>约</a:t>
            </a:r>
            <a:r>
              <a:rPr lang="ja-JP" altLang="en-US" sz="2400" b="1">
                <a:solidFill>
                  <a:schemeClr val="bg1"/>
                </a:solidFill>
                <a:latin typeface="Times New Roman" pitchFamily="18" charset="0"/>
              </a:rPr>
              <a:t>翰</a:t>
            </a:r>
            <a:r>
              <a:rPr lang="en-US" altLang="ja-JP" sz="2400" b="1">
                <a:solidFill>
                  <a:schemeClr val="bg1"/>
                </a:solidFill>
                <a:latin typeface="Times New Roman" pitchFamily="18" charset="0"/>
              </a:rPr>
              <a:t> Morris, Duane Gish</a:t>
            </a:r>
          </a:p>
          <a:p>
            <a:pPr eaLnBrk="1" hangingPunct="1">
              <a:spcBef>
                <a:spcPct val="20000"/>
              </a:spcBef>
            </a:pPr>
            <a:r>
              <a:rPr lang="ja-JP" altLang="en-US" sz="2400" b="1">
                <a:solidFill>
                  <a:schemeClr val="bg1"/>
                </a:solidFill>
                <a:latin typeface="Times New Roman" pitchFamily="18" charset="0"/>
                <a:ea typeface="华文细黑" pitchFamily="-84" charset="-122"/>
              </a:rPr>
              <a:t>约</a:t>
            </a:r>
            <a:r>
              <a:rPr lang="ja-JP" altLang="en-US" sz="2400" b="1">
                <a:solidFill>
                  <a:schemeClr val="bg1"/>
                </a:solidFill>
                <a:latin typeface="Times New Roman" pitchFamily="18" charset="0"/>
              </a:rPr>
              <a:t>瑟夫</a:t>
            </a:r>
            <a:r>
              <a:rPr lang="en-US" altLang="ja-JP" sz="2400" b="1">
                <a:solidFill>
                  <a:schemeClr val="bg1"/>
                </a:solidFill>
                <a:latin typeface="Times New Roman" pitchFamily="18" charset="0"/>
              </a:rPr>
              <a:t> Dillow, </a:t>
            </a:r>
            <a:r>
              <a:rPr lang="ja-JP" altLang="en-US" sz="2400" b="1">
                <a:solidFill>
                  <a:schemeClr val="bg1"/>
                </a:solidFill>
                <a:latin typeface="Times New Roman" pitchFamily="18" charset="0"/>
              </a:rPr>
              <a:t>肯</a:t>
            </a:r>
            <a:r>
              <a:rPr lang="en-US" altLang="ja-JP" sz="2400" b="1">
                <a:solidFill>
                  <a:schemeClr val="bg1"/>
                </a:solidFill>
                <a:latin typeface="Times New Roman" pitchFamily="18" charset="0"/>
              </a:rPr>
              <a:t> Ham</a:t>
            </a:r>
          </a:p>
          <a:p>
            <a:pPr eaLnBrk="1" hangingPunct="1">
              <a:spcBef>
                <a:spcPct val="20000"/>
              </a:spcBef>
            </a:pPr>
            <a:r>
              <a:rPr lang="zh-CN" altLang="en-US" sz="2400" b="1">
                <a:solidFill>
                  <a:schemeClr val="bg1"/>
                </a:solidFill>
                <a:latin typeface="Times New Roman" pitchFamily="18" charset="0"/>
                <a:ea typeface="SimSun" pitchFamily="2" charset="-122"/>
              </a:rPr>
              <a:t>年轻地球</a:t>
            </a:r>
          </a:p>
          <a:p>
            <a:pPr eaLnBrk="1" hangingPunct="1">
              <a:spcBef>
                <a:spcPct val="20000"/>
              </a:spcBef>
            </a:pPr>
            <a:r>
              <a:rPr lang="en-US" altLang="zh-CN" sz="2400" b="1">
                <a:solidFill>
                  <a:schemeClr val="bg1"/>
                </a:solidFill>
                <a:latin typeface="Times New Roman" pitchFamily="18" charset="0"/>
              </a:rPr>
              <a:t>24</a:t>
            </a:r>
            <a:r>
              <a:rPr lang="zh-CN" altLang="en-US" sz="2400" b="1">
                <a:solidFill>
                  <a:schemeClr val="bg1"/>
                </a:solidFill>
                <a:latin typeface="Times New Roman" pitchFamily="18" charset="0"/>
                <a:ea typeface="SimSun" pitchFamily="2" charset="-122"/>
              </a:rPr>
              <a:t>小时创造天</a:t>
            </a:r>
          </a:p>
          <a:p>
            <a:pPr eaLnBrk="1" hangingPunct="1">
              <a:spcBef>
                <a:spcPct val="20000"/>
              </a:spcBef>
            </a:pPr>
            <a:r>
              <a:rPr lang="zh-CN" altLang="en-US" sz="2400" b="1">
                <a:solidFill>
                  <a:schemeClr val="bg1"/>
                </a:solidFill>
                <a:latin typeface="Times New Roman" pitchFamily="18" charset="0"/>
                <a:ea typeface="SimSun" pitchFamily="2" charset="-122"/>
              </a:rPr>
              <a:t>普遍洪水</a:t>
            </a:r>
          </a:p>
          <a:p>
            <a:pPr eaLnBrk="1" hangingPunct="1">
              <a:spcBef>
                <a:spcPct val="20000"/>
              </a:spcBef>
            </a:pPr>
            <a:r>
              <a:rPr lang="zh-CN" altLang="en-US" sz="2400" b="1">
                <a:solidFill>
                  <a:schemeClr val="bg1"/>
                </a:solidFill>
                <a:latin typeface="Times New Roman" pitchFamily="18" charset="0"/>
                <a:ea typeface="SimSun" pitchFamily="2" charset="-122"/>
              </a:rPr>
              <a:t>蒸气罩</a:t>
            </a:r>
          </a:p>
          <a:p>
            <a:pPr eaLnBrk="1" hangingPunct="1">
              <a:spcBef>
                <a:spcPct val="20000"/>
              </a:spcBef>
            </a:pPr>
            <a:endParaRPr lang="en-US" altLang="zh-CN" sz="1800" b="1">
              <a:solidFill>
                <a:schemeClr val="bg1"/>
              </a:solidFill>
              <a:latin typeface="Times New Roman" pitchFamily="18" charset="0"/>
            </a:endParaRPr>
          </a:p>
          <a:p>
            <a:pPr eaLnBrk="1" hangingPunct="1">
              <a:spcBef>
                <a:spcPct val="20000"/>
              </a:spcBef>
            </a:pPr>
            <a:r>
              <a:rPr lang="en-US" altLang="en-US" sz="2000" b="1">
                <a:solidFill>
                  <a:schemeClr val="bg1"/>
                </a:solidFill>
                <a:latin typeface="Times New Roman" pitchFamily="18" charset="0"/>
              </a:rPr>
              <a:t>answersingenesis.org</a:t>
            </a:r>
          </a:p>
          <a:p>
            <a:pPr eaLnBrk="1" hangingPunct="1">
              <a:spcBef>
                <a:spcPct val="20000"/>
              </a:spcBef>
            </a:pPr>
            <a:r>
              <a:rPr lang="en-US" altLang="en-US" sz="2000" b="1">
                <a:solidFill>
                  <a:schemeClr val="bg1"/>
                </a:solidFill>
                <a:latin typeface="Times New Roman" pitchFamily="18" charset="0"/>
              </a:rPr>
              <a:t>genesispark.org</a:t>
            </a:r>
          </a:p>
          <a:p>
            <a:pPr eaLnBrk="1" hangingPunct="1">
              <a:spcBef>
                <a:spcPct val="20000"/>
              </a:spcBef>
            </a:pPr>
            <a:r>
              <a:rPr lang="en-US" altLang="en-US" sz="2000" b="1">
                <a:solidFill>
                  <a:schemeClr val="bg1"/>
                </a:solidFill>
                <a:latin typeface="Times New Roman" pitchFamily="18" charset="0"/>
              </a:rPr>
              <a:t>icr.org critiques Ross at:</a:t>
            </a:r>
            <a:endParaRPr lang="en-US" altLang="en-US" sz="2400" b="1">
              <a:solidFill>
                <a:schemeClr val="bg1"/>
              </a:solidFill>
              <a:latin typeface="Times New Roman" pitchFamily="18" charset="0"/>
            </a:endParaRPr>
          </a:p>
          <a:p>
            <a:pPr eaLnBrk="1" hangingPunct="1">
              <a:spcBef>
                <a:spcPct val="20000"/>
              </a:spcBef>
            </a:pPr>
            <a:r>
              <a:rPr lang="en-US" altLang="en-US" sz="2000" b="1">
                <a:solidFill>
                  <a:schemeClr val="bg1"/>
                </a:solidFill>
                <a:latin typeface="Times New Roman" pitchFamily="18" charset="0"/>
              </a:rPr>
              <a:t>icr.org/pubs/imp/imp-217.htm</a:t>
            </a:r>
          </a:p>
        </p:txBody>
      </p:sp>
      <p:sp>
        <p:nvSpPr>
          <p:cNvPr id="205833" name="Rectangle 9"/>
          <p:cNvSpPr>
            <a:spLocks noChangeArrowheads="1"/>
          </p:cNvSpPr>
          <p:nvPr/>
        </p:nvSpPr>
        <p:spPr bwMode="auto">
          <a:xfrm>
            <a:off x="152400" y="1752600"/>
            <a:ext cx="2514600"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marL="342900" indent="-342900">
              <a:defRPr sz="4800">
                <a:solidFill>
                  <a:schemeClr val="tx1"/>
                </a:solidFill>
                <a:latin typeface="Arial" pitchFamily="34" charset="0"/>
                <a:ea typeface="ＭＳ Ｐゴシック" pitchFamily="34" charset="-128"/>
              </a:defRPr>
            </a:lvl1pPr>
            <a:lvl2pPr marL="742950" indent="-285750">
              <a:defRPr sz="4800">
                <a:solidFill>
                  <a:schemeClr val="tx1"/>
                </a:solidFill>
                <a:latin typeface="Arial" pitchFamily="34" charset="0"/>
                <a:ea typeface="ＭＳ Ｐゴシック" pitchFamily="34" charset="-128"/>
              </a:defRPr>
            </a:lvl2pPr>
            <a:lvl3pPr marL="1143000" indent="-228600">
              <a:defRPr sz="4800">
                <a:solidFill>
                  <a:schemeClr val="tx1"/>
                </a:solidFill>
                <a:latin typeface="Arial" pitchFamily="34" charset="0"/>
                <a:ea typeface="ＭＳ Ｐゴシック" pitchFamily="34" charset="-128"/>
              </a:defRPr>
            </a:lvl3pPr>
            <a:lvl4pPr marL="1600200" indent="-228600">
              <a:defRPr sz="4800">
                <a:solidFill>
                  <a:schemeClr val="tx1"/>
                </a:solidFill>
                <a:latin typeface="Arial" pitchFamily="34" charset="0"/>
                <a:ea typeface="ＭＳ Ｐゴシック" pitchFamily="34" charset="-128"/>
              </a:defRPr>
            </a:lvl4pPr>
            <a:lvl5pPr marL="2057400" indent="-228600">
              <a:defRPr sz="48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4800">
                <a:solidFill>
                  <a:schemeClr val="tx1"/>
                </a:solidFill>
                <a:latin typeface="Arial" pitchFamily="34" charset="0"/>
                <a:ea typeface="ＭＳ Ｐゴシック" pitchFamily="34" charset="-128"/>
              </a:defRPr>
            </a:lvl9pPr>
          </a:lstStyle>
          <a:p>
            <a:pPr eaLnBrk="1" hangingPunct="1">
              <a:spcBef>
                <a:spcPct val="20000"/>
              </a:spcBef>
            </a:pPr>
            <a:r>
              <a:rPr lang="zh-CN" altLang="en-US" sz="2400" b="1">
                <a:solidFill>
                  <a:schemeClr val="bg1"/>
                </a:solidFill>
                <a:latin typeface="Times New Roman" pitchFamily="18" charset="0"/>
                <a:ea typeface="SimSun" pitchFamily="2" charset="-122"/>
              </a:rPr>
              <a:t>相信的原因</a:t>
            </a:r>
            <a:r>
              <a:rPr lang="zh-CN" altLang="en-US" sz="3200">
                <a:solidFill>
                  <a:schemeClr val="bg1"/>
                </a:solidFill>
                <a:latin typeface="Times New Roman" pitchFamily="18" charset="0"/>
                <a:ea typeface="SimSun" pitchFamily="2" charset="-122"/>
              </a:rPr>
              <a:t> </a:t>
            </a:r>
            <a:endParaRPr lang="zh-CN" altLang="en-US" sz="2400" b="1">
              <a:solidFill>
                <a:schemeClr val="bg1"/>
              </a:solidFill>
              <a:latin typeface="Times New Roman" pitchFamily="18" charset="0"/>
              <a:ea typeface="SimSun" pitchFamily="2" charset="-122"/>
            </a:endParaRPr>
          </a:p>
          <a:p>
            <a:pPr eaLnBrk="1" hangingPunct="1">
              <a:spcBef>
                <a:spcPct val="20000"/>
              </a:spcBef>
            </a:pPr>
            <a:r>
              <a:rPr lang="ja-JP" altLang="en-US" sz="2400" b="1">
                <a:solidFill>
                  <a:schemeClr val="bg1"/>
                </a:solidFill>
                <a:latin typeface="Times New Roman" pitchFamily="18" charset="0"/>
                <a:ea typeface="ヒラギノ角ゴ ProN W3" pitchFamily="-84" charset="-128"/>
              </a:rPr>
              <a:t>休・</a:t>
            </a:r>
            <a:r>
              <a:rPr lang="ja-JP" altLang="en-US" sz="2400" b="1">
                <a:solidFill>
                  <a:schemeClr val="bg1"/>
                </a:solidFill>
                <a:latin typeface="Times New Roman" pitchFamily="18" charset="0"/>
                <a:ea typeface="华文细黑" pitchFamily="-84" charset="-122"/>
              </a:rPr>
              <a:t>罗</a:t>
            </a:r>
            <a:r>
              <a:rPr lang="ja-JP" altLang="en-US" sz="2400" b="1">
                <a:solidFill>
                  <a:schemeClr val="bg1"/>
                </a:solidFill>
                <a:latin typeface="Times New Roman" pitchFamily="18" charset="0"/>
                <a:ea typeface="ヒラギノ角ゴ ProN W3" pitchFamily="-84" charset="-128"/>
              </a:rPr>
              <a:t>斯</a:t>
            </a:r>
            <a:endParaRPr lang="en-US" altLang="zh-CN" sz="2400" b="1">
              <a:solidFill>
                <a:schemeClr val="bg1"/>
              </a:solidFill>
              <a:latin typeface="Times New Roman" pitchFamily="18" charset="0"/>
              <a:ea typeface="SimSun" pitchFamily="2" charset="-122"/>
            </a:endParaRPr>
          </a:p>
          <a:p>
            <a:pPr eaLnBrk="1" hangingPunct="1">
              <a:spcBef>
                <a:spcPct val="20000"/>
              </a:spcBef>
            </a:pPr>
            <a:r>
              <a:rPr lang="zh-CN" altLang="en-US" sz="2400" b="1">
                <a:solidFill>
                  <a:schemeClr val="bg1"/>
                </a:solidFill>
                <a:latin typeface="Times New Roman" pitchFamily="18" charset="0"/>
                <a:ea typeface="SimSun" pitchFamily="2" charset="-122"/>
              </a:rPr>
              <a:t>瓦特</a:t>
            </a:r>
            <a:r>
              <a:rPr lang="ja-JP" altLang="en-US" sz="2400" b="1">
                <a:solidFill>
                  <a:schemeClr val="bg1"/>
                </a:solidFill>
                <a:latin typeface="Times New Roman" pitchFamily="18" charset="0"/>
                <a:ea typeface="ヒラギノ角ゴ ProN W3" pitchFamily="-84" charset="-128"/>
              </a:rPr>
              <a:t>・</a:t>
            </a:r>
            <a:r>
              <a:rPr lang="zh-CN" altLang="en-US" sz="2400" b="1">
                <a:solidFill>
                  <a:schemeClr val="bg1"/>
                </a:solidFill>
                <a:latin typeface="Times New Roman" pitchFamily="18" charset="0"/>
                <a:ea typeface="SimSun" pitchFamily="2" charset="-122"/>
              </a:rPr>
              <a:t> 布朗</a:t>
            </a:r>
            <a:r>
              <a:rPr lang="zh-CN" altLang="en-US" sz="2400">
                <a:solidFill>
                  <a:schemeClr val="bg1"/>
                </a:solidFill>
                <a:latin typeface="Times New Roman" pitchFamily="18" charset="0"/>
                <a:ea typeface="SimSun" pitchFamily="2" charset="-122"/>
              </a:rPr>
              <a:t> </a:t>
            </a:r>
            <a:endParaRPr lang="zh-CN" altLang="en-US" sz="2400" b="1">
              <a:solidFill>
                <a:schemeClr val="bg1"/>
              </a:solidFill>
              <a:latin typeface="Times New Roman" pitchFamily="18" charset="0"/>
              <a:ea typeface="SimSun" pitchFamily="2" charset="-122"/>
            </a:endParaRPr>
          </a:p>
          <a:p>
            <a:pPr eaLnBrk="1" hangingPunct="1">
              <a:spcBef>
                <a:spcPct val="20000"/>
              </a:spcBef>
            </a:pPr>
            <a:r>
              <a:rPr lang="ja-JP" altLang="en-US" sz="2400" b="1">
                <a:solidFill>
                  <a:schemeClr val="bg1"/>
                </a:solidFill>
                <a:latin typeface="Times New Roman" pitchFamily="18" charset="0"/>
                <a:ea typeface="ヒラギノ角ゴ ProN W3" pitchFamily="-84" charset="-128"/>
              </a:rPr>
              <a:t>老地球</a:t>
            </a:r>
            <a:r>
              <a:rPr lang="en-US" altLang="ja-JP" sz="2400">
                <a:solidFill>
                  <a:schemeClr val="bg1"/>
                </a:solidFill>
                <a:latin typeface="Times New Roman" pitchFamily="18" charset="0"/>
              </a:rPr>
              <a:t> </a:t>
            </a:r>
            <a:endParaRPr lang="en-US" altLang="zh-CN" sz="2400">
              <a:solidFill>
                <a:schemeClr val="bg1"/>
              </a:solidFill>
              <a:latin typeface="Times New Roman" pitchFamily="18" charset="0"/>
              <a:ea typeface="SimSun" pitchFamily="2" charset="-122"/>
            </a:endParaRPr>
          </a:p>
          <a:p>
            <a:pPr eaLnBrk="1" hangingPunct="1">
              <a:spcBef>
                <a:spcPct val="20000"/>
              </a:spcBef>
            </a:pPr>
            <a:r>
              <a:rPr lang="ja-JP" altLang="en-US" sz="2400" b="1">
                <a:solidFill>
                  <a:schemeClr val="bg1"/>
                </a:solidFill>
                <a:latin typeface="Times New Roman" pitchFamily="18" charset="0"/>
                <a:ea typeface="ヒラギノ角ゴ ProN W3" pitchFamily="-84" charset="-128"/>
              </a:rPr>
              <a:t>天年</a:t>
            </a:r>
            <a:r>
              <a:rPr lang="ja-JP" altLang="en-US" sz="2400" b="1">
                <a:solidFill>
                  <a:schemeClr val="bg1"/>
                </a:solidFill>
                <a:latin typeface="Times New Roman" pitchFamily="18" charset="0"/>
                <a:ea typeface="华文细黑" pitchFamily="-84" charset="-122"/>
              </a:rPr>
              <a:t>龄</a:t>
            </a:r>
            <a:r>
              <a:rPr lang="ja-JP" altLang="en-US" sz="2400" b="1">
                <a:solidFill>
                  <a:schemeClr val="bg1"/>
                </a:solidFill>
                <a:latin typeface="Times New Roman" pitchFamily="18" charset="0"/>
                <a:ea typeface="ヒラギノ角ゴ ProN W3" pitchFamily="-84" charset="-128"/>
              </a:rPr>
              <a:t>理</a:t>
            </a:r>
            <a:r>
              <a:rPr lang="ja-JP" altLang="en-US" sz="2400" b="1">
                <a:solidFill>
                  <a:schemeClr val="bg1"/>
                </a:solidFill>
                <a:latin typeface="Times New Roman" pitchFamily="18" charset="0"/>
                <a:ea typeface="华文细黑" pitchFamily="-84" charset="-122"/>
              </a:rPr>
              <a:t>论</a:t>
            </a:r>
            <a:r>
              <a:rPr lang="en-US" altLang="ja-JP" sz="2400">
                <a:solidFill>
                  <a:schemeClr val="bg1"/>
                </a:solidFill>
                <a:latin typeface="Times New Roman" pitchFamily="18" charset="0"/>
              </a:rPr>
              <a:t> </a:t>
            </a:r>
            <a:endParaRPr lang="en-US" altLang="ja-JP" sz="2400" b="1">
              <a:solidFill>
                <a:schemeClr val="bg1"/>
              </a:solidFill>
              <a:latin typeface="Times New Roman" pitchFamily="18" charset="0"/>
            </a:endParaRPr>
          </a:p>
          <a:p>
            <a:pPr eaLnBrk="1" hangingPunct="1">
              <a:spcBef>
                <a:spcPct val="20000"/>
              </a:spcBef>
            </a:pPr>
            <a:r>
              <a:rPr lang="ja-JP" altLang="en-US" sz="2400" b="1">
                <a:solidFill>
                  <a:schemeClr val="bg1"/>
                </a:solidFill>
                <a:latin typeface="Times New Roman" pitchFamily="18" charset="0"/>
                <a:ea typeface="ヒラギノ角ゴ ProN W3" pitchFamily="-84" charset="-128"/>
              </a:rPr>
              <a:t>地方洪水</a:t>
            </a:r>
            <a:r>
              <a:rPr lang="en-US" altLang="ja-JP" sz="2400">
                <a:solidFill>
                  <a:schemeClr val="bg1"/>
                </a:solidFill>
                <a:latin typeface="Times New Roman" pitchFamily="18" charset="0"/>
              </a:rPr>
              <a:t> </a:t>
            </a:r>
            <a:endParaRPr lang="en-US" altLang="ja-JP" sz="2400" b="1">
              <a:solidFill>
                <a:schemeClr val="bg1"/>
              </a:solidFill>
              <a:latin typeface="Times New Roman" pitchFamily="18" charset="0"/>
            </a:endParaRPr>
          </a:p>
          <a:p>
            <a:pPr eaLnBrk="1" hangingPunct="1">
              <a:spcBef>
                <a:spcPct val="20000"/>
              </a:spcBef>
            </a:pPr>
            <a:r>
              <a:rPr lang="ja-JP" altLang="en-US" sz="2400" b="1">
                <a:solidFill>
                  <a:schemeClr val="bg1"/>
                </a:solidFill>
                <a:latin typeface="Times New Roman" pitchFamily="18" charset="0"/>
                <a:ea typeface="ヒラギノ角ゴ ProN W3" pitchFamily="-84" charset="-128"/>
              </a:rPr>
              <a:t>雨水</a:t>
            </a:r>
            <a:r>
              <a:rPr lang="en-US" altLang="ja-JP" sz="2400">
                <a:solidFill>
                  <a:schemeClr val="bg1"/>
                </a:solidFill>
                <a:latin typeface="Times New Roman" pitchFamily="18" charset="0"/>
              </a:rPr>
              <a:t> </a:t>
            </a:r>
            <a:endParaRPr lang="en-US" altLang="ja-JP" sz="2000" b="1">
              <a:solidFill>
                <a:schemeClr val="bg1"/>
              </a:solidFill>
              <a:latin typeface="Times New Roman" pitchFamily="18" charset="0"/>
            </a:endParaRPr>
          </a:p>
          <a:p>
            <a:pPr eaLnBrk="1" hangingPunct="1">
              <a:spcBef>
                <a:spcPct val="20000"/>
              </a:spcBef>
            </a:pPr>
            <a:endParaRPr lang="en-US" altLang="en-US" sz="2000" b="1">
              <a:solidFill>
                <a:schemeClr val="bg1"/>
              </a:solidFill>
              <a:latin typeface="Times New Roman" pitchFamily="18" charset="0"/>
            </a:endParaRPr>
          </a:p>
          <a:p>
            <a:pPr eaLnBrk="1" hangingPunct="1">
              <a:spcBef>
                <a:spcPct val="20000"/>
              </a:spcBef>
            </a:pPr>
            <a:r>
              <a:rPr lang="en-US" altLang="en-US" sz="2000" b="1">
                <a:solidFill>
                  <a:schemeClr val="bg1"/>
                </a:solidFill>
                <a:latin typeface="Times New Roman" pitchFamily="18" charset="0"/>
              </a:rPr>
              <a:t>reasons.org</a:t>
            </a:r>
          </a:p>
          <a:p>
            <a:pPr eaLnBrk="1" hangingPunct="1">
              <a:spcBef>
                <a:spcPct val="20000"/>
              </a:spcBef>
            </a:pPr>
            <a:r>
              <a:rPr lang="en-US" altLang="en-US" sz="2000" b="1">
                <a:solidFill>
                  <a:schemeClr val="bg1"/>
                </a:solidFill>
                <a:latin typeface="Times New Roman" pitchFamily="18" charset="0"/>
              </a:rPr>
              <a:t>godandscience.org</a:t>
            </a:r>
          </a:p>
          <a:p>
            <a:pPr eaLnBrk="1" hangingPunct="1">
              <a:spcBef>
                <a:spcPct val="20000"/>
              </a:spcBef>
            </a:pPr>
            <a:r>
              <a:rPr lang="en-US" altLang="en-US" sz="2000" b="1">
                <a:solidFill>
                  <a:schemeClr val="bg1"/>
                </a:solidFill>
                <a:latin typeface="Times New Roman" pitchFamily="18" charset="0"/>
              </a:rPr>
              <a:t>creationscience.com</a:t>
            </a:r>
          </a:p>
        </p:txBody>
      </p:sp>
    </p:spTree>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05827"/>
                                        </p:tgtEl>
                                        <p:attrNameLst>
                                          <p:attrName>style.visibility</p:attrName>
                                        </p:attrNameLst>
                                      </p:cBhvr>
                                      <p:to>
                                        <p:strVal val="visible"/>
                                      </p:to>
                                    </p:set>
                                    <p:animEffect transition="in" filter="wipe(up)">
                                      <p:cBhvr>
                                        <p:cTn id="7" dur="500"/>
                                        <p:tgtEl>
                                          <p:spTgt spid="205827"/>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205831"/>
                                        </p:tgtEl>
                                        <p:attrNameLst>
                                          <p:attrName>style.visibility</p:attrName>
                                        </p:attrNameLst>
                                      </p:cBhvr>
                                      <p:to>
                                        <p:strVal val="visible"/>
                                      </p:to>
                                    </p:set>
                                    <p:animEffect transition="in" filter="wipe(up)">
                                      <p:cBhvr>
                                        <p:cTn id="10" dur="500"/>
                                        <p:tgtEl>
                                          <p:spTgt spid="205831"/>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05833">
                                            <p:txEl>
                                              <p:pRg st="0" end="0"/>
                                            </p:txEl>
                                          </p:spTgt>
                                        </p:tgtEl>
                                        <p:attrNameLst>
                                          <p:attrName>style.visibility</p:attrName>
                                        </p:attrNameLst>
                                      </p:cBhvr>
                                      <p:to>
                                        <p:strVal val="visible"/>
                                      </p:to>
                                    </p:set>
                                    <p:animEffect transition="in" filter="fade">
                                      <p:cBhvr>
                                        <p:cTn id="15" dur="500"/>
                                        <p:tgtEl>
                                          <p:spTgt spid="205833">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205833">
                                            <p:txEl>
                                              <p:pRg st="1" end="1"/>
                                            </p:txEl>
                                          </p:spTgt>
                                        </p:tgtEl>
                                        <p:attrNameLst>
                                          <p:attrName>style.visibility</p:attrName>
                                        </p:attrNameLst>
                                      </p:cBhvr>
                                      <p:to>
                                        <p:strVal val="visible"/>
                                      </p:to>
                                    </p:set>
                                    <p:animEffect transition="in" filter="fade">
                                      <p:cBhvr>
                                        <p:cTn id="20" dur="500"/>
                                        <p:tgtEl>
                                          <p:spTgt spid="205833">
                                            <p:txEl>
                                              <p:pRg st="1" end="1"/>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05833">
                                            <p:txEl>
                                              <p:pRg st="2" end="2"/>
                                            </p:txEl>
                                          </p:spTgt>
                                        </p:tgtEl>
                                        <p:attrNameLst>
                                          <p:attrName>style.visibility</p:attrName>
                                        </p:attrNameLst>
                                      </p:cBhvr>
                                      <p:to>
                                        <p:strVal val="visible"/>
                                      </p:to>
                                    </p:set>
                                    <p:animEffect transition="in" filter="fade">
                                      <p:cBhvr>
                                        <p:cTn id="25" dur="500"/>
                                        <p:tgtEl>
                                          <p:spTgt spid="205833">
                                            <p:txEl>
                                              <p:pRg st="2" end="2"/>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205833">
                                            <p:txEl>
                                              <p:pRg st="3" end="3"/>
                                            </p:txEl>
                                          </p:spTgt>
                                        </p:tgtEl>
                                        <p:attrNameLst>
                                          <p:attrName>style.visibility</p:attrName>
                                        </p:attrNameLst>
                                      </p:cBhvr>
                                      <p:to>
                                        <p:strVal val="visible"/>
                                      </p:to>
                                    </p:set>
                                    <p:animEffect transition="in" filter="fade">
                                      <p:cBhvr>
                                        <p:cTn id="30" dur="500"/>
                                        <p:tgtEl>
                                          <p:spTgt spid="205833">
                                            <p:txEl>
                                              <p:pRg st="3" end="3"/>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05833">
                                            <p:txEl>
                                              <p:pRg st="4" end="4"/>
                                            </p:txEl>
                                          </p:spTgt>
                                        </p:tgtEl>
                                        <p:attrNameLst>
                                          <p:attrName>style.visibility</p:attrName>
                                        </p:attrNameLst>
                                      </p:cBhvr>
                                      <p:to>
                                        <p:strVal val="visible"/>
                                      </p:to>
                                    </p:set>
                                    <p:animEffect transition="in" filter="fade">
                                      <p:cBhvr>
                                        <p:cTn id="35" dur="500"/>
                                        <p:tgtEl>
                                          <p:spTgt spid="205833">
                                            <p:txEl>
                                              <p:pRg st="4" end="4"/>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205833">
                                            <p:txEl>
                                              <p:pRg st="5" end="5"/>
                                            </p:txEl>
                                          </p:spTgt>
                                        </p:tgtEl>
                                        <p:attrNameLst>
                                          <p:attrName>style.visibility</p:attrName>
                                        </p:attrNameLst>
                                      </p:cBhvr>
                                      <p:to>
                                        <p:strVal val="visible"/>
                                      </p:to>
                                    </p:set>
                                    <p:animEffect transition="in" filter="fade">
                                      <p:cBhvr>
                                        <p:cTn id="40" dur="500"/>
                                        <p:tgtEl>
                                          <p:spTgt spid="205833">
                                            <p:txEl>
                                              <p:pRg st="5" end="5"/>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05833">
                                            <p:txEl>
                                              <p:pRg st="6" end="6"/>
                                            </p:txEl>
                                          </p:spTgt>
                                        </p:tgtEl>
                                        <p:attrNameLst>
                                          <p:attrName>style.visibility</p:attrName>
                                        </p:attrNameLst>
                                      </p:cBhvr>
                                      <p:to>
                                        <p:strVal val="visible"/>
                                      </p:to>
                                    </p:set>
                                    <p:animEffect transition="in" filter="fade">
                                      <p:cBhvr>
                                        <p:cTn id="45" dur="500"/>
                                        <p:tgtEl>
                                          <p:spTgt spid="205833">
                                            <p:txEl>
                                              <p:pRg st="6" end="6"/>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10" presetClass="entr" presetSubtype="0" fill="hold" grpId="0" nodeType="clickEffect">
                                  <p:stCondLst>
                                    <p:cond delay="0"/>
                                  </p:stCondLst>
                                  <p:childTnLst>
                                    <p:set>
                                      <p:cBhvr>
                                        <p:cTn id="49" dur="1" fill="hold">
                                          <p:stCondLst>
                                            <p:cond delay="0"/>
                                          </p:stCondLst>
                                        </p:cTn>
                                        <p:tgtEl>
                                          <p:spTgt spid="205833">
                                            <p:txEl>
                                              <p:pRg st="8" end="8"/>
                                            </p:txEl>
                                          </p:spTgt>
                                        </p:tgtEl>
                                        <p:attrNameLst>
                                          <p:attrName>style.visibility</p:attrName>
                                        </p:attrNameLst>
                                      </p:cBhvr>
                                      <p:to>
                                        <p:strVal val="visible"/>
                                      </p:to>
                                    </p:set>
                                    <p:animEffect transition="in" filter="fade">
                                      <p:cBhvr>
                                        <p:cTn id="50" dur="500"/>
                                        <p:tgtEl>
                                          <p:spTgt spid="205833">
                                            <p:txEl>
                                              <p:pRg st="8" end="8"/>
                                            </p:txEl>
                                          </p:spTgt>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10" presetClass="entr" presetSubtype="0" fill="hold" grpId="0" nodeType="clickEffect">
                                  <p:stCondLst>
                                    <p:cond delay="0"/>
                                  </p:stCondLst>
                                  <p:childTnLst>
                                    <p:set>
                                      <p:cBhvr>
                                        <p:cTn id="54" dur="1" fill="hold">
                                          <p:stCondLst>
                                            <p:cond delay="0"/>
                                          </p:stCondLst>
                                        </p:cTn>
                                        <p:tgtEl>
                                          <p:spTgt spid="205833">
                                            <p:txEl>
                                              <p:pRg st="9" end="9"/>
                                            </p:txEl>
                                          </p:spTgt>
                                        </p:tgtEl>
                                        <p:attrNameLst>
                                          <p:attrName>style.visibility</p:attrName>
                                        </p:attrNameLst>
                                      </p:cBhvr>
                                      <p:to>
                                        <p:strVal val="visible"/>
                                      </p:to>
                                    </p:set>
                                    <p:animEffect transition="in" filter="fade">
                                      <p:cBhvr>
                                        <p:cTn id="55" dur="500"/>
                                        <p:tgtEl>
                                          <p:spTgt spid="205833">
                                            <p:txEl>
                                              <p:pRg st="9" end="9"/>
                                            </p:txEl>
                                          </p:spTgt>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10" presetClass="entr" presetSubtype="0" fill="hold" grpId="0" nodeType="clickEffect">
                                  <p:stCondLst>
                                    <p:cond delay="0"/>
                                  </p:stCondLst>
                                  <p:childTnLst>
                                    <p:set>
                                      <p:cBhvr>
                                        <p:cTn id="59" dur="1" fill="hold">
                                          <p:stCondLst>
                                            <p:cond delay="0"/>
                                          </p:stCondLst>
                                        </p:cTn>
                                        <p:tgtEl>
                                          <p:spTgt spid="205833">
                                            <p:txEl>
                                              <p:pRg st="10" end="10"/>
                                            </p:txEl>
                                          </p:spTgt>
                                        </p:tgtEl>
                                        <p:attrNameLst>
                                          <p:attrName>style.visibility</p:attrName>
                                        </p:attrNameLst>
                                      </p:cBhvr>
                                      <p:to>
                                        <p:strVal val="visible"/>
                                      </p:to>
                                    </p:set>
                                    <p:animEffect transition="in" filter="fade">
                                      <p:cBhvr>
                                        <p:cTn id="60" dur="500"/>
                                        <p:tgtEl>
                                          <p:spTgt spid="205833">
                                            <p:txEl>
                                              <p:pRg st="10" end="10"/>
                                            </p:txEl>
                                          </p:spTgt>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05832">
                                            <p:txEl>
                                              <p:pRg st="0" end="0"/>
                                            </p:txEl>
                                          </p:spTgt>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205832">
                                            <p:txEl>
                                              <p:pRg st="1" end="1"/>
                                            </p:txEl>
                                          </p:spTgt>
                                        </p:tgtEl>
                                        <p:attrNameLst>
                                          <p:attrName>style.visibility</p:attrName>
                                        </p:attrNameLst>
                                      </p:cBhvr>
                                      <p:to>
                                        <p:strVal val="visible"/>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05832">
                                            <p:txEl>
                                              <p:pRg st="2" end="2"/>
                                            </p:txEl>
                                          </p:spTgt>
                                        </p:tgtEl>
                                        <p:attrNameLst>
                                          <p:attrName>style.visibility</p:attrName>
                                        </p:attrNameLst>
                                      </p:cBhvr>
                                      <p:to>
                                        <p:strVal val="visible"/>
                                      </p:to>
                                    </p:set>
                                  </p:childTnLst>
                                </p:cTn>
                              </p:par>
                            </p:childTnLst>
                          </p:cTn>
                        </p:par>
                      </p:childTnLst>
                    </p:cTn>
                  </p:par>
                  <p:par>
                    <p:cTn id="73" fill="hold" nodeType="clickPar">
                      <p:stCondLst>
                        <p:cond delay="indefinite"/>
                      </p:stCondLst>
                      <p:childTnLst>
                        <p:par>
                          <p:cTn id="74" fill="hold" nodeType="withGroup">
                            <p:stCondLst>
                              <p:cond delay="0"/>
                            </p:stCondLst>
                            <p:childTnLst>
                              <p:par>
                                <p:cTn id="75" presetID="1" presetClass="entr" presetSubtype="0" fill="hold" nodeType="clickEffect">
                                  <p:stCondLst>
                                    <p:cond delay="0"/>
                                  </p:stCondLst>
                                  <p:childTnLst>
                                    <p:set>
                                      <p:cBhvr>
                                        <p:cTn id="76" dur="1" fill="hold">
                                          <p:stCondLst>
                                            <p:cond delay="0"/>
                                          </p:stCondLst>
                                        </p:cTn>
                                        <p:tgtEl>
                                          <p:spTgt spid="205826"/>
                                        </p:tgtEl>
                                        <p:attrNameLst>
                                          <p:attrName>style.visibility</p:attrName>
                                        </p:attrNameLst>
                                      </p:cBhvr>
                                      <p:to>
                                        <p:strVal val="visible"/>
                                      </p:to>
                                    </p:set>
                                  </p:childTnLst>
                                </p:cTn>
                              </p:par>
                            </p:childTnLst>
                          </p:cTn>
                        </p:par>
                      </p:childTnLst>
                    </p:cTn>
                  </p:par>
                  <p:par>
                    <p:cTn id="77" fill="hold" nodeType="clickPar">
                      <p:stCondLst>
                        <p:cond delay="indefinite"/>
                      </p:stCondLst>
                      <p:childTnLst>
                        <p:par>
                          <p:cTn id="78" fill="hold" nodeType="withGroup">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205832">
                                            <p:txEl>
                                              <p:pRg st="3" end="3"/>
                                            </p:txEl>
                                          </p:spTgt>
                                        </p:tgtEl>
                                        <p:attrNameLst>
                                          <p:attrName>style.visibility</p:attrName>
                                        </p:attrNameLst>
                                      </p:cBhvr>
                                      <p:to>
                                        <p:strVal val="visible"/>
                                      </p:to>
                                    </p:set>
                                  </p:childTnLst>
                                </p:cTn>
                              </p:par>
                            </p:childTnLst>
                          </p:cTn>
                        </p:par>
                      </p:childTnLst>
                    </p:cTn>
                  </p:par>
                  <p:par>
                    <p:cTn id="81" fill="hold" nodeType="clickPar">
                      <p:stCondLst>
                        <p:cond delay="indefinite"/>
                      </p:stCondLst>
                      <p:childTnLst>
                        <p:par>
                          <p:cTn id="82" fill="hold" nodeType="withGroup">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205832">
                                            <p:txEl>
                                              <p:pRg st="4" end="4"/>
                                            </p:txEl>
                                          </p:spTgt>
                                        </p:tgtEl>
                                        <p:attrNameLst>
                                          <p:attrName>style.visibility</p:attrName>
                                        </p:attrNameLst>
                                      </p:cBhvr>
                                      <p:to>
                                        <p:strVal val="visible"/>
                                      </p:to>
                                    </p:set>
                                  </p:childTnLst>
                                </p:cTn>
                              </p:par>
                            </p:childTnLst>
                          </p:cTn>
                        </p:par>
                      </p:childTnLst>
                    </p:cTn>
                  </p:par>
                  <p:par>
                    <p:cTn id="85" fill="hold" nodeType="clickPar">
                      <p:stCondLst>
                        <p:cond delay="indefinite"/>
                      </p:stCondLst>
                      <p:childTnLst>
                        <p:par>
                          <p:cTn id="86" fill="hold" nodeType="withGroup">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205832">
                                            <p:txEl>
                                              <p:pRg st="5" end="5"/>
                                            </p:txEl>
                                          </p:spTgt>
                                        </p:tgtEl>
                                        <p:attrNameLst>
                                          <p:attrName>style.visibility</p:attrName>
                                        </p:attrNameLst>
                                      </p:cBhvr>
                                      <p:to>
                                        <p:strVal val="visible"/>
                                      </p:to>
                                    </p:set>
                                  </p:childTnLst>
                                </p:cTn>
                              </p:par>
                            </p:childTnLst>
                          </p:cTn>
                        </p:par>
                      </p:childTnLst>
                    </p:cTn>
                  </p:par>
                  <p:par>
                    <p:cTn id="89" fill="hold" nodeType="clickPar">
                      <p:stCondLst>
                        <p:cond delay="indefinite"/>
                      </p:stCondLst>
                      <p:childTnLst>
                        <p:par>
                          <p:cTn id="90" fill="hold" nodeType="withGroup">
                            <p:stCondLst>
                              <p:cond delay="0"/>
                            </p:stCondLst>
                            <p:childTnLst>
                              <p:par>
                                <p:cTn id="91" presetID="1" presetClass="entr" presetSubtype="0" fill="hold" grpId="0" nodeType="clickEffect">
                                  <p:stCondLst>
                                    <p:cond delay="0"/>
                                  </p:stCondLst>
                                  <p:childTnLst>
                                    <p:set>
                                      <p:cBhvr>
                                        <p:cTn id="92" dur="1" fill="hold">
                                          <p:stCondLst>
                                            <p:cond delay="0"/>
                                          </p:stCondLst>
                                        </p:cTn>
                                        <p:tgtEl>
                                          <p:spTgt spid="205832">
                                            <p:txEl>
                                              <p:pRg st="6" end="6"/>
                                            </p:txEl>
                                          </p:spTgt>
                                        </p:tgtEl>
                                        <p:attrNameLst>
                                          <p:attrName>style.visibility</p:attrName>
                                        </p:attrNameLst>
                                      </p:cBhvr>
                                      <p:to>
                                        <p:strVal val="visible"/>
                                      </p:to>
                                    </p:set>
                                  </p:childTnLst>
                                </p:cTn>
                              </p:par>
                            </p:childTnLst>
                          </p:cTn>
                        </p:par>
                      </p:childTnLst>
                    </p:cTn>
                  </p:par>
                  <p:par>
                    <p:cTn id="93" fill="hold" nodeType="clickPar">
                      <p:stCondLst>
                        <p:cond delay="indefinite"/>
                      </p:stCondLst>
                      <p:childTnLst>
                        <p:par>
                          <p:cTn id="94" fill="hold" nodeType="withGroup">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205832">
                                            <p:txEl>
                                              <p:pRg st="8" end="8"/>
                                            </p:txEl>
                                          </p:spTgt>
                                        </p:tgtEl>
                                        <p:attrNameLst>
                                          <p:attrName>style.visibility</p:attrName>
                                        </p:attrNameLst>
                                      </p:cBhvr>
                                      <p:to>
                                        <p:strVal val="visible"/>
                                      </p:to>
                                    </p:set>
                                  </p:childTnLst>
                                </p:cTn>
                              </p:par>
                            </p:childTnLst>
                          </p:cTn>
                        </p:par>
                      </p:childTnLst>
                    </p:cTn>
                  </p:par>
                  <p:par>
                    <p:cTn id="97" fill="hold" nodeType="clickPar">
                      <p:stCondLst>
                        <p:cond delay="indefinite"/>
                      </p:stCondLst>
                      <p:childTnLst>
                        <p:par>
                          <p:cTn id="98" fill="hold" nodeType="withGroup">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205832">
                                            <p:txEl>
                                              <p:pRg st="9" end="9"/>
                                            </p:txEl>
                                          </p:spTgt>
                                        </p:tgtEl>
                                        <p:attrNameLst>
                                          <p:attrName>style.visibility</p:attrName>
                                        </p:attrNameLst>
                                      </p:cBhvr>
                                      <p:to>
                                        <p:strVal val="visible"/>
                                      </p:to>
                                    </p:set>
                                  </p:childTnLst>
                                </p:cTn>
                              </p:par>
                            </p:childTnLst>
                          </p:cTn>
                        </p:par>
                      </p:childTnLst>
                    </p:cTn>
                  </p:par>
                  <p:par>
                    <p:cTn id="101" fill="hold" nodeType="clickPar">
                      <p:stCondLst>
                        <p:cond delay="indefinite"/>
                      </p:stCondLst>
                      <p:childTnLst>
                        <p:par>
                          <p:cTn id="102" fill="hold" nodeType="withGroup">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205832">
                                            <p:txEl>
                                              <p:pRg st="10" end="10"/>
                                            </p:txEl>
                                          </p:spTgt>
                                        </p:tgtEl>
                                        <p:attrNameLst>
                                          <p:attrName>style.visibility</p:attrName>
                                        </p:attrNameLst>
                                      </p:cBhvr>
                                      <p:to>
                                        <p:strVal val="visible"/>
                                      </p:to>
                                    </p:set>
                                  </p:childTnLst>
                                </p:cTn>
                              </p:par>
                            </p:childTnLst>
                          </p:cTn>
                        </p:par>
                      </p:childTnLst>
                    </p:cTn>
                  </p:par>
                  <p:par>
                    <p:cTn id="105" fill="hold" nodeType="clickPar">
                      <p:stCondLst>
                        <p:cond delay="indefinite"/>
                      </p:stCondLst>
                      <p:childTnLst>
                        <p:par>
                          <p:cTn id="106" fill="hold" nodeType="withGroup">
                            <p:stCondLst>
                              <p:cond delay="0"/>
                            </p:stCondLst>
                            <p:childTnLst>
                              <p:par>
                                <p:cTn id="107" presetID="1" presetClass="entr" presetSubtype="0" fill="hold" grpId="0" nodeType="clickEffect">
                                  <p:stCondLst>
                                    <p:cond delay="0"/>
                                  </p:stCondLst>
                                  <p:childTnLst>
                                    <p:set>
                                      <p:cBhvr>
                                        <p:cTn id="108" dur="1" fill="hold">
                                          <p:stCondLst>
                                            <p:cond delay="0"/>
                                          </p:stCondLst>
                                        </p:cTn>
                                        <p:tgtEl>
                                          <p:spTgt spid="205832">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7" grpId="0" animBg="1"/>
      <p:bldP spid="205831" grpId="0" animBg="1"/>
      <p:bldP spid="205832" grpId="0" build="p"/>
      <p:bldP spid="205833"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674" name="Picture 2" descr="27034"/>
          <p:cNvPicPr>
            <a:picLocks noChangeAspect="1" noChangeArrowheads="1"/>
          </p:cNvPicPr>
          <p:nvPr/>
        </p:nvPicPr>
        <p:blipFill>
          <a:blip r:embed="rId3" cstate="screen">
            <a:lum bright="-12000"/>
            <a:extLst>
              <a:ext uri="{28A0092B-C50C-407E-A947-70E740481C1C}">
                <a14:useLocalDpi xmlns:a14="http://schemas.microsoft.com/office/drawing/2010/main" val="0"/>
              </a:ext>
            </a:extLst>
          </a:blip>
          <a:srcRect/>
          <a:stretch>
            <a:fillRect/>
          </a:stretch>
        </p:blipFill>
        <p:spPr bwMode="auto">
          <a:xfrm>
            <a:off x="4648200" y="0"/>
            <a:ext cx="4495800" cy="6858000"/>
          </a:xfrm>
          <a:prstGeom prst="rect">
            <a:avLst/>
          </a:prstGeom>
          <a:noFill/>
          <a:ln>
            <a:noFill/>
          </a:ln>
          <a:effectLst>
            <a:outerShdw dist="35921" dir="2700000" algn="ctr" rotWithShape="0">
              <a:schemeClr val="tx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5" name="Rectangle 3"/>
          <p:cNvSpPr>
            <a:spLocks noGrp="1" noChangeArrowheads="1"/>
          </p:cNvSpPr>
          <p:nvPr>
            <p:ph type="title"/>
          </p:nvPr>
        </p:nvSpPr>
        <p:spPr>
          <a:xfrm>
            <a:off x="685800" y="228600"/>
            <a:ext cx="7772400" cy="1143000"/>
          </a:xfrm>
          <a:effectLst>
            <a:outerShdw blurRad="63500" dist="35921" dir="2700000" algn="ctr" rotWithShape="0">
              <a:srgbClr val="000000"/>
            </a:outerShdw>
          </a:effectLst>
        </p:spPr>
        <p:txBody>
          <a:bodyPr/>
          <a:lstStyle/>
          <a:p>
            <a:pPr eaLnBrk="1" hangingPunct="1">
              <a:defRPr/>
            </a:pPr>
            <a:r>
              <a:rPr lang="zh-CN" altLang="en-US">
                <a:solidFill>
                  <a:schemeClr val="bg1"/>
                </a:solidFill>
                <a:ea typeface="华文细黑" charset="0"/>
                <a:cs typeface="华文细黑" charset="0"/>
              </a:rPr>
              <a:t>创</a:t>
            </a:r>
            <a:r>
              <a:rPr lang="zh-CN" altLang="en-US">
                <a:solidFill>
                  <a:schemeClr val="bg1"/>
                </a:solidFill>
              </a:rPr>
              <a:t>造</a:t>
            </a:r>
            <a:r>
              <a:rPr lang="zh-CN" altLang="en-US">
                <a:solidFill>
                  <a:schemeClr val="bg1"/>
                </a:solidFill>
                <a:ea typeface="华文细黑" charset="0"/>
                <a:cs typeface="华文细黑" charset="0"/>
              </a:rPr>
              <a:t>论</a:t>
            </a:r>
            <a:r>
              <a:rPr lang="zh-CN" altLang="en-US">
                <a:solidFill>
                  <a:schemeClr val="bg1"/>
                </a:solidFill>
              </a:rPr>
              <a:t>的两个叙述</a:t>
            </a:r>
            <a:endParaRPr lang="en-US" altLang="zh-CN">
              <a:solidFill>
                <a:schemeClr val="bg1"/>
              </a:solidFill>
            </a:endParaRPr>
          </a:p>
        </p:txBody>
      </p:sp>
      <p:sp>
        <p:nvSpPr>
          <p:cNvPr id="28676" name="Rectangle 4"/>
          <p:cNvSpPr>
            <a:spLocks noGrp="1" noChangeArrowheads="1"/>
          </p:cNvSpPr>
          <p:nvPr>
            <p:ph type="body" sz="half" idx="1"/>
          </p:nvPr>
        </p:nvSpPr>
        <p:spPr>
          <a:xfrm>
            <a:off x="381000" y="2447925"/>
            <a:ext cx="4114800" cy="3648075"/>
          </a:xfrm>
          <a:effectLst>
            <a:outerShdw blurRad="63500" dist="35921" dir="2700000" algn="ctr" rotWithShape="0">
              <a:schemeClr val="tx1"/>
            </a:outerShdw>
          </a:effectLst>
        </p:spPr>
        <p:txBody>
          <a:bodyPr/>
          <a:lstStyle/>
          <a:p>
            <a:pPr eaLnBrk="1" hangingPunct="1">
              <a:buFontTx/>
              <a:buNone/>
            </a:pPr>
            <a:r>
              <a:rPr lang="zh-CN" altLang="en-US" smtClean="0">
                <a:solidFill>
                  <a:schemeClr val="bg1"/>
                </a:solidFill>
              </a:rPr>
              <a:t>神以</a:t>
            </a:r>
            <a:r>
              <a:rPr lang="en-US" altLang="zh-CN" smtClean="0">
                <a:solidFill>
                  <a:schemeClr val="bg1"/>
                </a:solidFill>
              </a:rPr>
              <a:t> </a:t>
            </a:r>
            <a:r>
              <a:rPr lang="zh-CN" altLang="en-US" smtClean="0">
                <a:solidFill>
                  <a:schemeClr val="bg1"/>
                </a:solidFill>
              </a:rPr>
              <a:t>希伯来文</a:t>
            </a:r>
            <a:r>
              <a:rPr lang="en-US" altLang="zh-CN" i="1" smtClean="0">
                <a:solidFill>
                  <a:schemeClr val="bg1"/>
                </a:solidFill>
              </a:rPr>
              <a:t>Elohim</a:t>
            </a:r>
            <a:endParaRPr lang="en-US" altLang="zh-CN" smtClean="0">
              <a:solidFill>
                <a:schemeClr val="bg1"/>
              </a:solidFill>
            </a:endParaRPr>
          </a:p>
          <a:p>
            <a:pPr eaLnBrk="1" hangingPunct="1">
              <a:buFontTx/>
              <a:buNone/>
            </a:pPr>
            <a:r>
              <a:rPr lang="zh-CN" altLang="en-US" smtClean="0">
                <a:solidFill>
                  <a:schemeClr val="bg1"/>
                </a:solidFill>
              </a:rPr>
              <a:t>第</a:t>
            </a:r>
            <a:r>
              <a:rPr lang="en-US" altLang="zh-CN" smtClean="0">
                <a:solidFill>
                  <a:schemeClr val="bg1"/>
                </a:solidFill>
              </a:rPr>
              <a:t> 1-7 </a:t>
            </a:r>
            <a:r>
              <a:rPr lang="zh-CN" altLang="en-US" smtClean="0">
                <a:solidFill>
                  <a:schemeClr val="bg1"/>
                </a:solidFill>
              </a:rPr>
              <a:t>日</a:t>
            </a:r>
            <a:endParaRPr lang="en-US" altLang="zh-CN" smtClean="0">
              <a:solidFill>
                <a:schemeClr val="bg1"/>
              </a:solidFill>
            </a:endParaRPr>
          </a:p>
          <a:p>
            <a:pPr eaLnBrk="1" hangingPunct="1">
              <a:buFontTx/>
              <a:buNone/>
            </a:pPr>
            <a:r>
              <a:rPr lang="zh-CN" altLang="en-US" smtClean="0">
                <a:solidFill>
                  <a:schemeClr val="bg1"/>
                </a:solidFill>
              </a:rPr>
              <a:t>万物的</a:t>
            </a:r>
            <a:r>
              <a:rPr lang="zh-CN" altLang="en-US" smtClean="0">
                <a:solidFill>
                  <a:schemeClr val="bg1"/>
                </a:solidFill>
                <a:ea typeface="华文细黑" pitchFamily="-84" charset="-122"/>
              </a:rPr>
              <a:t>创</a:t>
            </a:r>
            <a:r>
              <a:rPr lang="zh-CN" altLang="en-US" smtClean="0">
                <a:solidFill>
                  <a:schemeClr val="bg1"/>
                </a:solidFill>
              </a:rPr>
              <a:t>造</a:t>
            </a:r>
            <a:endParaRPr lang="en-US" altLang="zh-CN" smtClean="0">
              <a:solidFill>
                <a:schemeClr val="bg1"/>
              </a:solidFill>
            </a:endParaRPr>
          </a:p>
          <a:p>
            <a:pPr eaLnBrk="1" hangingPunct="1">
              <a:buFontTx/>
              <a:buNone/>
            </a:pPr>
            <a:r>
              <a:rPr lang="en-US" altLang="zh-CN" smtClean="0">
                <a:solidFill>
                  <a:schemeClr val="bg1"/>
                </a:solidFill>
              </a:rPr>
              <a:t>“</a:t>
            </a:r>
            <a:r>
              <a:rPr lang="zh-CN" altLang="en-US" smtClean="0">
                <a:solidFill>
                  <a:schemeClr val="bg1"/>
                </a:solidFill>
              </a:rPr>
              <a:t>起初</a:t>
            </a:r>
            <a:r>
              <a:rPr lang="en-US" altLang="zh-CN" smtClean="0">
                <a:solidFill>
                  <a:schemeClr val="bg1"/>
                </a:solidFill>
              </a:rPr>
              <a:t>…”</a:t>
            </a:r>
          </a:p>
          <a:p>
            <a:pPr eaLnBrk="1" hangingPunct="1">
              <a:buFontTx/>
              <a:buNone/>
            </a:pPr>
            <a:endParaRPr lang="zh-CN" altLang="en-US" smtClean="0">
              <a:solidFill>
                <a:schemeClr val="bg1"/>
              </a:solidFill>
            </a:endParaRPr>
          </a:p>
        </p:txBody>
      </p:sp>
      <p:sp>
        <p:nvSpPr>
          <p:cNvPr id="28677" name="Rectangle 5"/>
          <p:cNvSpPr>
            <a:spLocks noGrp="1" noChangeArrowheads="1"/>
          </p:cNvSpPr>
          <p:nvPr>
            <p:ph type="body" sz="half" idx="2"/>
          </p:nvPr>
        </p:nvSpPr>
        <p:spPr>
          <a:xfrm>
            <a:off x="4648200" y="2438400"/>
            <a:ext cx="4267200" cy="3581400"/>
          </a:xfrm>
          <a:effectLst>
            <a:outerShdw blurRad="63500" dist="35921" dir="2700000" algn="ctr" rotWithShape="0">
              <a:schemeClr val="tx1"/>
            </a:outerShdw>
          </a:effectLst>
        </p:spPr>
        <p:txBody>
          <a:bodyPr/>
          <a:lstStyle/>
          <a:p>
            <a:pPr eaLnBrk="1" hangingPunct="1">
              <a:buFontTx/>
              <a:buNone/>
            </a:pPr>
            <a:r>
              <a:rPr lang="zh-CN" altLang="en-US" smtClean="0">
                <a:solidFill>
                  <a:schemeClr val="bg1"/>
                </a:solidFill>
              </a:rPr>
              <a:t>神以希伯来文</a:t>
            </a:r>
            <a:r>
              <a:rPr lang="en-US" altLang="zh-CN" i="1" smtClean="0">
                <a:solidFill>
                  <a:schemeClr val="bg1"/>
                </a:solidFill>
              </a:rPr>
              <a:t>Yahweh</a:t>
            </a:r>
            <a:endParaRPr lang="en-US" altLang="zh-CN" smtClean="0">
              <a:solidFill>
                <a:schemeClr val="bg1"/>
              </a:solidFill>
            </a:endParaRPr>
          </a:p>
          <a:p>
            <a:pPr eaLnBrk="1" hangingPunct="1">
              <a:buFontTx/>
              <a:buNone/>
            </a:pPr>
            <a:r>
              <a:rPr lang="zh-CN" altLang="en-US" smtClean="0">
                <a:solidFill>
                  <a:schemeClr val="bg1"/>
                </a:solidFill>
                <a:ea typeface="华文细黑" pitchFamily="-84" charset="-122"/>
              </a:rPr>
              <a:t>单</a:t>
            </a:r>
            <a:r>
              <a:rPr lang="zh-CN" altLang="en-US" smtClean="0">
                <a:solidFill>
                  <a:schemeClr val="bg1"/>
                </a:solidFill>
              </a:rPr>
              <a:t>第六天</a:t>
            </a:r>
            <a:endParaRPr lang="en-US" altLang="zh-CN" smtClean="0">
              <a:solidFill>
                <a:schemeClr val="bg1"/>
              </a:solidFill>
            </a:endParaRPr>
          </a:p>
          <a:p>
            <a:pPr eaLnBrk="1" hangingPunct="1">
              <a:buFontTx/>
              <a:buNone/>
            </a:pPr>
            <a:r>
              <a:rPr lang="zh-CN" altLang="en-US" smtClean="0">
                <a:solidFill>
                  <a:schemeClr val="bg1"/>
                </a:solidFill>
                <a:ea typeface="华文细黑" pitchFamily="-84" charset="-122"/>
              </a:rPr>
              <a:t>创</a:t>
            </a:r>
            <a:r>
              <a:rPr lang="zh-CN" altLang="en-US" smtClean="0">
                <a:solidFill>
                  <a:schemeClr val="bg1"/>
                </a:solidFill>
              </a:rPr>
              <a:t>造</a:t>
            </a:r>
            <a:r>
              <a:rPr lang="zh-CN" altLang="en-US" smtClean="0">
                <a:solidFill>
                  <a:schemeClr val="bg1"/>
                </a:solidFill>
                <a:ea typeface="华文细黑" pitchFamily="-84" charset="-122"/>
              </a:rPr>
              <a:t>亚</a:t>
            </a:r>
            <a:r>
              <a:rPr lang="zh-CN" altLang="en-US" smtClean="0">
                <a:solidFill>
                  <a:schemeClr val="bg1"/>
                </a:solidFill>
              </a:rPr>
              <a:t>当与夏娃</a:t>
            </a:r>
            <a:endParaRPr lang="en-US" altLang="zh-CN" smtClean="0">
              <a:solidFill>
                <a:schemeClr val="bg1"/>
              </a:solidFill>
            </a:endParaRPr>
          </a:p>
          <a:p>
            <a:pPr eaLnBrk="1" hangingPunct="1">
              <a:buFontTx/>
              <a:buNone/>
            </a:pPr>
            <a:r>
              <a:rPr lang="en-US" altLang="zh-CN" smtClean="0">
                <a:solidFill>
                  <a:schemeClr val="bg1"/>
                </a:solidFill>
              </a:rPr>
              <a:t>“These are the (</a:t>
            </a:r>
            <a:r>
              <a:rPr lang="en-US" altLang="zh-CN" i="1" smtClean="0">
                <a:solidFill>
                  <a:schemeClr val="bg1"/>
                </a:solidFill>
              </a:rPr>
              <a:t>to</a:t>
            </a:r>
            <a:r>
              <a:rPr lang="en-US" altLang="ja-JP" i="1" smtClean="0">
                <a:solidFill>
                  <a:schemeClr val="bg1"/>
                </a:solidFill>
                <a:latin typeface="ヒラギノ角ゴ Pro W3" pitchFamily="-84" charset="-128"/>
              </a:rPr>
              <a:t>l</a:t>
            </a:r>
            <a:r>
              <a:rPr lang="en-US" altLang="zh-CN" i="1" smtClean="0">
                <a:solidFill>
                  <a:schemeClr val="bg1"/>
                </a:solidFill>
              </a:rPr>
              <a:t>edot</a:t>
            </a:r>
            <a:r>
              <a:rPr lang="en-US" altLang="zh-CN" smtClean="0">
                <a:solidFill>
                  <a:schemeClr val="bg1"/>
                </a:solidFill>
              </a:rPr>
              <a:t>) generations…” (11x)</a:t>
            </a:r>
          </a:p>
        </p:txBody>
      </p:sp>
      <p:sp>
        <p:nvSpPr>
          <p:cNvPr id="28679" name="WordArt 7"/>
          <p:cNvSpPr>
            <a:spLocks noChangeArrowheads="1" noChangeShapeType="1" noTextEdit="1"/>
          </p:cNvSpPr>
          <p:nvPr/>
        </p:nvSpPr>
        <p:spPr bwMode="auto">
          <a:xfrm>
            <a:off x="228600" y="1524000"/>
            <a:ext cx="2438400" cy="855663"/>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defRPr/>
            </a:pPr>
            <a:r>
              <a:rPr lang="zh-CN" altLang="en-US" sz="3600" kern="10" dirty="0">
                <a:ln w="9525">
                  <a:round/>
                  <a:headEnd/>
                  <a:tailEnd/>
                </a:ln>
                <a:gradFill rotWithShape="0">
                  <a:gsLst>
                    <a:gs pos="0">
                      <a:srgbClr val="FFE701"/>
                    </a:gs>
                    <a:gs pos="100000">
                      <a:srgbClr val="FE3E02"/>
                    </a:gs>
                  </a:gsLst>
                  <a:lin ang="5400000" scaled="1"/>
                </a:gradFill>
                <a:latin typeface="Impact"/>
              </a:rPr>
              <a:t>创</a:t>
            </a:r>
            <a:r>
              <a:rPr lang="en-US" sz="3600" kern="10" dirty="0">
                <a:ln w="9525">
                  <a:round/>
                  <a:headEnd/>
                  <a:tailEnd/>
                </a:ln>
                <a:gradFill rotWithShape="0">
                  <a:gsLst>
                    <a:gs pos="0">
                      <a:srgbClr val="FFE701"/>
                    </a:gs>
                    <a:gs pos="100000">
                      <a:srgbClr val="FE3E02"/>
                    </a:gs>
                  </a:gsLst>
                  <a:lin ang="5400000" scaled="1"/>
                </a:gradFill>
                <a:latin typeface="Impact"/>
              </a:rPr>
              <a:t> 1</a:t>
            </a:r>
          </a:p>
        </p:txBody>
      </p:sp>
      <p:sp>
        <p:nvSpPr>
          <p:cNvPr id="28680" name="WordArt 8"/>
          <p:cNvSpPr>
            <a:spLocks noChangeArrowheads="1" noChangeShapeType="1" noTextEdit="1"/>
          </p:cNvSpPr>
          <p:nvPr/>
        </p:nvSpPr>
        <p:spPr bwMode="auto">
          <a:xfrm>
            <a:off x="4267200" y="1524000"/>
            <a:ext cx="2438400" cy="855663"/>
          </a:xfrm>
          <a:prstGeom prst="rect">
            <a:avLst/>
          </a:prstGeom>
        </p:spPr>
        <p:txBody>
          <a:bodyPr wrap="none" fromWordArt="1">
            <a:prstTxWarp prst="textCascadeUp">
              <a:avLst>
                <a:gd name="adj" fmla="val 44444"/>
              </a:avLst>
            </a:prstTxWarp>
            <a:scene3d>
              <a:camera prst="legacyPerspectiveFront">
                <a:rot lat="20519999" lon="1080000" rev="0"/>
              </a:camera>
              <a:lightRig rig="legacyHarsh2" dir="b"/>
            </a:scene3d>
            <a:sp3d extrusionH="430200" prstMaterial="legacyMatte">
              <a:extrusionClr>
                <a:srgbClr val="FF6600"/>
              </a:extrusionClr>
            </a:sp3d>
          </a:bodyPr>
          <a:lstStyle/>
          <a:p>
            <a:pPr algn="ctr">
              <a:defRPr/>
            </a:pPr>
            <a:r>
              <a:rPr lang="zh-CN" altLang="en-US" sz="3600" kern="10" dirty="0">
                <a:ln w="9525">
                  <a:round/>
                  <a:headEnd/>
                  <a:tailEnd/>
                </a:ln>
                <a:gradFill rotWithShape="0">
                  <a:gsLst>
                    <a:gs pos="0">
                      <a:srgbClr val="FFE701"/>
                    </a:gs>
                    <a:gs pos="100000">
                      <a:srgbClr val="FE3E02"/>
                    </a:gs>
                  </a:gsLst>
                  <a:lin ang="5400000" scaled="1"/>
                </a:gradFill>
                <a:latin typeface="Impact"/>
              </a:rPr>
              <a:t>创</a:t>
            </a:r>
            <a:r>
              <a:rPr lang="en-US" sz="3600" kern="10" dirty="0">
                <a:ln w="9525">
                  <a:round/>
                  <a:headEnd/>
                  <a:tailEnd/>
                </a:ln>
                <a:gradFill rotWithShape="0">
                  <a:gsLst>
                    <a:gs pos="0">
                      <a:srgbClr val="FFE701"/>
                    </a:gs>
                    <a:gs pos="100000">
                      <a:srgbClr val="FE3E02"/>
                    </a:gs>
                  </a:gsLst>
                  <a:lin ang="5400000" scaled="1"/>
                </a:gradFill>
                <a:latin typeface="Impact"/>
              </a:rPr>
              <a:t> 2</a:t>
            </a:r>
          </a:p>
        </p:txBody>
      </p:sp>
      <p:pic>
        <p:nvPicPr>
          <p:cNvPr id="51210" name="Picture 10"/>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a:off x="0" y="4953000"/>
            <a:ext cx="2743200" cy="190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8676">
                                            <p:txEl>
                                              <p:pRg st="0" end="0"/>
                                            </p:txEl>
                                          </p:spTgt>
                                        </p:tgtEl>
                                        <p:attrNameLst>
                                          <p:attrName>style.visibility</p:attrName>
                                        </p:attrNameLst>
                                      </p:cBhvr>
                                      <p:to>
                                        <p:strVal val="visible"/>
                                      </p:to>
                                    </p:set>
                                    <p:anim calcmode="lin" valueType="num">
                                      <p:cBhvr>
                                        <p:cTn id="7" dur="1000" fill="hold"/>
                                        <p:tgtEl>
                                          <p:spTgt spid="28676">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8676">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8676">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8676">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8676">
                                            <p:txEl>
                                              <p:pRg st="1" end="1"/>
                                            </p:txEl>
                                          </p:spTgt>
                                        </p:tgtEl>
                                        <p:attrNameLst>
                                          <p:attrName>style.visibility</p:attrName>
                                        </p:attrNameLst>
                                      </p:cBhvr>
                                      <p:to>
                                        <p:strVal val="visible"/>
                                      </p:to>
                                    </p:set>
                                    <p:anim calcmode="lin" valueType="num">
                                      <p:cBhvr>
                                        <p:cTn id="15" dur="1000" fill="hold"/>
                                        <p:tgtEl>
                                          <p:spTgt spid="28676">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8676">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8676">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8676">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8676">
                                            <p:txEl>
                                              <p:pRg st="2" end="2"/>
                                            </p:txEl>
                                          </p:spTgt>
                                        </p:tgtEl>
                                        <p:attrNameLst>
                                          <p:attrName>style.visibility</p:attrName>
                                        </p:attrNameLst>
                                      </p:cBhvr>
                                      <p:to>
                                        <p:strVal val="visible"/>
                                      </p:to>
                                    </p:set>
                                    <p:anim calcmode="lin" valueType="num">
                                      <p:cBhvr>
                                        <p:cTn id="23" dur="1000" fill="hold"/>
                                        <p:tgtEl>
                                          <p:spTgt spid="28676">
                                            <p:txEl>
                                              <p:pRg st="2" end="2"/>
                                            </p:txEl>
                                          </p:spTgt>
                                        </p:tgtEl>
                                        <p:attrNameLst>
                                          <p:attrName>ppt_w</p:attrName>
                                        </p:attrNameLst>
                                      </p:cBhvr>
                                      <p:tavLst>
                                        <p:tav tm="0">
                                          <p:val>
                                            <p:fltVal val="0"/>
                                          </p:val>
                                        </p:tav>
                                        <p:tav tm="100000">
                                          <p:val>
                                            <p:strVal val="#ppt_w"/>
                                          </p:val>
                                        </p:tav>
                                      </p:tavLst>
                                    </p:anim>
                                    <p:anim calcmode="lin" valueType="num">
                                      <p:cBhvr>
                                        <p:cTn id="24" dur="1000" fill="hold"/>
                                        <p:tgtEl>
                                          <p:spTgt spid="28676">
                                            <p:txEl>
                                              <p:pRg st="2" end="2"/>
                                            </p:txEl>
                                          </p:spTgt>
                                        </p:tgtEl>
                                        <p:attrNameLst>
                                          <p:attrName>ppt_h</p:attrName>
                                        </p:attrNameLst>
                                      </p:cBhvr>
                                      <p:tavLst>
                                        <p:tav tm="0">
                                          <p:val>
                                            <p:fltVal val="0"/>
                                          </p:val>
                                        </p:tav>
                                        <p:tav tm="100000">
                                          <p:val>
                                            <p:strVal val="#ppt_h"/>
                                          </p:val>
                                        </p:tav>
                                      </p:tavLst>
                                    </p:anim>
                                    <p:anim calcmode="lin" valueType="num">
                                      <p:cBhvr>
                                        <p:cTn id="25" dur="1000" fill="hold"/>
                                        <p:tgtEl>
                                          <p:spTgt spid="28676">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8676">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8676">
                                            <p:txEl>
                                              <p:pRg st="3" end="3"/>
                                            </p:txEl>
                                          </p:spTgt>
                                        </p:tgtEl>
                                        <p:attrNameLst>
                                          <p:attrName>style.visibility</p:attrName>
                                        </p:attrNameLst>
                                      </p:cBhvr>
                                      <p:to>
                                        <p:strVal val="visible"/>
                                      </p:to>
                                    </p:set>
                                    <p:anim calcmode="lin" valueType="num">
                                      <p:cBhvr>
                                        <p:cTn id="31" dur="1000" fill="hold"/>
                                        <p:tgtEl>
                                          <p:spTgt spid="28676">
                                            <p:txEl>
                                              <p:pRg st="3" end="3"/>
                                            </p:txEl>
                                          </p:spTgt>
                                        </p:tgtEl>
                                        <p:attrNameLst>
                                          <p:attrName>ppt_w</p:attrName>
                                        </p:attrNameLst>
                                      </p:cBhvr>
                                      <p:tavLst>
                                        <p:tav tm="0">
                                          <p:val>
                                            <p:fltVal val="0"/>
                                          </p:val>
                                        </p:tav>
                                        <p:tav tm="100000">
                                          <p:val>
                                            <p:strVal val="#ppt_w"/>
                                          </p:val>
                                        </p:tav>
                                      </p:tavLst>
                                    </p:anim>
                                    <p:anim calcmode="lin" valueType="num">
                                      <p:cBhvr>
                                        <p:cTn id="32" dur="1000" fill="hold"/>
                                        <p:tgtEl>
                                          <p:spTgt spid="28676">
                                            <p:txEl>
                                              <p:pRg st="3" end="3"/>
                                            </p:txEl>
                                          </p:spTgt>
                                        </p:tgtEl>
                                        <p:attrNameLst>
                                          <p:attrName>ppt_h</p:attrName>
                                        </p:attrNameLst>
                                      </p:cBhvr>
                                      <p:tavLst>
                                        <p:tav tm="0">
                                          <p:val>
                                            <p:fltVal val="0"/>
                                          </p:val>
                                        </p:tav>
                                        <p:tav tm="100000">
                                          <p:val>
                                            <p:strVal val="#ppt_h"/>
                                          </p:val>
                                        </p:tav>
                                      </p:tavLst>
                                    </p:anim>
                                    <p:anim calcmode="lin" valueType="num">
                                      <p:cBhvr>
                                        <p:cTn id="33" dur="1000" fill="hold"/>
                                        <p:tgtEl>
                                          <p:spTgt spid="28676">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8676">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28674"/>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6" presetClass="entr" presetSubtype="26" fill="hold" grpId="0" nodeType="clickEffect">
                                  <p:stCondLst>
                                    <p:cond delay="0"/>
                                  </p:stCondLst>
                                  <p:childTnLst>
                                    <p:set>
                                      <p:cBhvr>
                                        <p:cTn id="42" dur="1" fill="hold">
                                          <p:stCondLst>
                                            <p:cond delay="0"/>
                                          </p:stCondLst>
                                        </p:cTn>
                                        <p:tgtEl>
                                          <p:spTgt spid="28677">
                                            <p:txEl>
                                              <p:pRg st="0" end="0"/>
                                            </p:txEl>
                                          </p:spTgt>
                                        </p:tgtEl>
                                        <p:attrNameLst>
                                          <p:attrName>style.visibility</p:attrName>
                                        </p:attrNameLst>
                                      </p:cBhvr>
                                      <p:to>
                                        <p:strVal val="visible"/>
                                      </p:to>
                                    </p:set>
                                    <p:animEffect transition="in" filter="barn(inHorizontal)">
                                      <p:cBhvr>
                                        <p:cTn id="43" dur="500"/>
                                        <p:tgtEl>
                                          <p:spTgt spid="28677">
                                            <p:txEl>
                                              <p:pRg st="0" end="0"/>
                                            </p:txEl>
                                          </p:spTgt>
                                        </p:tgtEl>
                                      </p:cBhvr>
                                    </p:animEffect>
                                  </p:childTnLst>
                                </p:cTn>
                              </p:par>
                            </p:childTnLst>
                          </p:cTn>
                        </p:par>
                      </p:childTnLst>
                    </p:cTn>
                  </p:par>
                  <p:par>
                    <p:cTn id="44" fill="hold" nodeType="clickPar">
                      <p:stCondLst>
                        <p:cond delay="indefinite"/>
                      </p:stCondLst>
                      <p:childTnLst>
                        <p:par>
                          <p:cTn id="45" fill="hold" nodeType="withGroup">
                            <p:stCondLst>
                              <p:cond delay="0"/>
                            </p:stCondLst>
                            <p:childTnLst>
                              <p:par>
                                <p:cTn id="46" presetID="16" presetClass="entr" presetSubtype="26" fill="hold" grpId="0" nodeType="clickEffect">
                                  <p:stCondLst>
                                    <p:cond delay="0"/>
                                  </p:stCondLst>
                                  <p:childTnLst>
                                    <p:set>
                                      <p:cBhvr>
                                        <p:cTn id="47" dur="1" fill="hold">
                                          <p:stCondLst>
                                            <p:cond delay="0"/>
                                          </p:stCondLst>
                                        </p:cTn>
                                        <p:tgtEl>
                                          <p:spTgt spid="28677">
                                            <p:txEl>
                                              <p:pRg st="1" end="1"/>
                                            </p:txEl>
                                          </p:spTgt>
                                        </p:tgtEl>
                                        <p:attrNameLst>
                                          <p:attrName>style.visibility</p:attrName>
                                        </p:attrNameLst>
                                      </p:cBhvr>
                                      <p:to>
                                        <p:strVal val="visible"/>
                                      </p:to>
                                    </p:set>
                                    <p:animEffect transition="in" filter="barn(inHorizontal)">
                                      <p:cBhvr>
                                        <p:cTn id="48" dur="500"/>
                                        <p:tgtEl>
                                          <p:spTgt spid="28677">
                                            <p:txEl>
                                              <p:pRg st="1" end="1"/>
                                            </p:txEl>
                                          </p:spTgt>
                                        </p:tgtEl>
                                      </p:cBhvr>
                                    </p:animEffect>
                                  </p:childTnLst>
                                </p:cTn>
                              </p:par>
                            </p:childTnLst>
                          </p:cTn>
                        </p:par>
                      </p:childTnLst>
                    </p:cTn>
                  </p:par>
                  <p:par>
                    <p:cTn id="49" fill="hold" nodeType="clickPar">
                      <p:stCondLst>
                        <p:cond delay="indefinite"/>
                      </p:stCondLst>
                      <p:childTnLst>
                        <p:par>
                          <p:cTn id="50" fill="hold" nodeType="withGroup">
                            <p:stCondLst>
                              <p:cond delay="0"/>
                            </p:stCondLst>
                            <p:childTnLst>
                              <p:par>
                                <p:cTn id="51" presetID="16" presetClass="entr" presetSubtype="26" fill="hold" grpId="0" nodeType="clickEffect">
                                  <p:stCondLst>
                                    <p:cond delay="0"/>
                                  </p:stCondLst>
                                  <p:childTnLst>
                                    <p:set>
                                      <p:cBhvr>
                                        <p:cTn id="52" dur="1" fill="hold">
                                          <p:stCondLst>
                                            <p:cond delay="0"/>
                                          </p:stCondLst>
                                        </p:cTn>
                                        <p:tgtEl>
                                          <p:spTgt spid="28677">
                                            <p:txEl>
                                              <p:pRg st="2" end="2"/>
                                            </p:txEl>
                                          </p:spTgt>
                                        </p:tgtEl>
                                        <p:attrNameLst>
                                          <p:attrName>style.visibility</p:attrName>
                                        </p:attrNameLst>
                                      </p:cBhvr>
                                      <p:to>
                                        <p:strVal val="visible"/>
                                      </p:to>
                                    </p:set>
                                    <p:animEffect transition="in" filter="barn(inHorizontal)">
                                      <p:cBhvr>
                                        <p:cTn id="53" dur="500"/>
                                        <p:tgtEl>
                                          <p:spTgt spid="28677">
                                            <p:txEl>
                                              <p:pRg st="2" end="2"/>
                                            </p:txEl>
                                          </p:spTgt>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16" presetClass="entr" presetSubtype="26" fill="hold" grpId="0" nodeType="clickEffect">
                                  <p:stCondLst>
                                    <p:cond delay="0"/>
                                  </p:stCondLst>
                                  <p:childTnLst>
                                    <p:set>
                                      <p:cBhvr>
                                        <p:cTn id="57" dur="1" fill="hold">
                                          <p:stCondLst>
                                            <p:cond delay="0"/>
                                          </p:stCondLst>
                                        </p:cTn>
                                        <p:tgtEl>
                                          <p:spTgt spid="28677">
                                            <p:txEl>
                                              <p:pRg st="3" end="3"/>
                                            </p:txEl>
                                          </p:spTgt>
                                        </p:tgtEl>
                                        <p:attrNameLst>
                                          <p:attrName>style.visibility</p:attrName>
                                        </p:attrNameLst>
                                      </p:cBhvr>
                                      <p:to>
                                        <p:strVal val="visible"/>
                                      </p:to>
                                    </p:set>
                                    <p:animEffect transition="in" filter="barn(inHorizontal)">
                                      <p:cBhvr>
                                        <p:cTn id="58" dur="500"/>
                                        <p:tgtEl>
                                          <p:spTgt spid="2867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76" grpId="0" build="p"/>
      <p:bldP spid="28677"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5"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1">
                <a:solidFill>
                  <a:schemeClr val="tx1"/>
                </a:solidFill>
                <a:latin typeface="Arial" charset="0"/>
                <a:ea typeface="MS PGothic" charset="0"/>
                <a:cs typeface="MS PGothic" charset="0"/>
              </a:defRPr>
            </a:lvl1pPr>
            <a:lvl2pPr marL="742950" indent="-285750">
              <a:defRPr sz="2400" b="1">
                <a:solidFill>
                  <a:schemeClr val="tx1"/>
                </a:solidFill>
                <a:latin typeface="Arial" charset="0"/>
                <a:ea typeface="MS PGothic" charset="0"/>
                <a:cs typeface="MS PGothic" charset="0"/>
              </a:defRPr>
            </a:lvl2pPr>
            <a:lvl3pPr marL="1143000" indent="-228600">
              <a:defRPr sz="2400" b="1">
                <a:solidFill>
                  <a:schemeClr val="tx1"/>
                </a:solidFill>
                <a:latin typeface="Arial" charset="0"/>
                <a:ea typeface="MS PGothic" charset="0"/>
                <a:cs typeface="MS PGothic" charset="0"/>
              </a:defRPr>
            </a:lvl3pPr>
            <a:lvl4pPr marL="1600200" indent="-228600">
              <a:defRPr sz="2400" b="1">
                <a:solidFill>
                  <a:schemeClr val="tx1"/>
                </a:solidFill>
                <a:latin typeface="Arial" charset="0"/>
                <a:ea typeface="MS PGothic" charset="0"/>
                <a:cs typeface="MS PGothic" charset="0"/>
              </a:defRPr>
            </a:lvl4pPr>
            <a:lvl5pPr marL="2057400" indent="-228600">
              <a:defRPr sz="2400" b="1">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sz="2400" b="1">
                <a:solidFill>
                  <a:schemeClr val="tx1"/>
                </a:solidFill>
                <a:latin typeface="Arial" charset="0"/>
                <a:ea typeface="MS PGothic" charset="0"/>
                <a:cs typeface="MS PGothic" charset="0"/>
              </a:defRPr>
            </a:lvl9pPr>
          </a:lstStyle>
          <a:p>
            <a:pPr algn="ctr" eaLnBrk="1" hangingPunct="1"/>
            <a:r>
              <a:rPr lang="zh-CN" altLang="en-US" sz="4000" dirty="0" smtClean="0">
                <a:solidFill>
                  <a:srgbClr val="FFFFFF"/>
                </a:solidFill>
                <a:ea typeface="SimSun" charset="0"/>
                <a:cs typeface="Arial" charset="0"/>
              </a:rPr>
              <a:t>免费获得该讲解</a:t>
            </a:r>
            <a:r>
              <a:rPr lang="en-US" sz="4000" dirty="0" smtClean="0">
                <a:solidFill>
                  <a:srgbClr val="FFFFFF"/>
                </a:solidFill>
                <a:ea typeface="SimSun" charset="0"/>
                <a:cs typeface="Arial" charset="0"/>
              </a:rPr>
              <a:t>!</a:t>
            </a:r>
            <a:endParaRPr lang="en-US" sz="1400" dirty="0" smtClean="0">
              <a:solidFill>
                <a:srgbClr val="FFFFFF"/>
              </a:solidFill>
              <a:ea typeface="SimSun" charset="0"/>
              <a:cs typeface="Arial" charset="0"/>
            </a:endParaRPr>
          </a:p>
        </p:txBody>
      </p:sp>
      <p:sp>
        <p:nvSpPr>
          <p:cNvPr id="202753" name="Rectangle 1026"/>
          <p:cNvSpPr>
            <a:spLocks noGrp="1" noChangeArrowheads="1"/>
          </p:cNvSpPr>
          <p:nvPr>
            <p:ph type="ctrTitle"/>
          </p:nvPr>
        </p:nvSpPr>
        <p:spPr>
          <a:xfrm>
            <a:off x="0" y="6172200"/>
            <a:ext cx="9144000" cy="685800"/>
          </a:xfrm>
        </p:spPr>
        <p:txBody>
          <a:bodyPr/>
          <a:lstStyle/>
          <a:p>
            <a:pPr eaLnBrk="1" hangingPunct="1"/>
            <a:r>
              <a:rPr lang="zh-CN" altLang="en-US" sz="2800" b="1" dirty="0">
                <a:solidFill>
                  <a:srgbClr val="FFFFFF"/>
                </a:solidFill>
                <a:latin typeface="Arial" charset="0"/>
                <a:ea typeface="SimSun" charset="0"/>
                <a:cs typeface="SimSun" charset="0"/>
              </a:rPr>
              <a:t>旧约全书背景链接地址</a:t>
            </a:r>
            <a:r>
              <a:rPr lang="zh-CN" altLang="en-US" sz="2800" b="1" dirty="0">
                <a:solidFill>
                  <a:srgbClr val="FFFFFF"/>
                </a:solidFill>
                <a:latin typeface="Arial" charset="0"/>
              </a:rPr>
              <a:t> </a:t>
            </a:r>
            <a:r>
              <a:rPr lang="en-US" sz="2800" b="1" dirty="0" err="1" smtClean="0">
                <a:solidFill>
                  <a:srgbClr val="FFFFFF"/>
                </a:solidFill>
                <a:latin typeface="Arial" charset="0"/>
              </a:rPr>
              <a:t>BibleStudyDownloads.org</a:t>
            </a:r>
            <a:endParaRPr lang="en-US" sz="1050" b="1" dirty="0">
              <a:solidFill>
                <a:srgbClr val="FFFFFF"/>
              </a:solidFill>
              <a:latin typeface="Arial" charset="0"/>
            </a:endParaRPr>
          </a:p>
        </p:txBody>
      </p:sp>
      <p:pic>
        <p:nvPicPr>
          <p:cNvPr id="6" name="Picture 5"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7" name="Picture 6"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
        <p:nvSpPr>
          <p:cNvPr id="8" name="Rectangle 1026"/>
          <p:cNvSpPr txBox="1">
            <a:spLocks noChangeArrowheads="1"/>
          </p:cNvSpPr>
          <p:nvPr/>
        </p:nvSpPr>
        <p:spPr bwMode="auto">
          <a:xfrm>
            <a:off x="0" y="131055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smtClean="0">
                <a:solidFill>
                  <a:srgbClr val="000000"/>
                </a:solidFill>
                <a:ea typeface="SimSun" charset="0"/>
                <a:cs typeface="Arial" charset="0"/>
              </a:rPr>
              <a:t>圣经学习下载</a:t>
            </a:r>
            <a:endParaRPr lang="zh-CN" altLang="en-US" sz="3600" b="1" dirty="0">
              <a:solidFill>
                <a:srgbClr val="000000"/>
              </a:solidFill>
              <a:ea typeface="SimSun" charset="0"/>
              <a:cs typeface="Arial" charset="0"/>
            </a:endParaRPr>
          </a:p>
        </p:txBody>
      </p:sp>
    </p:spTree>
    <p:extLst>
      <p:ext uri="{BB962C8B-B14F-4D97-AF65-F5344CB8AC3E}">
        <p14:creationId xmlns:p14="http://schemas.microsoft.com/office/powerpoint/2010/main" val="2123597794"/>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7"/>
                                        </p:tgtEl>
                                        <p:attrNameLst>
                                          <p:attrName>ppt_x</p:attrName>
                                        </p:attrNameLst>
                                      </p:cBhvr>
                                      <p:tavLst>
                                        <p:tav tm="0">
                                          <p:val>
                                            <p:strVal val="ppt_x"/>
                                          </p:val>
                                        </p:tav>
                                        <p:tav tm="100000">
                                          <p:val>
                                            <p:strVal val="0-ppt_w/2"/>
                                          </p:val>
                                        </p:tav>
                                      </p:tavLst>
                                    </p:anim>
                                    <p:anim calcmode="lin" valueType="num">
                                      <p:cBhvr additive="base">
                                        <p:cTn id="7" dur="2000"/>
                                        <p:tgtEl>
                                          <p:spTgt spid="7"/>
                                        </p:tgtEl>
                                        <p:attrNameLst>
                                          <p:attrName>ppt_y</p:attrName>
                                        </p:attrNameLst>
                                      </p:cBhvr>
                                      <p:tavLst>
                                        <p:tav tm="0">
                                          <p:val>
                                            <p:strVal val="ppt_y"/>
                                          </p:val>
                                        </p:tav>
                                        <p:tav tm="100000">
                                          <p:val>
                                            <p:strVal val="ppt_y"/>
                                          </p:val>
                                        </p:tav>
                                      </p:tavLst>
                                    </p:anim>
                                    <p:set>
                                      <p:cBhvr>
                                        <p:cTn id="8" dur="1" fill="hold">
                                          <p:stCondLst>
                                            <p:cond delay="1999"/>
                                          </p:stCondLst>
                                        </p:cTn>
                                        <p:tgtEl>
                                          <p:spTgt spid="7"/>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1+#ppt_w/2"/>
                                          </p:val>
                                        </p:tav>
                                        <p:tav tm="100000">
                                          <p:val>
                                            <p:strVal val="#ppt_x"/>
                                          </p:val>
                                        </p:tav>
                                      </p:tavLst>
                                    </p:anim>
                                    <p:anim calcmode="lin" valueType="num">
                                      <p:cBhvr additive="base">
                                        <p:cTn id="13" dur="10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84322" name="Picture 4" descr="Gen 763px-EriduGenesis.jpg"/>
          <p:cNvPicPr>
            <a:picLocks noChangeAspect="1"/>
          </p:cNvPicPr>
          <p:nvPr/>
        </p:nvPicPr>
        <p:blipFill>
          <a:blip r:embed="rId2">
            <a:lum bright="-18000"/>
            <a:extLst>
              <a:ext uri="{28A0092B-C50C-407E-A947-70E740481C1C}">
                <a14:useLocalDpi xmlns:a14="http://schemas.microsoft.com/office/drawing/2010/main" val="0"/>
              </a:ext>
            </a:extLst>
          </a:blip>
          <a:srcRect/>
          <a:stretch>
            <a:fillRect/>
          </a:stretch>
        </p:blipFill>
        <p:spPr bwMode="auto">
          <a:xfrm>
            <a:off x="193675" y="0"/>
            <a:ext cx="87217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1795" name="Title 9"/>
          <p:cNvSpPr>
            <a:spLocks noGrp="1"/>
          </p:cNvSpPr>
          <p:nvPr>
            <p:ph type="title"/>
          </p:nvPr>
        </p:nvSpPr>
        <p:spPr>
          <a:xfrm>
            <a:off x="228600" y="152400"/>
            <a:ext cx="4495800" cy="1143000"/>
          </a:xfrm>
          <a:extLst>
            <a:ext uri="{FAA26D3D-D897-4be2-8F04-BA451C77F1D7}">
              <ma14:placeholderFlag xmlns:ma14="http://schemas.microsoft.com/office/mac/drawingml/2011/main" xmlns="" val="1"/>
            </a:ext>
          </a:extLst>
        </p:spPr>
        <p:txBody>
          <a:bodyPr/>
          <a:lstStyle/>
          <a:p>
            <a:pPr>
              <a:defRPr/>
            </a:pPr>
            <a:r>
              <a:rPr lang="en-US" sz="3600" b="1">
                <a:solidFill>
                  <a:schemeClr val="bg1"/>
                </a:solidFill>
                <a:effectLst>
                  <a:glow rad="101600">
                    <a:schemeClr val="tx1"/>
                  </a:glow>
                </a:effectLst>
                <a:ea typeface="ＭＳ Ｐゴシック" charset="0"/>
              </a:rPr>
              <a:t>Two Other Sumerian Accounts</a:t>
            </a:r>
          </a:p>
        </p:txBody>
      </p:sp>
      <p:sp>
        <p:nvSpPr>
          <p:cNvPr id="161796" name="Content Placeholder 11"/>
          <p:cNvSpPr txBox="1">
            <a:spLocks/>
          </p:cNvSpPr>
          <p:nvPr/>
        </p:nvSpPr>
        <p:spPr bwMode="auto">
          <a:xfrm>
            <a:off x="4648200" y="2743200"/>
            <a:ext cx="44196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buFontTx/>
              <a:buChar char="•"/>
              <a:defRPr/>
            </a:pPr>
            <a:r>
              <a:rPr lang="en-US" sz="2800" b="1" smtClean="0">
                <a:solidFill>
                  <a:srgbClr val="FFFFFF"/>
                </a:solidFill>
                <a:effectLst>
                  <a:glow rad="101600">
                    <a:srgbClr val="000000"/>
                  </a:glow>
                </a:effectLst>
                <a:cs typeface="Arial" charset="0"/>
              </a:rPr>
              <a:t>Enki created by fathering clay of Apsu</a:t>
            </a:r>
          </a:p>
          <a:p>
            <a:pPr>
              <a:spcBef>
                <a:spcPct val="20000"/>
              </a:spcBef>
              <a:buFontTx/>
              <a:buChar char="•"/>
              <a:defRPr/>
            </a:pPr>
            <a:endParaRPr lang="en-US" sz="1000" b="1" smtClean="0">
              <a:solidFill>
                <a:srgbClr val="FFFFFF"/>
              </a:solidFill>
              <a:effectLst>
                <a:glow rad="101600">
                  <a:srgbClr val="000000"/>
                </a:glow>
              </a:effectLst>
              <a:cs typeface="Arial" charset="0"/>
            </a:endParaRPr>
          </a:p>
          <a:p>
            <a:pPr>
              <a:spcBef>
                <a:spcPct val="20000"/>
              </a:spcBef>
              <a:buFontTx/>
              <a:buChar char="•"/>
              <a:defRPr/>
            </a:pPr>
            <a:r>
              <a:rPr lang="en-US" sz="2800" b="1" smtClean="0">
                <a:solidFill>
                  <a:srgbClr val="FFFFFF"/>
                </a:solidFill>
                <a:effectLst>
                  <a:glow rad="101600">
                    <a:srgbClr val="000000"/>
                  </a:glow>
                </a:effectLst>
                <a:cs typeface="Arial" charset="0"/>
              </a:rPr>
              <a:t>Enki, Ninmakh and Namma fashioned humans from clay to farm food and labour</a:t>
            </a:r>
          </a:p>
        </p:txBody>
      </p:sp>
      <p:sp>
        <p:nvSpPr>
          <p:cNvPr id="161797" name="Content Placeholder 11"/>
          <p:cNvSpPr txBox="1">
            <a:spLocks/>
          </p:cNvSpPr>
          <p:nvPr/>
        </p:nvSpPr>
        <p:spPr bwMode="auto">
          <a:xfrm>
            <a:off x="4572000" y="1676400"/>
            <a:ext cx="42672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spcBef>
                <a:spcPct val="20000"/>
              </a:spcBef>
              <a:defRPr/>
            </a:pPr>
            <a:r>
              <a:rPr lang="en-US" sz="2800" b="1" i="1" u="sng" smtClean="0">
                <a:solidFill>
                  <a:srgbClr val="FFFFFF"/>
                </a:solidFill>
                <a:effectLst>
                  <a:glow rad="101600">
                    <a:srgbClr val="000000"/>
                  </a:glow>
                </a:effectLst>
                <a:cs typeface="Arial" charset="0"/>
              </a:rPr>
              <a:t>Enki, Ninmakh and Creation of Humankind</a:t>
            </a:r>
            <a:endParaRPr lang="en-US" sz="2800" b="1" smtClean="0">
              <a:solidFill>
                <a:srgbClr val="FFFFFF"/>
              </a:solidFill>
              <a:effectLst>
                <a:glow rad="101600">
                  <a:srgbClr val="000000"/>
                </a:glow>
              </a:effectLst>
              <a:cs typeface="Arial" charset="0"/>
            </a:endParaRPr>
          </a:p>
        </p:txBody>
      </p:sp>
      <p:sp>
        <p:nvSpPr>
          <p:cNvPr id="161798" name="Content Placeholder 10"/>
          <p:cNvSpPr>
            <a:spLocks noGrp="1"/>
          </p:cNvSpPr>
          <p:nvPr>
            <p:ph sz="half" idx="1"/>
          </p:nvPr>
        </p:nvSpPr>
        <p:spPr>
          <a:xfrm>
            <a:off x="533400" y="1676400"/>
            <a:ext cx="3363913" cy="685800"/>
          </a:xfrm>
          <a:extLst>
            <a:ext uri="{FAA26D3D-D897-4be2-8F04-BA451C77F1D7}">
              <ma14:placeholderFlag xmlns:ma14="http://schemas.microsoft.com/office/mac/drawingml/2011/main" xmlns="" val="1"/>
            </a:ext>
          </a:extLst>
        </p:spPr>
        <p:txBody>
          <a:bodyPr/>
          <a:lstStyle/>
          <a:p>
            <a:pPr marL="0" indent="0">
              <a:buFontTx/>
              <a:buNone/>
              <a:defRPr/>
            </a:pPr>
            <a:r>
              <a:rPr lang="en-US" b="1" i="1" u="sng">
                <a:solidFill>
                  <a:schemeClr val="bg1"/>
                </a:solidFill>
                <a:effectLst>
                  <a:glow rad="101600">
                    <a:schemeClr val="tx1"/>
                  </a:glow>
                </a:effectLst>
                <a:ea typeface="ＭＳ Ｐゴシック" charset="0"/>
                <a:cs typeface="Arial" charset="0"/>
              </a:rPr>
              <a:t>Eridu Genesis</a:t>
            </a:r>
            <a:endParaRPr lang="en-US" sz="3200" b="1">
              <a:solidFill>
                <a:schemeClr val="bg1"/>
              </a:solidFill>
              <a:effectLst>
                <a:glow rad="101600">
                  <a:schemeClr val="tx1"/>
                </a:glow>
              </a:effectLst>
              <a:ea typeface="ＭＳ Ｐゴシック" charset="0"/>
              <a:cs typeface="Arial" charset="0"/>
            </a:endParaRPr>
          </a:p>
        </p:txBody>
      </p:sp>
      <p:sp>
        <p:nvSpPr>
          <p:cNvPr id="161799" name="Content Placeholder 10"/>
          <p:cNvSpPr>
            <a:spLocks noGrp="1"/>
          </p:cNvSpPr>
          <p:nvPr>
            <p:ph sz="half" idx="1"/>
          </p:nvPr>
        </p:nvSpPr>
        <p:spPr>
          <a:xfrm>
            <a:off x="533400" y="2743200"/>
            <a:ext cx="4267200" cy="3733800"/>
          </a:xfrm>
          <a:extLst>
            <a:ext uri="{FAA26D3D-D897-4be2-8F04-BA451C77F1D7}">
              <ma14:placeholderFlag xmlns:ma14="http://schemas.microsoft.com/office/mac/drawingml/2011/main" xmlns="" val="1"/>
            </a:ext>
          </a:extLst>
        </p:spPr>
        <p:txBody>
          <a:bodyPr/>
          <a:lstStyle/>
          <a:p>
            <a:pPr>
              <a:defRPr/>
            </a:pPr>
            <a:r>
              <a:rPr lang="en-US" b="1" dirty="0">
                <a:solidFill>
                  <a:schemeClr val="bg1"/>
                </a:solidFill>
                <a:effectLst>
                  <a:glow rad="101600">
                    <a:schemeClr val="tx1"/>
                  </a:glow>
                </a:effectLst>
                <a:ea typeface="ＭＳ Ｐゴシック" charset="0"/>
                <a:cs typeface="Arial" charset="0"/>
              </a:rPr>
              <a:t>Origin: 1600 BC</a:t>
            </a:r>
          </a:p>
          <a:p>
            <a:pPr>
              <a:defRPr/>
            </a:pPr>
            <a:endParaRPr lang="en-US" sz="1000" b="1" dirty="0">
              <a:solidFill>
                <a:schemeClr val="bg1"/>
              </a:solidFill>
              <a:effectLst>
                <a:glow rad="101600">
                  <a:schemeClr val="tx1"/>
                </a:glow>
              </a:effectLst>
              <a:ea typeface="ＭＳ Ｐゴシック" charset="0"/>
              <a:cs typeface="Arial" charset="0"/>
            </a:endParaRPr>
          </a:p>
          <a:p>
            <a:pPr>
              <a:defRPr/>
            </a:pPr>
            <a:r>
              <a:rPr lang="en-US" b="1" dirty="0">
                <a:solidFill>
                  <a:schemeClr val="bg1"/>
                </a:solidFill>
                <a:effectLst>
                  <a:glow rad="101600">
                    <a:schemeClr val="tx1"/>
                  </a:glow>
                </a:effectLst>
                <a:ea typeface="ＭＳ Ｐゴシック" charset="0"/>
                <a:cs typeface="Arial" charset="0"/>
              </a:rPr>
              <a:t>Order parallels Genesis account</a:t>
            </a:r>
          </a:p>
          <a:p>
            <a:pPr>
              <a:defRPr/>
            </a:pPr>
            <a:endParaRPr lang="en-US" sz="1000" b="1" dirty="0">
              <a:solidFill>
                <a:schemeClr val="bg1"/>
              </a:solidFill>
              <a:effectLst>
                <a:glow rad="101600">
                  <a:schemeClr val="tx1"/>
                </a:glow>
              </a:effectLst>
              <a:ea typeface="ＭＳ Ｐゴシック" charset="0"/>
              <a:cs typeface="Arial" charset="0"/>
            </a:endParaRPr>
          </a:p>
          <a:p>
            <a:pPr>
              <a:defRPr/>
            </a:pPr>
            <a:r>
              <a:rPr lang="en-US" b="1" dirty="0">
                <a:solidFill>
                  <a:schemeClr val="bg1"/>
                </a:solidFill>
                <a:effectLst>
                  <a:glow rad="101600">
                    <a:schemeClr val="tx1"/>
                  </a:glow>
                </a:effectLst>
                <a:ea typeface="ＭＳ Ｐゴシック" charset="0"/>
                <a:cs typeface="Arial" charset="0"/>
              </a:rPr>
              <a:t>Narrates creation of mankind, cities, and great flood; hero named </a:t>
            </a:r>
            <a:r>
              <a:rPr lang="en-US" b="1" dirty="0" err="1">
                <a:solidFill>
                  <a:schemeClr val="bg1"/>
                </a:solidFill>
                <a:effectLst>
                  <a:glow rad="101600">
                    <a:schemeClr val="tx1"/>
                  </a:glow>
                </a:effectLst>
                <a:ea typeface="ＭＳ Ｐゴシック" charset="0"/>
                <a:cs typeface="Arial" charset="0"/>
              </a:rPr>
              <a:t>Ziusudra</a:t>
            </a:r>
            <a:endParaRPr lang="en-US" sz="3200" b="1" dirty="0">
              <a:solidFill>
                <a:schemeClr val="bg1"/>
              </a:solidFill>
              <a:effectLst>
                <a:glow rad="101600">
                  <a:schemeClr val="tx1"/>
                </a:glow>
              </a:effectLst>
              <a:ea typeface="ＭＳ Ｐゴシック" charset="0"/>
              <a:cs typeface="Arial" charset="0"/>
            </a:endParaRPr>
          </a:p>
        </p:txBody>
      </p:sp>
    </p:spTree>
    <p:extLst>
      <p:ext uri="{BB962C8B-B14F-4D97-AF65-F5344CB8AC3E}">
        <p14:creationId xmlns:p14="http://schemas.microsoft.com/office/powerpoint/2010/main" val="70712751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smtClean="0"/>
              <a:t>Black</a:t>
            </a:r>
            <a:endParaRPr lang="en-US" dirty="0"/>
          </a:p>
        </p:txBody>
      </p:sp>
    </p:spTree>
    <p:extLst>
      <p:ext uri="{BB962C8B-B14F-4D97-AF65-F5344CB8AC3E}">
        <p14:creationId xmlns:p14="http://schemas.microsoft.com/office/powerpoint/2010/main" val="142741247"/>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5" name="Picture 2"/>
          <p:cNvPicPr>
            <a:picLocks noChangeAspect="1" noChangeArrowheads="1"/>
          </p:cNvPicPr>
          <p:nvPr/>
        </p:nvPicPr>
        <p:blipFill>
          <a:blip r:embed="rId3">
            <a:lum bright="-12000"/>
            <a:extLst>
              <a:ext uri="{28A0092B-C50C-407E-A947-70E740481C1C}">
                <a14:useLocalDpi xmlns:a14="http://schemas.microsoft.com/office/drawing/2010/main" val="0"/>
              </a:ext>
            </a:extLst>
          </a:blip>
          <a:srcRect/>
          <a:stretch>
            <a:fillRect/>
          </a:stretch>
        </p:blipFill>
        <p:spPr bwMode="auto">
          <a:xfrm>
            <a:off x="0" y="0"/>
            <a:ext cx="9144000" cy="695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1" name="Rectangle 3"/>
          <p:cNvSpPr>
            <a:spLocks noGrp="1" noChangeArrowheads="1"/>
          </p:cNvSpPr>
          <p:nvPr>
            <p:ph type="title"/>
          </p:nvPr>
        </p:nvSpPr>
        <p:spPr>
          <a:xfrm>
            <a:off x="4643438" y="277813"/>
            <a:ext cx="4392612" cy="1093787"/>
          </a:xfrm>
        </p:spPr>
        <p:txBody>
          <a:bodyPr/>
          <a:lstStyle/>
          <a:p>
            <a:pPr eaLnBrk="1" hangingPunct="1">
              <a:defRPr/>
            </a:pPr>
            <a:r>
              <a:rPr lang="zh-CN" altLang="en-US" sz="4000" b="1">
                <a:solidFill>
                  <a:schemeClr val="bg1"/>
                </a:solidFill>
                <a:latin typeface="Arial" charset="0"/>
                <a:ea typeface="SimSun" charset="0"/>
                <a:cs typeface="SimSun" charset="0"/>
              </a:rPr>
              <a:t>阿特拉哈西斯史诗</a:t>
            </a:r>
            <a:endParaRPr lang="en-US" altLang="zh-CN" sz="4000" b="1">
              <a:solidFill>
                <a:schemeClr val="bg1"/>
              </a:solidFill>
              <a:latin typeface="Arial" charset="0"/>
              <a:ea typeface="SimSun" charset="0"/>
              <a:cs typeface="SimSun" charset="0"/>
            </a:endParaRPr>
          </a:p>
        </p:txBody>
      </p:sp>
      <p:sp>
        <p:nvSpPr>
          <p:cNvPr id="196612" name="Rectangle 4"/>
          <p:cNvSpPr>
            <a:spLocks noGrp="1" noChangeArrowheads="1"/>
          </p:cNvSpPr>
          <p:nvPr>
            <p:ph type="body" sz="half" idx="1"/>
          </p:nvPr>
        </p:nvSpPr>
        <p:spPr>
          <a:xfrm>
            <a:off x="0" y="457200"/>
            <a:ext cx="3505200" cy="6248400"/>
          </a:xfrm>
        </p:spPr>
        <p:txBody>
          <a:bodyPr/>
          <a:lstStyle/>
          <a:p>
            <a:pPr marL="0" indent="0" eaLnBrk="1" hangingPunct="1">
              <a:lnSpc>
                <a:spcPct val="120000"/>
              </a:lnSpc>
              <a:buFont typeface="Wingdings" charset="0"/>
              <a:buNone/>
              <a:defRPr/>
            </a:pPr>
            <a:r>
              <a:rPr lang="ja-JP" altLang="en-US" sz="3200" b="1" dirty="0">
                <a:latin typeface="华文黑体" charset="0"/>
                <a:ea typeface="华文黑体" charset="0"/>
                <a:cs typeface="华文黑体" charset="0"/>
              </a:rPr>
              <a:t>“</a:t>
            </a:r>
            <a:r>
              <a:rPr lang="en-US" altLang="ja-JP" sz="3200" b="1" dirty="0">
                <a:latin typeface="华文黑体" charset="0"/>
                <a:ea typeface="华文黑体" charset="0"/>
                <a:cs typeface="华文黑体" charset="0"/>
              </a:rPr>
              <a:t> </a:t>
            </a:r>
            <a:r>
              <a:rPr lang="zh-CN" altLang="en-US" sz="3200" b="1" dirty="0">
                <a:latin typeface="华文黑体" charset="0"/>
                <a:ea typeface="华文黑体" charset="0"/>
                <a:cs typeface="华文黑体" charset="0"/>
              </a:rPr>
              <a:t>让生育女神生养众多，</a:t>
            </a:r>
            <a:r>
              <a:rPr lang="zh-CN" altLang="en-US" sz="3200" b="1" dirty="0">
                <a:solidFill>
                  <a:srgbClr val="FFFF00"/>
                </a:solidFill>
                <a:latin typeface="华文黑体" charset="0"/>
                <a:ea typeface="华文黑体" charset="0"/>
                <a:cs typeface="华文黑体" charset="0"/>
              </a:rPr>
              <a:t>让人类为各神而劳碌</a:t>
            </a:r>
            <a:r>
              <a:rPr lang="en-US" altLang="zh-CN" sz="3200" b="1" dirty="0">
                <a:solidFill>
                  <a:srgbClr val="FFFF00"/>
                </a:solidFill>
                <a:latin typeface="华文黑体" charset="0"/>
                <a:ea typeface="华文黑体" charset="0"/>
                <a:cs typeface="华文黑体" charset="0"/>
              </a:rPr>
              <a:t>…</a:t>
            </a:r>
            <a:r>
              <a:rPr lang="zh-CN" altLang="en-US" sz="3200" b="1" dirty="0">
                <a:solidFill>
                  <a:srgbClr val="FFFF00"/>
                </a:solidFill>
                <a:latin typeface="华文黑体" charset="0"/>
                <a:ea typeface="华文黑体" charset="0"/>
                <a:cs typeface="华文黑体" charset="0"/>
              </a:rPr>
              <a:t>让被造的人类替神工作</a:t>
            </a:r>
            <a:r>
              <a:rPr lang="en-US" altLang="zh-CN" sz="3200" b="1" dirty="0">
                <a:solidFill>
                  <a:srgbClr val="FFFF00"/>
                </a:solidFill>
                <a:latin typeface="华文黑体" charset="0"/>
                <a:ea typeface="华文黑体" charset="0"/>
                <a:cs typeface="华文黑体" charset="0"/>
              </a:rPr>
              <a:t>…</a:t>
            </a:r>
            <a:r>
              <a:rPr lang="zh-CN" altLang="en-US" sz="3200" b="1" dirty="0">
                <a:latin typeface="华文黑体" charset="0"/>
                <a:ea typeface="华文黑体" charset="0"/>
                <a:cs typeface="华文黑体" charset="0"/>
              </a:rPr>
              <a:t>让</a:t>
            </a:r>
            <a:r>
              <a:rPr lang="en-US" altLang="zh-CN" sz="3200" b="1" dirty="0" err="1">
                <a:latin typeface="华文黑体" charset="0"/>
                <a:ea typeface="华文黑体" charset="0"/>
                <a:cs typeface="华文黑体" charset="0"/>
              </a:rPr>
              <a:t>Nintu</a:t>
            </a:r>
            <a:r>
              <a:rPr lang="zh-CN" altLang="en-US" sz="3200" b="1" dirty="0">
                <a:latin typeface="华文黑体" charset="0"/>
                <a:ea typeface="华文黑体" charset="0"/>
                <a:cs typeface="华文黑体" charset="0"/>
              </a:rPr>
              <a:t>把神与人揉进黏土中，神的灵将自神的肉体而出。</a:t>
            </a:r>
            <a:r>
              <a:rPr lang="en-US" altLang="zh-CN" sz="3200" b="1" dirty="0">
                <a:latin typeface="华文黑体" charset="0"/>
                <a:ea typeface="华文黑体" charset="0"/>
                <a:cs typeface="华文黑体" charset="0"/>
              </a:rPr>
              <a:t>”</a:t>
            </a:r>
          </a:p>
          <a:p>
            <a:pPr marL="0" indent="0" eaLnBrk="1" hangingPunct="1">
              <a:lnSpc>
                <a:spcPct val="90000"/>
              </a:lnSpc>
              <a:buFont typeface="Wingdings" charset="0"/>
              <a:buNone/>
              <a:defRPr/>
            </a:pPr>
            <a:r>
              <a:rPr lang="en-US" altLang="zh-CN" sz="3200" b="1" dirty="0">
                <a:latin typeface="华文黑体" charset="0"/>
                <a:ea typeface="华文黑体" charset="0"/>
                <a:cs typeface="华文黑体" charset="0"/>
              </a:rPr>
              <a:t>(Arnold/Beyer, 24)</a:t>
            </a:r>
          </a:p>
        </p:txBody>
      </p:sp>
      <p:sp>
        <p:nvSpPr>
          <p:cNvPr id="196613" name="Rectangle 5"/>
          <p:cNvSpPr>
            <a:spLocks noGrp="1" noChangeArrowheads="1"/>
          </p:cNvSpPr>
          <p:nvPr>
            <p:ph type="body" sz="half" idx="2"/>
          </p:nvPr>
        </p:nvSpPr>
        <p:spPr>
          <a:xfrm>
            <a:off x="4419600" y="1524000"/>
            <a:ext cx="4648200" cy="2895600"/>
          </a:xfrm>
        </p:spPr>
        <p:txBody>
          <a:bodyPr/>
          <a:lstStyle/>
          <a:p>
            <a:pPr eaLnBrk="1" hangingPunct="1">
              <a:buClr>
                <a:schemeClr val="bg2"/>
              </a:buClr>
              <a:defRPr/>
            </a:pPr>
            <a:r>
              <a:rPr lang="zh-CN" altLang="en-US" b="1">
                <a:solidFill>
                  <a:schemeClr val="bg1"/>
                </a:solidFill>
                <a:effectLst>
                  <a:outerShdw blurRad="38100" dist="38100" dir="2700000" algn="tl">
                    <a:srgbClr val="FFFFFF"/>
                  </a:outerShdw>
                </a:effectLst>
                <a:latin typeface="Arial" charset="0"/>
              </a:rPr>
              <a:t>阿卡德人创作于 </a:t>
            </a:r>
            <a:r>
              <a:rPr lang="en-US" altLang="zh-CN" b="1">
                <a:solidFill>
                  <a:schemeClr val="bg1"/>
                </a:solidFill>
                <a:effectLst>
                  <a:outerShdw blurRad="38100" dist="38100" dir="2700000" algn="tl">
                    <a:srgbClr val="FFFFFF"/>
                  </a:outerShdw>
                </a:effectLst>
                <a:latin typeface="Arial" charset="0"/>
              </a:rPr>
              <a:t>1650 BC </a:t>
            </a:r>
          </a:p>
          <a:p>
            <a:pPr eaLnBrk="1" hangingPunct="1">
              <a:buClr>
                <a:schemeClr val="bg2"/>
              </a:buClr>
              <a:defRPr/>
            </a:pPr>
            <a:r>
              <a:rPr lang="zh-CN" altLang="en-US" b="1">
                <a:solidFill>
                  <a:schemeClr val="bg1"/>
                </a:solidFill>
                <a:effectLst>
                  <a:outerShdw blurRad="38100" dist="38100" dir="2700000" algn="tl">
                    <a:srgbClr val="FFFFFF"/>
                  </a:outerShdw>
                </a:effectLst>
                <a:latin typeface="华文黑体" charset="0"/>
                <a:ea typeface="华文黑体" charset="0"/>
                <a:cs typeface="华文黑体" charset="0"/>
              </a:rPr>
              <a:t>创世与洪水的故事</a:t>
            </a:r>
            <a:endParaRPr lang="en-US" altLang="zh-CN" b="1">
              <a:solidFill>
                <a:schemeClr val="bg1"/>
              </a:solidFill>
              <a:effectLst>
                <a:outerShdw blurRad="38100" dist="38100" dir="2700000" algn="tl">
                  <a:srgbClr val="FFFFFF"/>
                </a:outerShdw>
              </a:effectLst>
              <a:latin typeface="华文黑体" charset="0"/>
              <a:ea typeface="华文黑体" charset="0"/>
              <a:cs typeface="华文黑体" charset="0"/>
            </a:endParaRPr>
          </a:p>
          <a:p>
            <a:pPr eaLnBrk="1" hangingPunct="1">
              <a:buClr>
                <a:schemeClr val="bg2"/>
              </a:buClr>
              <a:defRPr/>
            </a:pPr>
            <a:r>
              <a:rPr lang="zh-CN" altLang="en-US" b="1">
                <a:solidFill>
                  <a:schemeClr val="bg1"/>
                </a:solidFill>
                <a:effectLst>
                  <a:outerShdw blurRad="38100" dist="38100" dir="2700000" algn="tl">
                    <a:srgbClr val="FFFFFF"/>
                  </a:outerShdw>
                </a:effectLst>
                <a:latin typeface="华文黑体" charset="0"/>
                <a:ea typeface="华文黑体" charset="0"/>
                <a:cs typeface="华文黑体" charset="0"/>
              </a:rPr>
              <a:t>神造人是为了减轻神祗们的劳苦工作</a:t>
            </a:r>
            <a:endParaRPr lang="en-US" altLang="ja-JP" b="1">
              <a:solidFill>
                <a:schemeClr val="bg1"/>
              </a:solidFill>
              <a:effectLst>
                <a:outerShdw blurRad="38100" dist="38100" dir="2700000" algn="tl">
                  <a:srgbClr val="FFFFFF"/>
                </a:outerShdw>
              </a:effectLst>
              <a:latin typeface="华文黑体" charset="0"/>
              <a:ea typeface="华文黑体" charset="0"/>
              <a:cs typeface="华文黑体" charset="0"/>
            </a:endParaRPr>
          </a:p>
          <a:p>
            <a:pPr eaLnBrk="1" hangingPunct="1">
              <a:buClr>
                <a:schemeClr val="bg2"/>
              </a:buClr>
              <a:defRPr/>
            </a:pPr>
            <a:r>
              <a:rPr lang="zh-CN" altLang="en-US" b="1">
                <a:solidFill>
                  <a:schemeClr val="bg1"/>
                </a:solidFill>
                <a:effectLst>
                  <a:outerShdw blurRad="38100" dist="38100" dir="2700000" algn="tl">
                    <a:srgbClr val="FFFFFF"/>
                  </a:outerShdw>
                </a:effectLst>
                <a:latin typeface="华文黑体" charset="0"/>
                <a:ea typeface="华文黑体" charset="0"/>
                <a:cs typeface="华文黑体" charset="0"/>
              </a:rPr>
              <a:t>人是用黏土做的</a:t>
            </a:r>
          </a:p>
        </p:txBody>
      </p:sp>
      <p:sp>
        <p:nvSpPr>
          <p:cNvPr id="436229" name="Text Box 6"/>
          <p:cNvSpPr txBox="1">
            <a:spLocks noChangeArrowheads="1"/>
          </p:cNvSpPr>
          <p:nvPr/>
        </p:nvSpPr>
        <p:spPr bwMode="auto">
          <a:xfrm>
            <a:off x="8578850" y="76200"/>
            <a:ext cx="488950" cy="457200"/>
          </a:xfrm>
          <a:prstGeom prst="rect">
            <a:avLst/>
          </a:prstGeom>
          <a:noFill/>
          <a:ln>
            <a:noFill/>
          </a:ln>
          <a:effectLst>
            <a:outerShdw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000">
                <a:solidFill>
                  <a:schemeClr val="tx1"/>
                </a:solidFill>
                <a:latin typeface="Arial" charset="0"/>
                <a:ea typeface="ＭＳ Ｐゴシック" charset="0"/>
                <a:cs typeface="ＭＳ Ｐゴシック" charset="0"/>
              </a:defRPr>
            </a:lvl1pPr>
            <a:lvl2pPr marL="742950" indent="-285750" eaLnBrk="0" hangingPunct="0">
              <a:defRPr sz="2000">
                <a:solidFill>
                  <a:schemeClr val="tx1"/>
                </a:solidFill>
                <a:latin typeface="Arial" charset="0"/>
                <a:ea typeface="ＭＳ Ｐゴシック" charset="0"/>
              </a:defRPr>
            </a:lvl2pPr>
            <a:lvl3pPr marL="1143000" indent="-228600" eaLnBrk="0" hangingPunct="0">
              <a:defRPr sz="2000">
                <a:solidFill>
                  <a:schemeClr val="tx1"/>
                </a:solidFill>
                <a:latin typeface="Arial" charset="0"/>
                <a:ea typeface="ＭＳ Ｐゴシック" charset="0"/>
              </a:defRPr>
            </a:lvl3pPr>
            <a:lvl4pPr marL="1600200" indent="-228600" eaLnBrk="0" hangingPunct="0">
              <a:defRPr sz="2000">
                <a:solidFill>
                  <a:schemeClr val="tx1"/>
                </a:solidFill>
                <a:latin typeface="Arial" charset="0"/>
                <a:ea typeface="ＭＳ Ｐゴシック" charset="0"/>
              </a:defRPr>
            </a:lvl4pPr>
            <a:lvl5pPr marL="2057400" indent="-228600" eaLnBrk="0" hangingPunct="0">
              <a:defRPr sz="2000">
                <a:solidFill>
                  <a:schemeClr val="tx1"/>
                </a:solidFill>
                <a:latin typeface="Arial" charset="0"/>
                <a:ea typeface="ＭＳ Ｐゴシック" charset="0"/>
              </a:defRPr>
            </a:lvl5pPr>
            <a:lvl6pPr marL="2514600" indent="-228600" eaLnBrk="0" fontAlgn="base" hangingPunct="0">
              <a:spcBef>
                <a:spcPct val="0"/>
              </a:spcBef>
              <a:spcAft>
                <a:spcPct val="0"/>
              </a:spcAft>
              <a:defRPr sz="2000">
                <a:solidFill>
                  <a:schemeClr val="tx1"/>
                </a:solidFill>
                <a:latin typeface="Arial" charset="0"/>
                <a:ea typeface="ＭＳ Ｐゴシック" charset="0"/>
              </a:defRPr>
            </a:lvl6pPr>
            <a:lvl7pPr marL="2971800" indent="-228600" eaLnBrk="0" fontAlgn="base" hangingPunct="0">
              <a:spcBef>
                <a:spcPct val="0"/>
              </a:spcBef>
              <a:spcAft>
                <a:spcPct val="0"/>
              </a:spcAft>
              <a:defRPr sz="2000">
                <a:solidFill>
                  <a:schemeClr val="tx1"/>
                </a:solidFill>
                <a:latin typeface="Arial" charset="0"/>
                <a:ea typeface="ＭＳ Ｐゴシック" charset="0"/>
              </a:defRPr>
            </a:lvl7pPr>
            <a:lvl8pPr marL="3429000" indent="-228600" eaLnBrk="0" fontAlgn="base" hangingPunct="0">
              <a:spcBef>
                <a:spcPct val="0"/>
              </a:spcBef>
              <a:spcAft>
                <a:spcPct val="0"/>
              </a:spcAft>
              <a:defRPr sz="2000">
                <a:solidFill>
                  <a:schemeClr val="tx1"/>
                </a:solidFill>
                <a:latin typeface="Arial" charset="0"/>
                <a:ea typeface="ＭＳ Ｐゴシック" charset="0"/>
              </a:defRPr>
            </a:lvl8pPr>
            <a:lvl9pPr marL="3886200" indent="-228600" eaLnBrk="0" fontAlgn="base" hangingPunct="0">
              <a:spcBef>
                <a:spcPct val="0"/>
              </a:spcBef>
              <a:spcAft>
                <a:spcPct val="0"/>
              </a:spcAft>
              <a:defRPr sz="2000">
                <a:solidFill>
                  <a:schemeClr val="tx1"/>
                </a:solidFill>
                <a:latin typeface="Arial" charset="0"/>
                <a:ea typeface="ＭＳ Ｐゴシック" charset="0"/>
              </a:defRPr>
            </a:lvl9pPr>
          </a:lstStyle>
          <a:p>
            <a:pPr eaLnBrk="1" hangingPunct="1"/>
            <a:r>
              <a:rPr lang="en-US" sz="2400" b="1">
                <a:solidFill>
                  <a:srgbClr val="000000"/>
                </a:solidFill>
                <a:latin typeface="Times New Roman" charset="0"/>
              </a:rPr>
              <a:t>35</a:t>
            </a:r>
          </a:p>
        </p:txBody>
      </p:sp>
    </p:spTree>
    <p:extLst>
      <p:ext uri="{BB962C8B-B14F-4D97-AF65-F5344CB8AC3E}">
        <p14:creationId xmlns:p14="http://schemas.microsoft.com/office/powerpoint/2010/main" val="1753796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0"/>
            <a:ext cx="9144000" cy="762000"/>
          </a:xfrm>
          <a:solidFill>
            <a:srgbClr val="006600"/>
          </a:solidFill>
        </p:spPr>
        <p:txBody>
          <a:bodyPr/>
          <a:lstStyle/>
          <a:p>
            <a:pPr eaLnBrk="1" hangingPunct="1"/>
            <a:r>
              <a:rPr lang="en-US" altLang="en-US" sz="3600" smtClean="0">
                <a:solidFill>
                  <a:schemeClr val="bg1"/>
                </a:solidFill>
                <a:effectLst>
                  <a:outerShdw blurRad="38100" dist="38100" dir="2700000" algn="tl">
                    <a:srgbClr val="000000"/>
                  </a:outerShdw>
                </a:effectLst>
                <a:latin typeface="Arial" pitchFamily="34" charset="0"/>
              </a:rPr>
              <a:t>Views of Creation</a:t>
            </a:r>
            <a:endParaRPr lang="en-US" altLang="en-US" sz="3600" smtClean="0">
              <a:effectLst>
                <a:outerShdw blurRad="38100" dist="38100" dir="2700000" algn="tl">
                  <a:srgbClr val="FFFFFF"/>
                </a:outerShdw>
              </a:effectLst>
              <a:latin typeface="Arial" pitchFamily="34" charset="0"/>
            </a:endParaRPr>
          </a:p>
        </p:txBody>
      </p:sp>
      <p:sp>
        <p:nvSpPr>
          <p:cNvPr id="27653" name="Text Box 5"/>
          <p:cNvSpPr txBox="1">
            <a:spLocks noChangeArrowheads="1"/>
          </p:cNvSpPr>
          <p:nvPr/>
        </p:nvSpPr>
        <p:spPr bwMode="auto">
          <a:xfrm>
            <a:off x="8172450" y="1905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b="1" smtClean="0">
                <a:solidFill>
                  <a:srgbClr val="FFFFFF"/>
                </a:solidFill>
                <a:effectLst>
                  <a:outerShdw blurRad="38100" dist="38100" dir="2700000" algn="tl">
                    <a:srgbClr val="000000"/>
                  </a:outerShdw>
                </a:effectLst>
                <a:cs typeface="Arial" pitchFamily="34" charset="0"/>
              </a:rPr>
              <a:t>187l</a:t>
            </a:r>
          </a:p>
        </p:txBody>
      </p:sp>
      <p:graphicFrame>
        <p:nvGraphicFramePr>
          <p:cNvPr id="5" name="Table 4"/>
          <p:cNvGraphicFramePr>
            <a:graphicFrameLocks noGrp="1"/>
          </p:cNvGraphicFramePr>
          <p:nvPr/>
        </p:nvGraphicFramePr>
        <p:xfrm>
          <a:off x="-36512" y="988036"/>
          <a:ext cx="9144000" cy="5449168"/>
        </p:xfrm>
        <a:graphic>
          <a:graphicData uri="http://schemas.openxmlformats.org/drawingml/2006/table">
            <a:tbl>
              <a:tblPr>
                <a:tableStyleId>{775DCB02-9BB8-47FD-8907-85C794F793BA}</a:tableStyleId>
              </a:tblPr>
              <a:tblGrid>
                <a:gridCol w="4572000"/>
                <a:gridCol w="4572000"/>
              </a:tblGrid>
              <a:tr h="5438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smtClean="0">
                          <a:ln>
                            <a:noFill/>
                          </a:ln>
                          <a:solidFill>
                            <a:schemeClr val="bg1"/>
                          </a:solidFill>
                          <a:effectLst/>
                          <a:latin typeface="Arial"/>
                          <a:cs typeface="Arial"/>
                        </a:rPr>
                        <a:t>Pagan</a:t>
                      </a:r>
                      <a:endParaRPr kumimoji="0" lang="en-US" sz="2800" b="1" i="0" u="none" strike="noStrike" cap="none" normalizeH="0" baseline="0" dirty="0" smtClean="0">
                        <a:ln>
                          <a:noFill/>
                        </a:ln>
                        <a:solidFill>
                          <a:schemeClr val="bg1"/>
                        </a:solidFill>
                        <a:effectLst/>
                        <a:latin typeface="Arial"/>
                        <a:ea typeface="Arial" charset="0"/>
                        <a:cs typeface="Arial"/>
                      </a:endParaRPr>
                    </a:p>
                  </a:txBody>
                  <a:tcPr anchor="ct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smtClean="0">
                          <a:ln>
                            <a:noFill/>
                          </a:ln>
                          <a:solidFill>
                            <a:schemeClr val="bg1"/>
                          </a:solidFill>
                          <a:effectLst/>
                          <a:latin typeface="Arial"/>
                          <a:cs typeface="Arial"/>
                        </a:rPr>
                        <a:t>Biblical (Genesis)</a:t>
                      </a:r>
                      <a:endParaRPr kumimoji="0" lang="en-US" sz="2800" b="1" i="0" u="none" strike="noStrike" cap="none" normalizeH="0" baseline="0" dirty="0" smtClean="0">
                        <a:ln>
                          <a:noFill/>
                        </a:ln>
                        <a:solidFill>
                          <a:schemeClr val="bg1"/>
                        </a:solidFill>
                        <a:effectLst/>
                        <a:latin typeface="Arial"/>
                        <a:ea typeface="Arial" charset="0"/>
                        <a:cs typeface="Arial"/>
                      </a:endParaRPr>
                    </a:p>
                  </a:txBody>
                  <a:tcPr anchor="ctr" horzOverflow="overflow">
                    <a:solidFill>
                      <a:srgbClr val="000090"/>
                    </a:solidFill>
                  </a:tcPr>
                </a:tc>
              </a:tr>
              <a:tr h="415916">
                <a:tc>
                  <a:txBody>
                    <a:bodyPr/>
                    <a:lstStyle/>
                    <a:p>
                      <a:pPr algn="ctr">
                        <a:spcAft>
                          <a:spcPts val="0"/>
                        </a:spcAft>
                      </a:pPr>
                      <a:r>
                        <a:rPr lang="en-US" sz="2400" b="1" dirty="0">
                          <a:solidFill>
                            <a:srgbClr val="FFFFFF"/>
                          </a:solidFill>
                          <a:effectLst/>
                          <a:latin typeface="Arial"/>
                          <a:ea typeface="Times"/>
                          <a:cs typeface="Arial"/>
                        </a:rPr>
                        <a:t>Polytheistic</a:t>
                      </a:r>
                    </a:p>
                  </a:txBody>
                  <a:tcPr marL="68580" marR="68580" marT="0" marB="0" anchor="ctr">
                    <a:solidFill>
                      <a:srgbClr val="000000"/>
                    </a:solidFill>
                  </a:tcPr>
                </a:tc>
                <a:tc>
                  <a:txBody>
                    <a:bodyPr/>
                    <a:lstStyle/>
                    <a:p>
                      <a:pPr algn="ctr">
                        <a:spcAft>
                          <a:spcPts val="0"/>
                        </a:spcAft>
                      </a:pPr>
                      <a:r>
                        <a:rPr lang="en-US" sz="2400" b="1" dirty="0">
                          <a:solidFill>
                            <a:srgbClr val="FFFFFF"/>
                          </a:solidFill>
                          <a:effectLst/>
                          <a:latin typeface="Arial"/>
                          <a:ea typeface="Times"/>
                          <a:cs typeface="Arial"/>
                        </a:rPr>
                        <a:t>Monotheistic (1:1)</a:t>
                      </a:r>
                    </a:p>
                  </a:txBody>
                  <a:tcPr marL="68580" marR="68580" marT="0" marB="0" anchor="ctr">
                    <a:solidFill>
                      <a:srgbClr val="000000"/>
                    </a:solidFill>
                  </a:tcPr>
                </a:tc>
              </a:tr>
              <a:tr h="415916">
                <a:tc>
                  <a:txBody>
                    <a:bodyPr/>
                    <a:lstStyle/>
                    <a:p>
                      <a:pPr algn="ctr">
                        <a:spcAft>
                          <a:spcPts val="0"/>
                        </a:spcAft>
                      </a:pPr>
                      <a:r>
                        <a:rPr lang="en-US" sz="2400" b="1" dirty="0">
                          <a:solidFill>
                            <a:schemeClr val="tx1"/>
                          </a:solidFill>
                          <a:effectLst/>
                          <a:latin typeface="Arial"/>
                          <a:ea typeface="Times"/>
                          <a:cs typeface="Arial"/>
                        </a:rPr>
                        <a:t>Myth</a:t>
                      </a:r>
                    </a:p>
                  </a:txBody>
                  <a:tcPr marL="68580" marR="68580" marT="0" marB="0" anchor="ctr">
                    <a:noFill/>
                  </a:tcPr>
                </a:tc>
                <a:tc>
                  <a:txBody>
                    <a:bodyPr/>
                    <a:lstStyle/>
                    <a:p>
                      <a:pPr algn="ctr">
                        <a:spcAft>
                          <a:spcPts val="0"/>
                        </a:spcAft>
                      </a:pPr>
                      <a:r>
                        <a:rPr lang="en-US" sz="2400" b="1" dirty="0">
                          <a:solidFill>
                            <a:schemeClr val="tx1"/>
                          </a:solidFill>
                          <a:effectLst/>
                          <a:latin typeface="Arial"/>
                          <a:ea typeface="Times"/>
                          <a:cs typeface="Arial"/>
                        </a:rPr>
                        <a:t>History</a:t>
                      </a:r>
                    </a:p>
                  </a:txBody>
                  <a:tcPr marL="68580" marR="68580" marT="0" marB="0" anchor="ctr">
                    <a:noFill/>
                  </a:tcPr>
                </a:tc>
              </a:tr>
              <a:tr h="572443">
                <a:tc>
                  <a:txBody>
                    <a:bodyPr/>
                    <a:lstStyle/>
                    <a:p>
                      <a:pPr algn="ctr">
                        <a:spcAft>
                          <a:spcPts val="0"/>
                        </a:spcAft>
                      </a:pPr>
                      <a:r>
                        <a:rPr lang="en-US" sz="2400" b="1" dirty="0">
                          <a:solidFill>
                            <a:srgbClr val="FFFFFF"/>
                          </a:solidFill>
                          <a:effectLst/>
                          <a:latin typeface="Arial"/>
                          <a:ea typeface="Times"/>
                          <a:cs typeface="Arial"/>
                        </a:rPr>
                        <a:t>Written to satisfy </a:t>
                      </a:r>
                      <a:r>
                        <a:rPr lang="en-US" sz="2400" b="1" dirty="0" smtClean="0">
                          <a:solidFill>
                            <a:srgbClr val="FFFFFF"/>
                          </a:solidFill>
                          <a:effectLst/>
                          <a:latin typeface="Arial"/>
                          <a:ea typeface="Times"/>
                          <a:cs typeface="Arial"/>
                        </a:rPr>
                        <a:t>man</a:t>
                      </a:r>
                      <a:r>
                        <a:rPr lang="fr-FR" sz="2400" b="1" dirty="0" smtClean="0">
                          <a:solidFill>
                            <a:srgbClr val="FFFFFF"/>
                          </a:solidFill>
                          <a:effectLst/>
                          <a:latin typeface="Arial"/>
                          <a:ea typeface="Times"/>
                          <a:cs typeface="Arial"/>
                        </a:rPr>
                        <a:t>'</a:t>
                      </a:r>
                      <a:r>
                        <a:rPr lang="en-US" sz="2400" b="1" dirty="0" smtClean="0">
                          <a:solidFill>
                            <a:srgbClr val="FFFFFF"/>
                          </a:solidFill>
                          <a:effectLst/>
                          <a:latin typeface="Arial"/>
                          <a:ea typeface="Times"/>
                          <a:cs typeface="Arial"/>
                        </a:rPr>
                        <a:t>s </a:t>
                      </a:r>
                      <a:r>
                        <a:rPr lang="en-US" sz="2400" b="1" dirty="0">
                          <a:solidFill>
                            <a:srgbClr val="FFFFFF"/>
                          </a:solidFill>
                          <a:effectLst/>
                          <a:latin typeface="Arial"/>
                          <a:ea typeface="Times"/>
                          <a:cs typeface="Arial"/>
                        </a:rPr>
                        <a:t>curiosity on origins</a:t>
                      </a:r>
                    </a:p>
                  </a:txBody>
                  <a:tcPr marL="68580" marR="68580" marT="0" marB="0" anchor="ctr">
                    <a:solidFill>
                      <a:srgbClr val="000000"/>
                    </a:solidFill>
                  </a:tcPr>
                </a:tc>
                <a:tc>
                  <a:txBody>
                    <a:bodyPr/>
                    <a:lstStyle/>
                    <a:p>
                      <a:pPr algn="ctr">
                        <a:spcAft>
                          <a:spcPts val="0"/>
                        </a:spcAft>
                      </a:pPr>
                      <a:r>
                        <a:rPr lang="en-US" sz="2400" b="1" dirty="0">
                          <a:solidFill>
                            <a:srgbClr val="FFFFFF"/>
                          </a:solidFill>
                          <a:effectLst/>
                          <a:latin typeface="Arial"/>
                          <a:ea typeface="Times"/>
                          <a:cs typeface="Arial"/>
                        </a:rPr>
                        <a:t>Written to glorify God &amp; extend his rule</a:t>
                      </a:r>
                    </a:p>
                  </a:txBody>
                  <a:tcPr marL="68580" marR="68580" marT="0" marB="0" anchor="ctr">
                    <a:solidFill>
                      <a:srgbClr val="000000"/>
                    </a:solidFill>
                  </a:tcPr>
                </a:tc>
              </a:tr>
              <a:tr h="415916">
                <a:tc>
                  <a:txBody>
                    <a:bodyPr/>
                    <a:lstStyle/>
                    <a:p>
                      <a:pPr algn="ctr">
                        <a:spcAft>
                          <a:spcPts val="0"/>
                        </a:spcAft>
                      </a:pPr>
                      <a:r>
                        <a:rPr lang="en-US" sz="2400" b="1" dirty="0">
                          <a:solidFill>
                            <a:srgbClr val="000000"/>
                          </a:solidFill>
                          <a:effectLst/>
                          <a:latin typeface="Arial"/>
                          <a:ea typeface="Times"/>
                          <a:cs typeface="Arial"/>
                        </a:rPr>
                        <a:t>The gods created themselves and other gods</a:t>
                      </a:r>
                    </a:p>
                  </a:txBody>
                  <a:tcPr marL="68580" marR="68580" marT="0" marB="0" anchor="ctr">
                    <a:noFill/>
                  </a:tcPr>
                </a:tc>
                <a:tc>
                  <a:txBody>
                    <a:bodyPr/>
                    <a:lstStyle/>
                    <a:p>
                      <a:pPr algn="ctr">
                        <a:spcAft>
                          <a:spcPts val="0"/>
                        </a:spcAft>
                      </a:pPr>
                      <a:r>
                        <a:rPr lang="en-US" sz="2400" b="1" dirty="0">
                          <a:solidFill>
                            <a:srgbClr val="000000"/>
                          </a:solidFill>
                          <a:effectLst/>
                          <a:latin typeface="Arial"/>
                          <a:ea typeface="Times"/>
                          <a:cs typeface="Arial"/>
                        </a:rPr>
                        <a:t>Jesus existed before creation (John 1:1-3)</a:t>
                      </a:r>
                    </a:p>
                  </a:txBody>
                  <a:tcPr marL="68580" marR="68580" marT="0" marB="0" anchor="ctr">
                    <a:noFill/>
                  </a:tcPr>
                </a:tc>
              </a:tr>
              <a:tr h="415916">
                <a:tc>
                  <a:txBody>
                    <a:bodyPr/>
                    <a:lstStyle/>
                    <a:p>
                      <a:pPr algn="ctr">
                        <a:spcAft>
                          <a:spcPts val="0"/>
                        </a:spcAft>
                      </a:pPr>
                      <a:r>
                        <a:rPr lang="en-US" sz="2400" b="1" dirty="0">
                          <a:solidFill>
                            <a:srgbClr val="FFFFFF"/>
                          </a:solidFill>
                          <a:effectLst/>
                          <a:latin typeface="Arial"/>
                          <a:ea typeface="Times"/>
                          <a:cs typeface="Arial"/>
                        </a:rPr>
                        <a:t>The gods struggle for sovereignty</a:t>
                      </a:r>
                    </a:p>
                  </a:txBody>
                  <a:tcPr marL="68580" marR="68580" marT="0" marB="0" anchor="ctr">
                    <a:solidFill>
                      <a:srgbClr val="000000"/>
                    </a:solidFill>
                  </a:tcPr>
                </a:tc>
                <a:tc>
                  <a:txBody>
                    <a:bodyPr/>
                    <a:lstStyle/>
                    <a:p>
                      <a:pPr algn="ctr">
                        <a:spcAft>
                          <a:spcPts val="0"/>
                        </a:spcAft>
                      </a:pPr>
                      <a:r>
                        <a:rPr lang="en-US" sz="2400" b="1" dirty="0">
                          <a:solidFill>
                            <a:srgbClr val="FFFFFF"/>
                          </a:solidFill>
                          <a:effectLst/>
                          <a:latin typeface="Arial"/>
                          <a:ea typeface="Times"/>
                          <a:cs typeface="Arial"/>
                        </a:rPr>
                        <a:t>Yahweh sovereign by nature (1:3)</a:t>
                      </a:r>
                    </a:p>
                  </a:txBody>
                  <a:tcPr marL="68580" marR="68580" marT="0" marB="0" anchor="ctr">
                    <a:solidFill>
                      <a:srgbClr val="000000"/>
                    </a:solidFill>
                  </a:tcPr>
                </a:tc>
              </a:tr>
              <a:tr h="415916">
                <a:tc>
                  <a:txBody>
                    <a:bodyPr/>
                    <a:lstStyle/>
                    <a:p>
                      <a:pPr algn="ctr">
                        <a:spcAft>
                          <a:spcPts val="0"/>
                        </a:spcAft>
                      </a:pPr>
                      <a:r>
                        <a:rPr lang="en-US" sz="2400" b="1" dirty="0">
                          <a:solidFill>
                            <a:srgbClr val="000000"/>
                          </a:solidFill>
                          <a:effectLst/>
                          <a:latin typeface="Arial"/>
                          <a:ea typeface="Times"/>
                          <a:cs typeface="Arial"/>
                        </a:rPr>
                        <a:t>Man mostly not in divine image (low status)</a:t>
                      </a:r>
                    </a:p>
                  </a:txBody>
                  <a:tcPr marL="68580" marR="68580" marT="0" marB="0" anchor="ctr">
                    <a:noFill/>
                  </a:tcPr>
                </a:tc>
                <a:tc>
                  <a:txBody>
                    <a:bodyPr/>
                    <a:lstStyle/>
                    <a:p>
                      <a:pPr algn="ctr">
                        <a:spcAft>
                          <a:spcPts val="0"/>
                        </a:spcAft>
                      </a:pPr>
                      <a:r>
                        <a:rPr lang="en-US" sz="2400" b="1" dirty="0">
                          <a:solidFill>
                            <a:srgbClr val="000000"/>
                          </a:solidFill>
                          <a:effectLst/>
                          <a:latin typeface="Arial"/>
                          <a:ea typeface="Times"/>
                          <a:cs typeface="Arial"/>
                        </a:rPr>
                        <a:t>Man created in </a:t>
                      </a:r>
                      <a:r>
                        <a:rPr lang="en-US" sz="2400" b="1" dirty="0" smtClean="0">
                          <a:solidFill>
                            <a:srgbClr val="000000"/>
                          </a:solidFill>
                          <a:effectLst/>
                          <a:latin typeface="Arial"/>
                          <a:ea typeface="Times"/>
                          <a:cs typeface="Arial"/>
                        </a:rPr>
                        <a:t>God</a:t>
                      </a:r>
                      <a:r>
                        <a:rPr lang="fr-FR" sz="2400" b="1" dirty="0" smtClean="0">
                          <a:solidFill>
                            <a:srgbClr val="000000"/>
                          </a:solidFill>
                          <a:effectLst/>
                          <a:latin typeface="Arial"/>
                          <a:ea typeface="Times"/>
                          <a:cs typeface="Arial"/>
                        </a:rPr>
                        <a:t>'</a:t>
                      </a:r>
                      <a:r>
                        <a:rPr lang="en-US" sz="2400" b="1" dirty="0" smtClean="0">
                          <a:solidFill>
                            <a:srgbClr val="000000"/>
                          </a:solidFill>
                          <a:effectLst/>
                          <a:latin typeface="Arial"/>
                          <a:ea typeface="Times"/>
                          <a:cs typeface="Arial"/>
                        </a:rPr>
                        <a:t>s </a:t>
                      </a:r>
                      <a:r>
                        <a:rPr lang="en-US" sz="2400" b="1" dirty="0">
                          <a:solidFill>
                            <a:srgbClr val="000000"/>
                          </a:solidFill>
                          <a:effectLst/>
                          <a:latin typeface="Arial"/>
                          <a:ea typeface="Times"/>
                          <a:cs typeface="Arial"/>
                        </a:rPr>
                        <a:t>image (high status)</a:t>
                      </a:r>
                    </a:p>
                  </a:txBody>
                  <a:tcPr marL="68580" marR="68580" marT="0" marB="0" anchor="ctr">
                    <a:noFill/>
                  </a:tcPr>
                </a:tc>
              </a:tr>
              <a:tr h="415916">
                <a:tc>
                  <a:txBody>
                    <a:bodyPr/>
                    <a:lstStyle/>
                    <a:p>
                      <a:pPr algn="ctr">
                        <a:spcAft>
                          <a:spcPts val="0"/>
                        </a:spcAft>
                      </a:pPr>
                      <a:r>
                        <a:rPr lang="en-US" sz="2400" b="1" dirty="0">
                          <a:solidFill>
                            <a:srgbClr val="FFFFFF"/>
                          </a:solidFill>
                          <a:effectLst/>
                          <a:latin typeface="Arial"/>
                          <a:ea typeface="Times"/>
                          <a:cs typeface="Arial"/>
                        </a:rPr>
                        <a:t>People made to be slaves of the gods</a:t>
                      </a:r>
                    </a:p>
                  </a:txBody>
                  <a:tcPr marL="68580" marR="68580" marT="0" marB="0" anchor="ctr">
                    <a:solidFill>
                      <a:srgbClr val="000000"/>
                    </a:solidFill>
                  </a:tcPr>
                </a:tc>
                <a:tc>
                  <a:txBody>
                    <a:bodyPr/>
                    <a:lstStyle/>
                    <a:p>
                      <a:pPr algn="ctr">
                        <a:spcAft>
                          <a:spcPts val="0"/>
                        </a:spcAft>
                      </a:pPr>
                      <a:r>
                        <a:rPr lang="en-US" sz="2400" b="1" dirty="0">
                          <a:solidFill>
                            <a:srgbClr val="FFFFFF"/>
                          </a:solidFill>
                          <a:effectLst/>
                          <a:latin typeface="Arial"/>
                          <a:ea typeface="Times"/>
                          <a:cs typeface="Arial"/>
                        </a:rPr>
                        <a:t>Man rules over creation (1:26-27)</a:t>
                      </a:r>
                    </a:p>
                  </a:txBody>
                  <a:tcPr marL="68580" marR="68580" marT="0" marB="0" anchor="ctr">
                    <a:solidFill>
                      <a:srgbClr val="000000"/>
                    </a:solidFill>
                  </a:tcPr>
                </a:tc>
              </a:tr>
              <a:tr h="415916">
                <a:tc>
                  <a:txBody>
                    <a:bodyPr/>
                    <a:lstStyle/>
                    <a:p>
                      <a:pPr algn="ctr">
                        <a:spcAft>
                          <a:spcPts val="0"/>
                        </a:spcAft>
                      </a:pPr>
                      <a:r>
                        <a:rPr lang="en-US" sz="2400" b="1" dirty="0" smtClean="0">
                          <a:solidFill>
                            <a:srgbClr val="000000"/>
                          </a:solidFill>
                          <a:effectLst/>
                          <a:latin typeface="Arial"/>
                          <a:ea typeface="Times"/>
                          <a:cs typeface="Arial"/>
                        </a:rPr>
                        <a:t>Life</a:t>
                      </a:r>
                      <a:r>
                        <a:rPr lang="en-US" sz="2400" b="1" baseline="0" dirty="0" smtClean="0">
                          <a:solidFill>
                            <a:srgbClr val="000000"/>
                          </a:solidFill>
                          <a:effectLst/>
                          <a:latin typeface="Arial"/>
                          <a:ea typeface="Times"/>
                          <a:cs typeface="Arial"/>
                        </a:rPr>
                        <a:t> came from death</a:t>
                      </a:r>
                      <a:endParaRPr lang="en-US" sz="2400" b="1" dirty="0">
                        <a:solidFill>
                          <a:srgbClr val="000000"/>
                        </a:solidFill>
                        <a:effectLst/>
                        <a:latin typeface="Arial"/>
                        <a:ea typeface="Times"/>
                        <a:cs typeface="Arial"/>
                      </a:endParaRPr>
                    </a:p>
                  </a:txBody>
                  <a:tcPr marL="68580" marR="68580" marT="0" marB="0" anchor="ctr">
                    <a:solidFill>
                      <a:schemeClr val="accent3">
                        <a:lumMod val="85000"/>
                      </a:schemeClr>
                    </a:solidFill>
                  </a:tcPr>
                </a:tc>
                <a:tc>
                  <a:txBody>
                    <a:bodyPr/>
                    <a:lstStyle/>
                    <a:p>
                      <a:pPr algn="ctr">
                        <a:spcAft>
                          <a:spcPts val="0"/>
                        </a:spcAft>
                      </a:pPr>
                      <a:r>
                        <a:rPr lang="en-US" sz="2400" b="1" dirty="0" smtClean="0">
                          <a:solidFill>
                            <a:srgbClr val="000000"/>
                          </a:solidFill>
                          <a:effectLst/>
                          <a:latin typeface="Arial"/>
                          <a:ea typeface="Times"/>
                          <a:cs typeface="Arial"/>
                        </a:rPr>
                        <a:t>Life came from life</a:t>
                      </a:r>
                      <a:endParaRPr lang="en-US" sz="2400" b="1" dirty="0">
                        <a:solidFill>
                          <a:srgbClr val="000000"/>
                        </a:solidFill>
                        <a:effectLst/>
                        <a:latin typeface="Arial"/>
                        <a:ea typeface="Times"/>
                        <a:cs typeface="Arial"/>
                      </a:endParaRPr>
                    </a:p>
                  </a:txBody>
                  <a:tcPr marL="68580" marR="68580" marT="0" marB="0" anchor="ctr">
                    <a:solidFill>
                      <a:schemeClr val="accent3">
                        <a:lumMod val="85000"/>
                      </a:schemeClr>
                    </a:solidFill>
                  </a:tcPr>
                </a:tc>
              </a:tr>
            </a:tbl>
          </a:graphicData>
        </a:graphic>
      </p:graphicFrame>
    </p:spTree>
    <p:extLst>
      <p:ext uri="{BB962C8B-B14F-4D97-AF65-F5344CB8AC3E}">
        <p14:creationId xmlns:p14="http://schemas.microsoft.com/office/powerpoint/2010/main" val="372768169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0" y="0"/>
            <a:ext cx="9144000" cy="762000"/>
          </a:xfrm>
          <a:solidFill>
            <a:srgbClr val="006600"/>
          </a:solidFill>
        </p:spPr>
        <p:txBody>
          <a:bodyPr/>
          <a:lstStyle/>
          <a:p>
            <a:pPr eaLnBrk="1" hangingPunct="1"/>
            <a:r>
              <a:rPr lang="en-US" altLang="en-US" sz="3600" smtClean="0">
                <a:solidFill>
                  <a:schemeClr val="bg1"/>
                </a:solidFill>
                <a:effectLst>
                  <a:outerShdw blurRad="38100" dist="38100" dir="2700000" algn="tl">
                    <a:srgbClr val="000000"/>
                  </a:outerShdw>
                </a:effectLst>
                <a:latin typeface="Arial" pitchFamily="34" charset="0"/>
              </a:rPr>
              <a:t>Views of Creation</a:t>
            </a:r>
            <a:endParaRPr lang="en-US" altLang="en-US" sz="3600" smtClean="0">
              <a:effectLst>
                <a:outerShdw blurRad="38100" dist="38100" dir="2700000" algn="tl">
                  <a:srgbClr val="FFFFFF"/>
                </a:outerShdw>
              </a:effectLst>
              <a:latin typeface="Arial" pitchFamily="34" charset="0"/>
            </a:endParaRPr>
          </a:p>
        </p:txBody>
      </p:sp>
      <p:sp>
        <p:nvSpPr>
          <p:cNvPr id="27653" name="Text Box 5"/>
          <p:cNvSpPr txBox="1">
            <a:spLocks noChangeArrowheads="1"/>
          </p:cNvSpPr>
          <p:nvPr/>
        </p:nvSpPr>
        <p:spPr bwMode="auto">
          <a:xfrm>
            <a:off x="8172450" y="19050"/>
            <a:ext cx="838200" cy="457200"/>
          </a:xfrm>
          <a:prstGeom prst="rect">
            <a:avLst/>
          </a:prstGeom>
          <a:noFill/>
          <a:ln w="9525">
            <a:noFill/>
            <a:miter lim="800000"/>
            <a:headEnd/>
            <a:tailEnd/>
          </a:ln>
          <a:effectLst>
            <a:outerShdw blurRad="63500" dist="38099" dir="2700000" algn="ctr" rotWithShape="0">
              <a:schemeClr val="tx2">
                <a:alpha val="74998"/>
              </a:schemeClr>
            </a:outerShdw>
          </a:effec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r"/>
            <a:r>
              <a:rPr lang="en-US" altLang="en-US" b="1" smtClean="0">
                <a:solidFill>
                  <a:srgbClr val="FFFFFF"/>
                </a:solidFill>
                <a:effectLst>
                  <a:outerShdw blurRad="38100" dist="38100" dir="2700000" algn="tl">
                    <a:srgbClr val="000000"/>
                  </a:outerShdw>
                </a:effectLst>
                <a:cs typeface="Arial" pitchFamily="34" charset="0"/>
              </a:rPr>
              <a:t>187l</a:t>
            </a:r>
          </a:p>
        </p:txBody>
      </p:sp>
      <p:graphicFrame>
        <p:nvGraphicFramePr>
          <p:cNvPr id="5" name="Table 4"/>
          <p:cNvGraphicFramePr>
            <a:graphicFrameLocks noGrp="1"/>
          </p:cNvGraphicFramePr>
          <p:nvPr/>
        </p:nvGraphicFramePr>
        <p:xfrm>
          <a:off x="-36512" y="932892"/>
          <a:ext cx="9144000" cy="5664460"/>
        </p:xfrm>
        <a:graphic>
          <a:graphicData uri="http://schemas.openxmlformats.org/drawingml/2006/table">
            <a:tbl>
              <a:tblPr>
                <a:tableStyleId>{775DCB02-9BB8-47FD-8907-85C794F793BA}</a:tableStyleId>
              </a:tblPr>
              <a:tblGrid>
                <a:gridCol w="4572000"/>
                <a:gridCol w="4572000"/>
              </a:tblGrid>
              <a:tr h="543820">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smtClean="0">
                          <a:ln>
                            <a:noFill/>
                          </a:ln>
                          <a:solidFill>
                            <a:schemeClr val="bg1"/>
                          </a:solidFill>
                          <a:effectLst/>
                          <a:latin typeface="Arial"/>
                          <a:cs typeface="Arial"/>
                        </a:rPr>
                        <a:t>Pagan</a:t>
                      </a:r>
                      <a:endParaRPr kumimoji="0" lang="en-US" sz="2800" b="1" i="0" u="none" strike="noStrike" cap="none" normalizeH="0" baseline="0" dirty="0" smtClean="0">
                        <a:ln>
                          <a:noFill/>
                        </a:ln>
                        <a:solidFill>
                          <a:schemeClr val="bg1"/>
                        </a:solidFill>
                        <a:effectLst/>
                        <a:latin typeface="Arial"/>
                        <a:ea typeface="Arial" charset="0"/>
                        <a:cs typeface="Arial"/>
                      </a:endParaRPr>
                    </a:p>
                  </a:txBody>
                  <a:tcPr anchor="ctr" horzOverflow="overflow">
                    <a:solidFill>
                      <a:srgbClr val="000090"/>
                    </a:solidFill>
                  </a:tcPr>
                </a:tc>
                <a:tc>
                  <a:txBody>
                    <a:body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sz="2800" b="1" u="none" strike="noStrike" cap="none" normalizeH="0" baseline="0" dirty="0" smtClean="0">
                          <a:ln>
                            <a:noFill/>
                          </a:ln>
                          <a:solidFill>
                            <a:schemeClr val="bg1"/>
                          </a:solidFill>
                          <a:effectLst/>
                          <a:latin typeface="Arial"/>
                          <a:cs typeface="Arial"/>
                        </a:rPr>
                        <a:t>Biblical (Genesis)</a:t>
                      </a:r>
                      <a:endParaRPr kumimoji="0" lang="en-US" sz="2800" b="1" i="0" u="none" strike="noStrike" cap="none" normalizeH="0" baseline="0" dirty="0" smtClean="0">
                        <a:ln>
                          <a:noFill/>
                        </a:ln>
                        <a:solidFill>
                          <a:schemeClr val="bg1"/>
                        </a:solidFill>
                        <a:effectLst/>
                        <a:latin typeface="Arial"/>
                        <a:ea typeface="Arial" charset="0"/>
                        <a:cs typeface="Arial"/>
                      </a:endParaRPr>
                    </a:p>
                  </a:txBody>
                  <a:tcPr anchor="ctr" horzOverflow="overflow">
                    <a:solidFill>
                      <a:srgbClr val="000090"/>
                    </a:solidFill>
                  </a:tcPr>
                </a:tc>
              </a:tr>
              <a:tr h="415916">
                <a:tc>
                  <a:txBody>
                    <a:bodyPr/>
                    <a:lstStyle/>
                    <a:p>
                      <a:pPr algn="ctr">
                        <a:spcAft>
                          <a:spcPts val="0"/>
                        </a:spcAft>
                      </a:pPr>
                      <a:r>
                        <a:rPr lang="en-US" sz="2400" b="1" dirty="0">
                          <a:solidFill>
                            <a:srgbClr val="000000"/>
                          </a:solidFill>
                          <a:effectLst/>
                          <a:latin typeface="Arial"/>
                          <a:ea typeface="Times"/>
                          <a:cs typeface="Arial"/>
                        </a:rPr>
                        <a:t>The most powerful god used magic to create</a:t>
                      </a:r>
                    </a:p>
                  </a:txBody>
                  <a:tcPr marL="68580" marR="68580" marT="0" marB="0" anchor="ctr">
                    <a:solidFill>
                      <a:srgbClr val="FFFFFF"/>
                    </a:solidFill>
                  </a:tcPr>
                </a:tc>
                <a:tc>
                  <a:txBody>
                    <a:bodyPr/>
                    <a:lstStyle/>
                    <a:p>
                      <a:pPr algn="ctr">
                        <a:spcAft>
                          <a:spcPts val="0"/>
                        </a:spcAft>
                      </a:pPr>
                      <a:r>
                        <a:rPr lang="en-US" sz="2400" b="1" dirty="0">
                          <a:solidFill>
                            <a:srgbClr val="000000"/>
                          </a:solidFill>
                          <a:effectLst/>
                          <a:latin typeface="Arial"/>
                          <a:ea typeface="Times"/>
                          <a:cs typeface="Arial"/>
                        </a:rPr>
                        <a:t>Yahweh did not need to use magic</a:t>
                      </a:r>
                    </a:p>
                  </a:txBody>
                  <a:tcPr marL="68580" marR="68580" marT="0" marB="0" anchor="ctr">
                    <a:solidFill>
                      <a:srgbClr val="FFFFFF"/>
                    </a:solidFill>
                  </a:tcPr>
                </a:tc>
              </a:tr>
              <a:tr h="415916">
                <a:tc>
                  <a:txBody>
                    <a:bodyPr/>
                    <a:lstStyle/>
                    <a:p>
                      <a:pPr algn="ctr">
                        <a:spcAft>
                          <a:spcPts val="0"/>
                        </a:spcAft>
                      </a:pPr>
                      <a:r>
                        <a:rPr lang="en-US" sz="2400" b="1" dirty="0">
                          <a:solidFill>
                            <a:srgbClr val="FFFFFF"/>
                          </a:solidFill>
                          <a:effectLst/>
                          <a:latin typeface="Arial"/>
                          <a:ea typeface="Times"/>
                          <a:cs typeface="Arial"/>
                        </a:rPr>
                        <a:t>Male and female gods had sexual activity</a:t>
                      </a:r>
                    </a:p>
                  </a:txBody>
                  <a:tcPr marL="68580" marR="68580" marT="0" marB="0" anchor="ctr">
                    <a:solidFill>
                      <a:srgbClr val="000000"/>
                    </a:solidFill>
                  </a:tcPr>
                </a:tc>
                <a:tc>
                  <a:txBody>
                    <a:bodyPr/>
                    <a:lstStyle/>
                    <a:p>
                      <a:pPr algn="ctr">
                        <a:spcAft>
                          <a:spcPts val="0"/>
                        </a:spcAft>
                      </a:pPr>
                      <a:r>
                        <a:rPr lang="en-US" sz="2400" b="1">
                          <a:solidFill>
                            <a:srgbClr val="FFFFFF"/>
                          </a:solidFill>
                          <a:effectLst/>
                          <a:latin typeface="Arial"/>
                          <a:ea typeface="Times"/>
                          <a:cs typeface="Arial"/>
                        </a:rPr>
                        <a:t>Yahweh had no female consort</a:t>
                      </a:r>
                    </a:p>
                  </a:txBody>
                  <a:tcPr marL="68580" marR="68580" marT="0" marB="0" anchor="ctr">
                    <a:solidFill>
                      <a:srgbClr val="000000"/>
                    </a:solidFill>
                  </a:tcPr>
                </a:tc>
              </a:tr>
              <a:tr h="415916">
                <a:tc>
                  <a:txBody>
                    <a:bodyPr/>
                    <a:lstStyle/>
                    <a:p>
                      <a:pPr algn="ctr">
                        <a:spcAft>
                          <a:spcPts val="0"/>
                        </a:spcAft>
                      </a:pPr>
                      <a:r>
                        <a:rPr lang="en-US" sz="2400" b="1" dirty="0">
                          <a:solidFill>
                            <a:srgbClr val="000000"/>
                          </a:solidFill>
                          <a:effectLst/>
                          <a:latin typeface="Arial"/>
                          <a:ea typeface="Times"/>
                          <a:cs typeface="Arial"/>
                        </a:rPr>
                        <a:t>Creation results from conflict between gods</a:t>
                      </a:r>
                    </a:p>
                  </a:txBody>
                  <a:tcPr marL="68580" marR="68580" marT="0" marB="0" anchor="ctr">
                    <a:solidFill>
                      <a:srgbClr val="FFFFFF"/>
                    </a:solidFill>
                  </a:tcPr>
                </a:tc>
                <a:tc>
                  <a:txBody>
                    <a:bodyPr/>
                    <a:lstStyle/>
                    <a:p>
                      <a:pPr algn="ctr">
                        <a:spcAft>
                          <a:spcPts val="0"/>
                        </a:spcAft>
                      </a:pPr>
                      <a:r>
                        <a:rPr lang="en-US" sz="2400" b="1" dirty="0">
                          <a:solidFill>
                            <a:srgbClr val="000000"/>
                          </a:solidFill>
                          <a:effectLst/>
                          <a:latin typeface="Arial"/>
                          <a:ea typeface="Times"/>
                          <a:cs typeface="Arial"/>
                        </a:rPr>
                        <a:t>Creation by orderly means </a:t>
                      </a:r>
                    </a:p>
                  </a:txBody>
                  <a:tcPr marL="68580" marR="68580" marT="0" marB="0" anchor="ctr">
                    <a:solidFill>
                      <a:srgbClr val="FFFFFF"/>
                    </a:solidFill>
                  </a:tcPr>
                </a:tc>
              </a:tr>
              <a:tr h="415916">
                <a:tc>
                  <a:txBody>
                    <a:bodyPr/>
                    <a:lstStyle/>
                    <a:p>
                      <a:pPr algn="ctr">
                        <a:spcAft>
                          <a:spcPts val="0"/>
                        </a:spcAft>
                      </a:pPr>
                      <a:r>
                        <a:rPr lang="en-US" sz="2400" b="1" dirty="0">
                          <a:solidFill>
                            <a:srgbClr val="FFFFFF"/>
                          </a:solidFill>
                          <a:effectLst/>
                          <a:latin typeface="Arial"/>
                          <a:ea typeface="Times"/>
                          <a:cs typeface="Arial"/>
                        </a:rPr>
                        <a:t>Creative activity not separated into days</a:t>
                      </a:r>
                    </a:p>
                  </a:txBody>
                  <a:tcPr marL="68580" marR="68580" marT="0" marB="0" anchor="ctr">
                    <a:solidFill>
                      <a:srgbClr val="000000"/>
                    </a:solidFill>
                  </a:tcPr>
                </a:tc>
                <a:tc>
                  <a:txBody>
                    <a:bodyPr/>
                    <a:lstStyle/>
                    <a:p>
                      <a:pPr algn="ctr">
                        <a:spcAft>
                          <a:spcPts val="0"/>
                        </a:spcAft>
                      </a:pPr>
                      <a:r>
                        <a:rPr lang="en-US" sz="2400" b="1">
                          <a:solidFill>
                            <a:srgbClr val="FFFFFF"/>
                          </a:solidFill>
                          <a:effectLst/>
                          <a:latin typeface="Arial"/>
                          <a:ea typeface="Times"/>
                          <a:cs typeface="Arial"/>
                        </a:rPr>
                        <a:t>Six days of creation model the work week</a:t>
                      </a:r>
                    </a:p>
                  </a:txBody>
                  <a:tcPr marL="68580" marR="68580" marT="0" marB="0" anchor="ctr">
                    <a:solidFill>
                      <a:srgbClr val="000000"/>
                    </a:solidFill>
                  </a:tcPr>
                </a:tc>
              </a:tr>
              <a:tr h="415916">
                <a:tc>
                  <a:txBody>
                    <a:bodyPr/>
                    <a:lstStyle/>
                    <a:p>
                      <a:pPr algn="ctr">
                        <a:spcAft>
                          <a:spcPts val="0"/>
                        </a:spcAft>
                      </a:pPr>
                      <a:r>
                        <a:rPr lang="en-US" sz="2400" b="1" dirty="0">
                          <a:solidFill>
                            <a:srgbClr val="000000"/>
                          </a:solidFill>
                          <a:effectLst/>
                          <a:latin typeface="Arial"/>
                          <a:ea typeface="Times"/>
                          <a:cs typeface="Arial"/>
                        </a:rPr>
                        <a:t>These are gods in and of themselves</a:t>
                      </a:r>
                    </a:p>
                  </a:txBody>
                  <a:tcPr marL="68580" marR="68580" marT="0" marB="0" anchor="ctr">
                    <a:solidFill>
                      <a:srgbClr val="FFFFFF"/>
                    </a:solidFill>
                  </a:tcPr>
                </a:tc>
                <a:tc>
                  <a:txBody>
                    <a:bodyPr/>
                    <a:lstStyle/>
                    <a:p>
                      <a:pPr algn="ctr">
                        <a:spcAft>
                          <a:spcPts val="0"/>
                        </a:spcAft>
                      </a:pPr>
                      <a:r>
                        <a:rPr lang="en-US" sz="2400" b="1" dirty="0">
                          <a:solidFill>
                            <a:srgbClr val="000000"/>
                          </a:solidFill>
                          <a:effectLst/>
                          <a:latin typeface="Arial"/>
                          <a:ea typeface="Times"/>
                          <a:cs typeface="Arial"/>
                        </a:rPr>
                        <a:t>Creation of light, sun, sky, moon, etc.</a:t>
                      </a:r>
                    </a:p>
                  </a:txBody>
                  <a:tcPr marL="68580" marR="68580" marT="0" marB="0" anchor="ctr">
                    <a:solidFill>
                      <a:srgbClr val="FFFFFF"/>
                    </a:solidFill>
                  </a:tcPr>
                </a:tc>
              </a:tr>
              <a:tr h="415916">
                <a:tc>
                  <a:txBody>
                    <a:bodyPr/>
                    <a:lstStyle/>
                    <a:p>
                      <a:pPr algn="ctr">
                        <a:spcAft>
                          <a:spcPts val="0"/>
                        </a:spcAft>
                      </a:pPr>
                      <a:r>
                        <a:rPr lang="en-US" sz="2400" b="1" dirty="0">
                          <a:solidFill>
                            <a:srgbClr val="FFFFFF"/>
                          </a:solidFill>
                          <a:effectLst/>
                          <a:latin typeface="Arial"/>
                          <a:ea typeface="Times"/>
                          <a:cs typeface="Arial"/>
                        </a:rPr>
                        <a:t>No corresponding rest day is taught</a:t>
                      </a:r>
                    </a:p>
                  </a:txBody>
                  <a:tcPr marL="68580" marR="68580" marT="0" marB="0" anchor="ctr">
                    <a:solidFill>
                      <a:srgbClr val="000000"/>
                    </a:solidFill>
                  </a:tcPr>
                </a:tc>
                <a:tc>
                  <a:txBody>
                    <a:bodyPr/>
                    <a:lstStyle/>
                    <a:p>
                      <a:pPr algn="ctr">
                        <a:spcAft>
                          <a:spcPts val="0"/>
                        </a:spcAft>
                      </a:pPr>
                      <a:r>
                        <a:rPr lang="en-US" sz="2400" b="1">
                          <a:solidFill>
                            <a:srgbClr val="FFFFFF"/>
                          </a:solidFill>
                          <a:effectLst/>
                          <a:latin typeface="Arial"/>
                          <a:ea typeface="Times"/>
                          <a:cs typeface="Arial"/>
                        </a:rPr>
                        <a:t>A Sabbath rest completes creation</a:t>
                      </a:r>
                    </a:p>
                  </a:txBody>
                  <a:tcPr marL="68580" marR="68580" marT="0" marB="0" anchor="ctr">
                    <a:solidFill>
                      <a:srgbClr val="000000"/>
                    </a:solidFill>
                  </a:tcPr>
                </a:tc>
              </a:tr>
              <a:tr h="415916">
                <a:tc>
                  <a:txBody>
                    <a:bodyPr/>
                    <a:lstStyle/>
                    <a:p>
                      <a:pPr algn="ctr">
                        <a:spcAft>
                          <a:spcPts val="0"/>
                        </a:spcAft>
                      </a:pPr>
                      <a:r>
                        <a:rPr lang="en-US" sz="2400" b="1" dirty="0">
                          <a:solidFill>
                            <a:srgbClr val="000000"/>
                          </a:solidFill>
                          <a:effectLst/>
                          <a:latin typeface="Arial"/>
                          <a:ea typeface="Times"/>
                          <a:cs typeface="Arial"/>
                        </a:rPr>
                        <a:t>Material assumed to be eternal in the past</a:t>
                      </a:r>
                    </a:p>
                  </a:txBody>
                  <a:tcPr marL="68580" marR="68580" marT="0" marB="0" anchor="ctr">
                    <a:solidFill>
                      <a:srgbClr val="FFFFFF"/>
                    </a:solidFill>
                  </a:tcPr>
                </a:tc>
                <a:tc>
                  <a:txBody>
                    <a:bodyPr/>
                    <a:lstStyle/>
                    <a:p>
                      <a:pPr algn="ctr">
                        <a:spcAft>
                          <a:spcPts val="0"/>
                        </a:spcAft>
                      </a:pPr>
                      <a:r>
                        <a:rPr lang="en-US" sz="2400" b="1" dirty="0">
                          <a:solidFill>
                            <a:srgbClr val="000000"/>
                          </a:solidFill>
                          <a:effectLst/>
                          <a:latin typeface="Arial"/>
                          <a:ea typeface="Times"/>
                          <a:cs typeface="Arial"/>
                        </a:rPr>
                        <a:t>No pre-existent material (Heb. 11:3)</a:t>
                      </a:r>
                    </a:p>
                  </a:txBody>
                  <a:tcPr marL="68580" marR="68580" marT="0" marB="0" anchor="ctr">
                    <a:solidFill>
                      <a:srgbClr val="FFFFFF"/>
                    </a:solidFill>
                  </a:tcPr>
                </a:tc>
              </a:tr>
            </a:tbl>
          </a:graphicData>
        </a:graphic>
      </p:graphicFrame>
    </p:spTree>
    <p:extLst>
      <p:ext uri="{BB962C8B-B14F-4D97-AF65-F5344CB8AC3E}">
        <p14:creationId xmlns:p14="http://schemas.microsoft.com/office/powerpoint/2010/main" val="370307741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2"/>
          <p:cNvSpPr>
            <a:spLocks noGrp="1" noChangeArrowheads="1"/>
          </p:cNvSpPr>
          <p:nvPr>
            <p:ph type="title"/>
          </p:nvPr>
        </p:nvSpPr>
        <p:spPr>
          <a:xfrm>
            <a:off x="598488" y="1177925"/>
            <a:ext cx="7951787" cy="3373438"/>
          </a:xfrm>
        </p:spPr>
        <p:txBody>
          <a:bodyPr/>
          <a:lstStyle/>
          <a:p>
            <a:pPr indent="0" eaLnBrk="1" hangingPunct="1">
              <a:spcAft>
                <a:spcPts val="13"/>
              </a:spcAft>
            </a:pPr>
            <a:r>
              <a:rPr lang="en-US" altLang="zh-CN" smtClean="0">
                <a:ea typeface="ＭＳ Ｐゴシック" pitchFamily="34" charset="-128"/>
              </a:rPr>
              <a:t>Relevance of Genesis Title 00513</a:t>
            </a:r>
          </a:p>
        </p:txBody>
      </p:sp>
      <p:sp>
        <p:nvSpPr>
          <p:cNvPr id="87042" name="Rectangle 3"/>
          <p:cNvSpPr>
            <a:spLocks noGrp="1" noChangeArrowheads="1"/>
          </p:cNvSpPr>
          <p:nvPr>
            <p:ph type="body" idx="1"/>
          </p:nvPr>
        </p:nvSpPr>
        <p:spPr>
          <a:xfrm>
            <a:off x="1398588" y="3917950"/>
            <a:ext cx="6332537" cy="2940050"/>
          </a:xfrm>
        </p:spPr>
        <p:txBody>
          <a:bodyPr/>
          <a:lstStyle/>
          <a:p>
            <a:pPr eaLnBrk="1" hangingPunct="1"/>
            <a:endParaRPr lang="en-US" altLang="zh-CN" smtClean="0">
              <a:ea typeface="ＭＳ Ｐゴシック" pitchFamily="34" charset="-128"/>
            </a:endParaRPr>
          </a:p>
        </p:txBody>
      </p:sp>
      <p:pic>
        <p:nvPicPr>
          <p:cNvPr id="87043" name="Picture 4" descr="Relevance Title 005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Text Box 5"/>
          <p:cNvSpPr txBox="1">
            <a:spLocks noChangeArrowheads="1"/>
          </p:cNvSpPr>
          <p:nvPr/>
        </p:nvSpPr>
        <p:spPr bwMode="auto">
          <a:xfrm>
            <a:off x="1752600" y="4572000"/>
            <a:ext cx="4953000" cy="1736725"/>
          </a:xfrm>
          <a:prstGeom prst="rect">
            <a:avLst/>
          </a:prstGeom>
          <a:noFill/>
          <a:ln w="9525">
            <a:noFill/>
            <a:miter lim="800000"/>
            <a:headEnd/>
            <a:tailEnd/>
          </a:ln>
          <a:effectLst/>
        </p:spPr>
        <p:txBody>
          <a:bodyPr>
            <a:spAutoFit/>
          </a:bodyPr>
          <a:lstStyle/>
          <a:p>
            <a:pPr>
              <a:spcBef>
                <a:spcPct val="50000"/>
              </a:spcBef>
              <a:defRPr/>
            </a:pPr>
            <a:r>
              <a:rPr lang="zh-CN" altLang="en-US" sz="5400" b="1" dirty="0">
                <a:solidFill>
                  <a:schemeClr val="accent2">
                    <a:lumMod val="20000"/>
                    <a:lumOff val="80000"/>
                  </a:schemeClr>
                </a:solidFill>
                <a:ea typeface="SimSun" pitchFamily="2" charset="-122"/>
              </a:rPr>
              <a:t>创世纪在今日的关系</a:t>
            </a:r>
            <a:endParaRPr lang="en-US" altLang="zh-CN" sz="5400" b="1" dirty="0">
              <a:solidFill>
                <a:schemeClr val="accent2">
                  <a:lumMod val="20000"/>
                  <a:lumOff val="80000"/>
                </a:schemeClr>
              </a:solidFill>
              <a:ea typeface="SimSun" pitchFamily="2" charset="-122"/>
            </a:endParaRPr>
          </a:p>
        </p:txBody>
      </p:sp>
    </p:spTree>
  </p:cSld>
  <p:clrMapOvr>
    <a:masterClrMapping/>
  </p:clrMapOvr>
  <p:transition/>
  <p:timing>
    <p:tnLst>
      <p:par>
        <p:cTn id="1" dur="indefinite" restart="never" nodeType="tmRoot"/>
      </p:par>
    </p:tnLst>
  </p:timing>
</p:sld>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5.xml><?xml version="1.0" encoding="utf-8"?>
<a:theme xmlns:a="http://schemas.openxmlformats.org/drawingml/2006/main" name="7_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9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itle &amp; Bullets">
  <a:themeElements>
    <a:clrScheme name="">
      <a:dk1>
        <a:srgbClr val="000000"/>
      </a:dk1>
      <a:lt1>
        <a:srgbClr val="000000"/>
      </a:lt1>
      <a:dk2>
        <a:srgbClr val="000000"/>
      </a:dk2>
      <a:lt2>
        <a:srgbClr val="000000"/>
      </a:lt2>
      <a:accent1>
        <a:srgbClr val="BADFE2"/>
      </a:accent1>
      <a:accent2>
        <a:srgbClr val="333399"/>
      </a:accent2>
      <a:accent3>
        <a:srgbClr val="AAAAAA"/>
      </a:accent3>
      <a:accent4>
        <a:srgbClr val="000000"/>
      </a:accent4>
      <a:accent5>
        <a:srgbClr val="D9ECEE"/>
      </a:accent5>
      <a:accent6>
        <a:srgbClr val="2D2D8A"/>
      </a:accent6>
      <a:hlink>
        <a:srgbClr val="009999"/>
      </a:hlink>
      <a:folHlink>
        <a:srgbClr val="99CC00"/>
      </a:folHlink>
    </a:clrScheme>
    <a:fontScheme name="Title &amp; Bullet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rbit">
  <a:themeElements>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Droplet">
  <a:themeElements>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fontScheme name="Droplet">
      <a:majorFont>
        <a:latin typeface="Trebuchet MS"/>
        <a:ea typeface="ヒラギノ角ゴ Pro W3"/>
        <a:cs typeface=""/>
      </a:majorFont>
      <a:minorFont>
        <a:latin typeface="Trebuchet MS"/>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Droplet 1">
        <a:dk1>
          <a:srgbClr val="336699"/>
        </a:dk1>
        <a:lt1>
          <a:srgbClr val="FFFFFF"/>
        </a:lt1>
        <a:dk2>
          <a:srgbClr val="08101A"/>
        </a:dk2>
        <a:lt2>
          <a:srgbClr val="FFFFFF"/>
        </a:lt2>
        <a:accent1>
          <a:srgbClr val="003399"/>
        </a:accent1>
        <a:accent2>
          <a:srgbClr val="468A4B"/>
        </a:accent2>
        <a:accent3>
          <a:srgbClr val="AAAAAB"/>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roplet 2">
        <a:dk1>
          <a:srgbClr val="3E3E5C"/>
        </a:dk1>
        <a:lt1>
          <a:srgbClr val="FFFFFF"/>
        </a:lt1>
        <a:dk2>
          <a:srgbClr val="08101A"/>
        </a:dk2>
        <a:lt2>
          <a:srgbClr val="FFFFFF"/>
        </a:lt2>
        <a:accent1>
          <a:srgbClr val="60597B"/>
        </a:accent1>
        <a:accent2>
          <a:srgbClr val="6666FF"/>
        </a:accent2>
        <a:accent3>
          <a:srgbClr val="AAAAAB"/>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hocolate">
  <a:themeElements>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fontScheme name="Chocolate">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4800" b="0" i="0" u="none" strike="noStrike" cap="none" normalizeH="0" baseline="0" smtClean="0">
            <a:ln>
              <a:noFill/>
            </a:ln>
            <a:solidFill>
              <a:schemeClr val="tx1"/>
            </a:solidFill>
            <a:effectLst/>
            <a:latin typeface="Arial" pitchFamily="34" charset="0"/>
            <a:ea typeface="ＭＳ Ｐゴシック" pitchFamily="34" charset="-128"/>
          </a:defRPr>
        </a:defPPr>
      </a:lstStyle>
    </a:lnDef>
  </a:objectDefaults>
  <a:extraClrSchemeLst>
    <a:extraClrScheme>
      <a:clrScheme name="Chocolate 1">
        <a:dk1>
          <a:srgbClr val="5C1F00"/>
        </a:dk1>
        <a:lt1>
          <a:srgbClr val="FDE2C4"/>
        </a:lt1>
        <a:dk2>
          <a:srgbClr val="9F6339"/>
        </a:dk2>
        <a:lt2>
          <a:srgbClr val="FDE2C4"/>
        </a:lt2>
        <a:accent1>
          <a:srgbClr val="713E39"/>
        </a:accent1>
        <a:accent2>
          <a:srgbClr val="BE7960"/>
        </a:accent2>
        <a:accent3>
          <a:srgbClr val="CDB7AE"/>
        </a:accent3>
        <a:accent4>
          <a:srgbClr val="D8C1A7"/>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hocolate 2">
        <a:dk1>
          <a:srgbClr val="2D2015"/>
        </a:dk1>
        <a:lt1>
          <a:srgbClr val="FDE2C4"/>
        </a:lt1>
        <a:dk2>
          <a:srgbClr val="9F6339"/>
        </a:dk2>
        <a:lt2>
          <a:srgbClr val="FDE2C4"/>
        </a:lt2>
        <a:accent1>
          <a:srgbClr val="8C7B70"/>
        </a:accent1>
        <a:accent2>
          <a:srgbClr val="8F5F2F"/>
        </a:accent2>
        <a:accent3>
          <a:srgbClr val="CDB7AE"/>
        </a:accent3>
        <a:accent4>
          <a:srgbClr val="D8C1A7"/>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Blank Black">
  <a:themeElements>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fontScheme name="1_Blank Black">
      <a:majorFont>
        <a:latin typeface="Myriad Pro Light"/>
        <a:ea typeface="ＭＳ Ｐゴシック"/>
        <a:cs typeface="Arial"/>
      </a:majorFont>
      <a:minorFont>
        <a:latin typeface="Myriad Pro Light"/>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charset="0"/>
            <a:ea typeface="ＭＳ Ｐゴシック" charset="0"/>
          </a:defRPr>
        </a:defPPr>
      </a:lstStyle>
    </a:lnDef>
  </a:objectDefaults>
  <a:extraClrSchemeLst>
    <a:extraClrScheme>
      <a:clrScheme name="1_Blank Black 1">
        <a:dk1>
          <a:srgbClr val="000000"/>
        </a:dk1>
        <a:lt1>
          <a:srgbClr val="FFFFFF"/>
        </a:lt1>
        <a:dk2>
          <a:srgbClr val="000000"/>
        </a:dk2>
        <a:lt2>
          <a:srgbClr val="FFFFFF"/>
        </a:lt2>
        <a:accent1>
          <a:srgbClr val="000000"/>
        </a:accent1>
        <a:accent2>
          <a:srgbClr val="FFCC00"/>
        </a:accent2>
        <a:accent3>
          <a:srgbClr val="AAAAAA"/>
        </a:accent3>
        <a:accent4>
          <a:srgbClr val="DADADA"/>
        </a:accent4>
        <a:accent5>
          <a:srgbClr val="AAAAAA"/>
        </a:accent5>
        <a:accent6>
          <a:srgbClr val="E7B900"/>
        </a:accent6>
        <a:hlink>
          <a:srgbClr val="009999"/>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2004:Templates:Presentations:Designs:Chocolate</Template>
  <TotalTime>1081</TotalTime>
  <Words>2740</Words>
  <Application>Microsoft Office PowerPoint</Application>
  <PresentationFormat>On-screen Show (4:3)</PresentationFormat>
  <Paragraphs>387</Paragraphs>
  <Slides>50</Slides>
  <Notes>46</Notes>
  <HiddenSlides>6</HiddenSlides>
  <MMClips>0</MMClips>
  <ScaleCrop>false</ScaleCrop>
  <HeadingPairs>
    <vt:vector size="6" baseType="variant">
      <vt:variant>
        <vt:lpstr>Theme</vt:lpstr>
      </vt:variant>
      <vt:variant>
        <vt:i4>18</vt:i4>
      </vt:variant>
      <vt:variant>
        <vt:lpstr>Embedded OLE Servers</vt:lpstr>
      </vt:variant>
      <vt:variant>
        <vt:i4>1</vt:i4>
      </vt:variant>
      <vt:variant>
        <vt:lpstr>Slide Titles</vt:lpstr>
      </vt:variant>
      <vt:variant>
        <vt:i4>50</vt:i4>
      </vt:variant>
    </vt:vector>
  </HeadingPairs>
  <TitlesOfParts>
    <vt:vector size="69" baseType="lpstr">
      <vt:lpstr>Blank Presentation</vt:lpstr>
      <vt:lpstr>1_Default Design</vt:lpstr>
      <vt:lpstr>Title &amp; Bullets</vt:lpstr>
      <vt:lpstr>Orbit</vt:lpstr>
      <vt:lpstr>Default Design</vt:lpstr>
      <vt:lpstr>Droplet</vt:lpstr>
      <vt:lpstr>Chocolate</vt:lpstr>
      <vt:lpstr>1_Blank Black</vt:lpstr>
      <vt:lpstr>21_Default Design</vt:lpstr>
      <vt:lpstr>5_Orbit</vt:lpstr>
      <vt:lpstr>1_Blank Presentation</vt:lpstr>
      <vt:lpstr>2_Blank Presentation</vt:lpstr>
      <vt:lpstr>4_Default Design</vt:lpstr>
      <vt:lpstr>Office Theme</vt:lpstr>
      <vt:lpstr>7_Orbit</vt:lpstr>
      <vt:lpstr>1_Title &amp; Bullets</vt:lpstr>
      <vt:lpstr>9_Default Design</vt:lpstr>
      <vt:lpstr>5_Default Design</vt:lpstr>
      <vt:lpstr>Microsoft Graph Chart</vt:lpstr>
      <vt:lpstr>宇宙的起源</vt:lpstr>
      <vt:lpstr>人生的大问题</vt:lpstr>
      <vt:lpstr>与创世记相似的典故</vt:lpstr>
      <vt:lpstr>Enuma Elish ("When on High")</vt:lpstr>
      <vt:lpstr>Two Other Sumerian Accounts</vt:lpstr>
      <vt:lpstr>阿特拉哈西斯史诗</vt:lpstr>
      <vt:lpstr>Views of Creation</vt:lpstr>
      <vt:lpstr>Views of Creation</vt:lpstr>
      <vt:lpstr>Relevance of Genesis Title 00513</vt:lpstr>
      <vt:lpstr>起 初</vt:lpstr>
      <vt:lpstr>Psalm 11:3 KJV 00422</vt:lpstr>
      <vt:lpstr>House 1 00418</vt:lpstr>
      <vt:lpstr>House 2 00419</vt:lpstr>
      <vt:lpstr>House 3 00420</vt:lpstr>
      <vt:lpstr>Blocks-Genesis Doctrine &amp; Doctrines 00405</vt:lpstr>
      <vt:lpstr>Blocks-God's Word &amp; Man's Opinion 00403</vt:lpstr>
      <vt:lpstr>Q335-Sagan 00434</vt:lpstr>
      <vt:lpstr>PowerPoint Presentation</vt:lpstr>
      <vt:lpstr>Evolution: Death-Man 00413</vt:lpstr>
      <vt:lpstr>Creation: Actions-Death 00412</vt:lpstr>
      <vt:lpstr>Christian Barrier 1 00410</vt:lpstr>
      <vt:lpstr>Christian Barrier 2 00411</vt:lpstr>
      <vt:lpstr>创世纪 3∶15 我又要叫你和女人彼此仇恨； 你的后裔和她的后裔 也彼此仇恨。 女人的后裔要伤你的头； 你要伤他的脚跟。</vt:lpstr>
      <vt:lpstr>Sin-Romans 8:22 00074</vt:lpstr>
      <vt:lpstr>Reinterpretations 00363</vt:lpstr>
      <vt:lpstr> 不同的创造论 </vt:lpstr>
      <vt:lpstr>9。罪的起源</vt:lpstr>
      <vt:lpstr>c. 人类很自热地遗传了这自我为中心 (源罪）；婴孩没这生存不了。</vt:lpstr>
      <vt:lpstr>十字架不是：</vt:lpstr>
      <vt:lpstr>大家怎么看</vt:lpstr>
      <vt:lpstr>生命产生是意外吗？</vt:lpstr>
      <vt:lpstr>我相信进化论的所累积的证据将会也来也有说服力， 导致最诚信的基督教徒也会无条件地放弃。 我相信这一天也是基督教的末日。</vt:lpstr>
      <vt:lpstr>和许多身长在阿乐巴马的人一样，我们都是再获新生的基督徒。十五岁那年进入南师徒教会时我是带着极度热沉及兴趣。 我十七岁时上阿乐巴马大学，听了进化论后就离开了教会。</vt:lpstr>
      <vt:lpstr>Q551-Suhre 00436</vt:lpstr>
      <vt:lpstr>Blocks-God's Word &amp; Man's Opinion-Termites 00884</vt:lpstr>
      <vt:lpstr>Castles-Problem: Evolution &amp; Creation 00408</vt:lpstr>
      <vt:lpstr>Castles-Solution: Evolution &amp; Creation 00409</vt:lpstr>
      <vt:lpstr>Product-The Lie 00417</vt:lpstr>
      <vt:lpstr>Product-The Genesis Record 00416</vt:lpstr>
      <vt:lpstr>Questions &amp; Answers 00441</vt:lpstr>
      <vt:lpstr>AiG Web Address 00439</vt:lpstr>
      <vt:lpstr>创造的日子</vt:lpstr>
      <vt:lpstr>1:1 与1:2-3的关系?</vt:lpstr>
      <vt:lpstr>1:1 与1:2-3的关系?</vt:lpstr>
      <vt:lpstr>1:1 与1:2-3的关系?</vt:lpstr>
      <vt:lpstr>水蒸盖理论</vt:lpstr>
      <vt:lpstr>福音派不认同的对照</vt:lpstr>
      <vt:lpstr>创造论的两个叙述</vt:lpstr>
      <vt:lpstr>旧约全书背景链接地址 BibleStudyDownloads.org</vt:lpstr>
      <vt:lpstr>Black</vt:lpstr>
    </vt:vector>
  </TitlesOfParts>
  <Company>SBC</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Days of Creation</dc:title>
  <dc:creator>Rick Griffith</dc:creator>
  <cp:lastModifiedBy>Sarah</cp:lastModifiedBy>
  <cp:revision>110</cp:revision>
  <dcterms:created xsi:type="dcterms:W3CDTF">2004-09-10T02:55:13Z</dcterms:created>
  <dcterms:modified xsi:type="dcterms:W3CDTF">2017-04-05T11:55:09Z</dcterms:modified>
</cp:coreProperties>
</file>