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51" r:id="rId3"/>
    <p:sldMasterId id="2147483685" r:id="rId4"/>
  </p:sldMasterIdLst>
  <p:notesMasterIdLst>
    <p:notesMasterId r:id="rId89"/>
  </p:notesMasterIdLst>
  <p:handoutMasterIdLst>
    <p:handoutMasterId r:id="rId90"/>
  </p:handoutMasterIdLst>
  <p:sldIdLst>
    <p:sldId id="406" r:id="rId5"/>
    <p:sldId id="536" r:id="rId6"/>
    <p:sldId id="538" r:id="rId7"/>
    <p:sldId id="709" r:id="rId8"/>
    <p:sldId id="710" r:id="rId9"/>
    <p:sldId id="711" r:id="rId10"/>
    <p:sldId id="662" r:id="rId11"/>
    <p:sldId id="757" r:id="rId12"/>
    <p:sldId id="758" r:id="rId13"/>
    <p:sldId id="759" r:id="rId14"/>
    <p:sldId id="760" r:id="rId15"/>
    <p:sldId id="712" r:id="rId16"/>
    <p:sldId id="540" r:id="rId17"/>
    <p:sldId id="713" r:id="rId18"/>
    <p:sldId id="542" r:id="rId19"/>
    <p:sldId id="660" r:id="rId20"/>
    <p:sldId id="543" r:id="rId21"/>
    <p:sldId id="714" r:id="rId22"/>
    <p:sldId id="715" r:id="rId23"/>
    <p:sldId id="546" r:id="rId24"/>
    <p:sldId id="547" r:id="rId25"/>
    <p:sldId id="548" r:id="rId26"/>
    <p:sldId id="716" r:id="rId27"/>
    <p:sldId id="717" r:id="rId28"/>
    <p:sldId id="704" r:id="rId29"/>
    <p:sldId id="718" r:id="rId30"/>
    <p:sldId id="609" r:id="rId31"/>
    <p:sldId id="679" r:id="rId32"/>
    <p:sldId id="551" r:id="rId33"/>
    <p:sldId id="552" r:id="rId34"/>
    <p:sldId id="553" r:id="rId35"/>
    <p:sldId id="554" r:id="rId36"/>
    <p:sldId id="719" r:id="rId37"/>
    <p:sldId id="720" r:id="rId38"/>
    <p:sldId id="721" r:id="rId39"/>
    <p:sldId id="722" r:id="rId40"/>
    <p:sldId id="557" r:id="rId41"/>
    <p:sldId id="558" r:id="rId42"/>
    <p:sldId id="559" r:id="rId43"/>
    <p:sldId id="560" r:id="rId44"/>
    <p:sldId id="583" r:id="rId45"/>
    <p:sldId id="754" r:id="rId46"/>
    <p:sldId id="562" r:id="rId47"/>
    <p:sldId id="610" r:id="rId48"/>
    <p:sldId id="601" r:id="rId49"/>
    <p:sldId id="602" r:id="rId50"/>
    <p:sldId id="723" r:id="rId51"/>
    <p:sldId id="724" r:id="rId52"/>
    <p:sldId id="564" r:id="rId53"/>
    <p:sldId id="725" r:id="rId54"/>
    <p:sldId id="611" r:id="rId55"/>
    <p:sldId id="726" r:id="rId56"/>
    <p:sldId id="680" r:id="rId57"/>
    <p:sldId id="727" r:id="rId58"/>
    <p:sldId id="728" r:id="rId59"/>
    <p:sldId id="612" r:id="rId60"/>
    <p:sldId id="729" r:id="rId61"/>
    <p:sldId id="730" r:id="rId62"/>
    <p:sldId id="731" r:id="rId63"/>
    <p:sldId id="677" r:id="rId64"/>
    <p:sldId id="732" r:id="rId65"/>
    <p:sldId id="733" r:id="rId66"/>
    <p:sldId id="591" r:id="rId67"/>
    <p:sldId id="734" r:id="rId68"/>
    <p:sldId id="735" r:id="rId69"/>
    <p:sldId id="736" r:id="rId70"/>
    <p:sldId id="737" r:id="rId71"/>
    <p:sldId id="738" r:id="rId72"/>
    <p:sldId id="681" r:id="rId73"/>
    <p:sldId id="739" r:id="rId74"/>
    <p:sldId id="740" r:id="rId75"/>
    <p:sldId id="741" r:id="rId76"/>
    <p:sldId id="742" r:id="rId77"/>
    <p:sldId id="567" r:id="rId78"/>
    <p:sldId id="629" r:id="rId79"/>
    <p:sldId id="743" r:id="rId80"/>
    <p:sldId id="744" r:id="rId81"/>
    <p:sldId id="747" r:id="rId82"/>
    <p:sldId id="745" r:id="rId83"/>
    <p:sldId id="748" r:id="rId84"/>
    <p:sldId id="755" r:id="rId85"/>
    <p:sldId id="751" r:id="rId86"/>
    <p:sldId id="761" r:id="rId87"/>
    <p:sldId id="762" r:id="rId88"/>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rgbClr val="000000"/>
        </a:solidFill>
        <a:latin typeface="Arial" charset="0"/>
        <a:ea typeface="ＭＳ Ｐゴシック" charset="0"/>
        <a:cs typeface="+mn-cs"/>
      </a:defRPr>
    </a:lvl1pPr>
    <a:lvl2pPr marL="457200" algn="l" rtl="0" eaLnBrk="0" fontAlgn="base" hangingPunct="0">
      <a:spcBef>
        <a:spcPct val="0"/>
      </a:spcBef>
      <a:spcAft>
        <a:spcPct val="0"/>
      </a:spcAft>
      <a:defRPr sz="2800" kern="1200">
        <a:solidFill>
          <a:srgbClr val="000000"/>
        </a:solidFill>
        <a:latin typeface="Arial" charset="0"/>
        <a:ea typeface="ＭＳ Ｐゴシック" charset="0"/>
        <a:cs typeface="+mn-cs"/>
      </a:defRPr>
    </a:lvl2pPr>
    <a:lvl3pPr marL="914400" algn="l" rtl="0" eaLnBrk="0" fontAlgn="base" hangingPunct="0">
      <a:spcBef>
        <a:spcPct val="0"/>
      </a:spcBef>
      <a:spcAft>
        <a:spcPct val="0"/>
      </a:spcAft>
      <a:defRPr sz="2800" kern="1200">
        <a:solidFill>
          <a:srgbClr val="000000"/>
        </a:solidFill>
        <a:latin typeface="Arial" charset="0"/>
        <a:ea typeface="ＭＳ Ｐゴシック" charset="0"/>
        <a:cs typeface="+mn-cs"/>
      </a:defRPr>
    </a:lvl3pPr>
    <a:lvl4pPr marL="1371600" algn="l" rtl="0" eaLnBrk="0" fontAlgn="base" hangingPunct="0">
      <a:spcBef>
        <a:spcPct val="0"/>
      </a:spcBef>
      <a:spcAft>
        <a:spcPct val="0"/>
      </a:spcAft>
      <a:defRPr sz="2800" kern="1200">
        <a:solidFill>
          <a:srgbClr val="000000"/>
        </a:solidFill>
        <a:latin typeface="Arial" charset="0"/>
        <a:ea typeface="ＭＳ Ｐゴシック" charset="0"/>
        <a:cs typeface="+mn-cs"/>
      </a:defRPr>
    </a:lvl4pPr>
    <a:lvl5pPr marL="1828800" algn="l" rtl="0" eaLnBrk="0" fontAlgn="base" hangingPunct="0">
      <a:spcBef>
        <a:spcPct val="0"/>
      </a:spcBef>
      <a:spcAft>
        <a:spcPct val="0"/>
      </a:spcAft>
      <a:defRPr sz="2800" kern="1200">
        <a:solidFill>
          <a:srgbClr val="000000"/>
        </a:solidFill>
        <a:latin typeface="Arial" charset="0"/>
        <a:ea typeface="ＭＳ Ｐゴシック" charset="0"/>
        <a:cs typeface="+mn-cs"/>
      </a:defRPr>
    </a:lvl5pPr>
    <a:lvl6pPr marL="2286000" algn="l" defTabSz="457200" rtl="0" eaLnBrk="1" latinLnBrk="0" hangingPunct="1">
      <a:defRPr sz="2800" kern="1200">
        <a:solidFill>
          <a:srgbClr val="000000"/>
        </a:solidFill>
        <a:latin typeface="Arial" charset="0"/>
        <a:ea typeface="ＭＳ Ｐゴシック" charset="0"/>
        <a:cs typeface="+mn-cs"/>
      </a:defRPr>
    </a:lvl6pPr>
    <a:lvl7pPr marL="2743200" algn="l" defTabSz="457200" rtl="0" eaLnBrk="1" latinLnBrk="0" hangingPunct="1">
      <a:defRPr sz="2800" kern="1200">
        <a:solidFill>
          <a:srgbClr val="000000"/>
        </a:solidFill>
        <a:latin typeface="Arial" charset="0"/>
        <a:ea typeface="ＭＳ Ｐゴシック" charset="0"/>
        <a:cs typeface="+mn-cs"/>
      </a:defRPr>
    </a:lvl7pPr>
    <a:lvl8pPr marL="3200400" algn="l" defTabSz="457200" rtl="0" eaLnBrk="1" latinLnBrk="0" hangingPunct="1">
      <a:defRPr sz="2800" kern="1200">
        <a:solidFill>
          <a:srgbClr val="000000"/>
        </a:solidFill>
        <a:latin typeface="Arial" charset="0"/>
        <a:ea typeface="ＭＳ Ｐゴシック" charset="0"/>
        <a:cs typeface="+mn-cs"/>
      </a:defRPr>
    </a:lvl8pPr>
    <a:lvl9pPr marL="3657600" algn="l" defTabSz="457200" rtl="0" eaLnBrk="1" latinLnBrk="0" hangingPunct="1">
      <a:defRPr sz="2800" kern="1200">
        <a:solidFill>
          <a:srgbClr val="000000"/>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9999"/>
    <a:srgbClr val="66FFCC"/>
    <a:srgbClr val="003300"/>
    <a:srgbClr val="990099"/>
    <a:srgbClr val="FFFF00"/>
    <a:srgbClr val="FF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2" autoAdjust="0"/>
    <p:restoredTop sz="75490" autoAdjust="0"/>
  </p:normalViewPr>
  <p:slideViewPr>
    <p:cSldViewPr snapToGrid="0">
      <p:cViewPr varScale="1">
        <p:scale>
          <a:sx n="95" d="100"/>
          <a:sy n="95" d="100"/>
        </p:scale>
        <p:origin x="184"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66" d="100"/>
          <a:sy n="66" d="100"/>
        </p:scale>
        <p:origin x="-852" y="3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Chan" userId="51e40a15f5ceb0a2" providerId="LiveId" clId="{243D8AC8-D02E-4794-A0C9-0533F7E1E7D7}"/>
    <pc:docChg chg="custSel modSld">
      <pc:chgData name="Evan Chan" userId="51e40a15f5ceb0a2" providerId="LiveId" clId="{243D8AC8-D02E-4794-A0C9-0533F7E1E7D7}" dt="2019-07-30T14:20:47.242" v="120" actId="20577"/>
      <pc:docMkLst>
        <pc:docMk/>
      </pc:docMkLst>
      <pc:sldChg chg="modSp">
        <pc:chgData name="Evan Chan" userId="51e40a15f5ceb0a2" providerId="LiveId" clId="{243D8AC8-D02E-4794-A0C9-0533F7E1E7D7}" dt="2019-07-30T14:16:47.559" v="14"/>
        <pc:sldMkLst>
          <pc:docMk/>
          <pc:sldMk cId="0" sldId="406"/>
        </pc:sldMkLst>
        <pc:spChg chg="mod">
          <ac:chgData name="Evan Chan" userId="51e40a15f5ceb0a2" providerId="LiveId" clId="{243D8AC8-D02E-4794-A0C9-0533F7E1E7D7}" dt="2019-07-30T14:16:47.559" v="14"/>
          <ac:spMkLst>
            <pc:docMk/>
            <pc:sldMk cId="0" sldId="406"/>
            <ac:spMk id="168966" creationId="{00000000-0000-0000-0000-000000000000}"/>
          </ac:spMkLst>
        </pc:spChg>
      </pc:sldChg>
      <pc:sldChg chg="modSp modAnim">
        <pc:chgData name="Evan Chan" userId="51e40a15f5ceb0a2" providerId="LiveId" clId="{243D8AC8-D02E-4794-A0C9-0533F7E1E7D7}" dt="2019-07-30T14:20:47.242" v="120" actId="20577"/>
        <pc:sldMkLst>
          <pc:docMk/>
          <pc:sldMk cId="0" sldId="536"/>
        </pc:sldMkLst>
        <pc:spChg chg="mod">
          <ac:chgData name="Evan Chan" userId="51e40a15f5ceb0a2" providerId="LiveId" clId="{243D8AC8-D02E-4794-A0C9-0533F7E1E7D7}" dt="2019-07-30T14:20:47.242" v="120" actId="20577"/>
          <ac:spMkLst>
            <pc:docMk/>
            <pc:sldMk cId="0" sldId="536"/>
            <ac:spMk id="322563" creationId="{00000000-0000-0000-0000-000000000000}"/>
          </ac:spMkLst>
        </pc:spChg>
      </pc:sldChg>
    </pc:docChg>
  </pc:docChgLst>
  <pc:docChgLst>
    <pc:chgData name="Evan Chan" userId="51e40a15f5ceb0a2" providerId="LiveId" clId="{EEA53B7D-792D-4E2A-B4C6-A76A93BCB823}"/>
    <pc:docChg chg="undo custSel modSld">
      <pc:chgData name="Evan Chan" userId="51e40a15f5ceb0a2" providerId="LiveId" clId="{EEA53B7D-792D-4E2A-B4C6-A76A93BCB823}" dt="2019-08-21T23:56:38.080" v="4621" actId="1076"/>
      <pc:docMkLst>
        <pc:docMk/>
      </pc:docMkLst>
      <pc:sldChg chg="addSp delSp modSp modAnim">
        <pc:chgData name="Evan Chan" userId="51e40a15f5ceb0a2" providerId="LiveId" clId="{EEA53B7D-792D-4E2A-B4C6-A76A93BCB823}" dt="2019-07-31T00:29:17.127" v="165"/>
        <pc:sldMkLst>
          <pc:docMk/>
          <pc:sldMk cId="0" sldId="538"/>
        </pc:sldMkLst>
        <pc:spChg chg="add del">
          <ac:chgData name="Evan Chan" userId="51e40a15f5ceb0a2" providerId="LiveId" clId="{EEA53B7D-792D-4E2A-B4C6-A76A93BCB823}" dt="2019-07-31T00:17:55.825" v="2"/>
          <ac:spMkLst>
            <pc:docMk/>
            <pc:sldMk cId="0" sldId="538"/>
            <ac:spMk id="2" creationId="{9508993F-9DF1-44FA-A6EF-4903826C0DD4}"/>
          </ac:spMkLst>
        </pc:spChg>
        <pc:spChg chg="add del">
          <ac:chgData name="Evan Chan" userId="51e40a15f5ceb0a2" providerId="LiveId" clId="{EEA53B7D-792D-4E2A-B4C6-A76A93BCB823}" dt="2019-07-31T00:18:01.608" v="4"/>
          <ac:spMkLst>
            <pc:docMk/>
            <pc:sldMk cId="0" sldId="538"/>
            <ac:spMk id="3" creationId="{B15F111A-99A8-4641-A8B3-84409500923B}"/>
          </ac:spMkLst>
        </pc:spChg>
        <pc:spChg chg="add del">
          <ac:chgData name="Evan Chan" userId="51e40a15f5ceb0a2" providerId="LiveId" clId="{EEA53B7D-792D-4E2A-B4C6-A76A93BCB823}" dt="2019-07-31T00:18:09.810" v="6"/>
          <ac:spMkLst>
            <pc:docMk/>
            <pc:sldMk cId="0" sldId="538"/>
            <ac:spMk id="4" creationId="{3E5FF569-7710-419D-902C-6D9015974CFE}"/>
          </ac:spMkLst>
        </pc:spChg>
        <pc:spChg chg="mod">
          <ac:chgData name="Evan Chan" userId="51e40a15f5ceb0a2" providerId="LiveId" clId="{EEA53B7D-792D-4E2A-B4C6-A76A93BCB823}" dt="2019-07-31T00:17:07.810" v="0"/>
          <ac:spMkLst>
            <pc:docMk/>
            <pc:sldMk cId="0" sldId="538"/>
            <ac:spMk id="324610" creationId="{00000000-0000-0000-0000-000000000000}"/>
          </ac:spMkLst>
        </pc:spChg>
        <pc:spChg chg="mod">
          <ac:chgData name="Evan Chan" userId="51e40a15f5ceb0a2" providerId="LiveId" clId="{EEA53B7D-792D-4E2A-B4C6-A76A93BCB823}" dt="2019-07-31T00:29:07.215" v="164" actId="6549"/>
          <ac:spMkLst>
            <pc:docMk/>
            <pc:sldMk cId="0" sldId="538"/>
            <ac:spMk id="324611" creationId="{00000000-0000-0000-0000-000000000000}"/>
          </ac:spMkLst>
        </pc:spChg>
        <pc:spChg chg="mod">
          <ac:chgData name="Evan Chan" userId="51e40a15f5ceb0a2" providerId="LiveId" clId="{EEA53B7D-792D-4E2A-B4C6-A76A93BCB823}" dt="2019-07-31T00:27:07.688" v="70"/>
          <ac:spMkLst>
            <pc:docMk/>
            <pc:sldMk cId="0" sldId="538"/>
            <ac:spMk id="324613" creationId="{00000000-0000-0000-0000-000000000000}"/>
          </ac:spMkLst>
        </pc:spChg>
      </pc:sldChg>
      <pc:sldChg chg="modSp modAnim">
        <pc:chgData name="Evan Chan" userId="51e40a15f5ceb0a2" providerId="LiveId" clId="{EEA53B7D-792D-4E2A-B4C6-A76A93BCB823}" dt="2019-08-21T23:41:37.577" v="4573" actId="313"/>
        <pc:sldMkLst>
          <pc:docMk/>
          <pc:sldMk cId="0" sldId="540"/>
        </pc:sldMkLst>
        <pc:spChg chg="mod">
          <ac:chgData name="Evan Chan" userId="51e40a15f5ceb0a2" providerId="LiveId" clId="{EEA53B7D-792D-4E2A-B4C6-A76A93BCB823}" dt="2019-07-31T00:51:38.561" v="561"/>
          <ac:spMkLst>
            <pc:docMk/>
            <pc:sldMk cId="0" sldId="540"/>
            <ac:spMk id="326658" creationId="{00000000-0000-0000-0000-000000000000}"/>
          </ac:spMkLst>
        </pc:spChg>
        <pc:spChg chg="mod">
          <ac:chgData name="Evan Chan" userId="51e40a15f5ceb0a2" providerId="LiveId" clId="{EEA53B7D-792D-4E2A-B4C6-A76A93BCB823}" dt="2019-08-17T03:43:16.899" v="4434" actId="5793"/>
          <ac:spMkLst>
            <pc:docMk/>
            <pc:sldMk cId="0" sldId="540"/>
            <ac:spMk id="326659" creationId="{00000000-0000-0000-0000-000000000000}"/>
          </ac:spMkLst>
        </pc:spChg>
        <pc:spChg chg="mod">
          <ac:chgData name="Evan Chan" userId="51e40a15f5ceb0a2" providerId="LiveId" clId="{EEA53B7D-792D-4E2A-B4C6-A76A93BCB823}" dt="2019-08-21T23:41:37.577" v="4573" actId="313"/>
          <ac:spMkLst>
            <pc:docMk/>
            <pc:sldMk cId="0" sldId="540"/>
            <ac:spMk id="326661" creationId="{00000000-0000-0000-0000-000000000000}"/>
          </ac:spMkLst>
        </pc:spChg>
      </pc:sldChg>
      <pc:sldChg chg="modSp">
        <pc:chgData name="Evan Chan" userId="51e40a15f5ceb0a2" providerId="LiveId" clId="{EEA53B7D-792D-4E2A-B4C6-A76A93BCB823}" dt="2019-07-31T09:54:57.642" v="765"/>
        <pc:sldMkLst>
          <pc:docMk/>
          <pc:sldMk cId="0" sldId="542"/>
        </pc:sldMkLst>
        <pc:spChg chg="mod">
          <ac:chgData name="Evan Chan" userId="51e40a15f5ceb0a2" providerId="LiveId" clId="{EEA53B7D-792D-4E2A-B4C6-A76A93BCB823}" dt="2019-07-31T09:50:48.922" v="721" actId="20577"/>
          <ac:spMkLst>
            <pc:docMk/>
            <pc:sldMk cId="0" sldId="542"/>
            <ac:spMk id="329730" creationId="{00000000-0000-0000-0000-000000000000}"/>
          </ac:spMkLst>
        </pc:spChg>
        <pc:spChg chg="mod">
          <ac:chgData name="Evan Chan" userId="51e40a15f5ceb0a2" providerId="LiveId" clId="{EEA53B7D-792D-4E2A-B4C6-A76A93BCB823}" dt="2019-07-31T09:53:04.621" v="740"/>
          <ac:spMkLst>
            <pc:docMk/>
            <pc:sldMk cId="0" sldId="542"/>
            <ac:spMk id="329731" creationId="{00000000-0000-0000-0000-000000000000}"/>
          </ac:spMkLst>
        </pc:spChg>
        <pc:spChg chg="mod">
          <ac:chgData name="Evan Chan" userId="51e40a15f5ceb0a2" providerId="LiveId" clId="{EEA53B7D-792D-4E2A-B4C6-A76A93BCB823}" dt="2019-07-31T09:54:57.642" v="765"/>
          <ac:spMkLst>
            <pc:docMk/>
            <pc:sldMk cId="0" sldId="542"/>
            <ac:spMk id="329733" creationId="{00000000-0000-0000-0000-000000000000}"/>
          </ac:spMkLst>
        </pc:spChg>
      </pc:sldChg>
      <pc:sldChg chg="modSp">
        <pc:chgData name="Evan Chan" userId="51e40a15f5ceb0a2" providerId="LiveId" clId="{EEA53B7D-792D-4E2A-B4C6-A76A93BCB823}" dt="2019-07-31T09:59:23.169" v="827"/>
        <pc:sldMkLst>
          <pc:docMk/>
          <pc:sldMk cId="0" sldId="543"/>
        </pc:sldMkLst>
        <pc:spChg chg="mod">
          <ac:chgData name="Evan Chan" userId="51e40a15f5ceb0a2" providerId="LiveId" clId="{EEA53B7D-792D-4E2A-B4C6-A76A93BCB823}" dt="2019-07-31T09:55:26.037" v="767"/>
          <ac:spMkLst>
            <pc:docMk/>
            <pc:sldMk cId="0" sldId="543"/>
            <ac:spMk id="330754" creationId="{00000000-0000-0000-0000-000000000000}"/>
          </ac:spMkLst>
        </pc:spChg>
        <pc:spChg chg="mod">
          <ac:chgData name="Evan Chan" userId="51e40a15f5ceb0a2" providerId="LiveId" clId="{EEA53B7D-792D-4E2A-B4C6-A76A93BCB823}" dt="2019-07-31T09:59:23.169" v="827"/>
          <ac:spMkLst>
            <pc:docMk/>
            <pc:sldMk cId="0" sldId="543"/>
            <ac:spMk id="330755" creationId="{00000000-0000-0000-0000-000000000000}"/>
          </ac:spMkLst>
        </pc:spChg>
      </pc:sldChg>
      <pc:sldChg chg="modSp modAnim">
        <pc:chgData name="Evan Chan" userId="51e40a15f5ceb0a2" providerId="LiveId" clId="{EEA53B7D-792D-4E2A-B4C6-A76A93BCB823}" dt="2019-07-31T10:11:21.927" v="945" actId="14100"/>
        <pc:sldMkLst>
          <pc:docMk/>
          <pc:sldMk cId="0" sldId="546"/>
        </pc:sldMkLst>
        <pc:spChg chg="mod">
          <ac:chgData name="Evan Chan" userId="51e40a15f5ceb0a2" providerId="LiveId" clId="{EEA53B7D-792D-4E2A-B4C6-A76A93BCB823}" dt="2019-07-31T10:10:01.205" v="938" actId="20577"/>
          <ac:spMkLst>
            <pc:docMk/>
            <pc:sldMk cId="0" sldId="546"/>
            <ac:spMk id="334850" creationId="{00000000-0000-0000-0000-000000000000}"/>
          </ac:spMkLst>
        </pc:spChg>
        <pc:spChg chg="mod">
          <ac:chgData name="Evan Chan" userId="51e40a15f5ceb0a2" providerId="LiveId" clId="{EEA53B7D-792D-4E2A-B4C6-A76A93BCB823}" dt="2019-07-31T10:11:13.746" v="944" actId="14100"/>
          <ac:spMkLst>
            <pc:docMk/>
            <pc:sldMk cId="0" sldId="546"/>
            <ac:spMk id="334851" creationId="{00000000-0000-0000-0000-000000000000}"/>
          </ac:spMkLst>
        </pc:spChg>
        <pc:spChg chg="mod">
          <ac:chgData name="Evan Chan" userId="51e40a15f5ceb0a2" providerId="LiveId" clId="{EEA53B7D-792D-4E2A-B4C6-A76A93BCB823}" dt="2019-07-31T10:11:21.927" v="945" actId="14100"/>
          <ac:spMkLst>
            <pc:docMk/>
            <pc:sldMk cId="0" sldId="546"/>
            <ac:spMk id="334852" creationId="{00000000-0000-0000-0000-000000000000}"/>
          </ac:spMkLst>
        </pc:spChg>
      </pc:sldChg>
      <pc:sldChg chg="modSp">
        <pc:chgData name="Evan Chan" userId="51e40a15f5ceb0a2" providerId="LiveId" clId="{EEA53B7D-792D-4E2A-B4C6-A76A93BCB823}" dt="2019-07-31T10:11:47.059" v="946"/>
        <pc:sldMkLst>
          <pc:docMk/>
          <pc:sldMk cId="0" sldId="547"/>
        </pc:sldMkLst>
        <pc:spChg chg="mod">
          <ac:chgData name="Evan Chan" userId="51e40a15f5ceb0a2" providerId="LiveId" clId="{EEA53B7D-792D-4E2A-B4C6-A76A93BCB823}" dt="2019-07-31T10:11:47.059" v="946"/>
          <ac:spMkLst>
            <pc:docMk/>
            <pc:sldMk cId="0" sldId="547"/>
            <ac:spMk id="335877" creationId="{00000000-0000-0000-0000-000000000000}"/>
          </ac:spMkLst>
        </pc:spChg>
      </pc:sldChg>
      <pc:sldChg chg="modSp">
        <pc:chgData name="Evan Chan" userId="51e40a15f5ceb0a2" providerId="LiveId" clId="{EEA53B7D-792D-4E2A-B4C6-A76A93BCB823}" dt="2019-07-31T10:18:43.485" v="1035"/>
        <pc:sldMkLst>
          <pc:docMk/>
          <pc:sldMk cId="0" sldId="548"/>
        </pc:sldMkLst>
        <pc:spChg chg="mod">
          <ac:chgData name="Evan Chan" userId="51e40a15f5ceb0a2" providerId="LiveId" clId="{EEA53B7D-792D-4E2A-B4C6-A76A93BCB823}" dt="2019-07-31T10:18:43.485" v="1035"/>
          <ac:spMkLst>
            <pc:docMk/>
            <pc:sldMk cId="0" sldId="548"/>
            <ac:spMk id="336900" creationId="{00000000-0000-0000-0000-000000000000}"/>
          </ac:spMkLst>
        </pc:spChg>
        <pc:spChg chg="mod">
          <ac:chgData name="Evan Chan" userId="51e40a15f5ceb0a2" providerId="LiveId" clId="{EEA53B7D-792D-4E2A-B4C6-A76A93BCB823}" dt="2019-07-31T10:17:31.356" v="1034"/>
          <ac:spMkLst>
            <pc:docMk/>
            <pc:sldMk cId="0" sldId="548"/>
            <ac:spMk id="336904" creationId="{00000000-0000-0000-0000-000000000000}"/>
          </ac:spMkLst>
        </pc:spChg>
        <pc:spChg chg="mod">
          <ac:chgData name="Evan Chan" userId="51e40a15f5ceb0a2" providerId="LiveId" clId="{EEA53B7D-792D-4E2A-B4C6-A76A93BCB823}" dt="2019-07-31T10:16:51.520" v="1024" actId="20577"/>
          <ac:spMkLst>
            <pc:docMk/>
            <pc:sldMk cId="0" sldId="548"/>
            <ac:spMk id="336905" creationId="{00000000-0000-0000-0000-000000000000}"/>
          </ac:spMkLst>
        </pc:spChg>
        <pc:spChg chg="mod">
          <ac:chgData name="Evan Chan" userId="51e40a15f5ceb0a2" providerId="LiveId" clId="{EEA53B7D-792D-4E2A-B4C6-A76A93BCB823}" dt="2019-07-31T10:17:00.085" v="1032"/>
          <ac:spMkLst>
            <pc:docMk/>
            <pc:sldMk cId="0" sldId="548"/>
            <ac:spMk id="336906" creationId="{00000000-0000-0000-0000-000000000000}"/>
          </ac:spMkLst>
        </pc:spChg>
        <pc:spChg chg="mod">
          <ac:chgData name="Evan Chan" userId="51e40a15f5ceb0a2" providerId="LiveId" clId="{EEA53B7D-792D-4E2A-B4C6-A76A93BCB823}" dt="2019-07-31T10:13:31.987" v="948"/>
          <ac:spMkLst>
            <pc:docMk/>
            <pc:sldMk cId="0" sldId="548"/>
            <ac:spMk id="336908" creationId="{00000000-0000-0000-0000-000000000000}"/>
          </ac:spMkLst>
        </pc:spChg>
        <pc:spChg chg="mod">
          <ac:chgData name="Evan Chan" userId="51e40a15f5ceb0a2" providerId="LiveId" clId="{EEA53B7D-792D-4E2A-B4C6-A76A93BCB823}" dt="2019-07-31T10:15:44.725" v="1019" actId="6549"/>
          <ac:spMkLst>
            <pc:docMk/>
            <pc:sldMk cId="0" sldId="548"/>
            <ac:spMk id="336909" creationId="{00000000-0000-0000-0000-000000000000}"/>
          </ac:spMkLst>
        </pc:spChg>
        <pc:spChg chg="mod">
          <ac:chgData name="Evan Chan" userId="51e40a15f5ceb0a2" providerId="LiveId" clId="{EEA53B7D-792D-4E2A-B4C6-A76A93BCB823}" dt="2019-07-31T10:17:09.964" v="1033"/>
          <ac:spMkLst>
            <pc:docMk/>
            <pc:sldMk cId="0" sldId="548"/>
            <ac:spMk id="336910" creationId="{00000000-0000-0000-0000-000000000000}"/>
          </ac:spMkLst>
        </pc:spChg>
        <pc:spChg chg="mod">
          <ac:chgData name="Evan Chan" userId="51e40a15f5ceb0a2" providerId="LiveId" clId="{EEA53B7D-792D-4E2A-B4C6-A76A93BCB823}" dt="2019-07-31T10:13:22.869" v="947"/>
          <ac:spMkLst>
            <pc:docMk/>
            <pc:sldMk cId="0" sldId="548"/>
            <ac:spMk id="336931" creationId="{00000000-0000-0000-0000-000000000000}"/>
          </ac:spMkLst>
        </pc:spChg>
        <pc:grpChg chg="mod">
          <ac:chgData name="Evan Chan" userId="51e40a15f5ceb0a2" providerId="LiveId" clId="{EEA53B7D-792D-4E2A-B4C6-A76A93BCB823}" dt="2019-07-31T10:17:09.964" v="1033"/>
          <ac:grpSpMkLst>
            <pc:docMk/>
            <pc:sldMk cId="0" sldId="548"/>
            <ac:grpSpMk id="336932" creationId="{00000000-0000-0000-0000-000000000000}"/>
          </ac:grpSpMkLst>
        </pc:grpChg>
        <pc:grpChg chg="mod">
          <ac:chgData name="Evan Chan" userId="51e40a15f5ceb0a2" providerId="LiveId" clId="{EEA53B7D-792D-4E2A-B4C6-A76A93BCB823}" dt="2019-07-31T10:18:43.485" v="1035"/>
          <ac:grpSpMkLst>
            <pc:docMk/>
            <pc:sldMk cId="0" sldId="548"/>
            <ac:grpSpMk id="336933" creationId="{00000000-0000-0000-0000-000000000000}"/>
          </ac:grpSpMkLst>
        </pc:grpChg>
        <pc:grpChg chg="mod">
          <ac:chgData name="Evan Chan" userId="51e40a15f5ceb0a2" providerId="LiveId" clId="{EEA53B7D-792D-4E2A-B4C6-A76A93BCB823}" dt="2019-07-31T10:16:31.121" v="1021"/>
          <ac:grpSpMkLst>
            <pc:docMk/>
            <pc:sldMk cId="0" sldId="548"/>
            <ac:grpSpMk id="336934" creationId="{00000000-0000-0000-0000-000000000000}"/>
          </ac:grpSpMkLst>
        </pc:grpChg>
      </pc:sldChg>
      <pc:sldChg chg="modSp modAnim">
        <pc:chgData name="Evan Chan" userId="51e40a15f5ceb0a2" providerId="LiveId" clId="{EEA53B7D-792D-4E2A-B4C6-A76A93BCB823}" dt="2019-07-31T10:37:15.484" v="1198" actId="20577"/>
        <pc:sldMkLst>
          <pc:docMk/>
          <pc:sldMk cId="0" sldId="551"/>
        </pc:sldMkLst>
        <pc:spChg chg="mod">
          <ac:chgData name="Evan Chan" userId="51e40a15f5ceb0a2" providerId="LiveId" clId="{EEA53B7D-792D-4E2A-B4C6-A76A93BCB823}" dt="2019-07-31T10:37:15.484" v="1198" actId="20577"/>
          <ac:spMkLst>
            <pc:docMk/>
            <pc:sldMk cId="0" sldId="551"/>
            <ac:spMk id="368642" creationId="{00000000-0000-0000-0000-000000000000}"/>
          </ac:spMkLst>
        </pc:spChg>
        <pc:spChg chg="mod">
          <ac:chgData name="Evan Chan" userId="51e40a15f5ceb0a2" providerId="LiveId" clId="{EEA53B7D-792D-4E2A-B4C6-A76A93BCB823}" dt="2019-07-31T10:35:32.997" v="1166" actId="20577"/>
          <ac:spMkLst>
            <pc:docMk/>
            <pc:sldMk cId="0" sldId="551"/>
            <ac:spMk id="368644" creationId="{00000000-0000-0000-0000-000000000000}"/>
          </ac:spMkLst>
        </pc:spChg>
        <pc:spChg chg="mod">
          <ac:chgData name="Evan Chan" userId="51e40a15f5ceb0a2" providerId="LiveId" clId="{EEA53B7D-792D-4E2A-B4C6-A76A93BCB823}" dt="2019-07-31T10:36:10.171" v="1167"/>
          <ac:spMkLst>
            <pc:docMk/>
            <pc:sldMk cId="0" sldId="551"/>
            <ac:spMk id="368645" creationId="{00000000-0000-0000-0000-000000000000}"/>
          </ac:spMkLst>
        </pc:spChg>
        <pc:spChg chg="mod">
          <ac:chgData name="Evan Chan" userId="51e40a15f5ceb0a2" providerId="LiveId" clId="{EEA53B7D-792D-4E2A-B4C6-A76A93BCB823}" dt="2019-07-31T10:33:57.538" v="1148" actId="20577"/>
          <ac:spMkLst>
            <pc:docMk/>
            <pc:sldMk cId="0" sldId="551"/>
            <ac:spMk id="368646" creationId="{00000000-0000-0000-0000-000000000000}"/>
          </ac:spMkLst>
        </pc:spChg>
      </pc:sldChg>
      <pc:sldChg chg="modSp">
        <pc:chgData name="Evan Chan" userId="51e40a15f5ceb0a2" providerId="LiveId" clId="{EEA53B7D-792D-4E2A-B4C6-A76A93BCB823}" dt="2019-08-17T03:44:17.372" v="4446" actId="313"/>
        <pc:sldMkLst>
          <pc:docMk/>
          <pc:sldMk cId="0" sldId="552"/>
        </pc:sldMkLst>
        <pc:spChg chg="mod">
          <ac:chgData name="Evan Chan" userId="51e40a15f5ceb0a2" providerId="LiveId" clId="{EEA53B7D-792D-4E2A-B4C6-A76A93BCB823}" dt="2019-08-17T03:44:17.372" v="4446" actId="313"/>
          <ac:spMkLst>
            <pc:docMk/>
            <pc:sldMk cId="0" sldId="552"/>
            <ac:spMk id="369666" creationId="{00000000-0000-0000-0000-000000000000}"/>
          </ac:spMkLst>
        </pc:spChg>
        <pc:spChg chg="mod">
          <ac:chgData name="Evan Chan" userId="51e40a15f5ceb0a2" providerId="LiveId" clId="{EEA53B7D-792D-4E2A-B4C6-A76A93BCB823}" dt="2019-07-31T10:42:50.888" v="1233" actId="20577"/>
          <ac:spMkLst>
            <pc:docMk/>
            <pc:sldMk cId="0" sldId="552"/>
            <ac:spMk id="369668" creationId="{00000000-0000-0000-0000-000000000000}"/>
          </ac:spMkLst>
        </pc:spChg>
        <pc:spChg chg="mod">
          <ac:chgData name="Evan Chan" userId="51e40a15f5ceb0a2" providerId="LiveId" clId="{EEA53B7D-792D-4E2A-B4C6-A76A93BCB823}" dt="2019-07-31T10:37:38.012" v="1199" actId="20577"/>
          <ac:spMkLst>
            <pc:docMk/>
            <pc:sldMk cId="0" sldId="552"/>
            <ac:spMk id="369670" creationId="{00000000-0000-0000-0000-000000000000}"/>
          </ac:spMkLst>
        </pc:spChg>
      </pc:sldChg>
      <pc:sldChg chg="modSp">
        <pc:chgData name="Evan Chan" userId="51e40a15f5ceb0a2" providerId="LiveId" clId="{EEA53B7D-792D-4E2A-B4C6-A76A93BCB823}" dt="2019-07-31T10:46:05.252" v="1301"/>
        <pc:sldMkLst>
          <pc:docMk/>
          <pc:sldMk cId="0" sldId="553"/>
        </pc:sldMkLst>
        <pc:spChg chg="mod">
          <ac:chgData name="Evan Chan" userId="51e40a15f5ceb0a2" providerId="LiveId" clId="{EEA53B7D-792D-4E2A-B4C6-A76A93BCB823}" dt="2019-07-31T10:46:05.252" v="1301"/>
          <ac:spMkLst>
            <pc:docMk/>
            <pc:sldMk cId="0" sldId="553"/>
            <ac:spMk id="370690" creationId="{00000000-0000-0000-0000-000000000000}"/>
          </ac:spMkLst>
        </pc:spChg>
        <pc:spChg chg="mod">
          <ac:chgData name="Evan Chan" userId="51e40a15f5ceb0a2" providerId="LiveId" clId="{EEA53B7D-792D-4E2A-B4C6-A76A93BCB823}" dt="2019-07-31T10:44:59.118" v="1275" actId="6549"/>
          <ac:spMkLst>
            <pc:docMk/>
            <pc:sldMk cId="0" sldId="553"/>
            <ac:spMk id="370691" creationId="{00000000-0000-0000-0000-000000000000}"/>
          </ac:spMkLst>
        </pc:spChg>
        <pc:spChg chg="mod">
          <ac:chgData name="Evan Chan" userId="51e40a15f5ceb0a2" providerId="LiveId" clId="{EEA53B7D-792D-4E2A-B4C6-A76A93BCB823}" dt="2019-07-31T10:43:04.333" v="1234" actId="20577"/>
          <ac:spMkLst>
            <pc:docMk/>
            <pc:sldMk cId="0" sldId="553"/>
            <ac:spMk id="370693" creationId="{00000000-0000-0000-0000-000000000000}"/>
          </ac:spMkLst>
        </pc:spChg>
      </pc:sldChg>
      <pc:sldChg chg="modSp modAnim">
        <pc:chgData name="Evan Chan" userId="51e40a15f5ceb0a2" providerId="LiveId" clId="{EEA53B7D-792D-4E2A-B4C6-A76A93BCB823}" dt="2019-07-31T10:46:40.104" v="1302"/>
        <pc:sldMkLst>
          <pc:docMk/>
          <pc:sldMk cId="0" sldId="554"/>
        </pc:sldMkLst>
        <pc:spChg chg="mod">
          <ac:chgData name="Evan Chan" userId="51e40a15f5ceb0a2" providerId="LiveId" clId="{EEA53B7D-792D-4E2A-B4C6-A76A93BCB823}" dt="2019-07-31T10:46:40.104" v="1302"/>
          <ac:spMkLst>
            <pc:docMk/>
            <pc:sldMk cId="0" sldId="554"/>
            <ac:spMk id="371714" creationId="{00000000-0000-0000-0000-000000000000}"/>
          </ac:spMkLst>
        </pc:spChg>
      </pc:sldChg>
      <pc:sldChg chg="modSp">
        <pc:chgData name="Evan Chan" userId="51e40a15f5ceb0a2" providerId="LiveId" clId="{EEA53B7D-792D-4E2A-B4C6-A76A93BCB823}" dt="2019-07-31T23:57:14.034" v="1489"/>
        <pc:sldMkLst>
          <pc:docMk/>
          <pc:sldMk cId="0" sldId="557"/>
        </pc:sldMkLst>
        <pc:spChg chg="mod">
          <ac:chgData name="Evan Chan" userId="51e40a15f5ceb0a2" providerId="LiveId" clId="{EEA53B7D-792D-4E2A-B4C6-A76A93BCB823}" dt="2019-07-31T23:56:40.398" v="1486"/>
          <ac:spMkLst>
            <pc:docMk/>
            <pc:sldMk cId="0" sldId="557"/>
            <ac:spMk id="374786" creationId="{00000000-0000-0000-0000-000000000000}"/>
          </ac:spMkLst>
        </pc:spChg>
        <pc:spChg chg="mod">
          <ac:chgData name="Evan Chan" userId="51e40a15f5ceb0a2" providerId="LiveId" clId="{EEA53B7D-792D-4E2A-B4C6-A76A93BCB823}" dt="2019-07-31T23:57:14.034" v="1489"/>
          <ac:spMkLst>
            <pc:docMk/>
            <pc:sldMk cId="0" sldId="557"/>
            <ac:spMk id="374794" creationId="{00000000-0000-0000-0000-000000000000}"/>
          </ac:spMkLst>
        </pc:spChg>
        <pc:spChg chg="mod">
          <ac:chgData name="Evan Chan" userId="51e40a15f5ceb0a2" providerId="LiveId" clId="{EEA53B7D-792D-4E2A-B4C6-A76A93BCB823}" dt="2019-07-31T23:57:00.553" v="1488" actId="20577"/>
          <ac:spMkLst>
            <pc:docMk/>
            <pc:sldMk cId="0" sldId="557"/>
            <ac:spMk id="374802" creationId="{00000000-0000-0000-0000-000000000000}"/>
          </ac:spMkLst>
        </pc:spChg>
        <pc:spChg chg="mod">
          <ac:chgData name="Evan Chan" userId="51e40a15f5ceb0a2" providerId="LiveId" clId="{EEA53B7D-792D-4E2A-B4C6-A76A93BCB823}" dt="2019-07-31T23:55:09" v="1479" actId="20577"/>
          <ac:spMkLst>
            <pc:docMk/>
            <pc:sldMk cId="0" sldId="557"/>
            <ac:spMk id="374803" creationId="{00000000-0000-0000-0000-000000000000}"/>
          </ac:spMkLst>
        </pc:spChg>
        <pc:grpChg chg="mod">
          <ac:chgData name="Evan Chan" userId="51e40a15f5ceb0a2" providerId="LiveId" clId="{EEA53B7D-792D-4E2A-B4C6-A76A93BCB823}" dt="2019-07-31T23:57:14.034" v="1489"/>
          <ac:grpSpMkLst>
            <pc:docMk/>
            <pc:sldMk cId="0" sldId="557"/>
            <ac:grpSpMk id="374792" creationId="{00000000-0000-0000-0000-000000000000}"/>
          </ac:grpSpMkLst>
        </pc:grpChg>
      </pc:sldChg>
      <pc:sldChg chg="modSp">
        <pc:chgData name="Evan Chan" userId="51e40a15f5ceb0a2" providerId="LiveId" clId="{EEA53B7D-792D-4E2A-B4C6-A76A93BCB823}" dt="2019-08-17T03:45:15.422" v="4456" actId="20577"/>
        <pc:sldMkLst>
          <pc:docMk/>
          <pc:sldMk cId="0" sldId="558"/>
        </pc:sldMkLst>
        <pc:spChg chg="mod">
          <ac:chgData name="Evan Chan" userId="51e40a15f5ceb0a2" providerId="LiveId" clId="{EEA53B7D-792D-4E2A-B4C6-A76A93BCB823}" dt="2019-08-17T03:45:15.422" v="4456" actId="20577"/>
          <ac:spMkLst>
            <pc:docMk/>
            <pc:sldMk cId="0" sldId="558"/>
            <ac:spMk id="375810" creationId="{00000000-0000-0000-0000-000000000000}"/>
          </ac:spMkLst>
        </pc:spChg>
        <pc:spChg chg="mod">
          <ac:chgData name="Evan Chan" userId="51e40a15f5ceb0a2" providerId="LiveId" clId="{EEA53B7D-792D-4E2A-B4C6-A76A93BCB823}" dt="2019-07-31T23:57:32.653" v="1490" actId="20577"/>
          <ac:spMkLst>
            <pc:docMk/>
            <pc:sldMk cId="0" sldId="558"/>
            <ac:spMk id="375814" creationId="{00000000-0000-0000-0000-000000000000}"/>
          </ac:spMkLst>
        </pc:spChg>
      </pc:sldChg>
      <pc:sldChg chg="modSp">
        <pc:chgData name="Evan Chan" userId="51e40a15f5ceb0a2" providerId="LiveId" clId="{EEA53B7D-792D-4E2A-B4C6-A76A93BCB823}" dt="2019-08-01T00:04:37.063" v="1603"/>
        <pc:sldMkLst>
          <pc:docMk/>
          <pc:sldMk cId="0" sldId="559"/>
        </pc:sldMkLst>
        <pc:spChg chg="mod">
          <ac:chgData name="Evan Chan" userId="51e40a15f5ceb0a2" providerId="LiveId" clId="{EEA53B7D-792D-4E2A-B4C6-A76A93BCB823}" dt="2019-08-01T00:04:37.063" v="1603"/>
          <ac:spMkLst>
            <pc:docMk/>
            <pc:sldMk cId="0" sldId="559"/>
            <ac:spMk id="376834" creationId="{00000000-0000-0000-0000-000000000000}"/>
          </ac:spMkLst>
        </pc:spChg>
      </pc:sldChg>
      <pc:sldChg chg="modSp">
        <pc:chgData name="Evan Chan" userId="51e40a15f5ceb0a2" providerId="LiveId" clId="{EEA53B7D-792D-4E2A-B4C6-A76A93BCB823}" dt="2019-08-01T06:01:44.085" v="1662"/>
        <pc:sldMkLst>
          <pc:docMk/>
          <pc:sldMk cId="0" sldId="560"/>
        </pc:sldMkLst>
        <pc:spChg chg="mod">
          <ac:chgData name="Evan Chan" userId="51e40a15f5ceb0a2" providerId="LiveId" clId="{EEA53B7D-792D-4E2A-B4C6-A76A93BCB823}" dt="2019-08-01T06:01:44.085" v="1662"/>
          <ac:spMkLst>
            <pc:docMk/>
            <pc:sldMk cId="0" sldId="560"/>
            <ac:spMk id="377858" creationId="{00000000-0000-0000-0000-000000000000}"/>
          </ac:spMkLst>
        </pc:spChg>
        <pc:spChg chg="mod">
          <ac:chgData name="Evan Chan" userId="51e40a15f5ceb0a2" providerId="LiveId" clId="{EEA53B7D-792D-4E2A-B4C6-A76A93BCB823}" dt="2019-08-01T05:58:56.462" v="1604" actId="20577"/>
          <ac:spMkLst>
            <pc:docMk/>
            <pc:sldMk cId="0" sldId="560"/>
            <ac:spMk id="377861" creationId="{00000000-0000-0000-0000-000000000000}"/>
          </ac:spMkLst>
        </pc:spChg>
      </pc:sldChg>
      <pc:sldChg chg="modSp">
        <pc:chgData name="Evan Chan" userId="51e40a15f5ceb0a2" providerId="LiveId" clId="{EEA53B7D-792D-4E2A-B4C6-A76A93BCB823}" dt="2019-08-01T06:16:57.411" v="2028" actId="20577"/>
        <pc:sldMkLst>
          <pc:docMk/>
          <pc:sldMk cId="0" sldId="562"/>
        </pc:sldMkLst>
        <pc:spChg chg="mod">
          <ac:chgData name="Evan Chan" userId="51e40a15f5ceb0a2" providerId="LiveId" clId="{EEA53B7D-792D-4E2A-B4C6-A76A93BCB823}" dt="2019-08-01T06:16:57.411" v="2028" actId="20577"/>
          <ac:spMkLst>
            <pc:docMk/>
            <pc:sldMk cId="0" sldId="562"/>
            <ac:spMk id="379906" creationId="{00000000-0000-0000-0000-000000000000}"/>
          </ac:spMkLst>
        </pc:spChg>
        <pc:spChg chg="mod">
          <ac:chgData name="Evan Chan" userId="51e40a15f5ceb0a2" providerId="LiveId" clId="{EEA53B7D-792D-4E2A-B4C6-A76A93BCB823}" dt="2019-08-01T06:02:51.835" v="1664" actId="20577"/>
          <ac:spMkLst>
            <pc:docMk/>
            <pc:sldMk cId="0" sldId="562"/>
            <ac:spMk id="379909" creationId="{00000000-0000-0000-0000-000000000000}"/>
          </ac:spMkLst>
        </pc:spChg>
      </pc:sldChg>
      <pc:sldChg chg="modSp">
        <pc:chgData name="Evan Chan" userId="51e40a15f5ceb0a2" providerId="LiveId" clId="{EEA53B7D-792D-4E2A-B4C6-A76A93BCB823}" dt="2019-08-07T00:54:28.762" v="3673" actId="6549"/>
        <pc:sldMkLst>
          <pc:docMk/>
          <pc:sldMk cId="0" sldId="567"/>
        </pc:sldMkLst>
        <pc:spChg chg="mod">
          <ac:chgData name="Evan Chan" userId="51e40a15f5ceb0a2" providerId="LiveId" clId="{EEA53B7D-792D-4E2A-B4C6-A76A93BCB823}" dt="2019-08-07T00:54:28.762" v="3673" actId="6549"/>
          <ac:spMkLst>
            <pc:docMk/>
            <pc:sldMk cId="0" sldId="567"/>
            <ac:spMk id="386054" creationId="{00000000-0000-0000-0000-000000000000}"/>
          </ac:spMkLst>
        </pc:spChg>
      </pc:sldChg>
      <pc:sldChg chg="modSp">
        <pc:chgData name="Evan Chan" userId="51e40a15f5ceb0a2" providerId="LiveId" clId="{EEA53B7D-792D-4E2A-B4C6-A76A93BCB823}" dt="2019-08-01T06:07:12.015" v="1773"/>
        <pc:sldMkLst>
          <pc:docMk/>
          <pc:sldMk cId="0" sldId="583"/>
        </pc:sldMkLst>
        <pc:spChg chg="mod">
          <ac:chgData name="Evan Chan" userId="51e40a15f5ceb0a2" providerId="LiveId" clId="{EEA53B7D-792D-4E2A-B4C6-A76A93BCB823}" dt="2019-08-01T06:07:12.015" v="1773"/>
          <ac:spMkLst>
            <pc:docMk/>
            <pc:sldMk cId="0" sldId="583"/>
            <ac:spMk id="409603" creationId="{00000000-0000-0000-0000-000000000000}"/>
          </ac:spMkLst>
        </pc:spChg>
        <pc:spChg chg="mod">
          <ac:chgData name="Evan Chan" userId="51e40a15f5ceb0a2" providerId="LiveId" clId="{EEA53B7D-792D-4E2A-B4C6-A76A93BCB823}" dt="2019-08-01T06:02:33.906" v="1663" actId="20577"/>
          <ac:spMkLst>
            <pc:docMk/>
            <pc:sldMk cId="0" sldId="583"/>
            <ac:spMk id="409606" creationId="{00000000-0000-0000-0000-000000000000}"/>
          </ac:spMkLst>
        </pc:spChg>
      </pc:sldChg>
      <pc:sldChg chg="modSp">
        <pc:chgData name="Evan Chan" userId="51e40a15f5ceb0a2" providerId="LiveId" clId="{EEA53B7D-792D-4E2A-B4C6-A76A93BCB823}" dt="2019-08-07T00:08:32.439" v="2789"/>
        <pc:sldMkLst>
          <pc:docMk/>
          <pc:sldMk cId="0" sldId="591"/>
        </pc:sldMkLst>
        <pc:spChg chg="mod">
          <ac:chgData name="Evan Chan" userId="51e40a15f5ceb0a2" providerId="LiveId" clId="{EEA53B7D-792D-4E2A-B4C6-A76A93BCB823}" dt="2019-08-07T00:05:26.882" v="2774"/>
          <ac:spMkLst>
            <pc:docMk/>
            <pc:sldMk cId="0" sldId="591"/>
            <ac:spMk id="439298" creationId="{00000000-0000-0000-0000-000000000000}"/>
          </ac:spMkLst>
        </pc:spChg>
        <pc:spChg chg="mod">
          <ac:chgData name="Evan Chan" userId="51e40a15f5ceb0a2" providerId="LiveId" clId="{EEA53B7D-792D-4E2A-B4C6-A76A93BCB823}" dt="2019-08-07T00:06:10.889" v="2775"/>
          <ac:spMkLst>
            <pc:docMk/>
            <pc:sldMk cId="0" sldId="591"/>
            <ac:spMk id="439342" creationId="{00000000-0000-0000-0000-000000000000}"/>
          </ac:spMkLst>
        </pc:spChg>
        <pc:spChg chg="mod">
          <ac:chgData name="Evan Chan" userId="51e40a15f5ceb0a2" providerId="LiveId" clId="{EEA53B7D-792D-4E2A-B4C6-A76A93BCB823}" dt="2019-08-07T00:06:32.586" v="2776"/>
          <ac:spMkLst>
            <pc:docMk/>
            <pc:sldMk cId="0" sldId="591"/>
            <ac:spMk id="439344" creationId="{00000000-0000-0000-0000-000000000000}"/>
          </ac:spMkLst>
        </pc:spChg>
        <pc:spChg chg="mod">
          <ac:chgData name="Evan Chan" userId="51e40a15f5ceb0a2" providerId="LiveId" clId="{EEA53B7D-792D-4E2A-B4C6-A76A93BCB823}" dt="2019-08-07T00:08:32.439" v="2789"/>
          <ac:spMkLst>
            <pc:docMk/>
            <pc:sldMk cId="0" sldId="591"/>
            <ac:spMk id="439350" creationId="{00000000-0000-0000-0000-000000000000}"/>
          </ac:spMkLst>
        </pc:spChg>
      </pc:sldChg>
      <pc:sldChg chg="modSp">
        <pc:chgData name="Evan Chan" userId="51e40a15f5ceb0a2" providerId="LiveId" clId="{EEA53B7D-792D-4E2A-B4C6-A76A93BCB823}" dt="2019-08-01T06:21:13.102" v="2076"/>
        <pc:sldMkLst>
          <pc:docMk/>
          <pc:sldMk cId="0" sldId="601"/>
        </pc:sldMkLst>
        <pc:spChg chg="mod">
          <ac:chgData name="Evan Chan" userId="51e40a15f5ceb0a2" providerId="LiveId" clId="{EEA53B7D-792D-4E2A-B4C6-A76A93BCB823}" dt="2019-08-01T06:20:53.737" v="2075"/>
          <ac:spMkLst>
            <pc:docMk/>
            <pc:sldMk cId="0" sldId="601"/>
            <ac:spMk id="464899" creationId="{00000000-0000-0000-0000-000000000000}"/>
          </ac:spMkLst>
        </pc:spChg>
        <pc:spChg chg="mod">
          <ac:chgData name="Evan Chan" userId="51e40a15f5ceb0a2" providerId="LiveId" clId="{EEA53B7D-792D-4E2A-B4C6-A76A93BCB823}" dt="2019-08-01T06:21:13.102" v="2076"/>
          <ac:spMkLst>
            <pc:docMk/>
            <pc:sldMk cId="0" sldId="601"/>
            <ac:spMk id="464903" creationId="{00000000-0000-0000-0000-000000000000}"/>
          </ac:spMkLst>
        </pc:spChg>
        <pc:spChg chg="mod">
          <ac:chgData name="Evan Chan" userId="51e40a15f5ceb0a2" providerId="LiveId" clId="{EEA53B7D-792D-4E2A-B4C6-A76A93BCB823}" dt="2019-08-01T06:03:21.992" v="1666"/>
          <ac:spMkLst>
            <pc:docMk/>
            <pc:sldMk cId="0" sldId="601"/>
            <ac:spMk id="464904" creationId="{00000000-0000-0000-0000-000000000000}"/>
          </ac:spMkLst>
        </pc:spChg>
      </pc:sldChg>
      <pc:sldChg chg="modSp">
        <pc:chgData name="Evan Chan" userId="51e40a15f5ceb0a2" providerId="LiveId" clId="{EEA53B7D-792D-4E2A-B4C6-A76A93BCB823}" dt="2019-08-01T06:25:05.043" v="2224" actId="1038"/>
        <pc:sldMkLst>
          <pc:docMk/>
          <pc:sldMk cId="0" sldId="602"/>
        </pc:sldMkLst>
        <pc:spChg chg="mod">
          <ac:chgData name="Evan Chan" userId="51e40a15f5ceb0a2" providerId="LiveId" clId="{EEA53B7D-792D-4E2A-B4C6-A76A93BCB823}" dt="2019-08-01T06:24:47.837" v="2194"/>
          <ac:spMkLst>
            <pc:docMk/>
            <pc:sldMk cId="0" sldId="602"/>
            <ac:spMk id="465923" creationId="{00000000-0000-0000-0000-000000000000}"/>
          </ac:spMkLst>
        </pc:spChg>
        <pc:spChg chg="mod">
          <ac:chgData name="Evan Chan" userId="51e40a15f5ceb0a2" providerId="LiveId" clId="{EEA53B7D-792D-4E2A-B4C6-A76A93BCB823}" dt="2019-08-01T06:25:05.043" v="2224" actId="1038"/>
          <ac:spMkLst>
            <pc:docMk/>
            <pc:sldMk cId="0" sldId="602"/>
            <ac:spMk id="465924" creationId="{00000000-0000-0000-0000-000000000000}"/>
          </ac:spMkLst>
        </pc:spChg>
      </pc:sldChg>
      <pc:sldChg chg="modSp">
        <pc:chgData name="Evan Chan" userId="51e40a15f5ceb0a2" providerId="LiveId" clId="{EEA53B7D-792D-4E2A-B4C6-A76A93BCB823}" dt="2019-08-17T03:44:10.693" v="4444" actId="313"/>
        <pc:sldMkLst>
          <pc:docMk/>
          <pc:sldMk cId="0" sldId="609"/>
        </pc:sldMkLst>
        <pc:spChg chg="mod">
          <ac:chgData name="Evan Chan" userId="51e40a15f5ceb0a2" providerId="LiveId" clId="{EEA53B7D-792D-4E2A-B4C6-A76A93BCB823}" dt="2019-07-31T10:25:17.092" v="1073" actId="20577"/>
          <ac:spMkLst>
            <pc:docMk/>
            <pc:sldMk cId="0" sldId="609"/>
            <ac:spMk id="475138" creationId="{00000000-0000-0000-0000-000000000000}"/>
          </ac:spMkLst>
        </pc:spChg>
        <pc:spChg chg="mod">
          <ac:chgData name="Evan Chan" userId="51e40a15f5ceb0a2" providerId="LiveId" clId="{EEA53B7D-792D-4E2A-B4C6-A76A93BCB823}" dt="2019-08-17T03:44:10.693" v="4444" actId="313"/>
          <ac:spMkLst>
            <pc:docMk/>
            <pc:sldMk cId="0" sldId="609"/>
            <ac:spMk id="475139" creationId="{00000000-0000-0000-0000-000000000000}"/>
          </ac:spMkLst>
        </pc:spChg>
        <pc:spChg chg="mod">
          <ac:chgData name="Evan Chan" userId="51e40a15f5ceb0a2" providerId="LiveId" clId="{EEA53B7D-792D-4E2A-B4C6-A76A93BCB823}" dt="2019-07-31T10:26:01.305" v="1102" actId="14100"/>
          <ac:spMkLst>
            <pc:docMk/>
            <pc:sldMk cId="0" sldId="609"/>
            <ac:spMk id="475141" creationId="{00000000-0000-0000-0000-000000000000}"/>
          </ac:spMkLst>
        </pc:spChg>
        <pc:spChg chg="mod">
          <ac:chgData name="Evan Chan" userId="51e40a15f5ceb0a2" providerId="LiveId" clId="{EEA53B7D-792D-4E2A-B4C6-A76A93BCB823}" dt="2019-07-31T10:27:59.645" v="1118"/>
          <ac:spMkLst>
            <pc:docMk/>
            <pc:sldMk cId="0" sldId="609"/>
            <ac:spMk id="475142" creationId="{00000000-0000-0000-0000-000000000000}"/>
          </ac:spMkLst>
        </pc:spChg>
        <pc:spChg chg="mod">
          <ac:chgData name="Evan Chan" userId="51e40a15f5ceb0a2" providerId="LiveId" clId="{EEA53B7D-792D-4E2A-B4C6-A76A93BCB823}" dt="2019-07-31T10:28:30.236" v="1132"/>
          <ac:spMkLst>
            <pc:docMk/>
            <pc:sldMk cId="0" sldId="609"/>
            <ac:spMk id="475145" creationId="{00000000-0000-0000-0000-000000000000}"/>
          </ac:spMkLst>
        </pc:spChg>
      </pc:sldChg>
      <pc:sldChg chg="modSp">
        <pc:chgData name="Evan Chan" userId="51e40a15f5ceb0a2" providerId="LiveId" clId="{EEA53B7D-792D-4E2A-B4C6-A76A93BCB823}" dt="2019-08-01T06:03:08.587" v="1665"/>
        <pc:sldMkLst>
          <pc:docMk/>
          <pc:sldMk cId="0" sldId="610"/>
        </pc:sldMkLst>
        <pc:spChg chg="mod">
          <ac:chgData name="Evan Chan" userId="51e40a15f5ceb0a2" providerId="LiveId" clId="{EEA53B7D-792D-4E2A-B4C6-A76A93BCB823}" dt="2019-08-01T06:03:08.587" v="1665"/>
          <ac:spMkLst>
            <pc:docMk/>
            <pc:sldMk cId="0" sldId="610"/>
            <ac:spMk id="476165" creationId="{00000000-0000-0000-0000-000000000000}"/>
          </ac:spMkLst>
        </pc:spChg>
      </pc:sldChg>
      <pc:sldChg chg="modSp">
        <pc:chgData name="Evan Chan" userId="51e40a15f5ceb0a2" providerId="LiveId" clId="{EEA53B7D-792D-4E2A-B4C6-A76A93BCB823}" dt="2019-08-21T23:47:33.502" v="4582" actId="6549"/>
        <pc:sldMkLst>
          <pc:docMk/>
          <pc:sldMk cId="0" sldId="611"/>
        </pc:sldMkLst>
        <pc:spChg chg="mod">
          <ac:chgData name="Evan Chan" userId="51e40a15f5ceb0a2" providerId="LiveId" clId="{EEA53B7D-792D-4E2A-B4C6-A76A93BCB823}" dt="2019-08-21T23:47:33.502" v="4582" actId="6549"/>
          <ac:spMkLst>
            <pc:docMk/>
            <pc:sldMk cId="0" sldId="611"/>
            <ac:spMk id="477186" creationId="{00000000-0000-0000-0000-000000000000}"/>
          </ac:spMkLst>
        </pc:spChg>
      </pc:sldChg>
      <pc:sldChg chg="modSp modAnim">
        <pc:chgData name="Evan Chan" userId="51e40a15f5ceb0a2" providerId="LiveId" clId="{EEA53B7D-792D-4E2A-B4C6-A76A93BCB823}" dt="2019-08-21T23:53:58.354" v="4619" actId="20577"/>
        <pc:sldMkLst>
          <pc:docMk/>
          <pc:sldMk cId="0" sldId="629"/>
        </pc:sldMkLst>
        <pc:spChg chg="mod">
          <ac:chgData name="Evan Chan" userId="51e40a15f5ceb0a2" providerId="LiveId" clId="{EEA53B7D-792D-4E2A-B4C6-A76A93BCB823}" dt="2019-08-21T23:53:58.354" v="4619" actId="20577"/>
          <ac:spMkLst>
            <pc:docMk/>
            <pc:sldMk cId="0" sldId="629"/>
            <ac:spMk id="520195" creationId="{00000000-0000-0000-0000-000000000000}"/>
          </ac:spMkLst>
        </pc:spChg>
        <pc:spChg chg="mod">
          <ac:chgData name="Evan Chan" userId="51e40a15f5ceb0a2" providerId="LiveId" clId="{EEA53B7D-792D-4E2A-B4C6-A76A93BCB823}" dt="2019-08-07T00:55:37.875" v="3679" actId="20577"/>
          <ac:spMkLst>
            <pc:docMk/>
            <pc:sldMk cId="0" sldId="629"/>
            <ac:spMk id="520196" creationId="{00000000-0000-0000-0000-000000000000}"/>
          </ac:spMkLst>
        </pc:spChg>
        <pc:spChg chg="mod">
          <ac:chgData name="Evan Chan" userId="51e40a15f5ceb0a2" providerId="LiveId" clId="{EEA53B7D-792D-4E2A-B4C6-A76A93BCB823}" dt="2019-08-07T00:54:48.327" v="3674" actId="313"/>
          <ac:spMkLst>
            <pc:docMk/>
            <pc:sldMk cId="0" sldId="629"/>
            <ac:spMk id="520199" creationId="{00000000-0000-0000-0000-000000000000}"/>
          </ac:spMkLst>
        </pc:spChg>
      </pc:sldChg>
      <pc:sldChg chg="modSp">
        <pc:chgData name="Evan Chan" userId="51e40a15f5ceb0a2" providerId="LiveId" clId="{EEA53B7D-792D-4E2A-B4C6-A76A93BCB823}" dt="2019-07-31T09:57:20.224" v="792"/>
        <pc:sldMkLst>
          <pc:docMk/>
          <pc:sldMk cId="0" sldId="660"/>
        </pc:sldMkLst>
        <pc:spChg chg="mod">
          <ac:chgData name="Evan Chan" userId="51e40a15f5ceb0a2" providerId="LiveId" clId="{EEA53B7D-792D-4E2A-B4C6-A76A93BCB823}" dt="2019-07-31T09:55:19.543" v="766"/>
          <ac:spMkLst>
            <pc:docMk/>
            <pc:sldMk cId="0" sldId="660"/>
            <ac:spMk id="592898" creationId="{00000000-0000-0000-0000-000000000000}"/>
          </ac:spMkLst>
        </pc:spChg>
        <pc:spChg chg="mod">
          <ac:chgData name="Evan Chan" userId="51e40a15f5ceb0a2" providerId="LiveId" clId="{EEA53B7D-792D-4E2A-B4C6-A76A93BCB823}" dt="2019-07-31T09:57:11.236" v="791"/>
          <ac:spMkLst>
            <pc:docMk/>
            <pc:sldMk cId="0" sldId="660"/>
            <ac:spMk id="592899" creationId="{00000000-0000-0000-0000-000000000000}"/>
          </ac:spMkLst>
        </pc:spChg>
        <pc:spChg chg="mod">
          <ac:chgData name="Evan Chan" userId="51e40a15f5ceb0a2" providerId="LiveId" clId="{EEA53B7D-792D-4E2A-B4C6-A76A93BCB823}" dt="2019-07-31T09:57:20.224" v="792"/>
          <ac:spMkLst>
            <pc:docMk/>
            <pc:sldMk cId="0" sldId="660"/>
            <ac:spMk id="592900" creationId="{00000000-0000-0000-0000-000000000000}"/>
          </ac:spMkLst>
        </pc:spChg>
      </pc:sldChg>
      <pc:sldChg chg="modSp">
        <pc:chgData name="Evan Chan" userId="51e40a15f5ceb0a2" providerId="LiveId" clId="{EEA53B7D-792D-4E2A-B4C6-A76A93BCB823}" dt="2019-08-21T23:56:38.080" v="4621" actId="1076"/>
        <pc:sldMkLst>
          <pc:docMk/>
          <pc:sldMk cId="0" sldId="662"/>
        </pc:sldMkLst>
        <pc:spChg chg="mod">
          <ac:chgData name="Evan Chan" userId="51e40a15f5ceb0a2" providerId="LiveId" clId="{EEA53B7D-792D-4E2A-B4C6-A76A93BCB823}" dt="2019-07-31T00:34:10.034" v="248"/>
          <ac:spMkLst>
            <pc:docMk/>
            <pc:sldMk cId="0" sldId="662"/>
            <ac:spMk id="594948" creationId="{00000000-0000-0000-0000-000000000000}"/>
          </ac:spMkLst>
        </pc:spChg>
        <pc:spChg chg="mod">
          <ac:chgData name="Evan Chan" userId="51e40a15f5ceb0a2" providerId="LiveId" clId="{EEA53B7D-792D-4E2A-B4C6-A76A93BCB823}" dt="2019-08-21T23:56:35.604" v="4620" actId="14100"/>
          <ac:spMkLst>
            <pc:docMk/>
            <pc:sldMk cId="0" sldId="662"/>
            <ac:spMk id="594956" creationId="{00000000-0000-0000-0000-000000000000}"/>
          </ac:spMkLst>
        </pc:spChg>
        <pc:spChg chg="mod">
          <ac:chgData name="Evan Chan" userId="51e40a15f5ceb0a2" providerId="LiveId" clId="{EEA53B7D-792D-4E2A-B4C6-A76A93BCB823}" dt="2019-07-31T00:34:28.860" v="250"/>
          <ac:spMkLst>
            <pc:docMk/>
            <pc:sldMk cId="0" sldId="662"/>
            <ac:spMk id="594958" creationId="{00000000-0000-0000-0000-000000000000}"/>
          </ac:spMkLst>
        </pc:spChg>
        <pc:spChg chg="mod">
          <ac:chgData name="Evan Chan" userId="51e40a15f5ceb0a2" providerId="LiveId" clId="{EEA53B7D-792D-4E2A-B4C6-A76A93BCB823}" dt="2019-07-31T00:34:18.688" v="249"/>
          <ac:spMkLst>
            <pc:docMk/>
            <pc:sldMk cId="0" sldId="662"/>
            <ac:spMk id="594959" creationId="{00000000-0000-0000-0000-000000000000}"/>
          </ac:spMkLst>
        </pc:spChg>
        <pc:spChg chg="mod">
          <ac:chgData name="Evan Chan" userId="51e40a15f5ceb0a2" providerId="LiveId" clId="{EEA53B7D-792D-4E2A-B4C6-A76A93BCB823}" dt="2019-08-21T23:38:35.342" v="4545"/>
          <ac:spMkLst>
            <pc:docMk/>
            <pc:sldMk cId="0" sldId="662"/>
            <ac:spMk id="594962" creationId="{00000000-0000-0000-0000-000000000000}"/>
          </ac:spMkLst>
        </pc:spChg>
        <pc:spChg chg="mod">
          <ac:chgData name="Evan Chan" userId="51e40a15f5ceb0a2" providerId="LiveId" clId="{EEA53B7D-792D-4E2A-B4C6-A76A93BCB823}" dt="2019-08-21T23:38:56.829" v="4559"/>
          <ac:spMkLst>
            <pc:docMk/>
            <pc:sldMk cId="0" sldId="662"/>
            <ac:spMk id="594963" creationId="{00000000-0000-0000-0000-000000000000}"/>
          </ac:spMkLst>
        </pc:spChg>
        <pc:spChg chg="mod">
          <ac:chgData name="Evan Chan" userId="51e40a15f5ceb0a2" providerId="LiveId" clId="{EEA53B7D-792D-4E2A-B4C6-A76A93BCB823}" dt="2019-07-31T00:34:35.309" v="251"/>
          <ac:spMkLst>
            <pc:docMk/>
            <pc:sldMk cId="0" sldId="662"/>
            <ac:spMk id="594972" creationId="{00000000-0000-0000-0000-000000000000}"/>
          </ac:spMkLst>
        </pc:spChg>
        <pc:grpChg chg="mod">
          <ac:chgData name="Evan Chan" userId="51e40a15f5ceb0a2" providerId="LiveId" clId="{EEA53B7D-792D-4E2A-B4C6-A76A93BCB823}" dt="2019-08-21T23:56:38.080" v="4621" actId="1076"/>
          <ac:grpSpMkLst>
            <pc:docMk/>
            <pc:sldMk cId="0" sldId="662"/>
            <ac:grpSpMk id="594984" creationId="{00000000-0000-0000-0000-000000000000}"/>
          </ac:grpSpMkLst>
        </pc:grpChg>
      </pc:sldChg>
      <pc:sldChg chg="modSp modAnim">
        <pc:chgData name="Evan Chan" userId="51e40a15f5ceb0a2" providerId="LiveId" clId="{EEA53B7D-792D-4E2A-B4C6-A76A93BCB823}" dt="2019-08-21T23:49:02.169" v="4583" actId="14100"/>
        <pc:sldMkLst>
          <pc:docMk/>
          <pc:sldMk cId="0" sldId="677"/>
        </pc:sldMkLst>
        <pc:spChg chg="mod">
          <ac:chgData name="Evan Chan" userId="51e40a15f5ceb0a2" providerId="LiveId" clId="{EEA53B7D-792D-4E2A-B4C6-A76A93BCB823}" dt="2019-08-06T02:02:24.995" v="2545" actId="313"/>
          <ac:spMkLst>
            <pc:docMk/>
            <pc:sldMk cId="0" sldId="677"/>
            <ac:spMk id="625668" creationId="{00000000-0000-0000-0000-000000000000}"/>
          </ac:spMkLst>
        </pc:spChg>
        <pc:spChg chg="mod">
          <ac:chgData name="Evan Chan" userId="51e40a15f5ceb0a2" providerId="LiveId" clId="{EEA53B7D-792D-4E2A-B4C6-A76A93BCB823}" dt="2019-08-06T02:01:30.156" v="2528"/>
          <ac:spMkLst>
            <pc:docMk/>
            <pc:sldMk cId="0" sldId="677"/>
            <ac:spMk id="625670" creationId="{00000000-0000-0000-0000-000000000000}"/>
          </ac:spMkLst>
        </pc:spChg>
        <pc:spChg chg="mod">
          <ac:chgData name="Evan Chan" userId="51e40a15f5ceb0a2" providerId="LiveId" clId="{EEA53B7D-792D-4E2A-B4C6-A76A93BCB823}" dt="2019-08-06T02:01:35.031" v="2537"/>
          <ac:spMkLst>
            <pc:docMk/>
            <pc:sldMk cId="0" sldId="677"/>
            <ac:spMk id="625673" creationId="{00000000-0000-0000-0000-000000000000}"/>
          </ac:spMkLst>
        </pc:spChg>
        <pc:spChg chg="mod">
          <ac:chgData name="Evan Chan" userId="51e40a15f5ceb0a2" providerId="LiveId" clId="{EEA53B7D-792D-4E2A-B4C6-A76A93BCB823}" dt="2019-08-06T01:59:58.992" v="2490"/>
          <ac:spMkLst>
            <pc:docMk/>
            <pc:sldMk cId="0" sldId="677"/>
            <ac:spMk id="625681" creationId="{00000000-0000-0000-0000-000000000000}"/>
          </ac:spMkLst>
        </pc:spChg>
        <pc:spChg chg="mod">
          <ac:chgData name="Evan Chan" userId="51e40a15f5ceb0a2" providerId="LiveId" clId="{EEA53B7D-792D-4E2A-B4C6-A76A93BCB823}" dt="2019-08-21T23:49:02.169" v="4583" actId="14100"/>
          <ac:spMkLst>
            <pc:docMk/>
            <pc:sldMk cId="0" sldId="677"/>
            <ac:spMk id="625682" creationId="{00000000-0000-0000-0000-000000000000}"/>
          </ac:spMkLst>
        </pc:spChg>
        <pc:spChg chg="mod">
          <ac:chgData name="Evan Chan" userId="51e40a15f5ceb0a2" providerId="LiveId" clId="{EEA53B7D-792D-4E2A-B4C6-A76A93BCB823}" dt="2019-08-06T02:00:11.102" v="2501"/>
          <ac:spMkLst>
            <pc:docMk/>
            <pc:sldMk cId="0" sldId="677"/>
            <ac:spMk id="625683" creationId="{00000000-0000-0000-0000-000000000000}"/>
          </ac:spMkLst>
        </pc:spChg>
        <pc:spChg chg="mod">
          <ac:chgData name="Evan Chan" userId="51e40a15f5ceb0a2" providerId="LiveId" clId="{EEA53B7D-792D-4E2A-B4C6-A76A93BCB823}" dt="2019-08-06T02:03:53.355" v="2605"/>
          <ac:spMkLst>
            <pc:docMk/>
            <pc:sldMk cId="0" sldId="677"/>
            <ac:spMk id="625708" creationId="{00000000-0000-0000-0000-000000000000}"/>
          </ac:spMkLst>
        </pc:spChg>
        <pc:spChg chg="mod">
          <ac:chgData name="Evan Chan" userId="51e40a15f5ceb0a2" providerId="LiveId" clId="{EEA53B7D-792D-4E2A-B4C6-A76A93BCB823}" dt="2019-08-06T02:03:43.908" v="2583"/>
          <ac:spMkLst>
            <pc:docMk/>
            <pc:sldMk cId="0" sldId="677"/>
            <ac:spMk id="625725" creationId="{00000000-0000-0000-0000-000000000000}"/>
          </ac:spMkLst>
        </pc:spChg>
        <pc:spChg chg="mod">
          <ac:chgData name="Evan Chan" userId="51e40a15f5ceb0a2" providerId="LiveId" clId="{EEA53B7D-792D-4E2A-B4C6-A76A93BCB823}" dt="2019-08-06T02:00:43.505" v="2513"/>
          <ac:spMkLst>
            <pc:docMk/>
            <pc:sldMk cId="0" sldId="677"/>
            <ac:spMk id="625726" creationId="{00000000-0000-0000-0000-000000000000}"/>
          </ac:spMkLst>
        </pc:spChg>
        <pc:spChg chg="mod">
          <ac:chgData name="Evan Chan" userId="51e40a15f5ceb0a2" providerId="LiveId" clId="{EEA53B7D-792D-4E2A-B4C6-A76A93BCB823}" dt="2019-08-06T02:01:01.088" v="2516"/>
          <ac:spMkLst>
            <pc:docMk/>
            <pc:sldMk cId="0" sldId="677"/>
            <ac:spMk id="625727" creationId="{00000000-0000-0000-0000-000000000000}"/>
          </ac:spMkLst>
        </pc:spChg>
        <pc:spChg chg="mod">
          <ac:chgData name="Evan Chan" userId="51e40a15f5ceb0a2" providerId="LiveId" clId="{EEA53B7D-792D-4E2A-B4C6-A76A93BCB823}" dt="2019-08-06T01:59:34.630" v="2489" actId="6549"/>
          <ac:spMkLst>
            <pc:docMk/>
            <pc:sldMk cId="0" sldId="677"/>
            <ac:spMk id="625730" creationId="{00000000-0000-0000-0000-000000000000}"/>
          </ac:spMkLst>
        </pc:spChg>
      </pc:sldChg>
      <pc:sldChg chg="modSp">
        <pc:chgData name="Evan Chan" userId="51e40a15f5ceb0a2" providerId="LiveId" clId="{EEA53B7D-792D-4E2A-B4C6-A76A93BCB823}" dt="2019-07-31T10:33:26.508" v="1146" actId="20577"/>
        <pc:sldMkLst>
          <pc:docMk/>
          <pc:sldMk cId="0" sldId="679"/>
        </pc:sldMkLst>
        <pc:spChg chg="mod">
          <ac:chgData name="Evan Chan" userId="51e40a15f5ceb0a2" providerId="LiveId" clId="{EEA53B7D-792D-4E2A-B4C6-A76A93BCB823}" dt="2019-07-31T10:33:07.376" v="1143"/>
          <ac:spMkLst>
            <pc:docMk/>
            <pc:sldMk cId="0" sldId="679"/>
            <ac:spMk id="631811" creationId="{00000000-0000-0000-0000-000000000000}"/>
          </ac:spMkLst>
        </pc:spChg>
        <pc:spChg chg="mod">
          <ac:chgData name="Evan Chan" userId="51e40a15f5ceb0a2" providerId="LiveId" clId="{EEA53B7D-792D-4E2A-B4C6-A76A93BCB823}" dt="2019-07-31T10:33:26.508" v="1146" actId="20577"/>
          <ac:spMkLst>
            <pc:docMk/>
            <pc:sldMk cId="0" sldId="679"/>
            <ac:spMk id="631812" creationId="{00000000-0000-0000-0000-000000000000}"/>
          </ac:spMkLst>
        </pc:spChg>
      </pc:sldChg>
      <pc:sldChg chg="modSp modAnim">
        <pc:chgData name="Evan Chan" userId="51e40a15f5ceb0a2" providerId="LiveId" clId="{EEA53B7D-792D-4E2A-B4C6-A76A93BCB823}" dt="2019-08-07T00:25:17.893" v="2894"/>
        <pc:sldMkLst>
          <pc:docMk/>
          <pc:sldMk cId="0" sldId="681"/>
        </pc:sldMkLst>
        <pc:spChg chg="mod">
          <ac:chgData name="Evan Chan" userId="51e40a15f5ceb0a2" providerId="LiveId" clId="{EEA53B7D-792D-4E2A-B4C6-A76A93BCB823}" dt="2019-08-07T00:25:17.893" v="2894"/>
          <ac:spMkLst>
            <pc:docMk/>
            <pc:sldMk cId="0" sldId="681"/>
            <ac:spMk id="635907" creationId="{00000000-0000-0000-0000-000000000000}"/>
          </ac:spMkLst>
        </pc:spChg>
      </pc:sldChg>
      <pc:sldChg chg="modSp">
        <pc:chgData name="Evan Chan" userId="51e40a15f5ceb0a2" providerId="LiveId" clId="{EEA53B7D-792D-4E2A-B4C6-A76A93BCB823}" dt="2019-08-17T03:43:53.677" v="4440" actId="313"/>
        <pc:sldMkLst>
          <pc:docMk/>
          <pc:sldMk cId="0" sldId="704"/>
        </pc:sldMkLst>
        <pc:spChg chg="mod">
          <ac:chgData name="Evan Chan" userId="51e40a15f5ceb0a2" providerId="LiveId" clId="{EEA53B7D-792D-4E2A-B4C6-A76A93BCB823}" dt="2019-07-31T10:23:37.225" v="1061" actId="20577"/>
          <ac:spMkLst>
            <pc:docMk/>
            <pc:sldMk cId="0" sldId="704"/>
            <ac:spMk id="691202" creationId="{00000000-0000-0000-0000-000000000000}"/>
          </ac:spMkLst>
        </pc:spChg>
        <pc:spChg chg="mod">
          <ac:chgData name="Evan Chan" userId="51e40a15f5ceb0a2" providerId="LiveId" clId="{EEA53B7D-792D-4E2A-B4C6-A76A93BCB823}" dt="2019-08-17T03:43:53.677" v="4440" actId="313"/>
          <ac:spMkLst>
            <pc:docMk/>
            <pc:sldMk cId="0" sldId="704"/>
            <ac:spMk id="691203" creationId="{00000000-0000-0000-0000-000000000000}"/>
          </ac:spMkLst>
        </pc:spChg>
      </pc:sldChg>
      <pc:sldChg chg="modSp modAnim">
        <pc:chgData name="Evan Chan" userId="51e40a15f5ceb0a2" providerId="LiveId" clId="{EEA53B7D-792D-4E2A-B4C6-A76A93BCB823}" dt="2019-07-31T00:33:39.472" v="242"/>
        <pc:sldMkLst>
          <pc:docMk/>
          <pc:sldMk cId="0" sldId="709"/>
        </pc:sldMkLst>
        <pc:spChg chg="mod">
          <ac:chgData name="Evan Chan" userId="51e40a15f5ceb0a2" providerId="LiveId" clId="{EEA53B7D-792D-4E2A-B4C6-A76A93BCB823}" dt="2019-07-31T00:29:35.063" v="166" actId="20577"/>
          <ac:spMkLst>
            <pc:docMk/>
            <pc:sldMk cId="0" sldId="709"/>
            <ac:spMk id="719874" creationId="{00000000-0000-0000-0000-000000000000}"/>
          </ac:spMkLst>
        </pc:spChg>
        <pc:spChg chg="mod">
          <ac:chgData name="Evan Chan" userId="51e40a15f5ceb0a2" providerId="LiveId" clId="{EEA53B7D-792D-4E2A-B4C6-A76A93BCB823}" dt="2019-07-31T00:33:39.472" v="242"/>
          <ac:spMkLst>
            <pc:docMk/>
            <pc:sldMk cId="0" sldId="709"/>
            <ac:spMk id="719876" creationId="{00000000-0000-0000-0000-000000000000}"/>
          </ac:spMkLst>
        </pc:spChg>
        <pc:spChg chg="mod">
          <ac:chgData name="Evan Chan" userId="51e40a15f5ceb0a2" providerId="LiveId" clId="{EEA53B7D-792D-4E2A-B4C6-A76A93BCB823}" dt="2019-07-31T00:30:37.505" v="170" actId="20577"/>
          <ac:spMkLst>
            <pc:docMk/>
            <pc:sldMk cId="0" sldId="709"/>
            <ac:spMk id="719878" creationId="{00000000-0000-0000-0000-000000000000}"/>
          </ac:spMkLst>
        </pc:spChg>
        <pc:grpChg chg="mod">
          <ac:chgData name="Evan Chan" userId="51e40a15f5ceb0a2" providerId="LiveId" clId="{EEA53B7D-792D-4E2A-B4C6-A76A93BCB823}" dt="2019-07-31T00:30:34.880" v="169"/>
          <ac:grpSpMkLst>
            <pc:docMk/>
            <pc:sldMk cId="0" sldId="709"/>
            <ac:grpSpMk id="719880" creationId="{00000000-0000-0000-0000-000000000000}"/>
          </ac:grpSpMkLst>
        </pc:grpChg>
      </pc:sldChg>
      <pc:sldChg chg="modSp">
        <pc:chgData name="Evan Chan" userId="51e40a15f5ceb0a2" providerId="LiveId" clId="{EEA53B7D-792D-4E2A-B4C6-A76A93BCB823}" dt="2019-08-17T03:36:05.203" v="4305" actId="6549"/>
        <pc:sldMkLst>
          <pc:docMk/>
          <pc:sldMk cId="0" sldId="710"/>
        </pc:sldMkLst>
        <pc:spChg chg="mod">
          <ac:chgData name="Evan Chan" userId="51e40a15f5ceb0a2" providerId="LiveId" clId="{EEA53B7D-792D-4E2A-B4C6-A76A93BCB823}" dt="2019-08-17T03:33:36.054" v="4281" actId="313"/>
          <ac:spMkLst>
            <pc:docMk/>
            <pc:sldMk cId="0" sldId="710"/>
            <ac:spMk id="727042" creationId="{00000000-0000-0000-0000-000000000000}"/>
          </ac:spMkLst>
        </pc:spChg>
        <pc:spChg chg="mod">
          <ac:chgData name="Evan Chan" userId="51e40a15f5ceb0a2" providerId="LiveId" clId="{EEA53B7D-792D-4E2A-B4C6-A76A93BCB823}" dt="2019-08-17T03:36:05.203" v="4305" actId="6549"/>
          <ac:spMkLst>
            <pc:docMk/>
            <pc:sldMk cId="0" sldId="710"/>
            <ac:spMk id="727043" creationId="{00000000-0000-0000-0000-000000000000}"/>
          </ac:spMkLst>
        </pc:spChg>
        <pc:spChg chg="mod">
          <ac:chgData name="Evan Chan" userId="51e40a15f5ceb0a2" providerId="LiveId" clId="{EEA53B7D-792D-4E2A-B4C6-A76A93BCB823}" dt="2019-08-17T03:33:54.985" v="4282" actId="313"/>
          <ac:spMkLst>
            <pc:docMk/>
            <pc:sldMk cId="0" sldId="710"/>
            <ac:spMk id="727044" creationId="{00000000-0000-0000-0000-000000000000}"/>
          </ac:spMkLst>
        </pc:spChg>
      </pc:sldChg>
      <pc:sldChg chg="modSp">
        <pc:chgData name="Evan Chan" userId="51e40a15f5ceb0a2" providerId="LiveId" clId="{EEA53B7D-792D-4E2A-B4C6-A76A93BCB823}" dt="2019-08-17T03:41:11.809" v="4433" actId="20577"/>
        <pc:sldMkLst>
          <pc:docMk/>
          <pc:sldMk cId="0" sldId="711"/>
        </pc:sldMkLst>
        <pc:spChg chg="mod">
          <ac:chgData name="Evan Chan" userId="51e40a15f5ceb0a2" providerId="LiveId" clId="{EEA53B7D-792D-4E2A-B4C6-A76A93BCB823}" dt="2019-08-17T03:41:11.809" v="4433" actId="20577"/>
          <ac:spMkLst>
            <pc:docMk/>
            <pc:sldMk cId="0" sldId="711"/>
            <ac:spMk id="729091" creationId="{00000000-0000-0000-0000-000000000000}"/>
          </ac:spMkLst>
        </pc:spChg>
        <pc:spChg chg="mod">
          <ac:chgData name="Evan Chan" userId="51e40a15f5ceb0a2" providerId="LiveId" clId="{EEA53B7D-792D-4E2A-B4C6-A76A93BCB823}" dt="2019-08-17T03:37:02.275" v="4361"/>
          <ac:spMkLst>
            <pc:docMk/>
            <pc:sldMk cId="0" sldId="711"/>
            <ac:spMk id="729092" creationId="{00000000-0000-0000-0000-000000000000}"/>
          </ac:spMkLst>
        </pc:spChg>
      </pc:sldChg>
      <pc:sldChg chg="modSp">
        <pc:chgData name="Evan Chan" userId="51e40a15f5ceb0a2" providerId="LiveId" clId="{EEA53B7D-792D-4E2A-B4C6-A76A93BCB823}" dt="2019-07-31T00:51:21.271" v="560"/>
        <pc:sldMkLst>
          <pc:docMk/>
          <pc:sldMk cId="0" sldId="712"/>
        </pc:sldMkLst>
        <pc:spChg chg="mod">
          <ac:chgData name="Evan Chan" userId="51e40a15f5ceb0a2" providerId="LiveId" clId="{EEA53B7D-792D-4E2A-B4C6-A76A93BCB823}" dt="2019-07-31T00:51:21.271" v="560"/>
          <ac:spMkLst>
            <pc:docMk/>
            <pc:sldMk cId="0" sldId="712"/>
            <ac:spMk id="730120" creationId="{00000000-0000-0000-0000-000000000000}"/>
          </ac:spMkLst>
        </pc:spChg>
      </pc:sldChg>
      <pc:sldChg chg="modSp">
        <pc:chgData name="Evan Chan" userId="51e40a15f5ceb0a2" providerId="LiveId" clId="{EEA53B7D-792D-4E2A-B4C6-A76A93BCB823}" dt="2019-08-21T23:42:28.583" v="4577" actId="6549"/>
        <pc:sldMkLst>
          <pc:docMk/>
          <pc:sldMk cId="0" sldId="713"/>
        </pc:sldMkLst>
        <pc:spChg chg="mod">
          <ac:chgData name="Evan Chan" userId="51e40a15f5ceb0a2" providerId="LiveId" clId="{EEA53B7D-792D-4E2A-B4C6-A76A93BCB823}" dt="2019-07-31T00:59:20.957" v="617" actId="20577"/>
          <ac:spMkLst>
            <pc:docMk/>
            <pc:sldMk cId="0" sldId="713"/>
            <ac:spMk id="733186" creationId="{00000000-0000-0000-0000-000000000000}"/>
          </ac:spMkLst>
        </pc:spChg>
        <pc:spChg chg="mod">
          <ac:chgData name="Evan Chan" userId="51e40a15f5ceb0a2" providerId="LiveId" clId="{EEA53B7D-792D-4E2A-B4C6-A76A93BCB823}" dt="2019-08-21T23:42:28.583" v="4577" actId="6549"/>
          <ac:spMkLst>
            <pc:docMk/>
            <pc:sldMk cId="0" sldId="713"/>
            <ac:spMk id="733187" creationId="{00000000-0000-0000-0000-000000000000}"/>
          </ac:spMkLst>
        </pc:spChg>
        <pc:spChg chg="mod">
          <ac:chgData name="Evan Chan" userId="51e40a15f5ceb0a2" providerId="LiveId" clId="{EEA53B7D-792D-4E2A-B4C6-A76A93BCB823}" dt="2019-07-31T01:01:06.566" v="668" actId="6549"/>
          <ac:spMkLst>
            <pc:docMk/>
            <pc:sldMk cId="0" sldId="713"/>
            <ac:spMk id="733191" creationId="{00000000-0000-0000-0000-000000000000}"/>
          </ac:spMkLst>
        </pc:spChg>
        <pc:spChg chg="mod">
          <ac:chgData name="Evan Chan" userId="51e40a15f5ceb0a2" providerId="LiveId" clId="{EEA53B7D-792D-4E2A-B4C6-A76A93BCB823}" dt="2019-07-31T01:01:00.136" v="656" actId="6549"/>
          <ac:spMkLst>
            <pc:docMk/>
            <pc:sldMk cId="0" sldId="713"/>
            <ac:spMk id="733193" creationId="{00000000-0000-0000-0000-000000000000}"/>
          </ac:spMkLst>
        </pc:spChg>
        <pc:spChg chg="mod">
          <ac:chgData name="Evan Chan" userId="51e40a15f5ceb0a2" providerId="LiveId" clId="{EEA53B7D-792D-4E2A-B4C6-A76A93BCB823}" dt="2019-07-31T01:02:13.957" v="701" actId="1037"/>
          <ac:spMkLst>
            <pc:docMk/>
            <pc:sldMk cId="0" sldId="713"/>
            <ac:spMk id="733194" creationId="{00000000-0000-0000-0000-000000000000}"/>
          </ac:spMkLst>
        </pc:spChg>
        <pc:grpChg chg="mod">
          <ac:chgData name="Evan Chan" userId="51e40a15f5ceb0a2" providerId="LiveId" clId="{EEA53B7D-792D-4E2A-B4C6-A76A93BCB823}" dt="2019-07-31T01:01:49.901" v="672"/>
          <ac:grpSpMkLst>
            <pc:docMk/>
            <pc:sldMk cId="0" sldId="713"/>
            <ac:grpSpMk id="733189" creationId="{00000000-0000-0000-0000-000000000000}"/>
          </ac:grpSpMkLst>
        </pc:grpChg>
      </pc:sldChg>
      <pc:sldChg chg="modSp">
        <pc:chgData name="Evan Chan" userId="51e40a15f5ceb0a2" providerId="LiveId" clId="{EEA53B7D-792D-4E2A-B4C6-A76A93BCB823}" dt="2019-08-21T23:43:48.583" v="4580" actId="20577"/>
        <pc:sldMkLst>
          <pc:docMk/>
          <pc:sldMk cId="0" sldId="714"/>
        </pc:sldMkLst>
        <pc:spChg chg="mod">
          <ac:chgData name="Evan Chan" userId="51e40a15f5ceb0a2" providerId="LiveId" clId="{EEA53B7D-792D-4E2A-B4C6-A76A93BCB823}" dt="2019-07-31T10:00:43.899" v="846"/>
          <ac:spMkLst>
            <pc:docMk/>
            <pc:sldMk cId="0" sldId="714"/>
            <ac:spMk id="735234" creationId="{00000000-0000-0000-0000-000000000000}"/>
          </ac:spMkLst>
        </pc:spChg>
        <pc:spChg chg="mod">
          <ac:chgData name="Evan Chan" userId="51e40a15f5ceb0a2" providerId="LiveId" clId="{EEA53B7D-792D-4E2A-B4C6-A76A93BCB823}" dt="2019-08-21T23:43:35.578" v="4578" actId="20577"/>
          <ac:spMkLst>
            <pc:docMk/>
            <pc:sldMk cId="0" sldId="714"/>
            <ac:spMk id="735238" creationId="{00000000-0000-0000-0000-000000000000}"/>
          </ac:spMkLst>
        </pc:spChg>
        <pc:spChg chg="mod">
          <ac:chgData name="Evan Chan" userId="51e40a15f5ceb0a2" providerId="LiveId" clId="{EEA53B7D-792D-4E2A-B4C6-A76A93BCB823}" dt="2019-08-21T23:43:48.583" v="4580" actId="20577"/>
          <ac:spMkLst>
            <pc:docMk/>
            <pc:sldMk cId="0" sldId="714"/>
            <ac:spMk id="735239" creationId="{00000000-0000-0000-0000-000000000000}"/>
          </ac:spMkLst>
        </pc:spChg>
        <pc:spChg chg="mod">
          <ac:chgData name="Evan Chan" userId="51e40a15f5ceb0a2" providerId="LiveId" clId="{EEA53B7D-792D-4E2A-B4C6-A76A93BCB823}" dt="2019-08-21T23:43:42.652" v="4579" actId="20577"/>
          <ac:spMkLst>
            <pc:docMk/>
            <pc:sldMk cId="0" sldId="714"/>
            <ac:spMk id="735240" creationId="{00000000-0000-0000-0000-000000000000}"/>
          </ac:spMkLst>
        </pc:spChg>
        <pc:spChg chg="mod">
          <ac:chgData name="Evan Chan" userId="51e40a15f5ceb0a2" providerId="LiveId" clId="{EEA53B7D-792D-4E2A-B4C6-A76A93BCB823}" dt="2019-07-31T10:01:58.373" v="901"/>
          <ac:spMkLst>
            <pc:docMk/>
            <pc:sldMk cId="0" sldId="714"/>
            <ac:spMk id="735247" creationId="{00000000-0000-0000-0000-000000000000}"/>
          </ac:spMkLst>
        </pc:spChg>
      </pc:sldChg>
      <pc:sldChg chg="modSp">
        <pc:chgData name="Evan Chan" userId="51e40a15f5ceb0a2" providerId="LiveId" clId="{EEA53B7D-792D-4E2A-B4C6-A76A93BCB823}" dt="2019-07-31T10:01:15.290" v="894" actId="6549"/>
        <pc:sldMkLst>
          <pc:docMk/>
          <pc:sldMk cId="0" sldId="715"/>
        </pc:sldMkLst>
        <pc:spChg chg="mod">
          <ac:chgData name="Evan Chan" userId="51e40a15f5ceb0a2" providerId="LiveId" clId="{EEA53B7D-792D-4E2A-B4C6-A76A93BCB823}" dt="2019-07-31T10:01:15.290" v="894" actId="6549"/>
          <ac:spMkLst>
            <pc:docMk/>
            <pc:sldMk cId="0" sldId="715"/>
            <ac:spMk id="737282" creationId="{00000000-0000-0000-0000-000000000000}"/>
          </ac:spMkLst>
        </pc:spChg>
      </pc:sldChg>
      <pc:sldChg chg="modSp">
        <pc:chgData name="Evan Chan" userId="51e40a15f5ceb0a2" providerId="LiveId" clId="{EEA53B7D-792D-4E2A-B4C6-A76A93BCB823}" dt="2019-07-31T10:19:42.395" v="1043"/>
        <pc:sldMkLst>
          <pc:docMk/>
          <pc:sldMk cId="0" sldId="716"/>
        </pc:sldMkLst>
        <pc:spChg chg="mod">
          <ac:chgData name="Evan Chan" userId="51e40a15f5ceb0a2" providerId="LiveId" clId="{EEA53B7D-792D-4E2A-B4C6-A76A93BCB823}" dt="2019-07-31T10:19:12.467" v="1041"/>
          <ac:spMkLst>
            <pc:docMk/>
            <pc:sldMk cId="0" sldId="716"/>
            <ac:spMk id="739330" creationId="{00000000-0000-0000-0000-000000000000}"/>
          </ac:spMkLst>
        </pc:spChg>
        <pc:spChg chg="mod">
          <ac:chgData name="Evan Chan" userId="51e40a15f5ceb0a2" providerId="LiveId" clId="{EEA53B7D-792D-4E2A-B4C6-A76A93BCB823}" dt="2019-07-31T10:19:42.395" v="1043"/>
          <ac:spMkLst>
            <pc:docMk/>
            <pc:sldMk cId="0" sldId="716"/>
            <ac:spMk id="739333" creationId="{00000000-0000-0000-0000-000000000000}"/>
          </ac:spMkLst>
        </pc:spChg>
        <pc:spChg chg="mod">
          <ac:chgData name="Evan Chan" userId="51e40a15f5ceb0a2" providerId="LiveId" clId="{EEA53B7D-792D-4E2A-B4C6-A76A93BCB823}" dt="2019-07-31T10:19:32.413" v="1042"/>
          <ac:spMkLst>
            <pc:docMk/>
            <pc:sldMk cId="0" sldId="716"/>
            <ac:spMk id="739334" creationId="{00000000-0000-0000-0000-000000000000}"/>
          </ac:spMkLst>
        </pc:spChg>
      </pc:sldChg>
      <pc:sldChg chg="modSp">
        <pc:chgData name="Evan Chan" userId="51e40a15f5ceb0a2" providerId="LiveId" clId="{EEA53B7D-792D-4E2A-B4C6-A76A93BCB823}" dt="2019-07-31T10:23:28.119" v="1060" actId="20577"/>
        <pc:sldMkLst>
          <pc:docMk/>
          <pc:sldMk cId="0" sldId="717"/>
        </pc:sldMkLst>
        <pc:spChg chg="mod">
          <ac:chgData name="Evan Chan" userId="51e40a15f5ceb0a2" providerId="LiveId" clId="{EEA53B7D-792D-4E2A-B4C6-A76A93BCB823}" dt="2019-07-31T10:23:28.119" v="1060" actId="20577"/>
          <ac:spMkLst>
            <pc:docMk/>
            <pc:sldMk cId="0" sldId="717"/>
            <ac:spMk id="741378" creationId="{00000000-0000-0000-0000-000000000000}"/>
          </ac:spMkLst>
        </pc:spChg>
        <pc:spChg chg="mod">
          <ac:chgData name="Evan Chan" userId="51e40a15f5ceb0a2" providerId="LiveId" clId="{EEA53B7D-792D-4E2A-B4C6-A76A93BCB823}" dt="2019-07-31T10:22:58.963" v="1059"/>
          <ac:spMkLst>
            <pc:docMk/>
            <pc:sldMk cId="0" sldId="717"/>
            <ac:spMk id="741379" creationId="{00000000-0000-0000-0000-000000000000}"/>
          </ac:spMkLst>
        </pc:spChg>
      </pc:sldChg>
      <pc:sldChg chg="modSp modAnim">
        <pc:chgData name="Evan Chan" userId="51e40a15f5ceb0a2" providerId="LiveId" clId="{EEA53B7D-792D-4E2A-B4C6-A76A93BCB823}" dt="2019-08-17T03:44:03.230" v="4442" actId="313"/>
        <pc:sldMkLst>
          <pc:docMk/>
          <pc:sldMk cId="0" sldId="718"/>
        </pc:sldMkLst>
        <pc:spChg chg="mod">
          <ac:chgData name="Evan Chan" userId="51e40a15f5ceb0a2" providerId="LiveId" clId="{EEA53B7D-792D-4E2A-B4C6-A76A93BCB823}" dt="2019-07-31T10:24:06.887" v="1062" actId="20577"/>
          <ac:spMkLst>
            <pc:docMk/>
            <pc:sldMk cId="0" sldId="718"/>
            <ac:spMk id="743426" creationId="{00000000-0000-0000-0000-000000000000}"/>
          </ac:spMkLst>
        </pc:spChg>
        <pc:spChg chg="mod">
          <ac:chgData name="Evan Chan" userId="51e40a15f5ceb0a2" providerId="LiveId" clId="{EEA53B7D-792D-4E2A-B4C6-A76A93BCB823}" dt="2019-08-17T03:44:03.230" v="4442" actId="313"/>
          <ac:spMkLst>
            <pc:docMk/>
            <pc:sldMk cId="0" sldId="718"/>
            <ac:spMk id="743427" creationId="{00000000-0000-0000-0000-000000000000}"/>
          </ac:spMkLst>
        </pc:spChg>
      </pc:sldChg>
      <pc:sldChg chg="modSp modAnim">
        <pc:chgData name="Evan Chan" userId="51e40a15f5ceb0a2" providerId="LiveId" clId="{EEA53B7D-792D-4E2A-B4C6-A76A93BCB823}" dt="2019-07-31T10:50:01.928" v="1359"/>
        <pc:sldMkLst>
          <pc:docMk/>
          <pc:sldMk cId="0" sldId="719"/>
        </pc:sldMkLst>
        <pc:spChg chg="mod">
          <ac:chgData name="Evan Chan" userId="51e40a15f5ceb0a2" providerId="LiveId" clId="{EEA53B7D-792D-4E2A-B4C6-A76A93BCB823}" dt="2019-07-31T10:50:01.928" v="1359"/>
          <ac:spMkLst>
            <pc:docMk/>
            <pc:sldMk cId="0" sldId="719"/>
            <ac:spMk id="748546" creationId="{00000000-0000-0000-0000-000000000000}"/>
          </ac:spMkLst>
        </pc:spChg>
        <pc:spChg chg="mod">
          <ac:chgData name="Evan Chan" userId="51e40a15f5ceb0a2" providerId="LiveId" clId="{EEA53B7D-792D-4E2A-B4C6-A76A93BCB823}" dt="2019-07-31T10:47:57.783" v="1331"/>
          <ac:spMkLst>
            <pc:docMk/>
            <pc:sldMk cId="0" sldId="719"/>
            <ac:spMk id="748547" creationId="{00000000-0000-0000-0000-000000000000}"/>
          </ac:spMkLst>
        </pc:spChg>
        <pc:spChg chg="mod">
          <ac:chgData name="Evan Chan" userId="51e40a15f5ceb0a2" providerId="LiveId" clId="{EEA53B7D-792D-4E2A-B4C6-A76A93BCB823}" dt="2019-07-31T10:46:56.983" v="1303" actId="20577"/>
          <ac:spMkLst>
            <pc:docMk/>
            <pc:sldMk cId="0" sldId="719"/>
            <ac:spMk id="748548" creationId="{00000000-0000-0000-0000-000000000000}"/>
          </ac:spMkLst>
        </pc:spChg>
      </pc:sldChg>
      <pc:sldChg chg="modSp modAnim">
        <pc:chgData name="Evan Chan" userId="51e40a15f5ceb0a2" providerId="LiveId" clId="{EEA53B7D-792D-4E2A-B4C6-A76A93BCB823}" dt="2019-08-21T23:45:30.977" v="4581" actId="20577"/>
        <pc:sldMkLst>
          <pc:docMk/>
          <pc:sldMk cId="0" sldId="720"/>
        </pc:sldMkLst>
        <pc:spChg chg="mod">
          <ac:chgData name="Evan Chan" userId="51e40a15f5ceb0a2" providerId="LiveId" clId="{EEA53B7D-792D-4E2A-B4C6-A76A93BCB823}" dt="2019-07-31T10:51:16.863" v="1368"/>
          <ac:spMkLst>
            <pc:docMk/>
            <pc:sldMk cId="0" sldId="720"/>
            <ac:spMk id="749570" creationId="{00000000-0000-0000-0000-000000000000}"/>
          </ac:spMkLst>
        </pc:spChg>
        <pc:spChg chg="mod">
          <ac:chgData name="Evan Chan" userId="51e40a15f5ceb0a2" providerId="LiveId" clId="{EEA53B7D-792D-4E2A-B4C6-A76A93BCB823}" dt="2019-07-31T10:52:49.678" v="1370" actId="6549"/>
          <ac:spMkLst>
            <pc:docMk/>
            <pc:sldMk cId="0" sldId="720"/>
            <ac:spMk id="749571" creationId="{00000000-0000-0000-0000-000000000000}"/>
          </ac:spMkLst>
        </pc:spChg>
        <pc:spChg chg="mod">
          <ac:chgData name="Evan Chan" userId="51e40a15f5ceb0a2" providerId="LiveId" clId="{EEA53B7D-792D-4E2A-B4C6-A76A93BCB823}" dt="2019-08-21T23:45:30.977" v="4581" actId="20577"/>
          <ac:spMkLst>
            <pc:docMk/>
            <pc:sldMk cId="0" sldId="720"/>
            <ac:spMk id="749572" creationId="{00000000-0000-0000-0000-000000000000}"/>
          </ac:spMkLst>
        </pc:spChg>
        <pc:spChg chg="mod">
          <ac:chgData name="Evan Chan" userId="51e40a15f5ceb0a2" providerId="LiveId" clId="{EEA53B7D-792D-4E2A-B4C6-A76A93BCB823}" dt="2019-07-31T10:53:30.114" v="1408"/>
          <ac:spMkLst>
            <pc:docMk/>
            <pc:sldMk cId="0" sldId="720"/>
            <ac:spMk id="749573" creationId="{00000000-0000-0000-0000-000000000000}"/>
          </ac:spMkLst>
        </pc:spChg>
      </pc:sldChg>
      <pc:sldChg chg="modSp">
        <pc:chgData name="Evan Chan" userId="51e40a15f5ceb0a2" providerId="LiveId" clId="{EEA53B7D-792D-4E2A-B4C6-A76A93BCB823}" dt="2019-07-31T23:53:00.468" v="1449" actId="20577"/>
        <pc:sldMkLst>
          <pc:docMk/>
          <pc:sldMk cId="0" sldId="721"/>
        </pc:sldMkLst>
        <pc:spChg chg="mod">
          <ac:chgData name="Evan Chan" userId="51e40a15f5ceb0a2" providerId="LiveId" clId="{EEA53B7D-792D-4E2A-B4C6-A76A93BCB823}" dt="2019-07-31T23:52:12.334" v="1426"/>
          <ac:spMkLst>
            <pc:docMk/>
            <pc:sldMk cId="0" sldId="721"/>
            <ac:spMk id="750596" creationId="{00000000-0000-0000-0000-000000000000}"/>
          </ac:spMkLst>
        </pc:spChg>
        <pc:spChg chg="mod">
          <ac:chgData name="Evan Chan" userId="51e40a15f5ceb0a2" providerId="LiveId" clId="{EEA53B7D-792D-4E2A-B4C6-A76A93BCB823}" dt="2019-07-31T23:53:00.468" v="1449" actId="20577"/>
          <ac:spMkLst>
            <pc:docMk/>
            <pc:sldMk cId="0" sldId="721"/>
            <ac:spMk id="750597" creationId="{00000000-0000-0000-0000-000000000000}"/>
          </ac:spMkLst>
        </pc:spChg>
      </pc:sldChg>
      <pc:sldChg chg="modSp">
        <pc:chgData name="Evan Chan" userId="51e40a15f5ceb0a2" providerId="LiveId" clId="{EEA53B7D-792D-4E2A-B4C6-A76A93BCB823}" dt="2019-07-31T23:54:45.917" v="1478" actId="20577"/>
        <pc:sldMkLst>
          <pc:docMk/>
          <pc:sldMk cId="0" sldId="722"/>
        </pc:sldMkLst>
        <pc:spChg chg="mod">
          <ac:chgData name="Evan Chan" userId="51e40a15f5ceb0a2" providerId="LiveId" clId="{EEA53B7D-792D-4E2A-B4C6-A76A93BCB823}" dt="2019-07-31T23:53:46.524" v="1459" actId="20577"/>
          <ac:spMkLst>
            <pc:docMk/>
            <pc:sldMk cId="0" sldId="722"/>
            <ac:spMk id="751620" creationId="{00000000-0000-0000-0000-000000000000}"/>
          </ac:spMkLst>
        </pc:spChg>
        <pc:spChg chg="mod">
          <ac:chgData name="Evan Chan" userId="51e40a15f5ceb0a2" providerId="LiveId" clId="{EEA53B7D-792D-4E2A-B4C6-A76A93BCB823}" dt="2019-07-31T23:54:45.917" v="1478" actId="20577"/>
          <ac:spMkLst>
            <pc:docMk/>
            <pc:sldMk cId="0" sldId="722"/>
            <ac:spMk id="751621" creationId="{00000000-0000-0000-0000-000000000000}"/>
          </ac:spMkLst>
        </pc:spChg>
        <pc:spChg chg="mod">
          <ac:chgData name="Evan Chan" userId="51e40a15f5ceb0a2" providerId="LiveId" clId="{EEA53B7D-792D-4E2A-B4C6-A76A93BCB823}" dt="2019-07-31T23:53:52.876" v="1466"/>
          <ac:spMkLst>
            <pc:docMk/>
            <pc:sldMk cId="0" sldId="722"/>
            <ac:spMk id="751623" creationId="{00000000-0000-0000-0000-000000000000}"/>
          </ac:spMkLst>
        </pc:spChg>
      </pc:sldChg>
      <pc:sldChg chg="modSp">
        <pc:chgData name="Evan Chan" userId="51e40a15f5ceb0a2" providerId="LiveId" clId="{EEA53B7D-792D-4E2A-B4C6-A76A93BCB823}" dt="2019-08-06T01:57:06.923" v="2408" actId="20577"/>
        <pc:sldMkLst>
          <pc:docMk/>
          <pc:sldMk cId="0" sldId="730"/>
        </pc:sldMkLst>
        <pc:spChg chg="mod">
          <ac:chgData name="Evan Chan" userId="51e40a15f5ceb0a2" providerId="LiveId" clId="{EEA53B7D-792D-4E2A-B4C6-A76A93BCB823}" dt="2019-08-06T01:51:39.611" v="2247" actId="6549"/>
          <ac:spMkLst>
            <pc:docMk/>
            <pc:sldMk cId="0" sldId="730"/>
            <ac:spMk id="772098" creationId="{00000000-0000-0000-0000-000000000000}"/>
          </ac:spMkLst>
        </pc:spChg>
        <pc:spChg chg="mod">
          <ac:chgData name="Evan Chan" userId="51e40a15f5ceb0a2" providerId="LiveId" clId="{EEA53B7D-792D-4E2A-B4C6-A76A93BCB823}" dt="2019-08-06T01:56:31.985" v="2404"/>
          <ac:spMkLst>
            <pc:docMk/>
            <pc:sldMk cId="0" sldId="730"/>
            <ac:spMk id="772099" creationId="{00000000-0000-0000-0000-000000000000}"/>
          </ac:spMkLst>
        </pc:spChg>
        <pc:spChg chg="mod">
          <ac:chgData name="Evan Chan" userId="51e40a15f5ceb0a2" providerId="LiveId" clId="{EEA53B7D-792D-4E2A-B4C6-A76A93BCB823}" dt="2019-08-06T01:53:24.223" v="2303"/>
          <ac:spMkLst>
            <pc:docMk/>
            <pc:sldMk cId="0" sldId="730"/>
            <ac:spMk id="772100" creationId="{00000000-0000-0000-0000-000000000000}"/>
          </ac:spMkLst>
        </pc:spChg>
        <pc:spChg chg="mod">
          <ac:chgData name="Evan Chan" userId="51e40a15f5ceb0a2" providerId="LiveId" clId="{EEA53B7D-792D-4E2A-B4C6-A76A93BCB823}" dt="2019-08-06T01:57:06.923" v="2408" actId="20577"/>
          <ac:spMkLst>
            <pc:docMk/>
            <pc:sldMk cId="0" sldId="730"/>
            <ac:spMk id="772101" creationId="{00000000-0000-0000-0000-000000000000}"/>
          </ac:spMkLst>
        </pc:spChg>
      </pc:sldChg>
      <pc:sldChg chg="modSp">
        <pc:chgData name="Evan Chan" userId="51e40a15f5ceb0a2" providerId="LiveId" clId="{EEA53B7D-792D-4E2A-B4C6-A76A93BCB823}" dt="2019-08-06T01:58:10.493" v="2434" actId="313"/>
        <pc:sldMkLst>
          <pc:docMk/>
          <pc:sldMk cId="0" sldId="731"/>
        </pc:sldMkLst>
        <pc:spChg chg="mod">
          <ac:chgData name="Evan Chan" userId="51e40a15f5ceb0a2" providerId="LiveId" clId="{EEA53B7D-792D-4E2A-B4C6-A76A93BCB823}" dt="2019-08-06T01:57:19.923" v="2431" actId="6549"/>
          <ac:spMkLst>
            <pc:docMk/>
            <pc:sldMk cId="0" sldId="731"/>
            <ac:spMk id="773122" creationId="{00000000-0000-0000-0000-000000000000}"/>
          </ac:spMkLst>
        </pc:spChg>
        <pc:spChg chg="mod">
          <ac:chgData name="Evan Chan" userId="51e40a15f5ceb0a2" providerId="LiveId" clId="{EEA53B7D-792D-4E2A-B4C6-A76A93BCB823}" dt="2019-08-06T01:58:10.493" v="2434" actId="313"/>
          <ac:spMkLst>
            <pc:docMk/>
            <pc:sldMk cId="0" sldId="731"/>
            <ac:spMk id="773123" creationId="{00000000-0000-0000-0000-000000000000}"/>
          </ac:spMkLst>
        </pc:spChg>
      </pc:sldChg>
      <pc:sldChg chg="modSp">
        <pc:chgData name="Evan Chan" userId="51e40a15f5ceb0a2" providerId="LiveId" clId="{EEA53B7D-792D-4E2A-B4C6-A76A93BCB823}" dt="2019-08-07T00:26:13.224" v="2920"/>
        <pc:sldMkLst>
          <pc:docMk/>
          <pc:sldMk cId="0" sldId="732"/>
        </pc:sldMkLst>
        <pc:spChg chg="mod">
          <ac:chgData name="Evan Chan" userId="51e40a15f5ceb0a2" providerId="LiveId" clId="{EEA53B7D-792D-4E2A-B4C6-A76A93BCB823}" dt="2019-08-07T00:00:07.716" v="2672"/>
          <ac:spMkLst>
            <pc:docMk/>
            <pc:sldMk cId="0" sldId="732"/>
            <ac:spMk id="777220" creationId="{00000000-0000-0000-0000-000000000000}"/>
          </ac:spMkLst>
        </pc:spChg>
        <pc:spChg chg="mod">
          <ac:chgData name="Evan Chan" userId="51e40a15f5ceb0a2" providerId="LiveId" clId="{EEA53B7D-792D-4E2A-B4C6-A76A93BCB823}" dt="2019-08-07T00:00:01.477" v="2665"/>
          <ac:spMkLst>
            <pc:docMk/>
            <pc:sldMk cId="0" sldId="732"/>
            <ac:spMk id="777221" creationId="{00000000-0000-0000-0000-000000000000}"/>
          </ac:spMkLst>
        </pc:spChg>
        <pc:spChg chg="mod">
          <ac:chgData name="Evan Chan" userId="51e40a15f5ceb0a2" providerId="LiveId" clId="{EEA53B7D-792D-4E2A-B4C6-A76A93BCB823}" dt="2019-08-07T00:26:13.224" v="2920"/>
          <ac:spMkLst>
            <pc:docMk/>
            <pc:sldMk cId="0" sldId="732"/>
            <ac:spMk id="777222" creationId="{00000000-0000-0000-0000-000000000000}"/>
          </ac:spMkLst>
        </pc:spChg>
        <pc:spChg chg="mod">
          <ac:chgData name="Evan Chan" userId="51e40a15f5ceb0a2" providerId="LiveId" clId="{EEA53B7D-792D-4E2A-B4C6-A76A93BCB823}" dt="2019-08-07T00:00:19.520" v="2683"/>
          <ac:spMkLst>
            <pc:docMk/>
            <pc:sldMk cId="0" sldId="732"/>
            <ac:spMk id="777223" creationId="{00000000-0000-0000-0000-000000000000}"/>
          </ac:spMkLst>
        </pc:spChg>
        <pc:spChg chg="mod">
          <ac:chgData name="Evan Chan" userId="51e40a15f5ceb0a2" providerId="LiveId" clId="{EEA53B7D-792D-4E2A-B4C6-A76A93BCB823}" dt="2019-08-07T00:07:32.444" v="2781"/>
          <ac:spMkLst>
            <pc:docMk/>
            <pc:sldMk cId="0" sldId="732"/>
            <ac:spMk id="777232" creationId="{00000000-0000-0000-0000-000000000000}"/>
          </ac:spMkLst>
        </pc:spChg>
        <pc:spChg chg="mod">
          <ac:chgData name="Evan Chan" userId="51e40a15f5ceb0a2" providerId="LiveId" clId="{EEA53B7D-792D-4E2A-B4C6-A76A93BCB823}" dt="2019-08-07T00:07:36.542" v="2782"/>
          <ac:spMkLst>
            <pc:docMk/>
            <pc:sldMk cId="0" sldId="732"/>
            <ac:spMk id="777236" creationId="{00000000-0000-0000-0000-000000000000}"/>
          </ac:spMkLst>
        </pc:spChg>
        <pc:spChg chg="mod">
          <ac:chgData name="Evan Chan" userId="51e40a15f5ceb0a2" providerId="LiveId" clId="{EEA53B7D-792D-4E2A-B4C6-A76A93BCB823}" dt="2019-08-07T00:07:41.091" v="2783"/>
          <ac:spMkLst>
            <pc:docMk/>
            <pc:sldMk cId="0" sldId="732"/>
            <ac:spMk id="777241" creationId="{00000000-0000-0000-0000-000000000000}"/>
          </ac:spMkLst>
        </pc:spChg>
        <pc:grpChg chg="mod">
          <ac:chgData name="Evan Chan" userId="51e40a15f5ceb0a2" providerId="LiveId" clId="{EEA53B7D-792D-4E2A-B4C6-A76A93BCB823}" dt="2019-08-07T00:07:27.021" v="2778"/>
          <ac:grpSpMkLst>
            <pc:docMk/>
            <pc:sldMk cId="0" sldId="732"/>
            <ac:grpSpMk id="777230" creationId="{00000000-0000-0000-0000-000000000000}"/>
          </ac:grpSpMkLst>
        </pc:grpChg>
      </pc:sldChg>
      <pc:sldChg chg="modSp">
        <pc:chgData name="Evan Chan" userId="51e40a15f5ceb0a2" providerId="LiveId" clId="{EEA53B7D-792D-4E2A-B4C6-A76A93BCB823}" dt="2019-08-07T00:04:56.345" v="2773" actId="20577"/>
        <pc:sldMkLst>
          <pc:docMk/>
          <pc:sldMk cId="0" sldId="733"/>
        </pc:sldMkLst>
        <pc:spChg chg="mod">
          <ac:chgData name="Evan Chan" userId="51e40a15f5ceb0a2" providerId="LiveId" clId="{EEA53B7D-792D-4E2A-B4C6-A76A93BCB823}" dt="2019-08-07T00:04:31.452" v="2765"/>
          <ac:spMkLst>
            <pc:docMk/>
            <pc:sldMk cId="0" sldId="733"/>
            <ac:spMk id="779266" creationId="{00000000-0000-0000-0000-000000000000}"/>
          </ac:spMkLst>
        </pc:spChg>
        <pc:spChg chg="mod">
          <ac:chgData name="Evan Chan" userId="51e40a15f5ceb0a2" providerId="LiveId" clId="{EEA53B7D-792D-4E2A-B4C6-A76A93BCB823}" dt="2019-08-07T00:03:17.366" v="2731" actId="313"/>
          <ac:spMkLst>
            <pc:docMk/>
            <pc:sldMk cId="0" sldId="733"/>
            <ac:spMk id="779269" creationId="{00000000-0000-0000-0000-000000000000}"/>
          </ac:spMkLst>
        </pc:spChg>
        <pc:spChg chg="mod">
          <ac:chgData name="Evan Chan" userId="51e40a15f5ceb0a2" providerId="LiveId" clId="{EEA53B7D-792D-4E2A-B4C6-A76A93BCB823}" dt="2019-08-07T00:02:35.507" v="2710"/>
          <ac:spMkLst>
            <pc:docMk/>
            <pc:sldMk cId="0" sldId="733"/>
            <ac:spMk id="779296" creationId="{00000000-0000-0000-0000-000000000000}"/>
          </ac:spMkLst>
        </pc:spChg>
        <pc:spChg chg="mod">
          <ac:chgData name="Evan Chan" userId="51e40a15f5ceb0a2" providerId="LiveId" clId="{EEA53B7D-792D-4E2A-B4C6-A76A93BCB823}" dt="2019-08-07T00:02:49.081" v="2723"/>
          <ac:spMkLst>
            <pc:docMk/>
            <pc:sldMk cId="0" sldId="733"/>
            <ac:spMk id="779297" creationId="{00000000-0000-0000-0000-000000000000}"/>
          </ac:spMkLst>
        </pc:spChg>
        <pc:spChg chg="mod">
          <ac:chgData name="Evan Chan" userId="51e40a15f5ceb0a2" providerId="LiveId" clId="{EEA53B7D-792D-4E2A-B4C6-A76A93BCB823}" dt="2019-08-07T00:02:43.200" v="2716"/>
          <ac:spMkLst>
            <pc:docMk/>
            <pc:sldMk cId="0" sldId="733"/>
            <ac:spMk id="779306" creationId="{00000000-0000-0000-0000-000000000000}"/>
          </ac:spMkLst>
        </pc:spChg>
        <pc:spChg chg="mod">
          <ac:chgData name="Evan Chan" userId="51e40a15f5ceb0a2" providerId="LiveId" clId="{EEA53B7D-792D-4E2A-B4C6-A76A93BCB823}" dt="2019-08-07T00:02:54.742" v="2730"/>
          <ac:spMkLst>
            <pc:docMk/>
            <pc:sldMk cId="0" sldId="733"/>
            <ac:spMk id="779307" creationId="{00000000-0000-0000-0000-000000000000}"/>
          </ac:spMkLst>
        </pc:spChg>
        <pc:spChg chg="mod">
          <ac:chgData name="Evan Chan" userId="51e40a15f5ceb0a2" providerId="LiveId" clId="{EEA53B7D-792D-4E2A-B4C6-A76A93BCB823}" dt="2019-08-07T00:04:56.345" v="2773" actId="20577"/>
          <ac:spMkLst>
            <pc:docMk/>
            <pc:sldMk cId="0" sldId="733"/>
            <ac:spMk id="779308" creationId="{00000000-0000-0000-0000-000000000000}"/>
          </ac:spMkLst>
        </pc:spChg>
        <pc:spChg chg="mod">
          <ac:chgData name="Evan Chan" userId="51e40a15f5ceb0a2" providerId="LiveId" clId="{EEA53B7D-792D-4E2A-B4C6-A76A93BCB823}" dt="2019-08-07T00:03:47.166" v="2750"/>
          <ac:spMkLst>
            <pc:docMk/>
            <pc:sldMk cId="0" sldId="733"/>
            <ac:spMk id="779309" creationId="{00000000-0000-0000-0000-000000000000}"/>
          </ac:spMkLst>
        </pc:spChg>
        <pc:grpChg chg="mod">
          <ac:chgData name="Evan Chan" userId="51e40a15f5ceb0a2" providerId="LiveId" clId="{EEA53B7D-792D-4E2A-B4C6-A76A93BCB823}" dt="2019-08-07T00:04:16.570" v="2751"/>
          <ac:grpSpMkLst>
            <pc:docMk/>
            <pc:sldMk cId="0" sldId="733"/>
            <ac:grpSpMk id="779298" creationId="{00000000-0000-0000-0000-000000000000}"/>
          </ac:grpSpMkLst>
        </pc:grpChg>
      </pc:sldChg>
      <pc:sldChg chg="modSp">
        <pc:chgData name="Evan Chan" userId="51e40a15f5ceb0a2" providerId="LiveId" clId="{EEA53B7D-792D-4E2A-B4C6-A76A93BCB823}" dt="2019-08-07T00:09:51.249" v="2791" actId="313"/>
        <pc:sldMkLst>
          <pc:docMk/>
          <pc:sldMk cId="0" sldId="734"/>
        </pc:sldMkLst>
        <pc:spChg chg="mod">
          <ac:chgData name="Evan Chan" userId="51e40a15f5ceb0a2" providerId="LiveId" clId="{EEA53B7D-792D-4E2A-B4C6-A76A93BCB823}" dt="2019-08-07T00:08:21.908" v="2784" actId="313"/>
          <ac:spMkLst>
            <pc:docMk/>
            <pc:sldMk cId="0" sldId="734"/>
            <ac:spMk id="780290" creationId="{00000000-0000-0000-0000-000000000000}"/>
          </ac:spMkLst>
        </pc:spChg>
        <pc:spChg chg="mod">
          <ac:chgData name="Evan Chan" userId="51e40a15f5ceb0a2" providerId="LiveId" clId="{EEA53B7D-792D-4E2A-B4C6-A76A93BCB823}" dt="2019-08-07T00:09:51.249" v="2791" actId="313"/>
          <ac:spMkLst>
            <pc:docMk/>
            <pc:sldMk cId="0" sldId="734"/>
            <ac:spMk id="780291" creationId="{00000000-0000-0000-0000-000000000000}"/>
          </ac:spMkLst>
        </pc:spChg>
        <pc:spChg chg="mod">
          <ac:chgData name="Evan Chan" userId="51e40a15f5ceb0a2" providerId="LiveId" clId="{EEA53B7D-792D-4E2A-B4C6-A76A93BCB823}" dt="2019-08-07T00:09:29.191" v="2790"/>
          <ac:spMkLst>
            <pc:docMk/>
            <pc:sldMk cId="0" sldId="734"/>
            <ac:spMk id="780292" creationId="{00000000-0000-0000-0000-000000000000}"/>
          </ac:spMkLst>
        </pc:spChg>
      </pc:sldChg>
      <pc:sldChg chg="modSp">
        <pc:chgData name="Evan Chan" userId="51e40a15f5ceb0a2" providerId="LiveId" clId="{EEA53B7D-792D-4E2A-B4C6-A76A93BCB823}" dt="2019-08-07T00:13:00.555" v="2827"/>
        <pc:sldMkLst>
          <pc:docMk/>
          <pc:sldMk cId="0" sldId="735"/>
        </pc:sldMkLst>
        <pc:spChg chg="mod">
          <ac:chgData name="Evan Chan" userId="51e40a15f5ceb0a2" providerId="LiveId" clId="{EEA53B7D-792D-4E2A-B4C6-A76A93BCB823}" dt="2019-08-07T00:10:43.733" v="2817" actId="6549"/>
          <ac:spMkLst>
            <pc:docMk/>
            <pc:sldMk cId="0" sldId="735"/>
            <ac:spMk id="781314" creationId="{00000000-0000-0000-0000-000000000000}"/>
          </ac:spMkLst>
        </pc:spChg>
        <pc:spChg chg="mod">
          <ac:chgData name="Evan Chan" userId="51e40a15f5ceb0a2" providerId="LiveId" clId="{EEA53B7D-792D-4E2A-B4C6-A76A93BCB823}" dt="2019-08-07T00:13:00.555" v="2827"/>
          <ac:spMkLst>
            <pc:docMk/>
            <pc:sldMk cId="0" sldId="735"/>
            <ac:spMk id="781315" creationId="{00000000-0000-0000-0000-000000000000}"/>
          </ac:spMkLst>
        </pc:spChg>
      </pc:sldChg>
      <pc:sldChg chg="modSp">
        <pc:chgData name="Evan Chan" userId="51e40a15f5ceb0a2" providerId="LiveId" clId="{EEA53B7D-792D-4E2A-B4C6-A76A93BCB823}" dt="2019-08-21T23:50:22.166" v="4587"/>
        <pc:sldMkLst>
          <pc:docMk/>
          <pc:sldMk cId="0" sldId="736"/>
        </pc:sldMkLst>
        <pc:spChg chg="mod">
          <ac:chgData name="Evan Chan" userId="51e40a15f5ceb0a2" providerId="LiveId" clId="{EEA53B7D-792D-4E2A-B4C6-A76A93BCB823}" dt="2019-08-07T00:13:42.728" v="2828"/>
          <ac:spMkLst>
            <pc:docMk/>
            <pc:sldMk cId="0" sldId="736"/>
            <ac:spMk id="783362" creationId="{00000000-0000-0000-0000-000000000000}"/>
          </ac:spMkLst>
        </pc:spChg>
        <pc:spChg chg="mod">
          <ac:chgData name="Evan Chan" userId="51e40a15f5ceb0a2" providerId="LiveId" clId="{EEA53B7D-792D-4E2A-B4C6-A76A93BCB823}" dt="2019-08-21T23:50:22.166" v="4587"/>
          <ac:spMkLst>
            <pc:docMk/>
            <pc:sldMk cId="0" sldId="736"/>
            <ac:spMk id="783363" creationId="{00000000-0000-0000-0000-000000000000}"/>
          </ac:spMkLst>
        </pc:spChg>
        <pc:spChg chg="mod">
          <ac:chgData name="Evan Chan" userId="51e40a15f5ceb0a2" providerId="LiveId" clId="{EEA53B7D-792D-4E2A-B4C6-A76A93BCB823}" dt="2019-08-07T00:14:09.574" v="2829"/>
          <ac:spMkLst>
            <pc:docMk/>
            <pc:sldMk cId="0" sldId="736"/>
            <ac:spMk id="783364" creationId="{00000000-0000-0000-0000-000000000000}"/>
          </ac:spMkLst>
        </pc:spChg>
        <pc:spChg chg="mod">
          <ac:chgData name="Evan Chan" userId="51e40a15f5ceb0a2" providerId="LiveId" clId="{EEA53B7D-792D-4E2A-B4C6-A76A93BCB823}" dt="2019-08-07T00:15:24.899" v="2831" actId="313"/>
          <ac:spMkLst>
            <pc:docMk/>
            <pc:sldMk cId="0" sldId="736"/>
            <ac:spMk id="783365" creationId="{00000000-0000-0000-0000-000000000000}"/>
          </ac:spMkLst>
        </pc:spChg>
      </pc:sldChg>
      <pc:sldChg chg="modSp">
        <pc:chgData name="Evan Chan" userId="51e40a15f5ceb0a2" providerId="LiveId" clId="{EEA53B7D-792D-4E2A-B4C6-A76A93BCB823}" dt="2019-08-21T23:50:13.653" v="4584" actId="20577"/>
        <pc:sldMkLst>
          <pc:docMk/>
          <pc:sldMk cId="0" sldId="737"/>
        </pc:sldMkLst>
        <pc:spChg chg="mod">
          <ac:chgData name="Evan Chan" userId="51e40a15f5ceb0a2" providerId="LiveId" clId="{EEA53B7D-792D-4E2A-B4C6-A76A93BCB823}" dt="2019-08-07T00:15:41.411" v="2832" actId="313"/>
          <ac:spMkLst>
            <pc:docMk/>
            <pc:sldMk cId="0" sldId="737"/>
            <ac:spMk id="785410" creationId="{00000000-0000-0000-0000-000000000000}"/>
          </ac:spMkLst>
        </pc:spChg>
        <pc:spChg chg="mod">
          <ac:chgData name="Evan Chan" userId="51e40a15f5ceb0a2" providerId="LiveId" clId="{EEA53B7D-792D-4E2A-B4C6-A76A93BCB823}" dt="2019-08-21T23:50:13.653" v="4584" actId="20577"/>
          <ac:spMkLst>
            <pc:docMk/>
            <pc:sldMk cId="0" sldId="737"/>
            <ac:spMk id="785411" creationId="{00000000-0000-0000-0000-000000000000}"/>
          </ac:spMkLst>
        </pc:spChg>
      </pc:sldChg>
      <pc:sldChg chg="modSp">
        <pc:chgData name="Evan Chan" userId="51e40a15f5ceb0a2" providerId="LiveId" clId="{EEA53B7D-792D-4E2A-B4C6-A76A93BCB823}" dt="2019-08-07T00:22:52.942" v="2885"/>
        <pc:sldMkLst>
          <pc:docMk/>
          <pc:sldMk cId="0" sldId="738"/>
        </pc:sldMkLst>
        <pc:spChg chg="mod">
          <ac:chgData name="Evan Chan" userId="51e40a15f5ceb0a2" providerId="LiveId" clId="{EEA53B7D-792D-4E2A-B4C6-A76A93BCB823}" dt="2019-08-07T00:22:52.942" v="2885"/>
          <ac:spMkLst>
            <pc:docMk/>
            <pc:sldMk cId="0" sldId="738"/>
            <ac:spMk id="787458" creationId="{00000000-0000-0000-0000-000000000000}"/>
          </ac:spMkLst>
        </pc:spChg>
        <pc:spChg chg="mod">
          <ac:chgData name="Evan Chan" userId="51e40a15f5ceb0a2" providerId="LiveId" clId="{EEA53B7D-792D-4E2A-B4C6-A76A93BCB823}" dt="2019-08-07T00:16:43.450" v="2840"/>
          <ac:spMkLst>
            <pc:docMk/>
            <pc:sldMk cId="0" sldId="738"/>
            <ac:spMk id="787459" creationId="{00000000-0000-0000-0000-000000000000}"/>
          </ac:spMkLst>
        </pc:spChg>
        <pc:spChg chg="mod">
          <ac:chgData name="Evan Chan" userId="51e40a15f5ceb0a2" providerId="LiveId" clId="{EEA53B7D-792D-4E2A-B4C6-A76A93BCB823}" dt="2019-08-07T00:19:04.182" v="2864"/>
          <ac:spMkLst>
            <pc:docMk/>
            <pc:sldMk cId="0" sldId="738"/>
            <ac:spMk id="787460" creationId="{00000000-0000-0000-0000-000000000000}"/>
          </ac:spMkLst>
        </pc:spChg>
      </pc:sldChg>
      <pc:sldChg chg="modSp modAnim">
        <pc:chgData name="Evan Chan" userId="51e40a15f5ceb0a2" providerId="LiveId" clId="{EEA53B7D-792D-4E2A-B4C6-A76A93BCB823}" dt="2019-08-21T23:51:38.379" v="4610" actId="20577"/>
        <pc:sldMkLst>
          <pc:docMk/>
          <pc:sldMk cId="0" sldId="739"/>
        </pc:sldMkLst>
        <pc:spChg chg="mod">
          <ac:chgData name="Evan Chan" userId="51e40a15f5ceb0a2" providerId="LiveId" clId="{EEA53B7D-792D-4E2A-B4C6-A76A93BCB823}" dt="2019-08-21T23:51:38.379" v="4610" actId="20577"/>
          <ac:spMkLst>
            <pc:docMk/>
            <pc:sldMk cId="0" sldId="739"/>
            <ac:spMk id="793602" creationId="{00000000-0000-0000-0000-000000000000}"/>
          </ac:spMkLst>
        </pc:spChg>
        <pc:spChg chg="mod">
          <ac:chgData name="Evan Chan" userId="51e40a15f5ceb0a2" providerId="LiveId" clId="{EEA53B7D-792D-4E2A-B4C6-A76A93BCB823}" dt="2019-08-07T00:26:37.968" v="2921" actId="313"/>
          <ac:spMkLst>
            <pc:docMk/>
            <pc:sldMk cId="0" sldId="739"/>
            <ac:spMk id="793603" creationId="{00000000-0000-0000-0000-000000000000}"/>
          </ac:spMkLst>
        </pc:spChg>
        <pc:spChg chg="mod">
          <ac:chgData name="Evan Chan" userId="51e40a15f5ceb0a2" providerId="LiveId" clId="{EEA53B7D-792D-4E2A-B4C6-A76A93BCB823}" dt="2019-08-07T00:25:33.768" v="2895" actId="313"/>
          <ac:spMkLst>
            <pc:docMk/>
            <pc:sldMk cId="0" sldId="739"/>
            <ac:spMk id="793604" creationId="{00000000-0000-0000-0000-000000000000}"/>
          </ac:spMkLst>
        </pc:spChg>
      </pc:sldChg>
      <pc:sldChg chg="modSp modAnim">
        <pc:chgData name="Evan Chan" userId="51e40a15f5ceb0a2" providerId="LiveId" clId="{EEA53B7D-792D-4E2A-B4C6-A76A93BCB823}" dt="2019-08-07T00:40:30.727" v="3231"/>
        <pc:sldMkLst>
          <pc:docMk/>
          <pc:sldMk cId="0" sldId="740"/>
        </pc:sldMkLst>
        <pc:spChg chg="mod">
          <ac:chgData name="Evan Chan" userId="51e40a15f5ceb0a2" providerId="LiveId" clId="{EEA53B7D-792D-4E2A-B4C6-A76A93BCB823}" dt="2019-08-07T00:40:30.727" v="3231"/>
          <ac:spMkLst>
            <pc:docMk/>
            <pc:sldMk cId="0" sldId="740"/>
            <ac:spMk id="795650" creationId="{00000000-0000-0000-0000-000000000000}"/>
          </ac:spMkLst>
        </pc:spChg>
        <pc:spChg chg="mod">
          <ac:chgData name="Evan Chan" userId="51e40a15f5ceb0a2" providerId="LiveId" clId="{EEA53B7D-792D-4E2A-B4C6-A76A93BCB823}" dt="2019-08-07T00:35:44.140" v="2972"/>
          <ac:spMkLst>
            <pc:docMk/>
            <pc:sldMk cId="0" sldId="740"/>
            <ac:spMk id="795651" creationId="{00000000-0000-0000-0000-000000000000}"/>
          </ac:spMkLst>
        </pc:spChg>
      </pc:sldChg>
      <pc:sldChg chg="modSp modAnim">
        <pc:chgData name="Evan Chan" userId="51e40a15f5ceb0a2" providerId="LiveId" clId="{EEA53B7D-792D-4E2A-B4C6-A76A93BCB823}" dt="2019-08-07T00:47:26.786" v="3404"/>
        <pc:sldMkLst>
          <pc:docMk/>
          <pc:sldMk cId="0" sldId="741"/>
        </pc:sldMkLst>
        <pc:spChg chg="mod">
          <ac:chgData name="Evan Chan" userId="51e40a15f5ceb0a2" providerId="LiveId" clId="{EEA53B7D-792D-4E2A-B4C6-A76A93BCB823}" dt="2019-08-07T00:42:44.215" v="3275"/>
          <ac:spMkLst>
            <pc:docMk/>
            <pc:sldMk cId="0" sldId="741"/>
            <ac:spMk id="796674" creationId="{00000000-0000-0000-0000-000000000000}"/>
          </ac:spMkLst>
        </pc:spChg>
        <pc:spChg chg="mod">
          <ac:chgData name="Evan Chan" userId="51e40a15f5ceb0a2" providerId="LiveId" clId="{EEA53B7D-792D-4E2A-B4C6-A76A93BCB823}" dt="2019-08-07T00:47:26.786" v="3404"/>
          <ac:spMkLst>
            <pc:docMk/>
            <pc:sldMk cId="0" sldId="741"/>
            <ac:spMk id="796675" creationId="{00000000-0000-0000-0000-000000000000}"/>
          </ac:spMkLst>
        </pc:spChg>
        <pc:spChg chg="mod">
          <ac:chgData name="Evan Chan" userId="51e40a15f5ceb0a2" providerId="LiveId" clId="{EEA53B7D-792D-4E2A-B4C6-A76A93BCB823}" dt="2019-08-07T00:41:38.005" v="3260" actId="20577"/>
          <ac:spMkLst>
            <pc:docMk/>
            <pc:sldMk cId="0" sldId="741"/>
            <ac:spMk id="796676" creationId="{00000000-0000-0000-0000-000000000000}"/>
          </ac:spMkLst>
        </pc:spChg>
      </pc:sldChg>
      <pc:sldChg chg="modSp modAnim">
        <pc:chgData name="Evan Chan" userId="51e40a15f5ceb0a2" providerId="LiveId" clId="{EEA53B7D-792D-4E2A-B4C6-A76A93BCB823}" dt="2019-08-07T00:54:01.936" v="3647"/>
        <pc:sldMkLst>
          <pc:docMk/>
          <pc:sldMk cId="0" sldId="742"/>
        </pc:sldMkLst>
        <pc:spChg chg="mod">
          <ac:chgData name="Evan Chan" userId="51e40a15f5ceb0a2" providerId="LiveId" clId="{EEA53B7D-792D-4E2A-B4C6-A76A93BCB823}" dt="2019-08-07T00:54:01.936" v="3647"/>
          <ac:spMkLst>
            <pc:docMk/>
            <pc:sldMk cId="0" sldId="742"/>
            <ac:spMk id="797698" creationId="{00000000-0000-0000-0000-000000000000}"/>
          </ac:spMkLst>
        </pc:spChg>
        <pc:spChg chg="mod">
          <ac:chgData name="Evan Chan" userId="51e40a15f5ceb0a2" providerId="LiveId" clId="{EEA53B7D-792D-4E2A-B4C6-A76A93BCB823}" dt="2019-08-07T00:47:54.677" v="3405" actId="313"/>
          <ac:spMkLst>
            <pc:docMk/>
            <pc:sldMk cId="0" sldId="742"/>
            <ac:spMk id="797699" creationId="{00000000-0000-0000-0000-000000000000}"/>
          </ac:spMkLst>
        </pc:spChg>
      </pc:sldChg>
      <pc:sldChg chg="modSp modAnim">
        <pc:chgData name="Evan Chan" userId="51e40a15f5ceb0a2" providerId="LiveId" clId="{EEA53B7D-792D-4E2A-B4C6-A76A93BCB823}" dt="2019-08-07T01:01:13.372" v="3838" actId="6549"/>
        <pc:sldMkLst>
          <pc:docMk/>
          <pc:sldMk cId="0" sldId="743"/>
        </pc:sldMkLst>
        <pc:spChg chg="mod">
          <ac:chgData name="Evan Chan" userId="51e40a15f5ceb0a2" providerId="LiveId" clId="{EEA53B7D-792D-4E2A-B4C6-A76A93BCB823}" dt="2019-08-07T01:01:13.372" v="3838" actId="6549"/>
          <ac:spMkLst>
            <pc:docMk/>
            <pc:sldMk cId="0" sldId="743"/>
            <ac:spMk id="798722" creationId="{00000000-0000-0000-0000-000000000000}"/>
          </ac:spMkLst>
        </pc:spChg>
        <pc:spChg chg="mod">
          <ac:chgData name="Evan Chan" userId="51e40a15f5ceb0a2" providerId="LiveId" clId="{EEA53B7D-792D-4E2A-B4C6-A76A93BCB823}" dt="2019-08-07T00:58:47.469" v="3741"/>
          <ac:spMkLst>
            <pc:docMk/>
            <pc:sldMk cId="0" sldId="743"/>
            <ac:spMk id="798723" creationId="{00000000-0000-0000-0000-000000000000}"/>
          </ac:spMkLst>
        </pc:spChg>
        <pc:spChg chg="mod">
          <ac:chgData name="Evan Chan" userId="51e40a15f5ceb0a2" providerId="LiveId" clId="{EEA53B7D-792D-4E2A-B4C6-A76A93BCB823}" dt="2019-08-07T00:59:16.398" v="3744"/>
          <ac:spMkLst>
            <pc:docMk/>
            <pc:sldMk cId="0" sldId="743"/>
            <ac:spMk id="798724" creationId="{00000000-0000-0000-0000-000000000000}"/>
          </ac:spMkLst>
        </pc:spChg>
      </pc:sldChg>
      <pc:sldChg chg="modSp">
        <pc:chgData name="Evan Chan" userId="51e40a15f5ceb0a2" providerId="LiveId" clId="{EEA53B7D-792D-4E2A-B4C6-A76A93BCB823}" dt="2019-08-07T01:03:31.273" v="4108"/>
        <pc:sldMkLst>
          <pc:docMk/>
          <pc:sldMk cId="0" sldId="744"/>
        </pc:sldMkLst>
        <pc:spChg chg="mod">
          <ac:chgData name="Evan Chan" userId="51e40a15f5ceb0a2" providerId="LiveId" clId="{EEA53B7D-792D-4E2A-B4C6-A76A93BCB823}" dt="2019-08-07T01:01:35.245" v="3853" actId="313"/>
          <ac:spMkLst>
            <pc:docMk/>
            <pc:sldMk cId="0" sldId="744"/>
            <ac:spMk id="799746" creationId="{00000000-0000-0000-0000-000000000000}"/>
          </ac:spMkLst>
        </pc:spChg>
        <pc:spChg chg="mod">
          <ac:chgData name="Evan Chan" userId="51e40a15f5ceb0a2" providerId="LiveId" clId="{EEA53B7D-792D-4E2A-B4C6-A76A93BCB823}" dt="2019-08-07T01:01:23.086" v="3852" actId="6549"/>
          <ac:spMkLst>
            <pc:docMk/>
            <pc:sldMk cId="0" sldId="744"/>
            <ac:spMk id="799748" creationId="{00000000-0000-0000-0000-000000000000}"/>
          </ac:spMkLst>
        </pc:spChg>
        <pc:spChg chg="mod">
          <ac:chgData name="Evan Chan" userId="51e40a15f5ceb0a2" providerId="LiveId" clId="{EEA53B7D-792D-4E2A-B4C6-A76A93BCB823}" dt="2019-08-07T01:03:31.273" v="4108"/>
          <ac:spMkLst>
            <pc:docMk/>
            <pc:sldMk cId="0" sldId="744"/>
            <ac:spMk id="799749" creationId="{00000000-0000-0000-0000-000000000000}"/>
          </ac:spMkLst>
        </pc:spChg>
      </pc:sldChg>
      <pc:sldChg chg="modSp">
        <pc:chgData name="Evan Chan" userId="51e40a15f5ceb0a2" providerId="LiveId" clId="{EEA53B7D-792D-4E2A-B4C6-A76A93BCB823}" dt="2019-08-07T06:10:11.045" v="4254"/>
        <pc:sldMkLst>
          <pc:docMk/>
          <pc:sldMk cId="0" sldId="745"/>
        </pc:sldMkLst>
        <pc:spChg chg="mod">
          <ac:chgData name="Evan Chan" userId="51e40a15f5ceb0a2" providerId="LiveId" clId="{EEA53B7D-792D-4E2A-B4C6-A76A93BCB823}" dt="2019-08-07T06:07:43.432" v="4195" actId="313"/>
          <ac:spMkLst>
            <pc:docMk/>
            <pc:sldMk cId="0" sldId="745"/>
            <ac:spMk id="807938" creationId="{00000000-0000-0000-0000-000000000000}"/>
          </ac:spMkLst>
        </pc:spChg>
        <pc:spChg chg="mod">
          <ac:chgData name="Evan Chan" userId="51e40a15f5ceb0a2" providerId="LiveId" clId="{EEA53B7D-792D-4E2A-B4C6-A76A93BCB823}" dt="2019-08-07T06:08:31.316" v="4208" actId="6549"/>
          <ac:spMkLst>
            <pc:docMk/>
            <pc:sldMk cId="0" sldId="745"/>
            <ac:spMk id="807940" creationId="{00000000-0000-0000-0000-000000000000}"/>
          </ac:spMkLst>
        </pc:spChg>
        <pc:spChg chg="mod">
          <ac:chgData name="Evan Chan" userId="51e40a15f5ceb0a2" providerId="LiveId" clId="{EEA53B7D-792D-4E2A-B4C6-A76A93BCB823}" dt="2019-08-07T06:08:42.853" v="4209" actId="313"/>
          <ac:spMkLst>
            <pc:docMk/>
            <pc:sldMk cId="0" sldId="745"/>
            <ac:spMk id="807941" creationId="{00000000-0000-0000-0000-000000000000}"/>
          </ac:spMkLst>
        </pc:spChg>
        <pc:spChg chg="mod">
          <ac:chgData name="Evan Chan" userId="51e40a15f5ceb0a2" providerId="LiveId" clId="{EEA53B7D-792D-4E2A-B4C6-A76A93BCB823}" dt="2019-08-07T06:09:24.272" v="4220"/>
          <ac:spMkLst>
            <pc:docMk/>
            <pc:sldMk cId="0" sldId="745"/>
            <ac:spMk id="807942" creationId="{00000000-0000-0000-0000-000000000000}"/>
          </ac:spMkLst>
        </pc:spChg>
        <pc:spChg chg="mod">
          <ac:chgData name="Evan Chan" userId="51e40a15f5ceb0a2" providerId="LiveId" clId="{EEA53B7D-792D-4E2A-B4C6-A76A93BCB823}" dt="2019-08-07T06:10:11.045" v="4254"/>
          <ac:spMkLst>
            <pc:docMk/>
            <pc:sldMk cId="0" sldId="745"/>
            <ac:spMk id="807943" creationId="{00000000-0000-0000-0000-000000000000}"/>
          </ac:spMkLst>
        </pc:spChg>
      </pc:sldChg>
      <pc:sldChg chg="modSp">
        <pc:chgData name="Evan Chan" userId="51e40a15f5ceb0a2" providerId="LiveId" clId="{EEA53B7D-792D-4E2A-B4C6-A76A93BCB823}" dt="2019-08-07T06:07:20.003" v="4194" actId="6549"/>
        <pc:sldMkLst>
          <pc:docMk/>
          <pc:sldMk cId="0" sldId="747"/>
        </pc:sldMkLst>
        <pc:spChg chg="mod">
          <ac:chgData name="Evan Chan" userId="51e40a15f5ceb0a2" providerId="LiveId" clId="{EEA53B7D-792D-4E2A-B4C6-A76A93BCB823}" dt="2019-08-07T06:04:24.299" v="4109" actId="313"/>
          <ac:spMkLst>
            <pc:docMk/>
            <pc:sldMk cId="0" sldId="747"/>
            <ac:spMk id="811011" creationId="{00000000-0000-0000-0000-000000000000}"/>
          </ac:spMkLst>
        </pc:spChg>
        <pc:spChg chg="mod">
          <ac:chgData name="Evan Chan" userId="51e40a15f5ceb0a2" providerId="LiveId" clId="{EEA53B7D-792D-4E2A-B4C6-A76A93BCB823}" dt="2019-08-07T06:05:01.184" v="4141" actId="113"/>
          <ac:spMkLst>
            <pc:docMk/>
            <pc:sldMk cId="0" sldId="747"/>
            <ac:spMk id="811012" creationId="{00000000-0000-0000-0000-000000000000}"/>
          </ac:spMkLst>
        </pc:spChg>
        <pc:spChg chg="mod">
          <ac:chgData name="Evan Chan" userId="51e40a15f5ceb0a2" providerId="LiveId" clId="{EEA53B7D-792D-4E2A-B4C6-A76A93BCB823}" dt="2019-08-07T06:05:44.084" v="4142"/>
          <ac:spMkLst>
            <pc:docMk/>
            <pc:sldMk cId="0" sldId="747"/>
            <ac:spMk id="811013" creationId="{00000000-0000-0000-0000-000000000000}"/>
          </ac:spMkLst>
        </pc:spChg>
        <pc:spChg chg="mod">
          <ac:chgData name="Evan Chan" userId="51e40a15f5ceb0a2" providerId="LiveId" clId="{EEA53B7D-792D-4E2A-B4C6-A76A93BCB823}" dt="2019-08-07T06:07:20.003" v="4194" actId="6549"/>
          <ac:spMkLst>
            <pc:docMk/>
            <pc:sldMk cId="0" sldId="747"/>
            <ac:spMk id="811014" creationId="{00000000-0000-0000-0000-000000000000}"/>
          </ac:spMkLst>
        </pc:spChg>
      </pc:sldChg>
      <pc:sldChg chg="modSp">
        <pc:chgData name="Evan Chan" userId="51e40a15f5ceb0a2" providerId="LiveId" clId="{EEA53B7D-792D-4E2A-B4C6-A76A93BCB823}" dt="2019-08-07T06:10:33.937" v="4256" actId="20577"/>
        <pc:sldMkLst>
          <pc:docMk/>
          <pc:sldMk cId="0" sldId="748"/>
        </pc:sldMkLst>
        <pc:spChg chg="mod">
          <ac:chgData name="Evan Chan" userId="51e40a15f5ceb0a2" providerId="LiveId" clId="{EEA53B7D-792D-4E2A-B4C6-A76A93BCB823}" dt="2019-08-07T06:10:33.937" v="4256" actId="20577"/>
          <ac:spMkLst>
            <pc:docMk/>
            <pc:sldMk cId="0" sldId="748"/>
            <ac:spMk id="812040" creationId="{00000000-0000-0000-0000-000000000000}"/>
          </ac:spMkLst>
        </pc:spChg>
      </pc:sldChg>
      <pc:sldChg chg="modSp">
        <pc:chgData name="Evan Chan" userId="51e40a15f5ceb0a2" providerId="LiveId" clId="{EEA53B7D-792D-4E2A-B4C6-A76A93BCB823}" dt="2019-08-07T06:11:43.743" v="4279" actId="313"/>
        <pc:sldMkLst>
          <pc:docMk/>
          <pc:sldMk cId="0" sldId="751"/>
        </pc:sldMkLst>
        <pc:spChg chg="mod">
          <ac:chgData name="Evan Chan" userId="51e40a15f5ceb0a2" providerId="LiveId" clId="{EEA53B7D-792D-4E2A-B4C6-A76A93BCB823}" dt="2019-08-07T06:11:43.743" v="4279" actId="313"/>
          <ac:spMkLst>
            <pc:docMk/>
            <pc:sldMk cId="0" sldId="751"/>
            <ac:spMk id="815106" creationId="{00000000-0000-0000-0000-000000000000}"/>
          </ac:spMkLst>
        </pc:spChg>
      </pc:sldChg>
      <pc:sldChg chg="modSp">
        <pc:chgData name="Evan Chan" userId="51e40a15f5ceb0a2" providerId="LiveId" clId="{EEA53B7D-792D-4E2A-B4C6-A76A93BCB823}" dt="2019-08-01T06:11:16.795" v="1904"/>
        <pc:sldMkLst>
          <pc:docMk/>
          <pc:sldMk cId="0" sldId="754"/>
        </pc:sldMkLst>
        <pc:spChg chg="mod">
          <ac:chgData name="Evan Chan" userId="51e40a15f5ceb0a2" providerId="LiveId" clId="{EEA53B7D-792D-4E2A-B4C6-A76A93BCB823}" dt="2019-08-01T06:11:16.795" v="1904"/>
          <ac:spMkLst>
            <pc:docMk/>
            <pc:sldMk cId="0" sldId="754"/>
            <ac:spMk id="819204" creationId="{00000000-0000-0000-0000-000000000000}"/>
          </ac:spMkLst>
        </pc:spChg>
      </pc:sldChg>
      <pc:sldChg chg="modSp">
        <pc:chgData name="Evan Chan" userId="51e40a15f5ceb0a2" providerId="LiveId" clId="{EEA53B7D-792D-4E2A-B4C6-A76A93BCB823}" dt="2019-08-07T06:11:24.138" v="4278" actId="20577"/>
        <pc:sldMkLst>
          <pc:docMk/>
          <pc:sldMk cId="0" sldId="755"/>
        </pc:sldMkLst>
        <pc:spChg chg="mod">
          <ac:chgData name="Evan Chan" userId="51e40a15f5ceb0a2" providerId="LiveId" clId="{EEA53B7D-792D-4E2A-B4C6-A76A93BCB823}" dt="2019-08-07T06:10:54.368" v="4257" actId="313"/>
          <ac:spMkLst>
            <pc:docMk/>
            <pc:sldMk cId="0" sldId="755"/>
            <ac:spMk id="821251" creationId="{00000000-0000-0000-0000-000000000000}"/>
          </ac:spMkLst>
        </pc:spChg>
        <pc:spChg chg="mod">
          <ac:chgData name="Evan Chan" userId="51e40a15f5ceb0a2" providerId="LiveId" clId="{EEA53B7D-792D-4E2A-B4C6-A76A93BCB823}" dt="2019-08-07T06:11:24.138" v="4278" actId="20577"/>
          <ac:spMkLst>
            <pc:docMk/>
            <pc:sldMk cId="0" sldId="755"/>
            <ac:spMk id="821252" creationId="{00000000-0000-0000-0000-000000000000}"/>
          </ac:spMkLst>
        </pc:spChg>
      </pc:sldChg>
      <pc:sldChg chg="modSp modAnim">
        <pc:chgData name="Evan Chan" userId="51e40a15f5ceb0a2" providerId="LiveId" clId="{EEA53B7D-792D-4E2A-B4C6-A76A93BCB823}" dt="2019-08-21T23:40:16.902" v="4561" actId="207"/>
        <pc:sldMkLst>
          <pc:docMk/>
          <pc:sldMk cId="0" sldId="757"/>
        </pc:sldMkLst>
        <pc:spChg chg="mod">
          <ac:chgData name="Evan Chan" userId="51e40a15f5ceb0a2" providerId="LiveId" clId="{EEA53B7D-792D-4E2A-B4C6-A76A93BCB823}" dt="2019-07-31T00:35:00.462" v="252" actId="20577"/>
          <ac:spMkLst>
            <pc:docMk/>
            <pc:sldMk cId="0" sldId="757"/>
            <ac:spMk id="823298" creationId="{00000000-0000-0000-0000-000000000000}"/>
          </ac:spMkLst>
        </pc:spChg>
        <pc:spChg chg="mod">
          <ac:chgData name="Evan Chan" userId="51e40a15f5ceb0a2" providerId="LiveId" clId="{EEA53B7D-792D-4E2A-B4C6-A76A93BCB823}" dt="2019-08-21T23:40:16.902" v="4561" actId="207"/>
          <ac:spMkLst>
            <pc:docMk/>
            <pc:sldMk cId="0" sldId="757"/>
            <ac:spMk id="823300" creationId="{00000000-0000-0000-0000-000000000000}"/>
          </ac:spMkLst>
        </pc:spChg>
        <pc:spChg chg="mod">
          <ac:chgData name="Evan Chan" userId="51e40a15f5ceb0a2" providerId="LiveId" clId="{EEA53B7D-792D-4E2A-B4C6-A76A93BCB823}" dt="2019-07-31T00:38:37.370" v="347"/>
          <ac:spMkLst>
            <pc:docMk/>
            <pc:sldMk cId="0" sldId="757"/>
            <ac:spMk id="823301" creationId="{00000000-0000-0000-0000-000000000000}"/>
          </ac:spMkLst>
        </pc:spChg>
      </pc:sldChg>
      <pc:sldChg chg="modSp">
        <pc:chgData name="Evan Chan" userId="51e40a15f5ceb0a2" providerId="LiveId" clId="{EEA53B7D-792D-4E2A-B4C6-A76A93BCB823}" dt="2019-07-31T00:43:55.713" v="492"/>
        <pc:sldMkLst>
          <pc:docMk/>
          <pc:sldMk cId="0" sldId="758"/>
        </pc:sldMkLst>
        <pc:spChg chg="mod">
          <ac:chgData name="Evan Chan" userId="51e40a15f5ceb0a2" providerId="LiveId" clId="{EEA53B7D-792D-4E2A-B4C6-A76A93BCB823}" dt="2019-07-31T00:39:06.330" v="349"/>
          <ac:spMkLst>
            <pc:docMk/>
            <pc:sldMk cId="0" sldId="758"/>
            <ac:spMk id="825346" creationId="{00000000-0000-0000-0000-000000000000}"/>
          </ac:spMkLst>
        </pc:spChg>
        <pc:spChg chg="mod">
          <ac:chgData name="Evan Chan" userId="51e40a15f5ceb0a2" providerId="LiveId" clId="{EEA53B7D-792D-4E2A-B4C6-A76A93BCB823}" dt="2019-07-31T00:43:55.713" v="492"/>
          <ac:spMkLst>
            <pc:docMk/>
            <pc:sldMk cId="0" sldId="758"/>
            <ac:spMk id="825349" creationId="{00000000-0000-0000-0000-000000000000}"/>
          </ac:spMkLst>
        </pc:spChg>
        <pc:spChg chg="mod">
          <ac:chgData name="Evan Chan" userId="51e40a15f5ceb0a2" providerId="LiveId" clId="{EEA53B7D-792D-4E2A-B4C6-A76A93BCB823}" dt="2019-07-31T00:43:45.020" v="480" actId="20577"/>
          <ac:spMkLst>
            <pc:docMk/>
            <pc:sldMk cId="0" sldId="758"/>
            <ac:spMk id="825350" creationId="{00000000-0000-0000-0000-000000000000}"/>
          </ac:spMkLst>
        </pc:spChg>
      </pc:sldChg>
      <pc:sldChg chg="modSp modAnim">
        <pc:chgData name="Evan Chan" userId="51e40a15f5ceb0a2" providerId="LiveId" clId="{EEA53B7D-792D-4E2A-B4C6-A76A93BCB823}" dt="2019-07-31T00:46:05.918" v="522" actId="20577"/>
        <pc:sldMkLst>
          <pc:docMk/>
          <pc:sldMk cId="0" sldId="759"/>
        </pc:sldMkLst>
        <pc:spChg chg="mod">
          <ac:chgData name="Evan Chan" userId="51e40a15f5ceb0a2" providerId="LiveId" clId="{EEA53B7D-792D-4E2A-B4C6-A76A93BCB823}" dt="2019-07-31T00:44:19.750" v="493"/>
          <ac:spMkLst>
            <pc:docMk/>
            <pc:sldMk cId="0" sldId="759"/>
            <ac:spMk id="827394" creationId="{00000000-0000-0000-0000-000000000000}"/>
          </ac:spMkLst>
        </pc:spChg>
        <pc:spChg chg="mod">
          <ac:chgData name="Evan Chan" userId="51e40a15f5ceb0a2" providerId="LiveId" clId="{EEA53B7D-792D-4E2A-B4C6-A76A93BCB823}" dt="2019-07-31T00:45:19.240" v="498" actId="20578"/>
          <ac:spMkLst>
            <pc:docMk/>
            <pc:sldMk cId="0" sldId="759"/>
            <ac:spMk id="827395" creationId="{00000000-0000-0000-0000-000000000000}"/>
          </ac:spMkLst>
        </pc:spChg>
        <pc:spChg chg="mod">
          <ac:chgData name="Evan Chan" userId="51e40a15f5ceb0a2" providerId="LiveId" clId="{EEA53B7D-792D-4E2A-B4C6-A76A93BCB823}" dt="2019-07-31T00:46:05.918" v="522" actId="20577"/>
          <ac:spMkLst>
            <pc:docMk/>
            <pc:sldMk cId="0" sldId="759"/>
            <ac:spMk id="827396" creationId="{00000000-0000-0000-0000-000000000000}"/>
          </ac:spMkLst>
        </pc:spChg>
      </pc:sldChg>
      <pc:sldChg chg="modSp">
        <pc:chgData name="Evan Chan" userId="51e40a15f5ceb0a2" providerId="LiveId" clId="{EEA53B7D-792D-4E2A-B4C6-A76A93BCB823}" dt="2019-07-31T00:50:34.588" v="557" actId="20577"/>
        <pc:sldMkLst>
          <pc:docMk/>
          <pc:sldMk cId="0" sldId="760"/>
        </pc:sldMkLst>
        <pc:spChg chg="mod">
          <ac:chgData name="Evan Chan" userId="51e40a15f5ceb0a2" providerId="LiveId" clId="{EEA53B7D-792D-4E2A-B4C6-A76A93BCB823}" dt="2019-07-31T00:44:26.687" v="494"/>
          <ac:spMkLst>
            <pc:docMk/>
            <pc:sldMk cId="0" sldId="760"/>
            <ac:spMk id="828418" creationId="{00000000-0000-0000-0000-000000000000}"/>
          </ac:spMkLst>
        </pc:spChg>
        <pc:spChg chg="mod">
          <ac:chgData name="Evan Chan" userId="51e40a15f5ceb0a2" providerId="LiveId" clId="{EEA53B7D-792D-4E2A-B4C6-A76A93BCB823}" dt="2019-07-31T00:48:54" v="526"/>
          <ac:spMkLst>
            <pc:docMk/>
            <pc:sldMk cId="0" sldId="760"/>
            <ac:spMk id="828420" creationId="{00000000-0000-0000-0000-000000000000}"/>
          </ac:spMkLst>
        </pc:spChg>
        <pc:spChg chg="mod">
          <ac:chgData name="Evan Chan" userId="51e40a15f5ceb0a2" providerId="LiveId" clId="{EEA53B7D-792D-4E2A-B4C6-A76A93BCB823}" dt="2019-07-31T00:50:34.588" v="557" actId="20577"/>
          <ac:spMkLst>
            <pc:docMk/>
            <pc:sldMk cId="0" sldId="760"/>
            <ac:spMk id="828421" creationId="{00000000-0000-0000-0000-000000000000}"/>
          </ac:spMkLst>
        </pc:spChg>
      </pc:sldChg>
      <pc:sldChg chg="modSp">
        <pc:chgData name="Evan Chan" userId="51e40a15f5ceb0a2" providerId="LiveId" clId="{EEA53B7D-792D-4E2A-B4C6-A76A93BCB823}" dt="2019-08-17T03:48:01.839" v="4528" actId="20577"/>
        <pc:sldMkLst>
          <pc:docMk/>
          <pc:sldMk cId="3974610194" sldId="762"/>
        </pc:sldMkLst>
        <pc:spChg chg="mod">
          <ac:chgData name="Evan Chan" userId="51e40a15f5ceb0a2" providerId="LiveId" clId="{EEA53B7D-792D-4E2A-B4C6-A76A93BCB823}" dt="2019-08-07T06:12:03.811" v="4280" actId="313"/>
          <ac:spMkLst>
            <pc:docMk/>
            <pc:sldMk cId="3974610194" sldId="762"/>
            <ac:spMk id="99331" creationId="{00000000-0000-0000-0000-000000000000}"/>
          </ac:spMkLst>
        </pc:spChg>
        <pc:spChg chg="mod">
          <ac:chgData name="Evan Chan" userId="51e40a15f5ceb0a2" providerId="LiveId" clId="{EEA53B7D-792D-4E2A-B4C6-A76A93BCB823}" dt="2019-08-17T03:48:01.839" v="4528" actId="20577"/>
          <ac:spMkLst>
            <pc:docMk/>
            <pc:sldMk cId="3974610194" sldId="762"/>
            <ac:spMk id="18329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endParaRPr lang="en-US"/>
          </a:p>
        </p:txBody>
      </p:sp>
      <p:sp>
        <p:nvSpPr>
          <p:cNvPr id="64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endParaRPr lang="en-US"/>
          </a:p>
        </p:txBody>
      </p:sp>
      <p:sp>
        <p:nvSpPr>
          <p:cNvPr id="64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endParaRPr lang="en-US"/>
          </a:p>
        </p:txBody>
      </p:sp>
      <p:sp>
        <p:nvSpPr>
          <p:cNvPr id="64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fld id="{5FD3DEBF-274D-F041-9C3C-D6075EADFF05}" type="slidenum">
              <a:rPr lang="en-US"/>
              <a:pPr/>
              <a:t>‹#›</a:t>
            </a:fld>
            <a:endParaRPr lang="en-US"/>
          </a:p>
        </p:txBody>
      </p:sp>
    </p:spTree>
    <p:extLst>
      <p:ext uri="{BB962C8B-B14F-4D97-AF65-F5344CB8AC3E}">
        <p14:creationId xmlns:p14="http://schemas.microsoft.com/office/powerpoint/2010/main" val="518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fld id="{538C01FA-57F0-C24E-9DEF-392F71971D03}" type="slidenum">
              <a:rPr lang="en-US"/>
              <a:pPr/>
              <a:t>‹#›</a:t>
            </a:fld>
            <a:endParaRPr lang="en-US"/>
          </a:p>
        </p:txBody>
      </p:sp>
    </p:spTree>
    <p:extLst>
      <p:ext uri="{BB962C8B-B14F-4D97-AF65-F5344CB8AC3E}">
        <p14:creationId xmlns:p14="http://schemas.microsoft.com/office/powerpoint/2010/main" val="3464579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12295B-D74D-6048-880E-AF75559F4ED4}" type="slidenum">
              <a:rPr lang="en-US"/>
              <a:pPr/>
              <a:t>3</a:t>
            </a:fld>
            <a:endParaRPr lang="en-US"/>
          </a:p>
        </p:txBody>
      </p:sp>
      <p:sp>
        <p:nvSpPr>
          <p:cNvPr id="451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1587" name="Rectangle 3"/>
          <p:cNvSpPr>
            <a:spLocks noGrp="1" noChangeArrowheads="1"/>
          </p:cNvSpPr>
          <p:nvPr>
            <p:ph type="body" idx="1"/>
          </p:nvPr>
        </p:nvSpPr>
        <p:spPr/>
        <p:txBody>
          <a:bodyPr/>
          <a:lstStyle/>
          <a:p>
            <a:pPr>
              <a:spcBef>
                <a:spcPct val="50000"/>
              </a:spcBef>
            </a:pPr>
            <a:r>
              <a:rPr kumimoji="0" lang="en-US">
                <a:solidFill>
                  <a:srgbClr val="FFFFFF"/>
                </a:solidFill>
              </a:rPr>
              <a:t>When we look at the origin of the universe, stars, and galaxies there are two popular views:</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51C3E-F87D-8749-988D-AC796D16C977}" type="slidenum">
              <a:rPr lang="en-US"/>
              <a:pPr/>
              <a:t>21</a:t>
            </a:fld>
            <a:endParaRPr lang="en-US"/>
          </a:p>
        </p:txBody>
      </p:sp>
      <p:sp>
        <p:nvSpPr>
          <p:cNvPr id="4638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3875" name="Rectangle 3"/>
          <p:cNvSpPr>
            <a:spLocks noGrp="1" noChangeArrowheads="1"/>
          </p:cNvSpPr>
          <p:nvPr>
            <p:ph type="body" idx="1"/>
          </p:nvPr>
        </p:nvSpPr>
        <p:spPr/>
        <p:txBody>
          <a:bodyPr/>
          <a:lstStyle/>
          <a:p>
            <a:r>
              <a:rPr lang="en-US" dirty="0">
                <a:solidFill>
                  <a:srgbClr val="FFFFFF"/>
                </a:solidFill>
              </a:rPr>
              <a:t>Star cores fuse helium into carbon, then oxygen, and continue upward to the element iron. However iron atoms will not undergo fusion to heavier elements. With the nuclear energy process extinguished, gravity then causes the star to collapse upon itself. This sudden contraction heats the star and triggers a destructive explosion.</a:t>
            </a:r>
          </a:p>
          <a:p>
            <a:r>
              <a:rPr lang="en-US" dirty="0">
                <a:solidFill>
                  <a:srgbClr val="FFFFFF"/>
                </a:solidFill>
              </a:rPr>
              <a:t>Crab Nebula was observed by Chinese astronomers in 1054. The star explosion was as bright as Venus in the night sky. It could be seen for several months. One of the last supernovas was recorded by astronomers Kepler and Galileo in 1604. </a:t>
            </a:r>
          </a:p>
          <a:p>
            <a:r>
              <a:rPr lang="en-US" dirty="0">
                <a:solidFill>
                  <a:srgbClr val="FFFFFF"/>
                </a:solidFill>
              </a:rPr>
              <a:t>In 1987 a more distant supernova made headlines when it was observed in the </a:t>
            </a:r>
            <a:r>
              <a:rPr lang="en-US" dirty="0" err="1">
                <a:solidFill>
                  <a:srgbClr val="FFFFFF"/>
                </a:solidFill>
              </a:rPr>
              <a:t>Magellanic</a:t>
            </a:r>
            <a:r>
              <a:rPr lang="en-US" dirty="0">
                <a:solidFill>
                  <a:srgbClr val="FFFFFF"/>
                </a:solidFill>
              </a:rPr>
              <a:t> Cloud, a neighboring galaxy about 180,000 light years away.</a:t>
            </a:r>
            <a:endParaRPr kumimoji="0" lang="en-US" dirty="0">
              <a:solidFill>
                <a:srgbClr val="FFFFFF"/>
              </a:solidFill>
            </a:endParaRPr>
          </a:p>
          <a:p>
            <a:endParaRPr lang="en-US" dirty="0">
              <a:solidFill>
                <a:srgbClr val="FFFF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8FFE7-CD0E-554A-A17F-31ABF541B372}" type="slidenum">
              <a:rPr lang="en-US"/>
              <a:pPr/>
              <a:t>22</a:t>
            </a:fld>
            <a:endParaRPr lang="en-US"/>
          </a:p>
        </p:txBody>
      </p:sp>
      <p:sp>
        <p:nvSpPr>
          <p:cNvPr id="3379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7923" name="Rectangle 3"/>
          <p:cNvSpPr>
            <a:spLocks noGrp="1" noChangeArrowheads="1"/>
          </p:cNvSpPr>
          <p:nvPr>
            <p:ph type="body" idx="1"/>
          </p:nvPr>
        </p:nvSpPr>
        <p:spPr/>
        <p:txBody>
          <a:bodyPr/>
          <a:lstStyle/>
          <a:p>
            <a:r>
              <a:rPr lang="en-US"/>
              <a:t>All the observed supernova remnants appear to be less than 10,000 years old.</a:t>
            </a:r>
          </a:p>
          <a:p>
            <a:r>
              <a:rPr lang="en-US"/>
              <a:t>This is controversial because the data is 2 decades old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5EFF8-5F56-7D43-8B12-29B02B27D172}" type="slidenum">
              <a:rPr lang="en-US"/>
              <a:pPr/>
              <a:t>23</a:t>
            </a:fld>
            <a:endParaRPr lang="en-US"/>
          </a:p>
        </p:txBody>
      </p:sp>
      <p:sp>
        <p:nvSpPr>
          <p:cNvPr id="740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0355" name="Rectangle 3"/>
          <p:cNvSpPr>
            <a:spLocks noGrp="1" noChangeArrowheads="1"/>
          </p:cNvSpPr>
          <p:nvPr>
            <p:ph type="body" idx="1"/>
          </p:nvPr>
        </p:nvSpPr>
        <p:spPr/>
        <p:txBody>
          <a:bodyPr/>
          <a:lstStyle/>
          <a:p>
            <a:r>
              <a:rPr lang="en-US"/>
              <a:t>Spirals like our galaxy are formed by differential rotation. The farther from the center, the slower the rotation.</a:t>
            </a:r>
          </a:p>
          <a:p>
            <a:r>
              <a:rPr lang="en-US"/>
              <a:t>The very distant galaxies should not have had time to develop spirals, yet they are there. They are too young. Also after a few rotations the spiral arms should be gone. Each rotation is about several hundred million years.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0425B-D89C-B14E-92FB-A5EF1EE34A84}" type="slidenum">
              <a:rPr lang="en-US"/>
              <a:pPr/>
              <a:t>24</a:t>
            </a:fld>
            <a:endParaRPr lang="en-US"/>
          </a:p>
        </p:txBody>
      </p:sp>
      <p:sp>
        <p:nvSpPr>
          <p:cNvPr id="742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2403" name="Rectangle 3"/>
          <p:cNvSpPr>
            <a:spLocks noGrp="1" noChangeArrowheads="1"/>
          </p:cNvSpPr>
          <p:nvPr>
            <p:ph type="body" idx="1"/>
          </p:nvPr>
        </p:nvSpPr>
        <p:spPr/>
        <p:txBody>
          <a:bodyPr/>
          <a:lstStyle/>
          <a:p>
            <a:r>
              <a:rPr lang="en-US"/>
              <a:t>Milky Way 200-400 billion stars. its diameter is about 100,000 light years. It has both a pronounced disk component exhibiting a spiral structure. The Milky Way Galaxy belongs to the Local Group, a smaller group of 3 large and over 30 small galaxies.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9F4B0-B21B-7042-9ABA-B488E6B97A19}" type="slidenum">
              <a:rPr lang="en-US"/>
              <a:pPr/>
              <a:t>47</a:t>
            </a:fld>
            <a:endParaRPr lang="en-US"/>
          </a:p>
        </p:txBody>
      </p:sp>
      <p:sp>
        <p:nvSpPr>
          <p:cNvPr id="756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6739" name="Rectangle 3"/>
          <p:cNvSpPr>
            <a:spLocks noGrp="1" noChangeArrowheads="1"/>
          </p:cNvSpPr>
          <p:nvPr>
            <p:ph type="body" idx="1"/>
          </p:nvPr>
        </p:nvSpPr>
        <p:spPr/>
        <p:txBody>
          <a:bodyPr/>
          <a:lstStyle/>
          <a:p>
            <a:r>
              <a:rPr lang="en-US" dirty="0"/>
              <a:t>When dark nebula (mostly made of dust) collide with emission nebulae (fluorescent regions of gas glowing in the presence of embedded stars) the imagers like found in the Eagle nebula form. Gas along the front edge of the collision compresses and glows hotter. The result is a whitish appearing areas at the edges of the dark </a:t>
            </a:r>
            <a:r>
              <a:rPr lang="ja-JP" altLang="en-US" dirty="0">
                <a:latin typeface="SimHei" panose="02010609060101010101" pitchFamily="49" charset="-122"/>
              </a:rPr>
              <a:t>“</a:t>
            </a:r>
            <a:r>
              <a:rPr lang="en-US" dirty="0"/>
              <a:t>fingers</a:t>
            </a:r>
            <a:r>
              <a:rPr lang="ja-JP" altLang="en-US" dirty="0">
                <a:latin typeface="SimHei" panose="02010609060101010101" pitchFamily="49" charset="-122"/>
              </a:rPr>
              <a:t>”</a:t>
            </a:r>
            <a:r>
              <a:rPr lang="en-US" dirty="0"/>
              <a:t> of dust. The temperatures are estimated to by around 10,000 K so they glow like hot surfaces. Gases at such temperatures will quickly disperse and there will no chance of stars forming. The notion that stars are forming is more of a publicity statement for evolution. Without such </a:t>
            </a:r>
            <a:r>
              <a:rPr lang="ja-JP" altLang="en-US" dirty="0">
                <a:latin typeface="SimHei" panose="02010609060101010101" pitchFamily="49" charset="-122"/>
              </a:rPr>
              <a:t>“</a:t>
            </a:r>
            <a:r>
              <a:rPr lang="en-US" dirty="0"/>
              <a:t>discoveries</a:t>
            </a:r>
            <a:r>
              <a:rPr lang="ja-JP" altLang="en-US" dirty="0">
                <a:latin typeface="SimHei" panose="02010609060101010101" pitchFamily="49" charset="-122"/>
              </a:rPr>
              <a:t>”</a:t>
            </a:r>
            <a:r>
              <a:rPr lang="en-US" dirty="0"/>
              <a:t> funding may not be there just as in the case of the famed </a:t>
            </a:r>
            <a:r>
              <a:rPr lang="ja-JP" altLang="en-US" dirty="0">
                <a:latin typeface="SimHei" panose="02010609060101010101" pitchFamily="49" charset="-122"/>
              </a:rPr>
              <a:t>“</a:t>
            </a:r>
            <a:r>
              <a:rPr lang="en-US" dirty="0"/>
              <a:t>mars</a:t>
            </a:r>
            <a:r>
              <a:rPr lang="ja-JP" altLang="en-US" dirty="0">
                <a:latin typeface="SimHei" panose="02010609060101010101" pitchFamily="49" charset="-122"/>
              </a:rPr>
              <a:t>”</a:t>
            </a:r>
            <a:r>
              <a:rPr lang="en-US" dirty="0"/>
              <a:t> rock.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0F11F-74DD-BC43-A7FA-C34F02E366EC}" type="slidenum">
              <a:rPr lang="en-US"/>
              <a:pPr/>
              <a:t>51</a:t>
            </a:fld>
            <a:endParaRPr lang="en-US"/>
          </a:p>
        </p:txBody>
      </p:sp>
      <p:sp>
        <p:nvSpPr>
          <p:cNvPr id="478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8211" name="Rectangle 3"/>
          <p:cNvSpPr>
            <a:spLocks noGrp="1" noChangeArrowheads="1"/>
          </p:cNvSpPr>
          <p:nvPr>
            <p:ph type="body" idx="1"/>
          </p:nvPr>
        </p:nvSpPr>
        <p:spPr/>
        <p:txBody>
          <a:bodyPr/>
          <a:lstStyle/>
          <a:p>
            <a:r>
              <a:rPr lang="en-US"/>
              <a:t>In this book they discuss none of the problems about star formation. They leave the student with the impression that it happens and scientist have it all figured out. This is deception by omission.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18405-AA53-2842-8A57-94BB95017154}" type="slidenum">
              <a:rPr lang="en-US"/>
              <a:pPr/>
              <a:t>52</a:t>
            </a:fld>
            <a:endParaRPr lang="en-US"/>
          </a:p>
        </p:txBody>
      </p:sp>
      <p:sp>
        <p:nvSpPr>
          <p:cNvPr id="763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63907" name="Rectangle 3"/>
          <p:cNvSpPr>
            <a:spLocks noGrp="1" noChangeArrowheads="1"/>
          </p:cNvSpPr>
          <p:nvPr>
            <p:ph type="body" idx="1"/>
          </p:nvPr>
        </p:nvSpPr>
        <p:spPr/>
        <p:txBody>
          <a:bodyPr/>
          <a:lstStyle/>
          <a:p>
            <a:r>
              <a:rPr kumimoji="0" lang="en-US" dirty="0">
                <a:solidFill>
                  <a:srgbClr val="FFFFFF"/>
                </a:solidFill>
              </a:rPr>
              <a:t>Why is it then that many textbooks state they know how stars form? Are all these scientists wrong in stating we don</a:t>
            </a:r>
            <a:r>
              <a:rPr kumimoji="0" lang="ja-JP" altLang="en-US" dirty="0">
                <a:solidFill>
                  <a:srgbClr val="FFFFFF"/>
                </a:solidFill>
                <a:latin typeface="SimHei" panose="02010609060101010101" pitchFamily="49" charset="-122"/>
              </a:rPr>
              <a:t>’</a:t>
            </a:r>
            <a:r>
              <a:rPr kumimoji="0" lang="en-US" dirty="0">
                <a:solidFill>
                  <a:srgbClr val="FFFFFF"/>
                </a:solidFill>
              </a:rPr>
              <a:t>t know?</a:t>
            </a:r>
          </a:p>
          <a:p>
            <a:r>
              <a:rPr kumimoji="0" lang="en-US" dirty="0">
                <a:solidFill>
                  <a:srgbClr val="FFFFFF"/>
                </a:solidFill>
              </a:rPr>
              <a:t>Perhaps we are seeing such a strong belief in a system called evolution, that evidence does not matter – all that matters is that we believe in evolution.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78B51-628B-894C-8087-79AFA219FB93}" type="slidenum">
              <a:rPr lang="en-US"/>
              <a:pPr/>
              <a:t>60</a:t>
            </a:fld>
            <a:endParaRPr lang="en-US"/>
          </a:p>
        </p:txBody>
      </p:sp>
      <p:sp>
        <p:nvSpPr>
          <p:cNvPr id="626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26691" name="Rectangle 3"/>
          <p:cNvSpPr>
            <a:spLocks noGrp="1" noChangeArrowheads="1"/>
          </p:cNvSpPr>
          <p:nvPr>
            <p:ph type="body" idx="1"/>
          </p:nvPr>
        </p:nvSpPr>
        <p:spPr/>
        <p:txBody>
          <a:bodyPr/>
          <a:lstStyle/>
          <a:p>
            <a:r>
              <a:rPr lang="en-US" dirty="0"/>
              <a:t>Used to describe the expansion of the universe. Most treatments compare redshifts of universe expansion to Doppler shifts</a:t>
            </a:r>
          </a:p>
          <a:p>
            <a:r>
              <a:rPr kumimoji="0" lang="en-US" dirty="0">
                <a:solidFill>
                  <a:srgbClr val="FFFFFF"/>
                </a:solidFill>
              </a:rPr>
              <a:t>The redshift represents an </a:t>
            </a:r>
            <a:r>
              <a:rPr kumimoji="0" lang="en-US" i="1" dirty="0">
                <a:solidFill>
                  <a:srgbClr val="FFFFFF"/>
                </a:solidFill>
              </a:rPr>
              <a:t>expansion</a:t>
            </a:r>
            <a:r>
              <a:rPr kumimoji="0" lang="en-US" dirty="0">
                <a:solidFill>
                  <a:srgbClr val="FFFFFF"/>
                </a:solidFill>
              </a:rPr>
              <a:t> redshift not a Doppler shift (velocity).</a:t>
            </a:r>
          </a:p>
          <a:p>
            <a:pPr>
              <a:spcBef>
                <a:spcPct val="50000"/>
              </a:spcBef>
              <a:buClr>
                <a:srgbClr val="FF9900"/>
              </a:buClr>
              <a:buSzPct val="65000"/>
              <a:buFont typeface="Wingdings" charset="0"/>
              <a:buNone/>
            </a:pPr>
            <a:r>
              <a:rPr kumimoji="0" lang="en-US" dirty="0">
                <a:solidFill>
                  <a:srgbClr val="FFFFFF"/>
                </a:solidFill>
              </a:rPr>
              <a:t>They represent a shift in frequency – car horn</a:t>
            </a:r>
          </a:p>
          <a:p>
            <a:r>
              <a:rPr kumimoji="0" lang="en-US" dirty="0">
                <a:solidFill>
                  <a:srgbClr val="FFFFFF"/>
                </a:solidFill>
              </a:rPr>
              <a:t>Using a combination of redshifts and Hubble</a:t>
            </a:r>
            <a:r>
              <a:rPr kumimoji="0" lang="ja-JP" altLang="en-US" dirty="0">
                <a:solidFill>
                  <a:srgbClr val="FFFFFF"/>
                </a:solidFill>
                <a:latin typeface="SimHei" panose="02010609060101010101" pitchFamily="49" charset="-122"/>
              </a:rPr>
              <a:t>’</a:t>
            </a:r>
            <a:r>
              <a:rPr kumimoji="0" lang="en-US" dirty="0">
                <a:solidFill>
                  <a:srgbClr val="FFFFFF"/>
                </a:solidFill>
              </a:rPr>
              <a:t>s law scientists calculate the distances of galaxies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A0731-08B8-0F49-90DA-CD8AFFF86A86}" type="slidenum">
              <a:rPr lang="en-US"/>
              <a:pPr/>
              <a:t>61</a:t>
            </a:fld>
            <a:endParaRPr lang="en-US"/>
          </a:p>
        </p:txBody>
      </p:sp>
      <p:sp>
        <p:nvSpPr>
          <p:cNvPr id="778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78243" name="Rectangle 3"/>
          <p:cNvSpPr>
            <a:spLocks noGrp="1" noChangeArrowheads="1"/>
          </p:cNvSpPr>
          <p:nvPr>
            <p:ph type="body" idx="1"/>
          </p:nvPr>
        </p:nvSpPr>
        <p:spPr/>
        <p:txBody>
          <a:bodyPr/>
          <a:lstStyle/>
          <a:p>
            <a:r>
              <a:rPr lang="en-US"/>
              <a:t>The redshift is roughly proportional to the distance of galaxies, which based on standard interpretation means the universe must be billions of years old.</a:t>
            </a:r>
          </a:p>
          <a:p>
            <a:r>
              <a:rPr kumimoji="0" lang="en-US">
                <a:solidFill>
                  <a:srgbClr val="FFFFFF"/>
                </a:solidFill>
              </a:rPr>
              <a:t>Based on this description of the big bang, the universe should look the same in all directions - homogeneous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94DB6-CC0C-0D44-A04D-E8EBB7A86561}" type="slidenum">
              <a:rPr lang="en-US"/>
              <a:pPr/>
              <a:t>65</a:t>
            </a:fld>
            <a:endParaRPr lang="en-US"/>
          </a:p>
        </p:txBody>
      </p:sp>
      <p:sp>
        <p:nvSpPr>
          <p:cNvPr id="78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2339" name="Rectangle 3"/>
          <p:cNvSpPr>
            <a:spLocks noGrp="1" noChangeArrowheads="1"/>
          </p:cNvSpPr>
          <p:nvPr>
            <p:ph type="body" idx="1"/>
          </p:nvPr>
        </p:nvSpPr>
        <p:spPr/>
        <p:txBody>
          <a:bodyPr/>
          <a:lstStyle/>
          <a:p>
            <a:r>
              <a:rPr lang="en-US"/>
              <a:t>The shells turn out to be on the order of a million light years apart.</a:t>
            </a:r>
          </a:p>
          <a:p>
            <a:r>
              <a:rPr lang="en-US"/>
              <a:t>The groups of redshifts would be distinct from each other only if our viewing location is less than a million light years from the center.</a:t>
            </a:r>
          </a:p>
          <a:p>
            <a:r>
              <a:rPr lang="en-US"/>
              <a:t>The odds for the Earth having such a unique position in the cosmos by accident are less than one in a trillion.</a:t>
            </a:r>
          </a:p>
          <a:p>
            <a:r>
              <a:rPr lang="en-US"/>
              <a:t>Thus redshift quantization is evidence (1) against the big bang, (2) galactocentric cosmology.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26655-68A3-2C4F-81DE-BCC3F19B07E3}" type="slidenum">
              <a:rPr lang="en-US"/>
              <a:pPr/>
              <a:t>4</a:t>
            </a:fld>
            <a:endParaRPr lang="en-US"/>
          </a:p>
        </p:txBody>
      </p:sp>
      <p:sp>
        <p:nvSpPr>
          <p:cNvPr id="720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20899" name="Rectangle 3"/>
          <p:cNvSpPr>
            <a:spLocks noGrp="1" noChangeArrowheads="1"/>
          </p:cNvSpPr>
          <p:nvPr>
            <p:ph type="body" idx="1"/>
          </p:nvPr>
        </p:nvSpPr>
        <p:spPr/>
        <p:txBody>
          <a:bodyPr/>
          <a:lstStyle/>
          <a:p>
            <a:r>
              <a:rPr lang="en-US" dirty="0">
                <a:solidFill>
                  <a:srgbClr val="FFFFFF"/>
                </a:solidFill>
              </a:rPr>
              <a:t>When we read textbooks and other science journals it almost always declares the universe to be billions of years old. </a:t>
            </a:r>
          </a:p>
          <a:p>
            <a:r>
              <a:rPr lang="en-US" dirty="0">
                <a:solidFill>
                  <a:srgbClr val="FFFFFF"/>
                </a:solidFill>
              </a:rPr>
              <a:t>But are we being given all the evidence? Is there information that is not being presented in textbooks and by the media? Yes there is, and this evidence can be vital to our understanding of cosmology</a:t>
            </a:r>
          </a:p>
          <a:p>
            <a:pPr>
              <a:spcBef>
                <a:spcPct val="0"/>
              </a:spcBef>
              <a:buClr>
                <a:srgbClr val="FF9933"/>
              </a:buClr>
              <a:buSzPct val="70000"/>
              <a:buFont typeface="Wingdings" charset="0"/>
              <a:buNone/>
            </a:pPr>
            <a:r>
              <a:rPr kumimoji="0" lang="en-US" dirty="0">
                <a:solidFill>
                  <a:srgbClr val="FFFF00"/>
                </a:solidFill>
                <a:effectLst>
                  <a:outerShdw blurRad="38100" dist="38100" dir="2700000" algn="tl">
                    <a:srgbClr val="DDDDDD"/>
                  </a:outerShdw>
                </a:effectLst>
              </a:rPr>
              <a:t>Let</a:t>
            </a:r>
            <a:r>
              <a:rPr kumimoji="0" lang="ja-JP" altLang="en-US" dirty="0">
                <a:solidFill>
                  <a:srgbClr val="FFFF00"/>
                </a:solidFill>
                <a:effectLst>
                  <a:outerShdw blurRad="38100" dist="38100" dir="2700000" algn="tl">
                    <a:srgbClr val="DDDDDD"/>
                  </a:outerShdw>
                </a:effectLst>
                <a:latin typeface="SimHei" panose="02010609060101010101" pitchFamily="49" charset="-122"/>
              </a:rPr>
              <a:t>’</a:t>
            </a:r>
            <a:r>
              <a:rPr kumimoji="0" lang="en-US" dirty="0">
                <a:solidFill>
                  <a:srgbClr val="FFFF00"/>
                </a:solidFill>
                <a:effectLst>
                  <a:outerShdw blurRad="38100" dist="38100" dir="2700000" algn="tl">
                    <a:srgbClr val="DDDDDD"/>
                  </a:outerShdw>
                </a:effectLst>
              </a:rPr>
              <a:t>s look at some of the data not normally presented in textbooks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8123B-038F-F442-9D00-590101B79AE9}" type="slidenum">
              <a:rPr lang="en-US"/>
              <a:pPr/>
              <a:t>66</a:t>
            </a:fld>
            <a:endParaRPr lang="en-US"/>
          </a:p>
        </p:txBody>
      </p:sp>
      <p:sp>
        <p:nvSpPr>
          <p:cNvPr id="784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4387" name="Rectangle 3"/>
          <p:cNvSpPr>
            <a:spLocks noGrp="1" noChangeArrowheads="1"/>
          </p:cNvSpPr>
          <p:nvPr>
            <p:ph type="body" idx="1"/>
          </p:nvPr>
        </p:nvSpPr>
        <p:spPr/>
        <p:txBody>
          <a:bodyPr/>
          <a:lstStyle/>
          <a:p>
            <a:r>
              <a:rPr lang="en-US" dirty="0"/>
              <a:t>In 1997, an independent study of 250 galaxy redshifts confirmed </a:t>
            </a:r>
            <a:r>
              <a:rPr lang="en-US" dirty="0" err="1"/>
              <a:t>Tifft</a:t>
            </a:r>
            <a:r>
              <a:rPr lang="ja-JP" altLang="en-US" dirty="0">
                <a:latin typeface="SimHei" panose="02010609060101010101" pitchFamily="49" charset="-122"/>
              </a:rPr>
              <a:t>’</a:t>
            </a:r>
            <a:r>
              <a:rPr lang="en-US" dirty="0"/>
              <a:t>s observations</a:t>
            </a:r>
          </a:p>
          <a:p>
            <a:r>
              <a:rPr lang="en-US" dirty="0"/>
              <a:t>Napier and Guthrie</a:t>
            </a:r>
            <a:r>
              <a:rPr lang="ja-JP" altLang="en-US" dirty="0">
                <a:latin typeface="SimHei" panose="02010609060101010101" pitchFamily="49" charset="-122"/>
              </a:rPr>
              <a:t>’</a:t>
            </a:r>
            <a:r>
              <a:rPr lang="en-US" dirty="0"/>
              <a:t>s results show quantization occurs at least out to medium distances, of the order of 100 million light years</a:t>
            </a:r>
          </a:p>
          <a:p>
            <a:r>
              <a:rPr lang="en-US" dirty="0"/>
              <a:t>Other distances from the Hubble Space Telescope show similar clustering of redshifts out to distances of billions of light years.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62815-467A-E443-9E81-C5C2EE1E62E7}" type="slidenum">
              <a:rPr lang="en-US"/>
              <a:pPr/>
              <a:t>67</a:t>
            </a:fld>
            <a:endParaRPr lang="en-US"/>
          </a:p>
        </p:txBody>
      </p:sp>
      <p:sp>
        <p:nvSpPr>
          <p:cNvPr id="786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6435" name="Rectangle 3"/>
          <p:cNvSpPr>
            <a:spLocks noGrp="1" noChangeArrowheads="1"/>
          </p:cNvSpPr>
          <p:nvPr>
            <p:ph type="body" idx="1"/>
          </p:nvPr>
        </p:nvSpPr>
        <p:spPr/>
        <p:txBody>
          <a:bodyPr/>
          <a:lstStyle/>
          <a:p>
            <a:pPr>
              <a:spcBef>
                <a:spcPct val="50000"/>
              </a:spcBef>
            </a:pPr>
            <a:r>
              <a:rPr kumimoji="0" lang="en-US">
                <a:solidFill>
                  <a:srgbClr val="FFFF00"/>
                </a:solidFill>
                <a:effectLst>
                  <a:outerShdw blurRad="38100" dist="38100" dir="2700000" algn="tl">
                    <a:srgbClr val="DDDDDD"/>
                  </a:outerShdw>
                </a:effectLst>
              </a:rPr>
              <a:t>The observable evidence from many astronomers, and now confirmed by the Hubble telescope, is that we are in a special place after all and the big bang is in BIG trouble</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D53E8-658E-2C43-9044-E9C65A61BE7C}" type="slidenum">
              <a:rPr lang="en-US"/>
              <a:pPr/>
              <a:t>70</a:t>
            </a:fld>
            <a:endParaRPr lang="en-US"/>
          </a:p>
        </p:txBody>
      </p:sp>
      <p:sp>
        <p:nvSpPr>
          <p:cNvPr id="794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4627" name="Rectangle 3"/>
          <p:cNvSpPr>
            <a:spLocks noGrp="1" noChangeArrowheads="1"/>
          </p:cNvSpPr>
          <p:nvPr>
            <p:ph type="body" idx="1"/>
          </p:nvPr>
        </p:nvSpPr>
        <p:spPr/>
        <p:txBody>
          <a:bodyPr/>
          <a:lstStyle/>
          <a:p>
            <a:pPr>
              <a:spcBef>
                <a:spcPct val="50000"/>
              </a:spcBef>
            </a:pPr>
            <a:r>
              <a:rPr kumimoji="0" lang="en-US">
                <a:solidFill>
                  <a:srgbClr val="FFFF00"/>
                </a:solidFill>
                <a:effectLst>
                  <a:outerShdw blurRad="38100" dist="38100" dir="2700000" algn="tl">
                    <a:srgbClr val="DDDDDD"/>
                  </a:outerShdw>
                </a:effectLst>
              </a:rPr>
              <a:t>Do all these Scriptures need to be interpreted in light of current trends in scientific thinking? Perhaps not. Maybe our interpretation of what we observe is not correct and science really supports exactly what the Bible teaches – young universe</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4D6025-6644-F747-96C9-9BD86E71B568}" type="slidenum">
              <a:rPr lang="en-US" sz="1200">
                <a:solidFill>
                  <a:prstClr val="black"/>
                </a:solidFill>
                <a:latin typeface="SimHei" panose="02010609060101010101" pitchFamily="49" charset="-122"/>
              </a:rPr>
              <a:pPr/>
              <a:t>83</a:t>
            </a:fld>
            <a:endParaRPr lang="en-US" sz="1200" dirty="0">
              <a:solidFill>
                <a:prstClr val="black"/>
              </a:solidFill>
              <a:latin typeface="SimHei" panose="02010609060101010101" pitchFamily="49" charset="-122"/>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SimHei" panose="02010609060101010101" pitchFamily="49" charset="-122"/>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SimHei" panose="02010609060101010101" pitchFamily="49" charset="-122"/>
                <a:ea typeface="ＭＳ Ｐゴシック" charset="0"/>
                <a:cs typeface="ＭＳ Ｐゴシック" charset="0"/>
              </a:rPr>
              <a:t>OT Survey</a:t>
            </a:r>
            <a:r>
              <a:rPr lang="en-US" baseline="0" dirty="0">
                <a:latin typeface="SimHei" panose="02010609060101010101" pitchFamily="49" charset="-122"/>
                <a:ea typeface="ＭＳ Ｐゴシック" charset="0"/>
                <a:cs typeface="ＭＳ Ｐゴシック" charset="0"/>
              </a:rPr>
              <a:t> (</a:t>
            </a:r>
            <a:r>
              <a:rPr lang="en-US" baseline="0" dirty="0" err="1">
                <a:latin typeface="SimHei" panose="02010609060101010101" pitchFamily="49" charset="-122"/>
                <a:ea typeface="ＭＳ Ｐゴシック" charset="0"/>
                <a:cs typeface="ＭＳ Ｐゴシック" charset="0"/>
              </a:rPr>
              <a:t>os</a:t>
            </a:r>
            <a:r>
              <a:rPr lang="en-US" baseline="0" dirty="0">
                <a:latin typeface="SimHei" panose="02010609060101010101" pitchFamily="49" charset="-122"/>
                <a:ea typeface="ＭＳ Ｐゴシック" charset="0"/>
                <a:cs typeface="ＭＳ Ｐゴシック" charset="0"/>
              </a:rPr>
              <a:t>)</a:t>
            </a:r>
            <a:endParaRPr lang="en-US" dirty="0">
              <a:latin typeface="SimHei" panose="02010609060101010101" pitchFamily="49" charset="-122"/>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D9094-D220-D242-A98D-D5EDC6F58528}" type="slidenum">
              <a:rPr lang="en-US"/>
              <a:pPr/>
              <a:t>5</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28067" name="Rectangle 3"/>
          <p:cNvSpPr>
            <a:spLocks noGrp="1" noChangeArrowheads="1"/>
          </p:cNvSpPr>
          <p:nvPr>
            <p:ph type="body" idx="1"/>
          </p:nvPr>
        </p:nvSpPr>
        <p:spPr/>
        <p:txBody>
          <a:bodyPr/>
          <a:lstStyle/>
          <a:p>
            <a:pPr>
              <a:spcBef>
                <a:spcPct val="50000"/>
              </a:spcBef>
            </a:pPr>
            <a:r>
              <a:rPr kumimoji="0" lang="en-US" dirty="0">
                <a:solidFill>
                  <a:srgbClr val="FFFFFF"/>
                </a:solidFill>
              </a:rPr>
              <a:t>back to about 1 billion years the recession is linear. After 1-billion years it accelerates using the equation 1/R</a:t>
            </a:r>
            <a:r>
              <a:rPr kumimoji="0" lang="en-US" baseline="30000" dirty="0">
                <a:solidFill>
                  <a:srgbClr val="FFFFFF"/>
                </a:solidFill>
              </a:rPr>
              <a:t>6</a:t>
            </a:r>
          </a:p>
          <a:p>
            <a:pPr>
              <a:spcBef>
                <a:spcPct val="50000"/>
              </a:spcBef>
            </a:pPr>
            <a:r>
              <a:rPr kumimoji="0" lang="en-US" dirty="0">
                <a:solidFill>
                  <a:srgbClr val="FFFFFF"/>
                </a:solidFill>
              </a:rPr>
              <a:t>The separation rate is strongly dependent on the total earth-moon distance.   </a:t>
            </a:r>
          </a:p>
          <a:p>
            <a:pPr>
              <a:spcBef>
                <a:spcPct val="50000"/>
              </a:spcBef>
            </a:pPr>
            <a:r>
              <a:rPr kumimoji="0" lang="en-US" dirty="0" err="1">
                <a:solidFill>
                  <a:srgbClr val="FFFFFF"/>
                </a:solidFill>
              </a:rPr>
              <a:t>dr</a:t>
            </a:r>
            <a:r>
              <a:rPr kumimoji="0" lang="en-US" dirty="0">
                <a:solidFill>
                  <a:srgbClr val="FFFFFF"/>
                </a:solidFill>
              </a:rPr>
              <a:t>/</a:t>
            </a:r>
            <a:r>
              <a:rPr kumimoji="0" lang="en-US" dirty="0" err="1">
                <a:solidFill>
                  <a:srgbClr val="FFFFFF"/>
                </a:solidFill>
              </a:rPr>
              <a:t>dt</a:t>
            </a:r>
            <a:r>
              <a:rPr kumimoji="0" lang="en-US" dirty="0">
                <a:solidFill>
                  <a:srgbClr val="FFFFFF"/>
                </a:solidFill>
              </a:rPr>
              <a:t> = k/r</a:t>
            </a:r>
            <a:r>
              <a:rPr kumimoji="0" lang="en-US" baseline="30000" dirty="0">
                <a:solidFill>
                  <a:srgbClr val="FFFFFF"/>
                </a:solidFill>
              </a:rPr>
              <a:t>6</a:t>
            </a:r>
            <a:r>
              <a:rPr kumimoji="0" lang="en-US" dirty="0">
                <a:solidFill>
                  <a:srgbClr val="FFFFFF"/>
                </a:solidFill>
              </a:rPr>
              <a:t>  where k is a constant and r is the distance.</a:t>
            </a:r>
          </a:p>
          <a:p>
            <a:pPr>
              <a:spcBef>
                <a:spcPct val="50000"/>
              </a:spcBef>
            </a:pPr>
            <a:endParaRPr kumimoji="0" lang="en-US" dirty="0">
              <a:solidFill>
                <a:srgbClr val="FFFFFF"/>
              </a:solidFill>
            </a:endParaRPr>
          </a:p>
          <a:p>
            <a:pPr>
              <a:spcBef>
                <a:spcPct val="50000"/>
              </a:spcBef>
            </a:pPr>
            <a:endParaRPr kumimoji="0" lang="en-US" dirty="0">
              <a:solidFill>
                <a:srgbClr val="FFFFFF"/>
              </a:solidFill>
            </a:endParaRPr>
          </a:p>
          <a:p>
            <a:pPr>
              <a:spcBef>
                <a:spcPct val="50000"/>
              </a:spcBef>
            </a:pPr>
            <a:endParaRPr kumimoji="0" lang="en-US" dirty="0">
              <a:solidFill>
                <a:srgbClr val="FFFFFF"/>
              </a:solidFill>
            </a:endParaRPr>
          </a:p>
          <a:p>
            <a:pPr>
              <a:spcBef>
                <a:spcPct val="50000"/>
              </a:spcBef>
            </a:pPr>
            <a:endParaRPr kumimoji="0" lang="en-US" dirty="0">
              <a:solidFill>
                <a:srgbClr val="FFFFFF"/>
              </a:solidFill>
            </a:endParaRPr>
          </a:p>
          <a:p>
            <a:pPr>
              <a:spcBef>
                <a:spcPct val="50000"/>
              </a:spcBef>
            </a:pPr>
            <a:r>
              <a:rPr kumimoji="0" lang="en-US" dirty="0">
                <a:solidFill>
                  <a:srgbClr val="FFFFFF"/>
                </a:solidFill>
              </a:rPr>
              <a:t>Roche limit (11,500 miles) Moon could never have been closer – Earth</a:t>
            </a:r>
            <a:r>
              <a:rPr kumimoji="0" lang="ja-JP" altLang="en-US" dirty="0">
                <a:solidFill>
                  <a:srgbClr val="FFFFFF"/>
                </a:solidFill>
                <a:latin typeface="SimHei" panose="02010609060101010101" pitchFamily="49" charset="-122"/>
              </a:rPr>
              <a:t>’</a:t>
            </a:r>
            <a:r>
              <a:rPr kumimoji="0" lang="en-US" dirty="0">
                <a:solidFill>
                  <a:srgbClr val="FFFFFF"/>
                </a:solidFill>
              </a:rPr>
              <a:t>s tidal forces would have destroyed it (moon)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1CEB6-5C70-6140-A880-DD6929342967}" type="slidenum">
              <a:rPr lang="en-US"/>
              <a:pPr/>
              <a:t>7</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6995" name="Rectangle 3"/>
          <p:cNvSpPr>
            <a:spLocks noGrp="1" noChangeArrowheads="1"/>
          </p:cNvSpPr>
          <p:nvPr>
            <p:ph type="body" idx="1"/>
          </p:nvPr>
        </p:nvSpPr>
        <p:spPr/>
        <p:txBody>
          <a:bodyPr/>
          <a:lstStyle/>
          <a:p>
            <a:r>
              <a:rPr lang="en-US" dirty="0"/>
              <a:t>The separation rate </a:t>
            </a:r>
            <a:r>
              <a:rPr lang="en-US" dirty="0" err="1"/>
              <a:t>dr</a:t>
            </a:r>
            <a:r>
              <a:rPr lang="en-US" dirty="0"/>
              <a:t>/dt, is strongly dependent on the total earth-moon distance 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A35B6-7DD7-7C43-8089-466095223144}" type="slidenum">
              <a:rPr lang="en-US"/>
              <a:pPr/>
              <a:t>13</a:t>
            </a:fld>
            <a:endParaRPr lang="en-US"/>
          </a:p>
        </p:txBody>
      </p:sp>
      <p:sp>
        <p:nvSpPr>
          <p:cNvPr id="327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683" name="Rectangle 3"/>
          <p:cNvSpPr>
            <a:spLocks noGrp="1" noChangeArrowheads="1"/>
          </p:cNvSpPr>
          <p:nvPr>
            <p:ph type="body" idx="1"/>
          </p:nvPr>
        </p:nvSpPr>
        <p:spPr/>
        <p:txBody>
          <a:bodyPr/>
          <a:lstStyle/>
          <a:p>
            <a:r>
              <a:rPr lang="en-US"/>
              <a:t>Not enough mass: Comet material is supposed to be left over material from the formation of the planets</a:t>
            </a:r>
          </a:p>
          <a:p>
            <a:r>
              <a:rPr lang="en-US"/>
              <a:t>Most comets would have been destroyed by collisions during planet formation.</a:t>
            </a:r>
          </a:p>
          <a:p>
            <a:r>
              <a:rPr lang="en-US"/>
              <a:t>There are more than 500 known long period comets.  There are about 100 short period comets. </a:t>
            </a:r>
          </a:p>
          <a:p>
            <a:r>
              <a:rPr lang="en-US"/>
              <a:t>To answer this problem, astronomers began to conclude that while long period comets come from the Oort cloud, short period comets come from the </a:t>
            </a:r>
            <a:r>
              <a:rPr lang="en-US" b="1"/>
              <a:t>Kuiper belt</a:t>
            </a:r>
            <a:r>
              <a:rPr lang="en-US"/>
              <a:t>.</a:t>
            </a:r>
          </a:p>
          <a:p>
            <a:r>
              <a:rPr lang="en-US"/>
              <a:t>The Kuiper belt is a doughnut shaped distribution of comets just beyond the orbit of Neptune.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99E1-DDA5-6D4B-BDDE-A8A5C37DA418}" type="slidenum">
              <a:rPr lang="en-US"/>
              <a:pPr/>
              <a:t>14</a:t>
            </a:fld>
            <a:endParaRPr lang="en-US"/>
          </a:p>
        </p:txBody>
      </p:sp>
      <p:sp>
        <p:nvSpPr>
          <p:cNvPr id="73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4211" name="Rectangle 3"/>
          <p:cNvSpPr>
            <a:spLocks noGrp="1" noChangeArrowheads="1"/>
          </p:cNvSpPr>
          <p:nvPr>
            <p:ph type="body" idx="1"/>
          </p:nvPr>
        </p:nvSpPr>
        <p:spPr/>
        <p:txBody>
          <a:bodyPr/>
          <a:lstStyle/>
          <a:p>
            <a:r>
              <a:rPr lang="en-US" dirty="0"/>
              <a:t>About 600 KBOs have been discovered as of 2002. However, these objects are about 100 to 500 kms in diameter. This is too large for a comet. The diameter of the nucleus of a typical comet is 10kms. If we were to see a comet 100kms in size it would make a very impressive sight. We see none of these.</a:t>
            </a:r>
          </a:p>
          <a:p>
            <a:r>
              <a:rPr lang="en-US" dirty="0"/>
              <a:t>The largest comet nucleus ever observed was that of Comet Hale-Bopp in 1997 with a diameter estimated to be about 40 km (25 miles).  All of the Kuiper belt objects allegedly discovered are far bigger than this.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293CA-5385-3C4C-94B9-18ADCE709C62}" type="slidenum">
              <a:rPr lang="en-US"/>
              <a:pPr/>
              <a:t>15</a:t>
            </a:fld>
            <a:endParaRPr lang="en-US"/>
          </a:p>
        </p:txBody>
      </p:sp>
      <p:sp>
        <p:nvSpPr>
          <p:cNvPr id="461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1827" name="Rectangle 3"/>
          <p:cNvSpPr>
            <a:spLocks noGrp="1" noChangeArrowheads="1"/>
          </p:cNvSpPr>
          <p:nvPr>
            <p:ph type="body" idx="1"/>
          </p:nvPr>
        </p:nvSpPr>
        <p:spPr/>
        <p:txBody>
          <a:bodyPr/>
          <a:lstStyle/>
          <a:p>
            <a:pPr>
              <a:spcBef>
                <a:spcPct val="50000"/>
              </a:spcBef>
            </a:pPr>
            <a:r>
              <a:rPr kumimoji="0" lang="en-US">
                <a:solidFill>
                  <a:srgbClr val="FFFF00"/>
                </a:solidFill>
                <a:effectLst>
                  <a:outerShdw blurRad="38100" dist="38100" dir="2700000" algn="tl">
                    <a:srgbClr val="DDDDDD"/>
                  </a:outerShdw>
                </a:effectLst>
              </a:rPr>
              <a:t>This sounds like a declaration of faith.</a:t>
            </a:r>
          </a:p>
          <a:p>
            <a:r>
              <a:rPr kumimoji="0" lang="en-US">
                <a:solidFill>
                  <a:srgbClr val="FFFFFF"/>
                </a:solidFill>
              </a:rPr>
              <a:t>The Oort cloud of comets is an example of belief without proof or observation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B8DFD-F427-8041-898F-817CEFA41973}" type="slidenum">
              <a:rPr lang="en-US"/>
              <a:pPr/>
              <a:t>18</a:t>
            </a:fld>
            <a:endParaRPr lang="en-US"/>
          </a:p>
        </p:txBody>
      </p:sp>
      <p:sp>
        <p:nvSpPr>
          <p:cNvPr id="736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6259" name="Rectangle 3"/>
          <p:cNvSpPr>
            <a:spLocks noGrp="1" noChangeArrowheads="1"/>
          </p:cNvSpPr>
          <p:nvPr>
            <p:ph type="body" idx="1"/>
          </p:nvPr>
        </p:nvSpPr>
        <p:spPr/>
        <p:txBody>
          <a:bodyPr/>
          <a:lstStyle/>
          <a:p>
            <a:r>
              <a:rPr kumimoji="0" lang="ja-JP" altLang="en-US" dirty="0">
                <a:solidFill>
                  <a:srgbClr val="FFFFFF"/>
                </a:solidFill>
                <a:latin typeface="SimHei" panose="02010609060101010101" pitchFamily="49" charset="-122"/>
              </a:rPr>
              <a:t>“</a:t>
            </a:r>
            <a:r>
              <a:rPr kumimoji="0" lang="en-US" dirty="0">
                <a:solidFill>
                  <a:srgbClr val="FFFFFF"/>
                </a:solidFill>
              </a:rPr>
              <a:t>…the sun will last about for about 10 billion years before the fusion of hydrogen ceases in its core.</a:t>
            </a:r>
            <a:r>
              <a:rPr kumimoji="0" lang="ja-JP" altLang="en-US" dirty="0">
                <a:solidFill>
                  <a:srgbClr val="FFFFFF"/>
                </a:solidFill>
                <a:latin typeface="SimHei" panose="02010609060101010101" pitchFamily="49" charset="-122"/>
              </a:rPr>
              <a:t>”</a:t>
            </a:r>
            <a:endParaRPr kumimoji="0" lang="en-US" dirty="0">
              <a:solidFill>
                <a:srgbClr val="FFFFFF"/>
              </a:solidFill>
            </a:endParaRPr>
          </a:p>
          <a:p>
            <a:r>
              <a:rPr kumimoji="0" lang="en-US" dirty="0">
                <a:solidFill>
                  <a:srgbClr val="FFFFFF"/>
                </a:solidFill>
              </a:rPr>
              <a:t>John D. Fix,</a:t>
            </a:r>
            <a:r>
              <a:rPr kumimoji="0" lang="en-US" i="1" dirty="0">
                <a:solidFill>
                  <a:srgbClr val="FFFFFF"/>
                </a:solidFill>
              </a:rPr>
              <a:t> Astronomy: Journey to the Cosmic Frontier</a:t>
            </a:r>
            <a:r>
              <a:rPr kumimoji="0" lang="en-US" dirty="0">
                <a:solidFill>
                  <a:srgbClr val="FFFFFF"/>
                </a:solidFill>
              </a:rPr>
              <a:t>, 2001, p. 389.</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596E8-4553-D34A-B593-975747F97625}" type="slidenum">
              <a:rPr lang="en-US"/>
              <a:pPr/>
              <a:t>19</a:t>
            </a:fld>
            <a:endParaRPr lang="en-US"/>
          </a:p>
        </p:txBody>
      </p:sp>
      <p:sp>
        <p:nvSpPr>
          <p:cNvPr id="738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8307" name="Rectangle 3"/>
          <p:cNvSpPr>
            <a:spLocks noGrp="1" noChangeArrowheads="1"/>
          </p:cNvSpPr>
          <p:nvPr>
            <p:ph type="body" idx="1"/>
          </p:nvPr>
        </p:nvSpPr>
        <p:spPr/>
        <p:txBody>
          <a:bodyPr/>
          <a:lstStyle/>
          <a:p>
            <a:r>
              <a:rPr kumimoji="0" lang="ja-JP" altLang="en-US" dirty="0">
                <a:solidFill>
                  <a:srgbClr val="FFFFFF"/>
                </a:solidFill>
                <a:latin typeface="SimHei" panose="02010609060101010101" pitchFamily="49" charset="-122"/>
              </a:rPr>
              <a:t>“</a:t>
            </a:r>
            <a:r>
              <a:rPr kumimoji="0" lang="en-US" dirty="0">
                <a:solidFill>
                  <a:srgbClr val="FFFFFF"/>
                </a:solidFill>
              </a:rPr>
              <a:t>…the sun will last about for about 10 billion years before the fusion of hydrogen ceases in its core.</a:t>
            </a:r>
            <a:r>
              <a:rPr kumimoji="0" lang="ja-JP" altLang="en-US" dirty="0">
                <a:solidFill>
                  <a:srgbClr val="FFFFFF"/>
                </a:solidFill>
                <a:latin typeface="SimHei" panose="02010609060101010101" pitchFamily="49" charset="-122"/>
              </a:rPr>
              <a:t>”</a:t>
            </a:r>
            <a:endParaRPr kumimoji="0" lang="en-US" dirty="0">
              <a:solidFill>
                <a:srgbClr val="FFFFFF"/>
              </a:solidFill>
            </a:endParaRPr>
          </a:p>
          <a:p>
            <a:r>
              <a:rPr kumimoji="0" lang="en-US" dirty="0">
                <a:solidFill>
                  <a:srgbClr val="FFFFFF"/>
                </a:solidFill>
              </a:rPr>
              <a:t>John D. Fix,</a:t>
            </a:r>
            <a:r>
              <a:rPr kumimoji="0" lang="en-US" i="1" dirty="0">
                <a:solidFill>
                  <a:srgbClr val="FFFFFF"/>
                </a:solidFill>
              </a:rPr>
              <a:t> Astronomy: Journey to the Cosmic Frontier</a:t>
            </a:r>
            <a:r>
              <a:rPr kumimoji="0" lang="en-US" dirty="0">
                <a:solidFill>
                  <a:srgbClr val="FFFFFF"/>
                </a:solidFill>
              </a:rPr>
              <a:t>, 2001, p. 389.</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SimHei" panose="02010609060101010101" pitchFamily="49" charset="-122"/>
                <a:ea typeface="SimHei" panose="02010609060101010101" pitchFamily="49"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A662D6-68C0-CB4C-99EE-02B6371B650D}" type="slidenum">
              <a:rPr lang="en-US"/>
              <a:pPr/>
              <a:t>‹#›</a:t>
            </a:fld>
            <a:endParaRPr lang="en-US"/>
          </a:p>
        </p:txBody>
      </p:sp>
    </p:spTree>
    <p:extLst>
      <p:ext uri="{BB962C8B-B14F-4D97-AF65-F5344CB8AC3E}">
        <p14:creationId xmlns:p14="http://schemas.microsoft.com/office/powerpoint/2010/main" val="189820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SimHei" panose="02010609060101010101" pitchFamily="49" charset="-122"/>
                <a:ea typeface="SimHei" panose="02010609060101010101" pitchFamily="49" charset="-122"/>
              </a:defRPr>
            </a:lvl1pPr>
            <a:lvl2pPr>
              <a:defRPr>
                <a:latin typeface="SimHei" panose="02010609060101010101" pitchFamily="49" charset="-122"/>
                <a:ea typeface="SimHei" panose="02010609060101010101" pitchFamily="49" charset="-122"/>
              </a:defRPr>
            </a:lvl2pPr>
            <a:lvl3pPr>
              <a:defRPr>
                <a:latin typeface="SimHei" panose="02010609060101010101" pitchFamily="49" charset="-122"/>
                <a:ea typeface="SimHei" panose="02010609060101010101" pitchFamily="49" charset="-122"/>
              </a:defRPr>
            </a:lvl3pPr>
            <a:lvl4pPr>
              <a:defRPr>
                <a:latin typeface="SimHei" panose="02010609060101010101" pitchFamily="49" charset="-122"/>
                <a:ea typeface="SimHei" panose="02010609060101010101" pitchFamily="49" charset="-122"/>
              </a:defRPr>
            </a:lvl4pPr>
            <a:lvl5pPr>
              <a:defRPr>
                <a:latin typeface="SimHei" panose="02010609060101010101" pitchFamily="49" charset="-122"/>
                <a:ea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C23127-6649-E346-8EA3-8F3F85FB0E9B}" type="slidenum">
              <a:rPr lang="en-US"/>
              <a:pPr/>
              <a:t>‹#›</a:t>
            </a:fld>
            <a:endParaRPr lang="en-US"/>
          </a:p>
        </p:txBody>
      </p:sp>
    </p:spTree>
    <p:extLst>
      <p:ext uri="{BB962C8B-B14F-4D97-AF65-F5344CB8AC3E}">
        <p14:creationId xmlns:p14="http://schemas.microsoft.com/office/powerpoint/2010/main" val="338179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9438" y="0"/>
            <a:ext cx="2214562" cy="6534150"/>
          </a:xfrm>
        </p:spPr>
        <p:txBody>
          <a:bodyPr vert="eaVert"/>
          <a:lstStyle>
            <a:lvl1pPr>
              <a:defRPr>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Vertical Text Placeholder 2"/>
          <p:cNvSpPr>
            <a:spLocks noGrp="1"/>
          </p:cNvSpPr>
          <p:nvPr>
            <p:ph type="body" orient="vert" idx="1"/>
          </p:nvPr>
        </p:nvSpPr>
        <p:spPr>
          <a:xfrm>
            <a:off x="285750" y="0"/>
            <a:ext cx="6491288" cy="6534150"/>
          </a:xfrm>
        </p:spPr>
        <p:txBody>
          <a:bodyPr vert="eaVert"/>
          <a:lstStyle>
            <a:lvl1pPr>
              <a:defRPr>
                <a:latin typeface="SimHei" panose="02010609060101010101" pitchFamily="49" charset="-122"/>
                <a:ea typeface="SimHei" panose="02010609060101010101" pitchFamily="49" charset="-122"/>
              </a:defRPr>
            </a:lvl1pPr>
            <a:lvl2pPr>
              <a:defRPr>
                <a:latin typeface="SimHei" panose="02010609060101010101" pitchFamily="49" charset="-122"/>
                <a:ea typeface="SimHei" panose="02010609060101010101" pitchFamily="49" charset="-122"/>
              </a:defRPr>
            </a:lvl2pPr>
            <a:lvl3pPr>
              <a:defRPr>
                <a:latin typeface="SimHei" panose="02010609060101010101" pitchFamily="49" charset="-122"/>
                <a:ea typeface="SimHei" panose="02010609060101010101" pitchFamily="49" charset="-122"/>
              </a:defRPr>
            </a:lvl3pPr>
            <a:lvl4pPr>
              <a:defRPr>
                <a:latin typeface="SimHei" panose="02010609060101010101" pitchFamily="49" charset="-122"/>
                <a:ea typeface="SimHei" panose="02010609060101010101" pitchFamily="49" charset="-122"/>
              </a:defRPr>
            </a:lvl4pPr>
            <a:lvl5pPr>
              <a:defRPr>
                <a:latin typeface="SimHei" panose="02010609060101010101" pitchFamily="49" charset="-122"/>
                <a:ea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1B79EC-DC93-D545-9045-21690DBB6A76}" type="slidenum">
              <a:rPr lang="en-US"/>
              <a:pPr/>
              <a:t>‹#›</a:t>
            </a:fld>
            <a:endParaRPr lang="en-US"/>
          </a:p>
        </p:txBody>
      </p:sp>
    </p:spTree>
    <p:extLst>
      <p:ext uri="{BB962C8B-B14F-4D97-AF65-F5344CB8AC3E}">
        <p14:creationId xmlns:p14="http://schemas.microsoft.com/office/powerpoint/2010/main" val="317975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SimHei" panose="02010609060101010101" pitchFamily="49" charset="-122"/>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SimHei" panose="02010609060101010101" pitchFamily="49"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09A7FC-0904-C047-87BB-D579D957117B}" type="slidenum">
              <a:rPr lang="en-US"/>
              <a:pPr/>
              <a:t>‹#›</a:t>
            </a:fld>
            <a:endParaRPr lang="en-US"/>
          </a:p>
        </p:txBody>
      </p:sp>
    </p:spTree>
    <p:extLst>
      <p:ext uri="{BB962C8B-B14F-4D97-AF65-F5344CB8AC3E}">
        <p14:creationId xmlns:p14="http://schemas.microsoft.com/office/powerpoint/2010/main" val="3180661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imHei" panose="02010609060101010101" pitchFamily="49" charset="-122"/>
              </a:defRPr>
            </a:lvl1pPr>
            <a:lvl2pPr>
              <a:defRPr>
                <a:latin typeface="SimHei" panose="02010609060101010101" pitchFamily="49" charset="-122"/>
              </a:defRPr>
            </a:lvl2pPr>
            <a:lvl3pPr>
              <a:defRPr>
                <a:latin typeface="SimHei" panose="02010609060101010101" pitchFamily="49" charset="-122"/>
              </a:defRPr>
            </a:lvl3pPr>
            <a:lvl4pPr>
              <a:defRPr>
                <a:latin typeface="SimHei" panose="02010609060101010101" pitchFamily="49" charset="-122"/>
              </a:defRPr>
            </a:lvl4pPr>
            <a:lvl5pPr>
              <a:defRPr>
                <a:latin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368AD-D709-0A42-B518-120B8450579F}" type="slidenum">
              <a:rPr lang="en-US"/>
              <a:pPr/>
              <a:t>‹#›</a:t>
            </a:fld>
            <a:endParaRPr lang="en-US"/>
          </a:p>
        </p:txBody>
      </p:sp>
    </p:spTree>
    <p:extLst>
      <p:ext uri="{BB962C8B-B14F-4D97-AF65-F5344CB8AC3E}">
        <p14:creationId xmlns:p14="http://schemas.microsoft.com/office/powerpoint/2010/main" val="3520206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SimHei" panose="02010609060101010101" pitchFamily="49" charset="-122"/>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SimHei" panose="02010609060101010101" pitchFamily="49"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069E85-092B-AD43-84B5-38F8810AB80E}" type="slidenum">
              <a:rPr lang="en-US"/>
              <a:pPr/>
              <a:t>‹#›</a:t>
            </a:fld>
            <a:endParaRPr lang="en-US"/>
          </a:p>
        </p:txBody>
      </p:sp>
    </p:spTree>
    <p:extLst>
      <p:ext uri="{BB962C8B-B14F-4D97-AF65-F5344CB8AC3E}">
        <p14:creationId xmlns:p14="http://schemas.microsoft.com/office/powerpoint/2010/main" val="201274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Content Placeholder 2"/>
          <p:cNvSpPr>
            <a:spLocks noGrp="1"/>
          </p:cNvSpPr>
          <p:nvPr>
            <p:ph sz="half" idx="1"/>
          </p:nvPr>
        </p:nvSpPr>
        <p:spPr>
          <a:xfrm>
            <a:off x="285750" y="1344613"/>
            <a:ext cx="4238625" cy="5189537"/>
          </a:xfrm>
        </p:spPr>
        <p:txBody>
          <a:bodyPr/>
          <a:lstStyle>
            <a:lvl1pPr>
              <a:defRPr sz="2800">
                <a:latin typeface="SimHei" panose="02010609060101010101" pitchFamily="49" charset="-122"/>
              </a:defRPr>
            </a:lvl1pPr>
            <a:lvl2pPr>
              <a:defRPr sz="2400">
                <a:latin typeface="SimHei" panose="02010609060101010101" pitchFamily="49" charset="-122"/>
              </a:defRPr>
            </a:lvl2pPr>
            <a:lvl3pPr>
              <a:defRPr sz="2000">
                <a:latin typeface="SimHei" panose="02010609060101010101" pitchFamily="49" charset="-122"/>
              </a:defRPr>
            </a:lvl3pPr>
            <a:lvl4pPr>
              <a:defRPr sz="1800">
                <a:latin typeface="SimHei" panose="02010609060101010101" pitchFamily="49" charset="-122"/>
              </a:defRPr>
            </a:lvl4pPr>
            <a:lvl5pPr>
              <a:defRPr sz="1800">
                <a:latin typeface="SimHei" panose="02010609060101010101" pitchFamily="49"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6775" y="1344613"/>
            <a:ext cx="4238625" cy="5189537"/>
          </a:xfrm>
        </p:spPr>
        <p:txBody>
          <a:bodyPr/>
          <a:lstStyle>
            <a:lvl1pPr>
              <a:defRPr sz="2800">
                <a:latin typeface="SimHei" panose="02010609060101010101" pitchFamily="49" charset="-122"/>
              </a:defRPr>
            </a:lvl1pPr>
            <a:lvl2pPr>
              <a:defRPr sz="2400">
                <a:latin typeface="SimHei" panose="02010609060101010101" pitchFamily="49" charset="-122"/>
              </a:defRPr>
            </a:lvl2pPr>
            <a:lvl3pPr>
              <a:defRPr sz="2000">
                <a:latin typeface="SimHei" panose="02010609060101010101" pitchFamily="49" charset="-122"/>
              </a:defRPr>
            </a:lvl3pPr>
            <a:lvl4pPr>
              <a:defRPr sz="1800">
                <a:latin typeface="SimHei" panose="02010609060101010101" pitchFamily="49" charset="-122"/>
              </a:defRPr>
            </a:lvl4pPr>
            <a:lvl5pPr>
              <a:defRPr sz="1800">
                <a:latin typeface="SimHei" panose="02010609060101010101" pitchFamily="49"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10428B-CAA8-784F-AF30-F4AE155860D6}" type="slidenum">
              <a:rPr lang="en-US"/>
              <a:pPr/>
              <a:t>‹#›</a:t>
            </a:fld>
            <a:endParaRPr lang="en-US"/>
          </a:p>
        </p:txBody>
      </p:sp>
    </p:spTree>
    <p:extLst>
      <p:ext uri="{BB962C8B-B14F-4D97-AF65-F5344CB8AC3E}">
        <p14:creationId xmlns:p14="http://schemas.microsoft.com/office/powerpoint/2010/main" val="2944429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SimHei" panose="02010609060101010101" pitchFamily="49" charset="-122"/>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SimHei"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SimHei" panose="02010609060101010101" pitchFamily="49" charset="-122"/>
              </a:defRPr>
            </a:lvl1pPr>
            <a:lvl2pPr>
              <a:defRPr sz="2000">
                <a:latin typeface="SimHei" panose="02010609060101010101" pitchFamily="49" charset="-122"/>
              </a:defRPr>
            </a:lvl2pPr>
            <a:lvl3pPr>
              <a:defRPr sz="1800">
                <a:latin typeface="SimHei" panose="02010609060101010101" pitchFamily="49" charset="-122"/>
              </a:defRPr>
            </a:lvl3pPr>
            <a:lvl4pPr>
              <a:defRPr sz="1600">
                <a:latin typeface="SimHei" panose="02010609060101010101" pitchFamily="49" charset="-122"/>
              </a:defRPr>
            </a:lvl4pPr>
            <a:lvl5pPr>
              <a:defRPr sz="1600">
                <a:latin typeface="SimHei" panose="02010609060101010101" pitchFamily="49"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SimHei"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SimHei" panose="02010609060101010101" pitchFamily="49" charset="-122"/>
              </a:defRPr>
            </a:lvl1pPr>
            <a:lvl2pPr>
              <a:defRPr sz="2000">
                <a:latin typeface="SimHei" panose="02010609060101010101" pitchFamily="49" charset="-122"/>
              </a:defRPr>
            </a:lvl2pPr>
            <a:lvl3pPr>
              <a:defRPr sz="1800">
                <a:latin typeface="SimHei" panose="02010609060101010101" pitchFamily="49" charset="-122"/>
              </a:defRPr>
            </a:lvl3pPr>
            <a:lvl4pPr>
              <a:defRPr sz="1600">
                <a:latin typeface="SimHei" panose="02010609060101010101" pitchFamily="49" charset="-122"/>
              </a:defRPr>
            </a:lvl4pPr>
            <a:lvl5pPr>
              <a:defRPr sz="1600">
                <a:latin typeface="SimHei" panose="02010609060101010101" pitchFamily="49"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B5D1F50-0A89-DA44-B65C-2BCD4954FA6B}" type="slidenum">
              <a:rPr lang="en-US"/>
              <a:pPr/>
              <a:t>‹#›</a:t>
            </a:fld>
            <a:endParaRPr lang="en-US"/>
          </a:p>
        </p:txBody>
      </p:sp>
    </p:spTree>
    <p:extLst>
      <p:ext uri="{BB962C8B-B14F-4D97-AF65-F5344CB8AC3E}">
        <p14:creationId xmlns:p14="http://schemas.microsoft.com/office/powerpoint/2010/main" val="1608811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E4C95F6-62A8-C442-981B-765D1293F616}" type="slidenum">
              <a:rPr lang="en-US"/>
              <a:pPr/>
              <a:t>‹#›</a:t>
            </a:fld>
            <a:endParaRPr lang="en-US"/>
          </a:p>
        </p:txBody>
      </p:sp>
    </p:spTree>
    <p:extLst>
      <p:ext uri="{BB962C8B-B14F-4D97-AF65-F5344CB8AC3E}">
        <p14:creationId xmlns:p14="http://schemas.microsoft.com/office/powerpoint/2010/main" val="227834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AD4E26-04B1-F041-9851-01BDA1FB4F96}" type="slidenum">
              <a:rPr lang="en-US"/>
              <a:pPr/>
              <a:t>‹#›</a:t>
            </a:fld>
            <a:endParaRPr lang="en-US"/>
          </a:p>
        </p:txBody>
      </p:sp>
    </p:spTree>
    <p:extLst>
      <p:ext uri="{BB962C8B-B14F-4D97-AF65-F5344CB8AC3E}">
        <p14:creationId xmlns:p14="http://schemas.microsoft.com/office/powerpoint/2010/main" val="3358622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atin typeface="SimHei" panose="02010609060101010101" pitchFamily="49" charset="-122"/>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SimHei" panose="02010609060101010101" pitchFamily="49" charset="-122"/>
              </a:defRPr>
            </a:lvl1pPr>
            <a:lvl2pPr>
              <a:defRPr sz="2800">
                <a:latin typeface="SimHei" panose="02010609060101010101" pitchFamily="49" charset="-122"/>
              </a:defRPr>
            </a:lvl2pPr>
            <a:lvl3pPr>
              <a:defRPr sz="2400">
                <a:latin typeface="SimHei" panose="02010609060101010101" pitchFamily="49" charset="-122"/>
              </a:defRPr>
            </a:lvl3pPr>
            <a:lvl4pPr>
              <a:defRPr sz="2000">
                <a:latin typeface="SimHei" panose="02010609060101010101" pitchFamily="49" charset="-122"/>
              </a:defRPr>
            </a:lvl4pPr>
            <a:lvl5pPr>
              <a:defRPr sz="2000">
                <a:latin typeface="SimHei" panose="02010609060101010101" pitchFamily="49" charset="-122"/>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SimHei"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4D61D2-26E8-BC48-9529-8418BE4AA954}" type="slidenum">
              <a:rPr lang="en-US"/>
              <a:pPr/>
              <a:t>‹#›</a:t>
            </a:fld>
            <a:endParaRPr lang="en-US"/>
          </a:p>
        </p:txBody>
      </p:sp>
    </p:spTree>
    <p:extLst>
      <p:ext uri="{BB962C8B-B14F-4D97-AF65-F5344CB8AC3E}">
        <p14:creationId xmlns:p14="http://schemas.microsoft.com/office/powerpoint/2010/main" val="136890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imHei" panose="02010609060101010101" pitchFamily="49" charset="-122"/>
                <a:ea typeface="SimHei" panose="02010609060101010101" pitchFamily="49" charset="-122"/>
              </a:defRPr>
            </a:lvl1pPr>
            <a:lvl2pPr>
              <a:defRPr>
                <a:latin typeface="SimHei" panose="02010609060101010101" pitchFamily="49" charset="-122"/>
                <a:ea typeface="SimHei" panose="02010609060101010101" pitchFamily="49" charset="-122"/>
              </a:defRPr>
            </a:lvl2pPr>
            <a:lvl3pPr>
              <a:defRPr>
                <a:latin typeface="SimHei" panose="02010609060101010101" pitchFamily="49" charset="-122"/>
                <a:ea typeface="SimHei" panose="02010609060101010101" pitchFamily="49" charset="-122"/>
              </a:defRPr>
            </a:lvl3pPr>
            <a:lvl4pPr>
              <a:defRPr>
                <a:latin typeface="SimHei" panose="02010609060101010101" pitchFamily="49" charset="-122"/>
                <a:ea typeface="SimHei" panose="02010609060101010101" pitchFamily="49" charset="-122"/>
              </a:defRPr>
            </a:lvl4pPr>
            <a:lvl5pPr>
              <a:defRPr>
                <a:latin typeface="SimHei" panose="02010609060101010101" pitchFamily="49" charset="-122"/>
                <a:ea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BB287F-8717-804D-B3BA-43340AD9B21B}" type="slidenum">
              <a:rPr lang="en-US"/>
              <a:pPr/>
              <a:t>‹#›</a:t>
            </a:fld>
            <a:endParaRPr lang="en-US"/>
          </a:p>
        </p:txBody>
      </p:sp>
    </p:spTree>
    <p:extLst>
      <p:ext uri="{BB962C8B-B14F-4D97-AF65-F5344CB8AC3E}">
        <p14:creationId xmlns:p14="http://schemas.microsoft.com/office/powerpoint/2010/main" val="1247937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atin typeface="SimHei" panose="02010609060101010101" pitchFamily="49" charset="-122"/>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SimHei"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SimHei"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D5F9E7-08FD-D146-B88F-2CAE77E58CFF}" type="slidenum">
              <a:rPr lang="en-US"/>
              <a:pPr/>
              <a:t>‹#›</a:t>
            </a:fld>
            <a:endParaRPr lang="en-US"/>
          </a:p>
        </p:txBody>
      </p:sp>
    </p:spTree>
    <p:extLst>
      <p:ext uri="{BB962C8B-B14F-4D97-AF65-F5344CB8AC3E}">
        <p14:creationId xmlns:p14="http://schemas.microsoft.com/office/powerpoint/2010/main" val="1048399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SimHei" panose="02010609060101010101" pitchFamily="49" charset="-122"/>
              </a:defRPr>
            </a:lvl1pPr>
            <a:lvl2pPr>
              <a:defRPr>
                <a:latin typeface="SimHei" panose="02010609060101010101" pitchFamily="49" charset="-122"/>
              </a:defRPr>
            </a:lvl2pPr>
            <a:lvl3pPr>
              <a:defRPr>
                <a:latin typeface="SimHei" panose="02010609060101010101" pitchFamily="49" charset="-122"/>
              </a:defRPr>
            </a:lvl3pPr>
            <a:lvl4pPr>
              <a:defRPr>
                <a:latin typeface="SimHei" panose="02010609060101010101" pitchFamily="49" charset="-122"/>
              </a:defRPr>
            </a:lvl4pPr>
            <a:lvl5pPr>
              <a:defRPr>
                <a:latin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C47ACD-0F69-4A4F-8FC4-E1057D75F3F7}" type="slidenum">
              <a:rPr lang="en-US"/>
              <a:pPr/>
              <a:t>‹#›</a:t>
            </a:fld>
            <a:endParaRPr lang="en-US"/>
          </a:p>
        </p:txBody>
      </p:sp>
    </p:spTree>
    <p:extLst>
      <p:ext uri="{BB962C8B-B14F-4D97-AF65-F5344CB8AC3E}">
        <p14:creationId xmlns:p14="http://schemas.microsoft.com/office/powerpoint/2010/main" val="1467047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9438" y="0"/>
            <a:ext cx="2214562" cy="6534150"/>
          </a:xfrm>
        </p:spPr>
        <p:txBody>
          <a:bodyPr vert="eaVert"/>
          <a:lstStyle>
            <a:lvl1pPr>
              <a:defRPr>
                <a:latin typeface="SimHei" panose="02010609060101010101" pitchFamily="49" charset="-122"/>
              </a:defRPr>
            </a:lvl1pPr>
          </a:lstStyle>
          <a:p>
            <a:r>
              <a:rPr lang="en-US" dirty="0"/>
              <a:t>Click to edit Master title style</a:t>
            </a:r>
          </a:p>
        </p:txBody>
      </p:sp>
      <p:sp>
        <p:nvSpPr>
          <p:cNvPr id="3" name="Vertical Text Placeholder 2"/>
          <p:cNvSpPr>
            <a:spLocks noGrp="1"/>
          </p:cNvSpPr>
          <p:nvPr>
            <p:ph type="body" orient="vert" idx="1"/>
          </p:nvPr>
        </p:nvSpPr>
        <p:spPr>
          <a:xfrm>
            <a:off x="285750" y="0"/>
            <a:ext cx="6491288" cy="6534150"/>
          </a:xfrm>
        </p:spPr>
        <p:txBody>
          <a:bodyPr vert="eaVert"/>
          <a:lstStyle>
            <a:lvl1pPr>
              <a:defRPr>
                <a:latin typeface="SimHei" panose="02010609060101010101" pitchFamily="49" charset="-122"/>
              </a:defRPr>
            </a:lvl1pPr>
            <a:lvl2pPr>
              <a:defRPr>
                <a:latin typeface="SimHei" panose="02010609060101010101" pitchFamily="49" charset="-122"/>
              </a:defRPr>
            </a:lvl2pPr>
            <a:lvl3pPr>
              <a:defRPr>
                <a:latin typeface="SimHei" panose="02010609060101010101" pitchFamily="49" charset="-122"/>
              </a:defRPr>
            </a:lvl3pPr>
            <a:lvl4pPr>
              <a:defRPr>
                <a:latin typeface="SimHei" panose="02010609060101010101" pitchFamily="49" charset="-122"/>
              </a:defRPr>
            </a:lvl4pPr>
            <a:lvl5pPr>
              <a:defRPr>
                <a:latin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4A6CFF-E61E-D74A-A2D2-02FBAC0707C5}" type="slidenum">
              <a:rPr lang="en-US"/>
              <a:pPr/>
              <a:t>‹#›</a:t>
            </a:fld>
            <a:endParaRPr lang="en-US"/>
          </a:p>
        </p:txBody>
      </p:sp>
    </p:spTree>
    <p:extLst>
      <p:ext uri="{BB962C8B-B14F-4D97-AF65-F5344CB8AC3E}">
        <p14:creationId xmlns:p14="http://schemas.microsoft.com/office/powerpoint/2010/main" val="10792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SimHei" panose="02010609060101010101" pitchFamily="49" charset="-122"/>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SimHei" panose="02010609060101010101" pitchFamily="49"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971B5F-9A12-8D4F-B883-ACD9BFD8832E}" type="slidenum">
              <a:rPr lang="en-US"/>
              <a:pPr/>
              <a:t>‹#›</a:t>
            </a:fld>
            <a:endParaRPr lang="en-US"/>
          </a:p>
        </p:txBody>
      </p:sp>
    </p:spTree>
    <p:extLst>
      <p:ext uri="{BB962C8B-B14F-4D97-AF65-F5344CB8AC3E}">
        <p14:creationId xmlns:p14="http://schemas.microsoft.com/office/powerpoint/2010/main" val="846588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imHei" panose="02010609060101010101" pitchFamily="49" charset="-122"/>
              </a:defRPr>
            </a:lvl1pPr>
            <a:lvl2pPr>
              <a:defRPr>
                <a:latin typeface="SimHei" panose="02010609060101010101" pitchFamily="49" charset="-122"/>
              </a:defRPr>
            </a:lvl2pPr>
            <a:lvl3pPr>
              <a:defRPr>
                <a:latin typeface="SimHei" panose="02010609060101010101" pitchFamily="49" charset="-122"/>
              </a:defRPr>
            </a:lvl3pPr>
            <a:lvl4pPr>
              <a:defRPr>
                <a:latin typeface="SimHei" panose="02010609060101010101" pitchFamily="49" charset="-122"/>
              </a:defRPr>
            </a:lvl4pPr>
            <a:lvl5pPr>
              <a:defRPr>
                <a:latin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60C758-8B6C-F446-AA61-5F6A349C9F56}" type="slidenum">
              <a:rPr lang="en-US"/>
              <a:pPr/>
              <a:t>‹#›</a:t>
            </a:fld>
            <a:endParaRPr lang="en-US"/>
          </a:p>
        </p:txBody>
      </p:sp>
    </p:spTree>
    <p:extLst>
      <p:ext uri="{BB962C8B-B14F-4D97-AF65-F5344CB8AC3E}">
        <p14:creationId xmlns:p14="http://schemas.microsoft.com/office/powerpoint/2010/main" val="3300851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SimHei" panose="02010609060101010101" pitchFamily="49" charset="-122"/>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SimHei" panose="02010609060101010101" pitchFamily="49"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1350B-0A88-4F48-B34F-407436CC0FD7}" type="slidenum">
              <a:rPr lang="en-US"/>
              <a:pPr/>
              <a:t>‹#›</a:t>
            </a:fld>
            <a:endParaRPr lang="en-US"/>
          </a:p>
        </p:txBody>
      </p:sp>
    </p:spTree>
    <p:extLst>
      <p:ext uri="{BB962C8B-B14F-4D97-AF65-F5344CB8AC3E}">
        <p14:creationId xmlns:p14="http://schemas.microsoft.com/office/powerpoint/2010/main" val="580610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Content Placeholder 2"/>
          <p:cNvSpPr>
            <a:spLocks noGrp="1"/>
          </p:cNvSpPr>
          <p:nvPr>
            <p:ph sz="half" idx="1"/>
          </p:nvPr>
        </p:nvSpPr>
        <p:spPr>
          <a:xfrm>
            <a:off x="533400" y="1447800"/>
            <a:ext cx="4038600" cy="4648200"/>
          </a:xfrm>
        </p:spPr>
        <p:txBody>
          <a:bodyPr/>
          <a:lstStyle>
            <a:lvl1pPr>
              <a:defRPr sz="2800">
                <a:latin typeface="SimHei" panose="02010609060101010101" pitchFamily="49" charset="-122"/>
              </a:defRPr>
            </a:lvl1pPr>
            <a:lvl2pPr>
              <a:defRPr sz="2400">
                <a:latin typeface="SimHei" panose="02010609060101010101" pitchFamily="49" charset="-122"/>
              </a:defRPr>
            </a:lvl2pPr>
            <a:lvl3pPr>
              <a:defRPr sz="2000">
                <a:latin typeface="SimHei" panose="02010609060101010101" pitchFamily="49" charset="-122"/>
              </a:defRPr>
            </a:lvl3pPr>
            <a:lvl4pPr>
              <a:defRPr sz="1800">
                <a:latin typeface="SimHei" panose="02010609060101010101" pitchFamily="49" charset="-122"/>
              </a:defRPr>
            </a:lvl4pPr>
            <a:lvl5pPr>
              <a:defRPr sz="1800">
                <a:latin typeface="SimHei" panose="02010609060101010101" pitchFamily="49"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447800"/>
            <a:ext cx="4038600" cy="4648200"/>
          </a:xfrm>
        </p:spPr>
        <p:txBody>
          <a:bodyPr/>
          <a:lstStyle>
            <a:lvl1pPr>
              <a:defRPr sz="2800">
                <a:latin typeface="SimHei" panose="02010609060101010101" pitchFamily="49" charset="-122"/>
              </a:defRPr>
            </a:lvl1pPr>
            <a:lvl2pPr>
              <a:defRPr sz="2400">
                <a:latin typeface="SimHei" panose="02010609060101010101" pitchFamily="49" charset="-122"/>
              </a:defRPr>
            </a:lvl2pPr>
            <a:lvl3pPr>
              <a:defRPr sz="2000">
                <a:latin typeface="SimHei" panose="02010609060101010101" pitchFamily="49" charset="-122"/>
              </a:defRPr>
            </a:lvl3pPr>
            <a:lvl4pPr>
              <a:defRPr sz="1800">
                <a:latin typeface="SimHei" panose="02010609060101010101" pitchFamily="49" charset="-122"/>
              </a:defRPr>
            </a:lvl4pPr>
            <a:lvl5pPr>
              <a:defRPr sz="1800">
                <a:latin typeface="SimHei" panose="02010609060101010101" pitchFamily="49"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C09332-5908-414C-9B4B-0BDDB0AF38A9}" type="slidenum">
              <a:rPr lang="en-US"/>
              <a:pPr/>
              <a:t>‹#›</a:t>
            </a:fld>
            <a:endParaRPr lang="en-US"/>
          </a:p>
        </p:txBody>
      </p:sp>
    </p:spTree>
    <p:extLst>
      <p:ext uri="{BB962C8B-B14F-4D97-AF65-F5344CB8AC3E}">
        <p14:creationId xmlns:p14="http://schemas.microsoft.com/office/powerpoint/2010/main" val="1745014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SimHei" panose="02010609060101010101" pitchFamily="49" charset="-122"/>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SimHei"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SimHei" panose="02010609060101010101" pitchFamily="49" charset="-122"/>
              </a:defRPr>
            </a:lvl1pPr>
            <a:lvl2pPr>
              <a:defRPr sz="2000">
                <a:latin typeface="SimHei" panose="02010609060101010101" pitchFamily="49" charset="-122"/>
              </a:defRPr>
            </a:lvl2pPr>
            <a:lvl3pPr>
              <a:defRPr sz="1800">
                <a:latin typeface="SimHei" panose="02010609060101010101" pitchFamily="49" charset="-122"/>
              </a:defRPr>
            </a:lvl3pPr>
            <a:lvl4pPr>
              <a:defRPr sz="1600">
                <a:latin typeface="SimHei" panose="02010609060101010101" pitchFamily="49" charset="-122"/>
              </a:defRPr>
            </a:lvl4pPr>
            <a:lvl5pPr>
              <a:defRPr sz="1600">
                <a:latin typeface="SimHei" panose="02010609060101010101" pitchFamily="49"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SimHei"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SimHei" panose="02010609060101010101" pitchFamily="49" charset="-122"/>
              </a:defRPr>
            </a:lvl1pPr>
            <a:lvl2pPr>
              <a:defRPr sz="2000">
                <a:latin typeface="SimHei" panose="02010609060101010101" pitchFamily="49" charset="-122"/>
              </a:defRPr>
            </a:lvl2pPr>
            <a:lvl3pPr>
              <a:defRPr sz="1800">
                <a:latin typeface="SimHei" panose="02010609060101010101" pitchFamily="49" charset="-122"/>
              </a:defRPr>
            </a:lvl3pPr>
            <a:lvl4pPr>
              <a:defRPr sz="1600">
                <a:latin typeface="SimHei" panose="02010609060101010101" pitchFamily="49" charset="-122"/>
              </a:defRPr>
            </a:lvl4pPr>
            <a:lvl5pPr>
              <a:defRPr sz="1600">
                <a:latin typeface="SimHei" panose="02010609060101010101" pitchFamily="49"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77E322A-33A0-8747-9405-D769E1B39E63}" type="slidenum">
              <a:rPr lang="en-US"/>
              <a:pPr/>
              <a:t>‹#›</a:t>
            </a:fld>
            <a:endParaRPr lang="en-US"/>
          </a:p>
        </p:txBody>
      </p:sp>
    </p:spTree>
    <p:extLst>
      <p:ext uri="{BB962C8B-B14F-4D97-AF65-F5344CB8AC3E}">
        <p14:creationId xmlns:p14="http://schemas.microsoft.com/office/powerpoint/2010/main" val="3597018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716777-4AD7-514F-B884-1B6799D6DAE3}" type="slidenum">
              <a:rPr lang="en-US"/>
              <a:pPr/>
              <a:t>‹#›</a:t>
            </a:fld>
            <a:endParaRPr lang="en-US"/>
          </a:p>
        </p:txBody>
      </p:sp>
    </p:spTree>
    <p:extLst>
      <p:ext uri="{BB962C8B-B14F-4D97-AF65-F5344CB8AC3E}">
        <p14:creationId xmlns:p14="http://schemas.microsoft.com/office/powerpoint/2010/main" val="1996196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B9D6E90-F964-0344-A375-E13AD86BBF74}" type="slidenum">
              <a:rPr lang="en-US"/>
              <a:pPr/>
              <a:t>‹#›</a:t>
            </a:fld>
            <a:endParaRPr lang="en-US"/>
          </a:p>
        </p:txBody>
      </p:sp>
    </p:spTree>
    <p:extLst>
      <p:ext uri="{BB962C8B-B14F-4D97-AF65-F5344CB8AC3E}">
        <p14:creationId xmlns:p14="http://schemas.microsoft.com/office/powerpoint/2010/main" val="177405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SimHei" panose="02010609060101010101" pitchFamily="49" charset="-122"/>
                <a:ea typeface="SimHei" panose="02010609060101010101" pitchFamily="49"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E2C204-34B4-F346-B641-436E47FC258D}" type="slidenum">
              <a:rPr lang="en-US"/>
              <a:pPr/>
              <a:t>‹#›</a:t>
            </a:fld>
            <a:endParaRPr lang="en-US"/>
          </a:p>
        </p:txBody>
      </p:sp>
    </p:spTree>
    <p:extLst>
      <p:ext uri="{BB962C8B-B14F-4D97-AF65-F5344CB8AC3E}">
        <p14:creationId xmlns:p14="http://schemas.microsoft.com/office/powerpoint/2010/main" val="3536588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SimHei" panose="02010609060101010101" pitchFamily="49" charset="-122"/>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SimHei" panose="02010609060101010101" pitchFamily="49" charset="-122"/>
              </a:defRPr>
            </a:lvl1pPr>
            <a:lvl2pPr>
              <a:defRPr sz="2800">
                <a:latin typeface="SimHei" panose="02010609060101010101" pitchFamily="49" charset="-122"/>
              </a:defRPr>
            </a:lvl2pPr>
            <a:lvl3pPr>
              <a:defRPr sz="2400">
                <a:latin typeface="SimHei" panose="02010609060101010101" pitchFamily="49" charset="-122"/>
              </a:defRPr>
            </a:lvl3pPr>
            <a:lvl4pPr>
              <a:defRPr sz="2000">
                <a:latin typeface="SimHei" panose="02010609060101010101" pitchFamily="49" charset="-122"/>
              </a:defRPr>
            </a:lvl4pPr>
            <a:lvl5pPr>
              <a:defRPr sz="2000">
                <a:latin typeface="SimHei" panose="02010609060101010101" pitchFamily="49" charset="-122"/>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SimHei"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D884AD-5536-DF48-A472-7E4E126BF2F1}" type="slidenum">
              <a:rPr lang="en-US"/>
              <a:pPr/>
              <a:t>‹#›</a:t>
            </a:fld>
            <a:endParaRPr lang="en-US"/>
          </a:p>
        </p:txBody>
      </p:sp>
    </p:spTree>
    <p:extLst>
      <p:ext uri="{BB962C8B-B14F-4D97-AF65-F5344CB8AC3E}">
        <p14:creationId xmlns:p14="http://schemas.microsoft.com/office/powerpoint/2010/main" val="2375538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SimHei" panose="02010609060101010101" pitchFamily="49" charset="-122"/>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SimHei"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SimHei"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94C294-D1E5-9D4D-9316-6C3997DED75B}" type="slidenum">
              <a:rPr lang="en-US"/>
              <a:pPr/>
              <a:t>‹#›</a:t>
            </a:fld>
            <a:endParaRPr lang="en-US"/>
          </a:p>
        </p:txBody>
      </p:sp>
    </p:spTree>
    <p:extLst>
      <p:ext uri="{BB962C8B-B14F-4D97-AF65-F5344CB8AC3E}">
        <p14:creationId xmlns:p14="http://schemas.microsoft.com/office/powerpoint/2010/main" val="3497454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SimHei" panose="02010609060101010101" pitchFamily="49" charset="-122"/>
              </a:defRPr>
            </a:lvl1pPr>
            <a:lvl2pPr>
              <a:defRPr>
                <a:latin typeface="SimHei" panose="02010609060101010101" pitchFamily="49" charset="-122"/>
              </a:defRPr>
            </a:lvl2pPr>
            <a:lvl3pPr>
              <a:defRPr>
                <a:latin typeface="SimHei" panose="02010609060101010101" pitchFamily="49" charset="-122"/>
              </a:defRPr>
            </a:lvl3pPr>
            <a:lvl4pPr>
              <a:defRPr>
                <a:latin typeface="SimHei" panose="02010609060101010101" pitchFamily="49" charset="-122"/>
              </a:defRPr>
            </a:lvl4pPr>
            <a:lvl5pPr>
              <a:defRPr>
                <a:latin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1A8989-8EE6-254B-9719-532210B032CF}" type="slidenum">
              <a:rPr lang="en-US"/>
              <a:pPr/>
              <a:t>‹#›</a:t>
            </a:fld>
            <a:endParaRPr lang="en-US"/>
          </a:p>
        </p:txBody>
      </p:sp>
    </p:spTree>
    <p:extLst>
      <p:ext uri="{BB962C8B-B14F-4D97-AF65-F5344CB8AC3E}">
        <p14:creationId xmlns:p14="http://schemas.microsoft.com/office/powerpoint/2010/main" val="4239517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0"/>
            <a:ext cx="2178050" cy="6096000"/>
          </a:xfrm>
        </p:spPr>
        <p:txBody>
          <a:bodyPr vert="eaVert"/>
          <a:lstStyle>
            <a:lvl1pPr>
              <a:defRPr>
                <a:latin typeface="SimHei" panose="02010609060101010101" pitchFamily="49" charset="-122"/>
              </a:defRPr>
            </a:lvl1pPr>
          </a:lstStyle>
          <a:p>
            <a:r>
              <a:rPr lang="en-US" dirty="0"/>
              <a:t>Click to edit Master title style</a:t>
            </a:r>
          </a:p>
        </p:txBody>
      </p:sp>
      <p:sp>
        <p:nvSpPr>
          <p:cNvPr id="3" name="Vertical Text Placeholder 2"/>
          <p:cNvSpPr>
            <a:spLocks noGrp="1"/>
          </p:cNvSpPr>
          <p:nvPr>
            <p:ph type="body" orient="vert" idx="1"/>
          </p:nvPr>
        </p:nvSpPr>
        <p:spPr>
          <a:xfrm>
            <a:off x="209550" y="0"/>
            <a:ext cx="6386513" cy="6096000"/>
          </a:xfrm>
        </p:spPr>
        <p:txBody>
          <a:bodyPr vert="eaVert"/>
          <a:lstStyle>
            <a:lvl1pPr>
              <a:defRPr>
                <a:latin typeface="SimHei" panose="02010609060101010101" pitchFamily="49" charset="-122"/>
              </a:defRPr>
            </a:lvl1pPr>
            <a:lvl2pPr>
              <a:defRPr>
                <a:latin typeface="SimHei" panose="02010609060101010101" pitchFamily="49" charset="-122"/>
              </a:defRPr>
            </a:lvl2pPr>
            <a:lvl3pPr>
              <a:defRPr>
                <a:latin typeface="SimHei" panose="02010609060101010101" pitchFamily="49" charset="-122"/>
              </a:defRPr>
            </a:lvl3pPr>
            <a:lvl4pPr>
              <a:defRPr>
                <a:latin typeface="SimHei" panose="02010609060101010101" pitchFamily="49" charset="-122"/>
              </a:defRPr>
            </a:lvl4pPr>
            <a:lvl5pPr>
              <a:defRPr>
                <a:latin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7CA4DC-C044-BE42-9A5F-1BE4AD748F10}" type="slidenum">
              <a:rPr lang="en-US"/>
              <a:pPr/>
              <a:t>‹#›</a:t>
            </a:fld>
            <a:endParaRPr lang="en-US"/>
          </a:p>
        </p:txBody>
      </p:sp>
    </p:spTree>
    <p:extLst>
      <p:ext uri="{BB962C8B-B14F-4D97-AF65-F5344CB8AC3E}">
        <p14:creationId xmlns:p14="http://schemas.microsoft.com/office/powerpoint/2010/main" val="531104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SimHei" panose="02010609060101010101" pitchFamily="49" charset="-122"/>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SimHei" panose="02010609060101010101" pitchFamily="49"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ED4418-E87E-4A4E-B8F3-1AAF58495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710866"/>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imHei" panose="02010609060101010101" pitchFamily="49" charset="-122"/>
              </a:defRPr>
            </a:lvl1pPr>
            <a:lvl2pPr>
              <a:defRPr>
                <a:latin typeface="SimHei" panose="02010609060101010101" pitchFamily="49" charset="-122"/>
              </a:defRPr>
            </a:lvl2pPr>
            <a:lvl3pPr>
              <a:defRPr>
                <a:latin typeface="SimHei" panose="02010609060101010101" pitchFamily="49" charset="-122"/>
              </a:defRPr>
            </a:lvl3pPr>
            <a:lvl4pPr>
              <a:defRPr>
                <a:latin typeface="SimHei" panose="02010609060101010101" pitchFamily="49" charset="-122"/>
              </a:defRPr>
            </a:lvl4pPr>
            <a:lvl5pPr>
              <a:defRPr>
                <a:latin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0D031-F829-D84F-9F65-8B6640E23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447870"/>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SimHei" panose="02010609060101010101" pitchFamily="49" charset="-122"/>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SimHei" panose="02010609060101010101" pitchFamily="49"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DD2F3-C325-5A48-8B79-A60B6417A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562762"/>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atin typeface="SimHei" panose="02010609060101010101" pitchFamily="49" charset="-122"/>
              </a:defRPr>
            </a:lvl1pPr>
            <a:lvl2pPr>
              <a:defRPr sz="2400">
                <a:latin typeface="SimHei" panose="02010609060101010101" pitchFamily="49" charset="-122"/>
              </a:defRPr>
            </a:lvl2pPr>
            <a:lvl3pPr>
              <a:defRPr sz="2000">
                <a:latin typeface="SimHei" panose="02010609060101010101" pitchFamily="49" charset="-122"/>
              </a:defRPr>
            </a:lvl3pPr>
            <a:lvl4pPr>
              <a:defRPr sz="1800">
                <a:latin typeface="SimHei" panose="02010609060101010101" pitchFamily="49" charset="-122"/>
              </a:defRPr>
            </a:lvl4pPr>
            <a:lvl5pPr>
              <a:defRPr sz="1800">
                <a:latin typeface="SimHei" panose="02010609060101010101" pitchFamily="49"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a:latin typeface="SimHei" panose="02010609060101010101" pitchFamily="49" charset="-122"/>
              </a:defRPr>
            </a:lvl1pPr>
            <a:lvl2pPr>
              <a:defRPr sz="2400">
                <a:latin typeface="SimHei" panose="02010609060101010101" pitchFamily="49" charset="-122"/>
              </a:defRPr>
            </a:lvl2pPr>
            <a:lvl3pPr>
              <a:defRPr sz="2000">
                <a:latin typeface="SimHei" panose="02010609060101010101" pitchFamily="49" charset="-122"/>
              </a:defRPr>
            </a:lvl3pPr>
            <a:lvl4pPr>
              <a:defRPr sz="1800">
                <a:latin typeface="SimHei" panose="02010609060101010101" pitchFamily="49" charset="-122"/>
              </a:defRPr>
            </a:lvl4pPr>
            <a:lvl5pPr>
              <a:defRPr sz="1800">
                <a:latin typeface="SimHei" panose="02010609060101010101" pitchFamily="49"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842006-10A7-7648-B49E-737A6606F3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636812"/>
      </p:ext>
    </p:extLst>
  </p:cSld>
  <p:clrMapOvr>
    <a:masterClrMapping/>
  </p:clrMapOvr>
  <p:transitio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SimHei" panose="02010609060101010101" pitchFamily="49" charset="-122"/>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SimHei"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SimHei" panose="02010609060101010101" pitchFamily="49" charset="-122"/>
              </a:defRPr>
            </a:lvl1pPr>
            <a:lvl2pPr>
              <a:defRPr sz="2000">
                <a:latin typeface="SimHei" panose="02010609060101010101" pitchFamily="49" charset="-122"/>
              </a:defRPr>
            </a:lvl2pPr>
            <a:lvl3pPr>
              <a:defRPr sz="1800">
                <a:latin typeface="SimHei" panose="02010609060101010101" pitchFamily="49" charset="-122"/>
              </a:defRPr>
            </a:lvl3pPr>
            <a:lvl4pPr>
              <a:defRPr sz="1600">
                <a:latin typeface="SimHei" panose="02010609060101010101" pitchFamily="49" charset="-122"/>
              </a:defRPr>
            </a:lvl4pPr>
            <a:lvl5pPr>
              <a:defRPr sz="1600">
                <a:latin typeface="SimHei" panose="02010609060101010101" pitchFamily="49"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SimHei"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SimHei" panose="02010609060101010101" pitchFamily="49" charset="-122"/>
              </a:defRPr>
            </a:lvl1pPr>
            <a:lvl2pPr>
              <a:defRPr sz="2000">
                <a:latin typeface="SimHei" panose="02010609060101010101" pitchFamily="49" charset="-122"/>
              </a:defRPr>
            </a:lvl2pPr>
            <a:lvl3pPr>
              <a:defRPr sz="1800">
                <a:latin typeface="SimHei" panose="02010609060101010101" pitchFamily="49" charset="-122"/>
              </a:defRPr>
            </a:lvl3pPr>
            <a:lvl4pPr>
              <a:defRPr sz="1600">
                <a:latin typeface="SimHei" panose="02010609060101010101" pitchFamily="49" charset="-122"/>
              </a:defRPr>
            </a:lvl4pPr>
            <a:lvl5pPr>
              <a:defRPr sz="1600">
                <a:latin typeface="SimHei" panose="02010609060101010101" pitchFamily="49"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3C5FE9-3529-3F44-8AAC-481C49A195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672362"/>
      </p:ext>
    </p:extLst>
  </p:cSld>
  <p:clrMapOvr>
    <a:masterClrMapping/>
  </p:clrMapOvr>
  <p:transitio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250BE5-B1C8-E94C-A6D2-3F42F42F8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207794"/>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Content Placeholder 2"/>
          <p:cNvSpPr>
            <a:spLocks noGrp="1"/>
          </p:cNvSpPr>
          <p:nvPr>
            <p:ph sz="half" idx="1"/>
          </p:nvPr>
        </p:nvSpPr>
        <p:spPr>
          <a:xfrm>
            <a:off x="285750" y="1344613"/>
            <a:ext cx="4238625" cy="5189537"/>
          </a:xfrm>
        </p:spPr>
        <p:txBody>
          <a:bodyPr/>
          <a:lstStyle>
            <a:lvl1pPr>
              <a:defRPr sz="2800">
                <a:latin typeface="SimHei" panose="02010609060101010101" pitchFamily="49" charset="-122"/>
                <a:ea typeface="SimHei" panose="02010609060101010101" pitchFamily="49" charset="-122"/>
              </a:defRPr>
            </a:lvl1pPr>
            <a:lvl2pPr>
              <a:defRPr sz="2400">
                <a:latin typeface="SimHei" panose="02010609060101010101" pitchFamily="49" charset="-122"/>
                <a:ea typeface="SimHei" panose="02010609060101010101" pitchFamily="49" charset="-122"/>
              </a:defRPr>
            </a:lvl2pPr>
            <a:lvl3pPr>
              <a:defRPr sz="2000">
                <a:latin typeface="SimHei" panose="02010609060101010101" pitchFamily="49" charset="-122"/>
                <a:ea typeface="SimHei" panose="02010609060101010101" pitchFamily="49" charset="-122"/>
              </a:defRPr>
            </a:lvl3pPr>
            <a:lvl4pPr>
              <a:defRPr sz="1800">
                <a:latin typeface="SimHei" panose="02010609060101010101" pitchFamily="49" charset="-122"/>
                <a:ea typeface="SimHei" panose="02010609060101010101" pitchFamily="49" charset="-122"/>
              </a:defRPr>
            </a:lvl4pPr>
            <a:lvl5pPr>
              <a:defRPr sz="1800">
                <a:latin typeface="SimHei" panose="02010609060101010101" pitchFamily="49" charset="-122"/>
                <a:ea typeface="SimHei" panose="02010609060101010101" pitchFamily="49"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6775" y="1344613"/>
            <a:ext cx="4238625" cy="5189537"/>
          </a:xfrm>
        </p:spPr>
        <p:txBody>
          <a:bodyPr/>
          <a:lstStyle>
            <a:lvl1pPr>
              <a:defRPr sz="2800">
                <a:latin typeface="SimHei" panose="02010609060101010101" pitchFamily="49" charset="-122"/>
                <a:ea typeface="SimHei" panose="02010609060101010101" pitchFamily="49" charset="-122"/>
              </a:defRPr>
            </a:lvl1pPr>
            <a:lvl2pPr>
              <a:defRPr sz="2400">
                <a:latin typeface="SimHei" panose="02010609060101010101" pitchFamily="49" charset="-122"/>
                <a:ea typeface="SimHei" panose="02010609060101010101" pitchFamily="49" charset="-122"/>
              </a:defRPr>
            </a:lvl2pPr>
            <a:lvl3pPr>
              <a:defRPr sz="2000">
                <a:latin typeface="SimHei" panose="02010609060101010101" pitchFamily="49" charset="-122"/>
                <a:ea typeface="SimHei" panose="02010609060101010101" pitchFamily="49" charset="-122"/>
              </a:defRPr>
            </a:lvl3pPr>
            <a:lvl4pPr>
              <a:defRPr sz="1800">
                <a:latin typeface="SimHei" panose="02010609060101010101" pitchFamily="49" charset="-122"/>
                <a:ea typeface="SimHei" panose="02010609060101010101" pitchFamily="49" charset="-122"/>
              </a:defRPr>
            </a:lvl4pPr>
            <a:lvl5pPr>
              <a:defRPr sz="1800">
                <a:latin typeface="SimHei" panose="02010609060101010101" pitchFamily="49" charset="-122"/>
                <a:ea typeface="SimHei" panose="02010609060101010101" pitchFamily="49"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52F9F4-3CBA-F74D-B706-1E36F639B98B}" type="slidenum">
              <a:rPr lang="en-US"/>
              <a:pPr/>
              <a:t>‹#›</a:t>
            </a:fld>
            <a:endParaRPr lang="en-US"/>
          </a:p>
        </p:txBody>
      </p:sp>
    </p:spTree>
    <p:extLst>
      <p:ext uri="{BB962C8B-B14F-4D97-AF65-F5344CB8AC3E}">
        <p14:creationId xmlns:p14="http://schemas.microsoft.com/office/powerpoint/2010/main" val="2678792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1487DE-12F6-F742-B056-3139C01851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705216"/>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SimHei" panose="02010609060101010101" pitchFamily="49" charset="-122"/>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SimHei" panose="02010609060101010101" pitchFamily="49" charset="-122"/>
              </a:defRPr>
            </a:lvl1pPr>
            <a:lvl2pPr>
              <a:defRPr sz="2800">
                <a:latin typeface="SimHei" panose="02010609060101010101" pitchFamily="49" charset="-122"/>
              </a:defRPr>
            </a:lvl2pPr>
            <a:lvl3pPr>
              <a:defRPr sz="2400">
                <a:latin typeface="SimHei" panose="02010609060101010101" pitchFamily="49" charset="-122"/>
              </a:defRPr>
            </a:lvl3pPr>
            <a:lvl4pPr>
              <a:defRPr sz="2000">
                <a:latin typeface="SimHei" panose="02010609060101010101" pitchFamily="49" charset="-122"/>
              </a:defRPr>
            </a:lvl4pPr>
            <a:lvl5pPr>
              <a:defRPr sz="2000">
                <a:latin typeface="SimHei" panose="02010609060101010101" pitchFamily="49" charset="-122"/>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SimHei"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36F7A-6481-884F-A373-AB98B376B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115314"/>
      </p:ext>
    </p:extLst>
  </p:cSld>
  <p:clrMapOvr>
    <a:masterClrMapping/>
  </p:clrMapOvr>
  <p:transitio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SimHei" panose="02010609060101010101" pitchFamily="49" charset="-122"/>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SimHei"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SimHei"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C6B6B8-1336-8F41-971A-17DE6FEC02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21079"/>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SimHei" panose="02010609060101010101" pitchFamily="49" charset="-122"/>
              </a:defRPr>
            </a:lvl1pPr>
            <a:lvl2pPr>
              <a:defRPr>
                <a:latin typeface="SimHei" panose="02010609060101010101" pitchFamily="49" charset="-122"/>
              </a:defRPr>
            </a:lvl2pPr>
            <a:lvl3pPr>
              <a:defRPr>
                <a:latin typeface="SimHei" panose="02010609060101010101" pitchFamily="49" charset="-122"/>
              </a:defRPr>
            </a:lvl3pPr>
            <a:lvl4pPr>
              <a:defRPr>
                <a:latin typeface="SimHei" panose="02010609060101010101" pitchFamily="49" charset="-122"/>
              </a:defRPr>
            </a:lvl4pPr>
            <a:lvl5pPr>
              <a:defRPr>
                <a:latin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B77CF-1BE8-E641-A1DF-980132D9D4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059888"/>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latin typeface="SimHei" panose="02010609060101010101" pitchFamily="49" charset="-122"/>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a:latin typeface="SimHei" panose="02010609060101010101" pitchFamily="49" charset="-122"/>
              </a:defRPr>
            </a:lvl1pPr>
            <a:lvl2pPr>
              <a:defRPr>
                <a:latin typeface="SimHei" panose="02010609060101010101" pitchFamily="49" charset="-122"/>
              </a:defRPr>
            </a:lvl2pPr>
            <a:lvl3pPr>
              <a:defRPr>
                <a:latin typeface="SimHei" panose="02010609060101010101" pitchFamily="49" charset="-122"/>
              </a:defRPr>
            </a:lvl3pPr>
            <a:lvl4pPr>
              <a:defRPr>
                <a:latin typeface="SimHei" panose="02010609060101010101" pitchFamily="49" charset="-122"/>
              </a:defRPr>
            </a:lvl4pPr>
            <a:lvl5pPr>
              <a:defRPr>
                <a:latin typeface="SimHei" panose="02010609060101010101" pitchFamily="49"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FE189-6794-4E4D-9E5E-AD3698ED9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781496"/>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SimHei" panose="02010609060101010101" pitchFamily="49" charset="-122"/>
                <a:ea typeface="SimHei"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SimHei" panose="02010609060101010101" pitchFamily="49" charset="-122"/>
                <a:ea typeface="SimHei" panose="02010609060101010101" pitchFamily="49" charset="-122"/>
              </a:defRPr>
            </a:lvl1pPr>
            <a:lvl2pPr>
              <a:defRPr sz="2000">
                <a:latin typeface="SimHei" panose="02010609060101010101" pitchFamily="49" charset="-122"/>
                <a:ea typeface="SimHei" panose="02010609060101010101" pitchFamily="49" charset="-122"/>
              </a:defRPr>
            </a:lvl2pPr>
            <a:lvl3pPr>
              <a:defRPr sz="1800">
                <a:latin typeface="SimHei" panose="02010609060101010101" pitchFamily="49" charset="-122"/>
                <a:ea typeface="SimHei" panose="02010609060101010101" pitchFamily="49" charset="-122"/>
              </a:defRPr>
            </a:lvl3pPr>
            <a:lvl4pPr>
              <a:defRPr sz="1600">
                <a:latin typeface="SimHei" panose="02010609060101010101" pitchFamily="49" charset="-122"/>
                <a:ea typeface="SimHei" panose="02010609060101010101" pitchFamily="49" charset="-122"/>
              </a:defRPr>
            </a:lvl4pPr>
            <a:lvl5pPr>
              <a:defRPr sz="1600">
                <a:latin typeface="SimHei" panose="02010609060101010101" pitchFamily="49" charset="-122"/>
                <a:ea typeface="SimHei" panose="02010609060101010101" pitchFamily="49"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SimHei" panose="02010609060101010101" pitchFamily="49" charset="-122"/>
                <a:ea typeface="SimHei"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SimHei" panose="02010609060101010101" pitchFamily="49" charset="-122"/>
                <a:ea typeface="SimHei" panose="02010609060101010101" pitchFamily="49" charset="-122"/>
              </a:defRPr>
            </a:lvl1pPr>
            <a:lvl2pPr>
              <a:defRPr sz="2000">
                <a:latin typeface="SimHei" panose="02010609060101010101" pitchFamily="49" charset="-122"/>
                <a:ea typeface="SimHei" panose="02010609060101010101" pitchFamily="49" charset="-122"/>
              </a:defRPr>
            </a:lvl2pPr>
            <a:lvl3pPr>
              <a:defRPr sz="1800">
                <a:latin typeface="SimHei" panose="02010609060101010101" pitchFamily="49" charset="-122"/>
                <a:ea typeface="SimHei" panose="02010609060101010101" pitchFamily="49" charset="-122"/>
              </a:defRPr>
            </a:lvl3pPr>
            <a:lvl4pPr>
              <a:defRPr sz="1600">
                <a:latin typeface="SimHei" panose="02010609060101010101" pitchFamily="49" charset="-122"/>
                <a:ea typeface="SimHei" panose="02010609060101010101" pitchFamily="49" charset="-122"/>
              </a:defRPr>
            </a:lvl4pPr>
            <a:lvl5pPr>
              <a:defRPr sz="1600">
                <a:latin typeface="SimHei" panose="02010609060101010101" pitchFamily="49" charset="-122"/>
                <a:ea typeface="SimHei" panose="02010609060101010101" pitchFamily="49"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C68BDD-A1EF-1848-8A94-ABBBBD63C24A}" type="slidenum">
              <a:rPr lang="en-US"/>
              <a:pPr/>
              <a:t>‹#›</a:t>
            </a:fld>
            <a:endParaRPr lang="en-US"/>
          </a:p>
        </p:txBody>
      </p:sp>
    </p:spTree>
    <p:extLst>
      <p:ext uri="{BB962C8B-B14F-4D97-AF65-F5344CB8AC3E}">
        <p14:creationId xmlns:p14="http://schemas.microsoft.com/office/powerpoint/2010/main" val="222123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240E274-94B7-3A46-B1AB-81826FD8439E}" type="slidenum">
              <a:rPr lang="en-US"/>
              <a:pPr/>
              <a:t>‹#›</a:t>
            </a:fld>
            <a:endParaRPr lang="en-US"/>
          </a:p>
        </p:txBody>
      </p:sp>
    </p:spTree>
    <p:extLst>
      <p:ext uri="{BB962C8B-B14F-4D97-AF65-F5344CB8AC3E}">
        <p14:creationId xmlns:p14="http://schemas.microsoft.com/office/powerpoint/2010/main" val="237914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3CC550-9359-6247-A4B8-D33A7E5965D6}" type="slidenum">
              <a:rPr lang="en-US"/>
              <a:pPr/>
              <a:t>‹#›</a:t>
            </a:fld>
            <a:endParaRPr lang="en-US"/>
          </a:p>
        </p:txBody>
      </p:sp>
    </p:spTree>
    <p:extLst>
      <p:ext uri="{BB962C8B-B14F-4D97-AF65-F5344CB8AC3E}">
        <p14:creationId xmlns:p14="http://schemas.microsoft.com/office/powerpoint/2010/main" val="144739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SimHei" panose="02010609060101010101" pitchFamily="49" charset="-122"/>
                <a:ea typeface="SimHei" panose="02010609060101010101" pitchFamily="49" charset="-122"/>
              </a:defRPr>
            </a:lvl1pPr>
            <a:lvl2pPr>
              <a:defRPr sz="2800">
                <a:latin typeface="SimHei" panose="02010609060101010101" pitchFamily="49" charset="-122"/>
                <a:ea typeface="SimHei" panose="02010609060101010101" pitchFamily="49" charset="-122"/>
              </a:defRPr>
            </a:lvl2pPr>
            <a:lvl3pPr>
              <a:defRPr sz="2400">
                <a:latin typeface="SimHei" panose="02010609060101010101" pitchFamily="49" charset="-122"/>
                <a:ea typeface="SimHei" panose="02010609060101010101" pitchFamily="49" charset="-122"/>
              </a:defRPr>
            </a:lvl3pPr>
            <a:lvl4pPr>
              <a:defRPr sz="2000">
                <a:latin typeface="SimHei" panose="02010609060101010101" pitchFamily="49" charset="-122"/>
                <a:ea typeface="SimHei" panose="02010609060101010101" pitchFamily="49" charset="-122"/>
              </a:defRPr>
            </a:lvl4pPr>
            <a:lvl5pPr>
              <a:defRPr sz="2000">
                <a:latin typeface="SimHei" panose="02010609060101010101" pitchFamily="49" charset="-122"/>
                <a:ea typeface="SimHei" panose="02010609060101010101" pitchFamily="49" charset="-122"/>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SimHei" panose="02010609060101010101" pitchFamily="49" charset="-122"/>
                <a:ea typeface="SimHei"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B1C16B-420B-3946-9993-246783CCBB3C}" type="slidenum">
              <a:rPr lang="en-US"/>
              <a:pPr/>
              <a:t>‹#›</a:t>
            </a:fld>
            <a:endParaRPr lang="en-US"/>
          </a:p>
        </p:txBody>
      </p:sp>
    </p:spTree>
    <p:extLst>
      <p:ext uri="{BB962C8B-B14F-4D97-AF65-F5344CB8AC3E}">
        <p14:creationId xmlns:p14="http://schemas.microsoft.com/office/powerpoint/2010/main" val="295121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atin typeface="SimHei" panose="02010609060101010101" pitchFamily="49" charset="-122"/>
                <a:ea typeface="SimHei" panose="02010609060101010101" pitchFamily="49" charset="-122"/>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SimHei" panose="02010609060101010101" pitchFamily="49" charset="-122"/>
                <a:ea typeface="SimHei"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SimHei" panose="02010609060101010101" pitchFamily="49" charset="-122"/>
                <a:ea typeface="SimHei"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61A25C-E237-F841-A8D3-25EDFE997EAF}" type="slidenum">
              <a:rPr lang="en-US"/>
              <a:pPr/>
              <a:t>‹#›</a:t>
            </a:fld>
            <a:endParaRPr lang="en-US"/>
          </a:p>
        </p:txBody>
      </p:sp>
    </p:spTree>
    <p:extLst>
      <p:ext uri="{BB962C8B-B14F-4D97-AF65-F5344CB8AC3E}">
        <p14:creationId xmlns:p14="http://schemas.microsoft.com/office/powerpoint/2010/main" val="42253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0" name="Rectangle 18"/>
          <p:cNvSpPr>
            <a:spLocks noChangeArrowheads="1"/>
          </p:cNvSpPr>
          <p:nvPr userDrawn="1"/>
        </p:nvSpPr>
        <p:spPr bwMode="auto">
          <a:xfrm flipV="1">
            <a:off x="0" y="0"/>
            <a:ext cx="9144000" cy="211138"/>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3091" name="Rectangle 19"/>
          <p:cNvSpPr>
            <a:spLocks noChangeArrowheads="1"/>
          </p:cNvSpPr>
          <p:nvPr userDrawn="1"/>
        </p:nvSpPr>
        <p:spPr bwMode="auto">
          <a:xfrm>
            <a:off x="0" y="6646863"/>
            <a:ext cx="9144000" cy="211137"/>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pic>
        <p:nvPicPr>
          <p:cNvPr id="3087" name="Picture 15" descr="earth"/>
          <p:cNvPicPr>
            <a:picLocks noChangeAspect="1" noChangeArrowheads="1"/>
          </p:cNvPicPr>
          <p:nvPr userDrawn="1"/>
        </p:nvPicPr>
        <p:blipFill>
          <a:blip r:embed="rId13" cstate="screen">
            <a:lum bright="34000"/>
            <a:extLst>
              <a:ext uri="{28A0092B-C50C-407E-A947-70E740481C1C}">
                <a14:useLocalDpi xmlns:a14="http://schemas.microsoft.com/office/drawing/2010/main"/>
              </a:ext>
            </a:extLst>
          </a:blip>
          <a:srcRect/>
          <a:stretch>
            <a:fillRect/>
          </a:stretch>
        </p:blipFill>
        <p:spPr bwMode="auto">
          <a:xfrm>
            <a:off x="28575" y="28575"/>
            <a:ext cx="1066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bwMode="auto">
          <a:xfrm>
            <a:off x="285750" y="1344613"/>
            <a:ext cx="8629650" cy="518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charset="0"/>
              </a:defRPr>
            </a:lvl1pPr>
          </a:lstStyle>
          <a:p>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charset="0"/>
              </a:defRPr>
            </a:lvl1pPr>
          </a:lstStyle>
          <a:p>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charset="0"/>
              </a:defRPr>
            </a:lvl1pPr>
          </a:lstStyle>
          <a:p>
            <a:fld id="{642F5815-46E2-244C-A092-1A321262EC37}" type="slidenum">
              <a:rPr lang="en-US"/>
              <a:pPr/>
              <a:t>‹#›</a:t>
            </a:fld>
            <a:endParaRPr lang="en-US"/>
          </a:p>
        </p:txBody>
      </p:sp>
      <p:sp>
        <p:nvSpPr>
          <p:cNvPr id="3084" name="AutoShape 12"/>
          <p:cNvSpPr>
            <a:spLocks noChangeArrowheads="1"/>
          </p:cNvSpPr>
          <p:nvPr userDrawn="1"/>
        </p:nvSpPr>
        <p:spPr bwMode="auto">
          <a:xfrm>
            <a:off x="1274763" y="1003300"/>
            <a:ext cx="6491287" cy="120650"/>
          </a:xfrm>
          <a:prstGeom prst="roundRect">
            <a:avLst>
              <a:gd name="adj" fmla="val 16667"/>
            </a:avLst>
          </a:prstGeom>
          <a:gradFill rotWithShape="1">
            <a:gsLst>
              <a:gs pos="0">
                <a:srgbClr val="0000FF">
                  <a:gamma/>
                  <a:shade val="0"/>
                  <a:invGamma/>
                </a:srgbClr>
              </a:gs>
              <a:gs pos="50000">
                <a:srgbClr val="0000FF"/>
              </a:gs>
              <a:gs pos="100000">
                <a:srgbClr val="0000FF">
                  <a:gamma/>
                  <a:shade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3074" name="Rectangle 2"/>
          <p:cNvSpPr>
            <a:spLocks noGrp="1" noChangeArrowheads="1"/>
          </p:cNvSpPr>
          <p:nvPr>
            <p:ph type="title"/>
          </p:nvPr>
        </p:nvSpPr>
        <p:spPr bwMode="auto">
          <a:xfrm>
            <a:off x="342900" y="0"/>
            <a:ext cx="8801100" cy="99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84"/>
                                        </p:tgtEl>
                                        <p:attrNameLst>
                                          <p:attrName>style.visibility</p:attrName>
                                        </p:attrNameLst>
                                      </p:cBhvr>
                                      <p:to>
                                        <p:strVal val="visible"/>
                                      </p:to>
                                    </p:set>
                                    <p:anim calcmode="lin" valueType="num">
                                      <p:cBhvr>
                                        <p:cTn id="7" dur="500" fill="hold"/>
                                        <p:tgtEl>
                                          <p:spTgt spid="3084"/>
                                        </p:tgtEl>
                                        <p:attrNameLst>
                                          <p:attrName>ppt_w</p:attrName>
                                        </p:attrNameLst>
                                      </p:cBhvr>
                                      <p:tavLst>
                                        <p:tav tm="0">
                                          <p:val>
                                            <p:fltVal val="0"/>
                                          </p:val>
                                        </p:tav>
                                        <p:tav tm="100000">
                                          <p:val>
                                            <p:strVal val="#ppt_w"/>
                                          </p:val>
                                        </p:tav>
                                      </p:tavLst>
                                    </p:anim>
                                    <p:anim calcmode="lin" valueType="num">
                                      <p:cBhvr>
                                        <p:cTn id="8" dur="500" fill="hold"/>
                                        <p:tgtEl>
                                          <p:spTgt spid="308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P spid="3074" grpId="0"/>
    </p:bldLst>
  </p:timing>
  <p:txStyles>
    <p:titleStyle>
      <a:lvl1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cs typeface="+mj-cs"/>
        </a:defRPr>
      </a:lvl1pPr>
      <a:lvl2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2pPr>
      <a:lvl3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3pPr>
      <a:lvl4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4pPr>
      <a:lvl5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5pPr>
      <a:lvl6pPr marL="457200"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6pPr>
      <a:lvl7pPr marL="914400"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7pPr>
      <a:lvl8pPr marL="1371600"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8pPr>
      <a:lvl9pPr marL="1828800"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9pPr>
    </p:titleStyle>
    <p:bodyStyle>
      <a:lvl1pPr marL="400050" indent="-400050" algn="l" rtl="0" eaLnBrk="0" fontAlgn="base" hangingPunct="0">
        <a:spcBef>
          <a:spcPct val="20000"/>
        </a:spcBef>
        <a:spcAft>
          <a:spcPct val="0"/>
        </a:spcAft>
        <a:buClr>
          <a:srgbClr val="000066"/>
        </a:buClr>
        <a:buSzPct val="70000"/>
        <a:buFont typeface="Monotype Sorts" charset="0"/>
        <a:buChar char="u"/>
        <a:defRPr kumimoji="1" sz="3200">
          <a:solidFill>
            <a:srgbClr val="000000"/>
          </a:solidFill>
          <a:latin typeface="SimHei" panose="02010609060101010101" pitchFamily="49" charset="-122"/>
          <a:ea typeface="SimHei" panose="02010609060101010101" pitchFamily="49" charset="-122"/>
          <a:cs typeface="+mn-cs"/>
        </a:defRPr>
      </a:lvl1pPr>
      <a:lvl2pPr marL="800100" indent="-285750" algn="l" rtl="0" eaLnBrk="0" fontAlgn="base" hangingPunct="0">
        <a:spcBef>
          <a:spcPct val="20000"/>
        </a:spcBef>
        <a:spcAft>
          <a:spcPct val="0"/>
        </a:spcAft>
        <a:buClr>
          <a:srgbClr val="000066"/>
        </a:buClr>
        <a:buSzPct val="60000"/>
        <a:buFont typeface="Monotype Sorts" charset="0"/>
        <a:buChar char="n"/>
        <a:defRPr kumimoji="1" sz="2800">
          <a:solidFill>
            <a:srgbClr val="000000"/>
          </a:solidFill>
          <a:latin typeface="SimHei" panose="02010609060101010101" pitchFamily="49" charset="-122"/>
          <a:ea typeface="SimHei" panose="02010609060101010101" pitchFamily="49" charset="-122"/>
        </a:defRPr>
      </a:lvl2pPr>
      <a:lvl3pPr marL="1143000" indent="-228600" algn="l" rtl="0" eaLnBrk="0" fontAlgn="base" hangingPunct="0">
        <a:spcBef>
          <a:spcPct val="20000"/>
        </a:spcBef>
        <a:spcAft>
          <a:spcPct val="0"/>
        </a:spcAft>
        <a:buClr>
          <a:srgbClr val="FF9933"/>
        </a:buClr>
        <a:buChar char="•"/>
        <a:defRPr kumimoji="1" sz="2400">
          <a:solidFill>
            <a:srgbClr val="000000"/>
          </a:solidFill>
          <a:latin typeface="SimHei" panose="02010609060101010101" pitchFamily="49" charset="-122"/>
          <a:ea typeface="SimHei" panose="02010609060101010101" pitchFamily="49" charset="-122"/>
        </a:defRPr>
      </a:lvl3pPr>
      <a:lvl4pPr marL="1600200" indent="-228600" algn="l" rtl="0" eaLnBrk="0" fontAlgn="base" hangingPunct="0">
        <a:spcBef>
          <a:spcPct val="20000"/>
        </a:spcBef>
        <a:spcAft>
          <a:spcPct val="0"/>
        </a:spcAft>
        <a:buClr>
          <a:srgbClr val="FF9933"/>
        </a:buClr>
        <a:buChar char="–"/>
        <a:defRPr kumimoji="1" sz="2000">
          <a:solidFill>
            <a:srgbClr val="000000"/>
          </a:solidFill>
          <a:latin typeface="SimHei" panose="02010609060101010101" pitchFamily="49" charset="-122"/>
          <a:ea typeface="SimHei" panose="02010609060101010101" pitchFamily="49" charset="-122"/>
        </a:defRPr>
      </a:lvl4pPr>
      <a:lvl5pPr marL="2057400" indent="-228600" algn="l" rtl="0" eaLnBrk="0" fontAlgn="base" hangingPunct="0">
        <a:spcBef>
          <a:spcPct val="20000"/>
        </a:spcBef>
        <a:spcAft>
          <a:spcPct val="0"/>
        </a:spcAft>
        <a:buClr>
          <a:srgbClr val="FF9933"/>
        </a:buClr>
        <a:buChar char="»"/>
        <a:defRPr kumimoji="1" sz="2000">
          <a:solidFill>
            <a:srgbClr val="000000"/>
          </a:solidFill>
          <a:latin typeface="SimHei" panose="02010609060101010101" pitchFamily="49" charset="-122"/>
          <a:ea typeface="SimHei" panose="02010609060101010101" pitchFamily="49" charset="-122"/>
        </a:defRPr>
      </a:lvl5pPr>
      <a:lvl6pPr marL="2514600" indent="-228600" algn="l" rtl="0" eaLnBrk="0" fontAlgn="base" hangingPunct="0">
        <a:spcBef>
          <a:spcPct val="20000"/>
        </a:spcBef>
        <a:spcAft>
          <a:spcPct val="0"/>
        </a:spcAft>
        <a:buClr>
          <a:srgbClr val="FF9933"/>
        </a:buClr>
        <a:buChar char="»"/>
        <a:defRPr kumimoji="1" sz="2000">
          <a:solidFill>
            <a:srgbClr val="000000"/>
          </a:solidFill>
          <a:latin typeface="+mn-lt"/>
          <a:ea typeface="+mn-ea"/>
        </a:defRPr>
      </a:lvl6pPr>
      <a:lvl7pPr marL="2971800" indent="-228600" algn="l" rtl="0" eaLnBrk="0" fontAlgn="base" hangingPunct="0">
        <a:spcBef>
          <a:spcPct val="20000"/>
        </a:spcBef>
        <a:spcAft>
          <a:spcPct val="0"/>
        </a:spcAft>
        <a:buClr>
          <a:srgbClr val="FF9933"/>
        </a:buClr>
        <a:buChar char="»"/>
        <a:defRPr kumimoji="1" sz="2000">
          <a:solidFill>
            <a:srgbClr val="000000"/>
          </a:solidFill>
          <a:latin typeface="+mn-lt"/>
          <a:ea typeface="+mn-ea"/>
        </a:defRPr>
      </a:lvl7pPr>
      <a:lvl8pPr marL="3429000" indent="-228600" algn="l" rtl="0" eaLnBrk="0" fontAlgn="base" hangingPunct="0">
        <a:spcBef>
          <a:spcPct val="20000"/>
        </a:spcBef>
        <a:spcAft>
          <a:spcPct val="0"/>
        </a:spcAft>
        <a:buClr>
          <a:srgbClr val="FF9933"/>
        </a:buClr>
        <a:buChar char="»"/>
        <a:defRPr kumimoji="1" sz="2000">
          <a:solidFill>
            <a:srgbClr val="000000"/>
          </a:solidFill>
          <a:latin typeface="+mn-lt"/>
          <a:ea typeface="+mn-ea"/>
        </a:defRPr>
      </a:lvl8pPr>
      <a:lvl9pPr marL="3886200" indent="-228600" algn="l" rtl="0" eaLnBrk="0" fontAlgn="base" hangingPunct="0">
        <a:spcBef>
          <a:spcPct val="20000"/>
        </a:spcBef>
        <a:spcAft>
          <a:spcPct val="0"/>
        </a:spcAft>
        <a:buClr>
          <a:srgbClr val="FF9933"/>
        </a:buClr>
        <a:buChar char="»"/>
        <a:defRPr kumimoji="1"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6018" name="Rectangle 2"/>
          <p:cNvSpPr>
            <a:spLocks noChangeArrowheads="1"/>
          </p:cNvSpPr>
          <p:nvPr userDrawn="1"/>
        </p:nvSpPr>
        <p:spPr bwMode="auto">
          <a:xfrm flipV="1">
            <a:off x="0" y="0"/>
            <a:ext cx="9144000" cy="211138"/>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26019" name="Rectangle 3"/>
          <p:cNvSpPr>
            <a:spLocks noChangeArrowheads="1"/>
          </p:cNvSpPr>
          <p:nvPr userDrawn="1"/>
        </p:nvSpPr>
        <p:spPr bwMode="auto">
          <a:xfrm>
            <a:off x="0" y="6646863"/>
            <a:ext cx="9144000" cy="211137"/>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pic>
        <p:nvPicPr>
          <p:cNvPr id="726020" name="Picture 4" descr="earth"/>
          <p:cNvPicPr>
            <a:picLocks noChangeAspect="1" noChangeArrowheads="1"/>
          </p:cNvPicPr>
          <p:nvPr userDrawn="1"/>
        </p:nvPicPr>
        <p:blipFill>
          <a:blip r:embed="rId13" cstate="screen">
            <a:lum bright="34000"/>
            <a:extLst>
              <a:ext uri="{28A0092B-C50C-407E-A947-70E740481C1C}">
                <a14:useLocalDpi xmlns:a14="http://schemas.microsoft.com/office/drawing/2010/main"/>
              </a:ext>
            </a:extLst>
          </a:blip>
          <a:srcRect/>
          <a:stretch>
            <a:fillRect/>
          </a:stretch>
        </p:blipFill>
        <p:spPr bwMode="auto">
          <a:xfrm>
            <a:off x="28575" y="28575"/>
            <a:ext cx="1066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021" name="Rectangle 5"/>
          <p:cNvSpPr>
            <a:spLocks noGrp="1" noChangeArrowheads="1"/>
          </p:cNvSpPr>
          <p:nvPr>
            <p:ph type="body" idx="1"/>
          </p:nvPr>
        </p:nvSpPr>
        <p:spPr bwMode="auto">
          <a:xfrm>
            <a:off x="285750" y="1344613"/>
            <a:ext cx="8629650" cy="518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26022" name="Rectangle 6"/>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charset="0"/>
              </a:defRPr>
            </a:lvl1pPr>
          </a:lstStyle>
          <a:p>
            <a:endParaRPr lang="en-US"/>
          </a:p>
        </p:txBody>
      </p:sp>
      <p:sp>
        <p:nvSpPr>
          <p:cNvPr id="726023" name="Rectangle 7"/>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charset="0"/>
              </a:defRPr>
            </a:lvl1pPr>
          </a:lstStyle>
          <a:p>
            <a:endParaRPr lang="en-US"/>
          </a:p>
        </p:txBody>
      </p:sp>
      <p:sp>
        <p:nvSpPr>
          <p:cNvPr id="726024" name="Rectangle 8"/>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charset="0"/>
              </a:defRPr>
            </a:lvl1pPr>
          </a:lstStyle>
          <a:p>
            <a:fld id="{337D99BB-E6D2-CE4D-8E50-7E48FDDC7229}" type="slidenum">
              <a:rPr lang="en-US"/>
              <a:pPr/>
              <a:t>‹#›</a:t>
            </a:fld>
            <a:endParaRPr lang="en-US"/>
          </a:p>
        </p:txBody>
      </p:sp>
      <p:sp>
        <p:nvSpPr>
          <p:cNvPr id="726025" name="AutoShape 9"/>
          <p:cNvSpPr>
            <a:spLocks noChangeArrowheads="1"/>
          </p:cNvSpPr>
          <p:nvPr userDrawn="1"/>
        </p:nvSpPr>
        <p:spPr bwMode="auto">
          <a:xfrm>
            <a:off x="1274763" y="1003300"/>
            <a:ext cx="6491287" cy="120650"/>
          </a:xfrm>
          <a:prstGeom prst="roundRect">
            <a:avLst>
              <a:gd name="adj" fmla="val 16667"/>
            </a:avLst>
          </a:prstGeom>
          <a:gradFill rotWithShape="1">
            <a:gsLst>
              <a:gs pos="0">
                <a:srgbClr val="0000FF">
                  <a:gamma/>
                  <a:shade val="0"/>
                  <a:invGamma/>
                </a:srgbClr>
              </a:gs>
              <a:gs pos="50000">
                <a:srgbClr val="0000FF"/>
              </a:gs>
              <a:gs pos="100000">
                <a:srgbClr val="0000FF">
                  <a:gamma/>
                  <a:shade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26026" name="Rectangle 10"/>
          <p:cNvSpPr>
            <a:spLocks noGrp="1" noChangeArrowheads="1"/>
          </p:cNvSpPr>
          <p:nvPr>
            <p:ph type="title"/>
          </p:nvPr>
        </p:nvSpPr>
        <p:spPr bwMode="auto">
          <a:xfrm>
            <a:off x="342900" y="0"/>
            <a:ext cx="8801100" cy="99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26025"/>
                                        </p:tgtEl>
                                        <p:attrNameLst>
                                          <p:attrName>style.visibility</p:attrName>
                                        </p:attrNameLst>
                                      </p:cBhvr>
                                      <p:to>
                                        <p:strVal val="visible"/>
                                      </p:to>
                                    </p:set>
                                    <p:anim calcmode="lin" valueType="num">
                                      <p:cBhvr>
                                        <p:cTn id="7" dur="500" fill="hold"/>
                                        <p:tgtEl>
                                          <p:spTgt spid="726025"/>
                                        </p:tgtEl>
                                        <p:attrNameLst>
                                          <p:attrName>ppt_w</p:attrName>
                                        </p:attrNameLst>
                                      </p:cBhvr>
                                      <p:tavLst>
                                        <p:tav tm="0">
                                          <p:val>
                                            <p:fltVal val="0"/>
                                          </p:val>
                                        </p:tav>
                                        <p:tav tm="100000">
                                          <p:val>
                                            <p:strVal val="#ppt_w"/>
                                          </p:val>
                                        </p:tav>
                                      </p:tavLst>
                                    </p:anim>
                                    <p:anim calcmode="lin" valueType="num">
                                      <p:cBhvr>
                                        <p:cTn id="8" dur="500" fill="hold"/>
                                        <p:tgtEl>
                                          <p:spTgt spid="72602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26026"/>
                                        </p:tgtEl>
                                        <p:attrNameLst>
                                          <p:attrName>style.visibility</p:attrName>
                                        </p:attrNameLst>
                                      </p:cBhvr>
                                      <p:to>
                                        <p:strVal val="visible"/>
                                      </p:to>
                                    </p:set>
                                    <p:anim calcmode="lin" valueType="num">
                                      <p:cBhvr additive="base">
                                        <p:cTn id="12" dur="500" fill="hold"/>
                                        <p:tgtEl>
                                          <p:spTgt spid="726026"/>
                                        </p:tgtEl>
                                        <p:attrNameLst>
                                          <p:attrName>ppt_x</p:attrName>
                                        </p:attrNameLst>
                                      </p:cBhvr>
                                      <p:tavLst>
                                        <p:tav tm="0">
                                          <p:val>
                                            <p:strVal val="#ppt_x"/>
                                          </p:val>
                                        </p:tav>
                                        <p:tav tm="100000">
                                          <p:val>
                                            <p:strVal val="#ppt_x"/>
                                          </p:val>
                                        </p:tav>
                                      </p:tavLst>
                                    </p:anim>
                                    <p:anim calcmode="lin" valueType="num">
                                      <p:cBhvr additive="base">
                                        <p:cTn id="13" dur="500" fill="hold"/>
                                        <p:tgtEl>
                                          <p:spTgt spid="726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25" grpId="0" animBg="1"/>
      <p:bldP spid="726026" grpId="0"/>
    </p:bldLst>
  </p:timing>
  <p:txStyles>
    <p:titleStyle>
      <a:lvl1pPr algn="ctr" rtl="0" fontAlgn="base">
        <a:spcBef>
          <a:spcPct val="0"/>
        </a:spcBef>
        <a:spcAft>
          <a:spcPct val="0"/>
        </a:spcAft>
        <a:defRPr kumimoji="1" sz="4800">
          <a:solidFill>
            <a:srgbClr val="000066"/>
          </a:solidFill>
          <a:effectLst>
            <a:outerShdw blurRad="38100" dist="38100" dir="2700000" algn="tl">
              <a:srgbClr val="DDDDDD"/>
            </a:outerShdw>
          </a:effectLst>
          <a:latin typeface="SimHei" panose="02010609060101010101" pitchFamily="49" charset="-122"/>
          <a:ea typeface="+mj-ea"/>
          <a:cs typeface="+mj-cs"/>
        </a:defRPr>
      </a:lvl1pPr>
      <a:lvl2pPr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2pPr>
      <a:lvl3pPr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3pPr>
      <a:lvl4pPr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4pPr>
      <a:lvl5pPr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5pPr>
      <a:lvl6pPr marL="4572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6pPr>
      <a:lvl7pPr marL="9144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7pPr>
      <a:lvl8pPr marL="13716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8pPr>
      <a:lvl9pPr marL="18288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defRPr>
      </a:lvl9pPr>
    </p:titleStyle>
    <p:bodyStyle>
      <a:lvl1pPr marL="400050" indent="-400050" algn="l" rtl="0" fontAlgn="base">
        <a:spcBef>
          <a:spcPct val="20000"/>
        </a:spcBef>
        <a:spcAft>
          <a:spcPct val="0"/>
        </a:spcAft>
        <a:buClr>
          <a:srgbClr val="000066"/>
        </a:buClr>
        <a:buSzPct val="70000"/>
        <a:buFont typeface="Monotype Sorts" charset="0"/>
        <a:buChar char="u"/>
        <a:defRPr kumimoji="1" sz="3200">
          <a:solidFill>
            <a:srgbClr val="000000"/>
          </a:solidFill>
          <a:latin typeface="SimHei" panose="02010609060101010101" pitchFamily="49" charset="-122"/>
          <a:ea typeface="+mn-ea"/>
          <a:cs typeface="+mn-cs"/>
        </a:defRPr>
      </a:lvl1pPr>
      <a:lvl2pPr marL="800100" indent="-285750" algn="l" rtl="0" fontAlgn="base">
        <a:spcBef>
          <a:spcPct val="20000"/>
        </a:spcBef>
        <a:spcAft>
          <a:spcPct val="0"/>
        </a:spcAft>
        <a:buClr>
          <a:srgbClr val="000066"/>
        </a:buClr>
        <a:buSzPct val="60000"/>
        <a:buFont typeface="Monotype Sorts" charset="0"/>
        <a:buChar char="n"/>
        <a:defRPr kumimoji="1" sz="2800">
          <a:solidFill>
            <a:srgbClr val="000000"/>
          </a:solidFill>
          <a:latin typeface="SimHei" panose="02010609060101010101" pitchFamily="49" charset="-122"/>
          <a:ea typeface="+mn-ea"/>
        </a:defRPr>
      </a:lvl2pPr>
      <a:lvl3pPr marL="1143000" indent="-228600" algn="l" rtl="0" fontAlgn="base">
        <a:spcBef>
          <a:spcPct val="20000"/>
        </a:spcBef>
        <a:spcAft>
          <a:spcPct val="0"/>
        </a:spcAft>
        <a:buClr>
          <a:srgbClr val="FF9933"/>
        </a:buClr>
        <a:buChar char="•"/>
        <a:defRPr kumimoji="1" sz="2400">
          <a:solidFill>
            <a:srgbClr val="000000"/>
          </a:solidFill>
          <a:latin typeface="SimHei" panose="02010609060101010101" pitchFamily="49" charset="-122"/>
          <a:ea typeface="+mn-ea"/>
        </a:defRPr>
      </a:lvl3pPr>
      <a:lvl4pPr marL="1600200" indent="-228600" algn="l" rtl="0" fontAlgn="base">
        <a:spcBef>
          <a:spcPct val="20000"/>
        </a:spcBef>
        <a:spcAft>
          <a:spcPct val="0"/>
        </a:spcAft>
        <a:buClr>
          <a:srgbClr val="FF9933"/>
        </a:buClr>
        <a:buChar char="–"/>
        <a:defRPr kumimoji="1" sz="2000">
          <a:solidFill>
            <a:srgbClr val="000000"/>
          </a:solidFill>
          <a:latin typeface="SimHei" panose="02010609060101010101" pitchFamily="49" charset="-122"/>
          <a:ea typeface="+mn-ea"/>
        </a:defRPr>
      </a:lvl4pPr>
      <a:lvl5pPr marL="2057400" indent="-228600" algn="l" rtl="0" fontAlgn="base">
        <a:spcBef>
          <a:spcPct val="20000"/>
        </a:spcBef>
        <a:spcAft>
          <a:spcPct val="0"/>
        </a:spcAft>
        <a:buClr>
          <a:srgbClr val="FF9933"/>
        </a:buClr>
        <a:buChar char="»"/>
        <a:defRPr kumimoji="1" sz="2000">
          <a:solidFill>
            <a:srgbClr val="000000"/>
          </a:solidFill>
          <a:latin typeface="SimHei" panose="02010609060101010101" pitchFamily="49" charset="-122"/>
          <a:ea typeface="+mn-ea"/>
        </a:defRPr>
      </a:lvl5pPr>
      <a:lvl6pPr marL="2514600" indent="-228600" algn="l" rtl="0" fontAlgn="base">
        <a:spcBef>
          <a:spcPct val="20000"/>
        </a:spcBef>
        <a:spcAft>
          <a:spcPct val="0"/>
        </a:spcAft>
        <a:buClr>
          <a:srgbClr val="FF9933"/>
        </a:buClr>
        <a:buChar char="»"/>
        <a:defRPr kumimoji="1" sz="2000">
          <a:solidFill>
            <a:srgbClr val="000000"/>
          </a:solidFill>
          <a:latin typeface="+mn-lt"/>
          <a:ea typeface="+mn-ea"/>
        </a:defRPr>
      </a:lvl6pPr>
      <a:lvl7pPr marL="2971800" indent="-228600" algn="l" rtl="0" fontAlgn="base">
        <a:spcBef>
          <a:spcPct val="20000"/>
        </a:spcBef>
        <a:spcAft>
          <a:spcPct val="0"/>
        </a:spcAft>
        <a:buClr>
          <a:srgbClr val="FF9933"/>
        </a:buClr>
        <a:buChar char="»"/>
        <a:defRPr kumimoji="1" sz="2000">
          <a:solidFill>
            <a:srgbClr val="000000"/>
          </a:solidFill>
          <a:latin typeface="+mn-lt"/>
          <a:ea typeface="+mn-ea"/>
        </a:defRPr>
      </a:lvl7pPr>
      <a:lvl8pPr marL="3429000" indent="-228600" algn="l" rtl="0" fontAlgn="base">
        <a:spcBef>
          <a:spcPct val="20000"/>
        </a:spcBef>
        <a:spcAft>
          <a:spcPct val="0"/>
        </a:spcAft>
        <a:buClr>
          <a:srgbClr val="FF9933"/>
        </a:buClr>
        <a:buChar char="»"/>
        <a:defRPr kumimoji="1" sz="2000">
          <a:solidFill>
            <a:srgbClr val="000000"/>
          </a:solidFill>
          <a:latin typeface="+mn-lt"/>
          <a:ea typeface="+mn-ea"/>
        </a:defRPr>
      </a:lvl8pPr>
      <a:lvl9pPr marL="3886200" indent="-228600" algn="l" rtl="0" fontAlgn="base">
        <a:spcBef>
          <a:spcPct val="20000"/>
        </a:spcBef>
        <a:spcAft>
          <a:spcPct val="0"/>
        </a:spcAft>
        <a:buClr>
          <a:srgbClr val="FF9933"/>
        </a:buClr>
        <a:buChar char="»"/>
        <a:defRPr kumimoji="1"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62" name="Rectangle 2"/>
          <p:cNvSpPr>
            <a:spLocks noChangeArrowheads="1"/>
          </p:cNvSpPr>
          <p:nvPr userDrawn="1"/>
        </p:nvSpPr>
        <p:spPr bwMode="auto">
          <a:xfrm flipV="1">
            <a:off x="0" y="0"/>
            <a:ext cx="9144000" cy="211138"/>
          </a:xfrm>
          <a:prstGeom prst="rect">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808963" name="Rectangle 3"/>
          <p:cNvSpPr>
            <a:spLocks noChangeArrowheads="1"/>
          </p:cNvSpPr>
          <p:nvPr userDrawn="1"/>
        </p:nvSpPr>
        <p:spPr bwMode="auto">
          <a:xfrm>
            <a:off x="0" y="6646863"/>
            <a:ext cx="9144000" cy="211137"/>
          </a:xfrm>
          <a:prstGeom prst="rect">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808964" name="Rectangle 4"/>
          <p:cNvSpPr>
            <a:spLocks noGrp="1" noChangeArrowheads="1"/>
          </p:cNvSpPr>
          <p:nvPr>
            <p:ph type="title"/>
          </p:nvPr>
        </p:nvSpPr>
        <p:spPr bwMode="auto">
          <a:xfrm>
            <a:off x="209550" y="0"/>
            <a:ext cx="87169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18900000" algn="ctr" rotWithShape="0">
                    <a:srgbClr val="009999">
                      <a:alpha val="50000"/>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08965" name="Rectangle 5"/>
          <p:cNvSpPr>
            <a:spLocks noGrp="1" noChangeArrowheads="1"/>
          </p:cNvSpPr>
          <p:nvPr>
            <p:ph type="body" idx="1"/>
          </p:nvPr>
        </p:nvSpPr>
        <p:spPr bwMode="auto">
          <a:xfrm>
            <a:off x="5334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08966"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Times New Roman" charset="0"/>
              </a:defRPr>
            </a:lvl1pPr>
          </a:lstStyle>
          <a:p>
            <a:endParaRPr lang="en-US"/>
          </a:p>
        </p:txBody>
      </p:sp>
      <p:sp>
        <p:nvSpPr>
          <p:cNvPr id="808967"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Times New Roman" charset="0"/>
              </a:defRPr>
            </a:lvl1pPr>
          </a:lstStyle>
          <a:p>
            <a:endParaRPr lang="en-US"/>
          </a:p>
        </p:txBody>
      </p:sp>
      <p:sp>
        <p:nvSpPr>
          <p:cNvPr id="808968"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Times New Roman" charset="0"/>
              </a:defRPr>
            </a:lvl1pPr>
          </a:lstStyle>
          <a:p>
            <a:fld id="{0EEAC69C-59F7-F74A-B088-3320B64215EC}" type="slidenum">
              <a:rPr lang="en-US"/>
              <a:pPr/>
              <a:t>‹#›</a:t>
            </a:fld>
            <a:endParaRPr lang="en-US"/>
          </a:p>
        </p:txBody>
      </p:sp>
      <p:sp>
        <p:nvSpPr>
          <p:cNvPr id="808969" name="AutoShape 9"/>
          <p:cNvSpPr>
            <a:spLocks noChangeArrowheads="1"/>
          </p:cNvSpPr>
          <p:nvPr userDrawn="1"/>
        </p:nvSpPr>
        <p:spPr bwMode="auto">
          <a:xfrm>
            <a:off x="685800" y="1066800"/>
            <a:ext cx="7848600" cy="114300"/>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08964"/>
                                        </p:tgtEl>
                                        <p:attrNameLst>
                                          <p:attrName>style.visibility</p:attrName>
                                        </p:attrNameLst>
                                      </p:cBhvr>
                                      <p:to>
                                        <p:strVal val="visible"/>
                                      </p:to>
                                    </p:set>
                                    <p:anim calcmode="lin" valueType="num">
                                      <p:cBhvr additive="base">
                                        <p:cTn id="7" dur="500" fill="hold"/>
                                        <p:tgtEl>
                                          <p:spTgt spid="808964"/>
                                        </p:tgtEl>
                                        <p:attrNameLst>
                                          <p:attrName>ppt_x</p:attrName>
                                        </p:attrNameLst>
                                      </p:cBhvr>
                                      <p:tavLst>
                                        <p:tav tm="0">
                                          <p:val>
                                            <p:strVal val="#ppt_x"/>
                                          </p:val>
                                        </p:tav>
                                        <p:tav tm="100000">
                                          <p:val>
                                            <p:strVal val="#ppt_x"/>
                                          </p:val>
                                        </p:tav>
                                      </p:tavLst>
                                    </p:anim>
                                    <p:anim calcmode="lin" valueType="num">
                                      <p:cBhvr additive="base">
                                        <p:cTn id="8" dur="500" fill="hold"/>
                                        <p:tgtEl>
                                          <p:spTgt spid="80896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808969"/>
                                        </p:tgtEl>
                                        <p:attrNameLst>
                                          <p:attrName>style.visibility</p:attrName>
                                        </p:attrNameLst>
                                      </p:cBhvr>
                                      <p:to>
                                        <p:strVal val="visible"/>
                                      </p:to>
                                    </p:set>
                                    <p:anim calcmode="lin" valueType="num">
                                      <p:cBhvr>
                                        <p:cTn id="12" dur="500" fill="hold"/>
                                        <p:tgtEl>
                                          <p:spTgt spid="808969"/>
                                        </p:tgtEl>
                                        <p:attrNameLst>
                                          <p:attrName>ppt_w</p:attrName>
                                        </p:attrNameLst>
                                      </p:cBhvr>
                                      <p:tavLst>
                                        <p:tav tm="0">
                                          <p:val>
                                            <p:fltVal val="0"/>
                                          </p:val>
                                        </p:tav>
                                        <p:tav tm="100000">
                                          <p:val>
                                            <p:strVal val="#ppt_w"/>
                                          </p:val>
                                        </p:tav>
                                      </p:tavLst>
                                    </p:anim>
                                    <p:anim calcmode="lin" valueType="num">
                                      <p:cBhvr>
                                        <p:cTn id="13" dur="500" fill="hold"/>
                                        <p:tgtEl>
                                          <p:spTgt spid="8089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4" grpId="0"/>
      <p:bldP spid="808969" grpId="0" animBg="1"/>
    </p:bldLst>
  </p:timing>
  <p:txStyles>
    <p:titleStyle>
      <a:lvl1pPr algn="ctr" rtl="0" fontAlgn="base">
        <a:spcBef>
          <a:spcPct val="0"/>
        </a:spcBef>
        <a:spcAft>
          <a:spcPct val="0"/>
        </a:spcAft>
        <a:defRPr sz="4800">
          <a:solidFill>
            <a:srgbClr val="000066"/>
          </a:solidFill>
          <a:effectLst>
            <a:outerShdw blurRad="38100" dist="38100" dir="2700000" algn="tl">
              <a:srgbClr val="DDDDDD"/>
            </a:outerShdw>
          </a:effectLst>
          <a:latin typeface="SimHei" panose="02010609060101010101" pitchFamily="49" charset="-122"/>
          <a:ea typeface="+mj-ea"/>
          <a:cs typeface="+mj-cs"/>
        </a:defRPr>
      </a:lvl1pPr>
      <a:lvl2pPr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2pPr>
      <a:lvl3pPr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3pPr>
      <a:lvl4pPr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4pPr>
      <a:lvl5pPr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5pPr>
      <a:lvl6pPr marL="457200"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6pPr>
      <a:lvl7pPr marL="914400"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7pPr>
      <a:lvl8pPr marL="1371600"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8pPr>
      <a:lvl9pPr marL="1828800" algn="ctr" rtl="0" fontAlgn="base">
        <a:spcBef>
          <a:spcPct val="0"/>
        </a:spcBef>
        <a:spcAft>
          <a:spcPct val="0"/>
        </a:spcAft>
        <a:defRPr sz="4800">
          <a:solidFill>
            <a:srgbClr val="000066"/>
          </a:solidFill>
          <a:effectLst>
            <a:outerShdw blurRad="38100" dist="38100" dir="2700000" algn="tl">
              <a:srgbClr val="DDDDDD"/>
            </a:outerShdw>
          </a:effectLst>
          <a:latin typeface="Arial" charset="0"/>
          <a:ea typeface="ＭＳ Ｐゴシック" charset="0"/>
        </a:defRPr>
      </a:lvl9pPr>
    </p:titleStyle>
    <p:bodyStyle>
      <a:lvl1pPr marL="457200" indent="-457200" algn="l" rtl="0" fontAlgn="base">
        <a:spcBef>
          <a:spcPct val="20000"/>
        </a:spcBef>
        <a:spcAft>
          <a:spcPct val="0"/>
        </a:spcAft>
        <a:buClr>
          <a:srgbClr val="000066"/>
        </a:buClr>
        <a:buSzPct val="70000"/>
        <a:buFont typeface="Wingdings" charset="0"/>
        <a:buChar char="u"/>
        <a:defRPr sz="3200">
          <a:solidFill>
            <a:schemeClr val="tx1"/>
          </a:solidFill>
          <a:latin typeface="SimHei" panose="02010609060101010101" pitchFamily="49" charset="-122"/>
          <a:ea typeface="+mn-ea"/>
          <a:cs typeface="+mn-cs"/>
        </a:defRPr>
      </a:lvl1pPr>
      <a:lvl2pPr marL="914400" indent="-342900" algn="l" rtl="0" fontAlgn="base">
        <a:spcBef>
          <a:spcPct val="20000"/>
        </a:spcBef>
        <a:spcAft>
          <a:spcPct val="0"/>
        </a:spcAft>
        <a:buClr>
          <a:srgbClr val="000066"/>
        </a:buClr>
        <a:buSzPct val="60000"/>
        <a:buFont typeface="Wingdings" charset="0"/>
        <a:buChar char="n"/>
        <a:defRPr sz="2800">
          <a:solidFill>
            <a:schemeClr val="tx1"/>
          </a:solidFill>
          <a:latin typeface="SimHei" panose="02010609060101010101" pitchFamily="49" charset="-122"/>
          <a:ea typeface="+mn-ea"/>
        </a:defRPr>
      </a:lvl2pPr>
      <a:lvl3pPr marL="1257300" indent="-228600" algn="l" rtl="0" fontAlgn="base">
        <a:spcBef>
          <a:spcPct val="20000"/>
        </a:spcBef>
        <a:spcAft>
          <a:spcPct val="0"/>
        </a:spcAft>
        <a:buChar char="•"/>
        <a:defRPr sz="2400">
          <a:solidFill>
            <a:schemeClr val="tx1"/>
          </a:solidFill>
          <a:latin typeface="SimHei" panose="02010609060101010101" pitchFamily="49" charset="-122"/>
          <a:ea typeface="+mn-ea"/>
        </a:defRPr>
      </a:lvl3pPr>
      <a:lvl4pPr marL="1600200" indent="-228600" algn="l" rtl="0" fontAlgn="base">
        <a:spcBef>
          <a:spcPct val="20000"/>
        </a:spcBef>
        <a:spcAft>
          <a:spcPct val="0"/>
        </a:spcAft>
        <a:buChar char="–"/>
        <a:defRPr sz="2000">
          <a:solidFill>
            <a:schemeClr val="tx1"/>
          </a:solidFill>
          <a:latin typeface="SimHei" panose="02010609060101010101" pitchFamily="49" charset="-122"/>
          <a:ea typeface="+mn-ea"/>
        </a:defRPr>
      </a:lvl4pPr>
      <a:lvl5pPr marL="2057400" indent="-228600" algn="l" rtl="0" fontAlgn="base">
        <a:spcBef>
          <a:spcPct val="20000"/>
        </a:spcBef>
        <a:spcAft>
          <a:spcPct val="0"/>
        </a:spcAft>
        <a:buChar char="»"/>
        <a:defRPr sz="2000">
          <a:solidFill>
            <a:schemeClr val="tx1"/>
          </a:solidFill>
          <a:latin typeface="SimHei" panose="02010609060101010101" pitchFamily="49" charset="-122"/>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latin typeface="Times New Roman"/>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latin typeface="Times New Roman"/>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EFADD880-A662-404B-849B-79C1EC258D8F}" type="slidenum">
              <a:rPr lang="en-US">
                <a:cs typeface="ＭＳ Ｐゴシック" charset="0"/>
              </a:rPr>
              <a:pPr>
                <a:defRPr/>
              </a:pPr>
              <a:t>‹#›</a:t>
            </a:fld>
            <a:endParaRPr lang="en-US">
              <a:cs typeface="ＭＳ Ｐゴシック" charset="0"/>
            </a:endParaRPr>
          </a:p>
        </p:txBody>
      </p:sp>
    </p:spTree>
    <p:extLst>
      <p:ext uri="{BB962C8B-B14F-4D97-AF65-F5344CB8AC3E}">
        <p14:creationId xmlns:p14="http://schemas.microsoft.com/office/powerpoint/2010/main" val="1618855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SimHei" panose="02010609060101010101" pitchFamily="49" charset="-122"/>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SimHei" panose="02010609060101010101" pitchFamily="49" charset="-122"/>
          <a:ea typeface="ＭＳ Ｐゴシック" charset="0"/>
          <a:cs typeface="Arial"/>
        </a:defRPr>
      </a:lvl1pPr>
      <a:lvl2pPr marL="742950" indent="-285750" algn="l" rtl="0" eaLnBrk="0" fontAlgn="base" hangingPunct="0">
        <a:spcBef>
          <a:spcPct val="20000"/>
        </a:spcBef>
        <a:spcAft>
          <a:spcPct val="0"/>
        </a:spcAft>
        <a:buChar char="–"/>
        <a:defRPr sz="2800">
          <a:solidFill>
            <a:schemeClr val="tx1"/>
          </a:solidFill>
          <a:latin typeface="SimHei" panose="02010609060101010101" pitchFamily="49" charset="-122"/>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SimHei" panose="02010609060101010101" pitchFamily="49" charset="-122"/>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SimHei" panose="02010609060101010101" pitchFamily="49" charset="-122"/>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SimHei" panose="02010609060101010101" pitchFamily="49" charset="-122"/>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andromeda galax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0"/>
            <a:ext cx="9145588" cy="6923088"/>
          </a:xfrm>
          <a:prstGeom prst="rect">
            <a:avLst/>
          </a:prstGeom>
          <a:noFill/>
          <a:extLst>
            <a:ext uri="{909E8E84-426E-40DD-AFC4-6F175D3DCCD1}">
              <a14:hiddenFill xmlns:a14="http://schemas.microsoft.com/office/drawing/2010/main">
                <a:solidFill>
                  <a:srgbClr val="FFFFFF"/>
                </a:solidFill>
              </a14:hiddenFill>
            </a:ext>
          </a:extLst>
        </p:spPr>
      </p:pic>
      <p:pic>
        <p:nvPicPr>
          <p:cNvPr id="168964" name="Picture 4" descr="saucett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9363" y="2020888"/>
            <a:ext cx="1095375" cy="312737"/>
          </a:xfrm>
          <a:prstGeom prst="rect">
            <a:avLst/>
          </a:prstGeom>
          <a:noFill/>
          <a:extLst>
            <a:ext uri="{909E8E84-426E-40DD-AFC4-6F175D3DCCD1}">
              <a14:hiddenFill xmlns:a14="http://schemas.microsoft.com/office/drawing/2010/main">
                <a:solidFill>
                  <a:srgbClr val="FFFFFF"/>
                </a:solidFill>
              </a14:hiddenFill>
            </a:ext>
          </a:extLst>
        </p:spPr>
      </p:pic>
      <p:sp>
        <p:nvSpPr>
          <p:cNvPr id="168965" name="WordArt 5"/>
          <p:cNvSpPr>
            <a:spLocks noChangeArrowheads="1" noChangeShapeType="1" noTextEdit="1"/>
          </p:cNvSpPr>
          <p:nvPr/>
        </p:nvSpPr>
        <p:spPr bwMode="auto">
          <a:xfrm>
            <a:off x="2144713" y="188913"/>
            <a:ext cx="485616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dirty="0">
                <a:gradFill rotWithShape="0">
                  <a:gsLst>
                    <a:gs pos="0">
                      <a:srgbClr val="CC0099"/>
                    </a:gs>
                    <a:gs pos="100000">
                      <a:schemeClr val="hlink"/>
                    </a:gs>
                  </a:gsLst>
                  <a:lin ang="5400000" scaled="1"/>
                </a:gradFill>
                <a:effectLst>
                  <a:prstShdw prst="shdw17" dist="17961" dir="2700000">
                    <a:srgbClr val="CC0099">
                      <a:gamma/>
                      <a:shade val="60000"/>
                      <a:invGamma/>
                      <a:alpha val="74998"/>
                    </a:srgbClr>
                  </a:prstShdw>
                </a:effectLst>
                <a:latin typeface="Arial Black"/>
                <a:ea typeface="Arial Black"/>
                <a:cs typeface="Arial Black"/>
              </a:rPr>
              <a:t>天文学</a:t>
            </a:r>
          </a:p>
        </p:txBody>
      </p:sp>
      <p:sp>
        <p:nvSpPr>
          <p:cNvPr id="168966" name="WordArt 6"/>
          <p:cNvSpPr>
            <a:spLocks noChangeArrowheads="1" noChangeShapeType="1" noTextEdit="1"/>
          </p:cNvSpPr>
          <p:nvPr/>
        </p:nvSpPr>
        <p:spPr bwMode="auto">
          <a:xfrm>
            <a:off x="2143125" y="1239838"/>
            <a:ext cx="4856163"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dirty="0">
                <a:gradFill rotWithShape="0">
                  <a:gsLst>
                    <a:gs pos="0">
                      <a:srgbClr val="CC0099"/>
                    </a:gs>
                    <a:gs pos="100000">
                      <a:schemeClr val="hlink"/>
                    </a:gs>
                  </a:gsLst>
                  <a:lin ang="5400000" scaled="1"/>
                </a:gradFill>
                <a:effectLst>
                  <a:prstShdw prst="shdw17" dist="17961" dir="2700000">
                    <a:srgbClr val="CC0099">
                      <a:gamma/>
                      <a:shade val="60000"/>
                      <a:invGamma/>
                      <a:alpha val="74998"/>
                    </a:srgbClr>
                  </a:prstShdw>
                </a:effectLst>
                <a:latin typeface="Arial Black"/>
                <a:ea typeface="Arial Black"/>
                <a:cs typeface="Arial Black"/>
              </a:rPr>
              <a:t>与圣经</a:t>
            </a:r>
          </a:p>
        </p:txBody>
      </p:sp>
      <p:pic>
        <p:nvPicPr>
          <p:cNvPr id="168969" name="Picture 9" descr="Tit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56475" y="0"/>
            <a:ext cx="1812925" cy="1701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18900000" algn="ctr" rotWithShape="0">
                    <a:srgbClr val="969696">
                      <a:alpha val="74998"/>
                    </a:srgbClr>
                  </a:outerShdw>
                </a:effectLst>
              </a14:hiddenEffects>
            </a:ext>
          </a:extLst>
        </p:spPr>
      </p:pic>
      <p:sp>
        <p:nvSpPr>
          <p:cNvPr id="168970" name="Line 10"/>
          <p:cNvSpPr>
            <a:spLocks noChangeShapeType="1"/>
          </p:cNvSpPr>
          <p:nvPr/>
        </p:nvSpPr>
        <p:spPr bwMode="auto">
          <a:xfrm flipH="1" flipV="1">
            <a:off x="330200" y="2992438"/>
            <a:ext cx="14605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168971" name="Line 11"/>
          <p:cNvSpPr>
            <a:spLocks noChangeShapeType="1"/>
          </p:cNvSpPr>
          <p:nvPr/>
        </p:nvSpPr>
        <p:spPr bwMode="auto">
          <a:xfrm flipV="1">
            <a:off x="3622675" y="2984500"/>
            <a:ext cx="130175"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168972" name="Line 12"/>
          <p:cNvSpPr>
            <a:spLocks noChangeShapeType="1"/>
          </p:cNvSpPr>
          <p:nvPr/>
        </p:nvSpPr>
        <p:spPr bwMode="auto">
          <a:xfrm flipH="1">
            <a:off x="323850" y="6054725"/>
            <a:ext cx="158750"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168973" name="Line 13"/>
          <p:cNvSpPr>
            <a:spLocks noChangeShapeType="1"/>
          </p:cNvSpPr>
          <p:nvPr/>
        </p:nvSpPr>
        <p:spPr bwMode="auto">
          <a:xfrm>
            <a:off x="3630613" y="6054725"/>
            <a:ext cx="128587" cy="122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168974" name="Text Box 14"/>
          <p:cNvSpPr txBox="1">
            <a:spLocks noChangeArrowheads="1"/>
          </p:cNvSpPr>
          <p:nvPr/>
        </p:nvSpPr>
        <p:spPr bwMode="auto">
          <a:xfrm>
            <a:off x="4186238" y="6061075"/>
            <a:ext cx="485775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5000"/>
              </a:lnSpc>
              <a:spcBef>
                <a:spcPct val="15000"/>
              </a:spcBef>
            </a:pPr>
            <a:r>
              <a:rPr lang="en-US" dirty="0">
                <a:solidFill>
                  <a:srgbClr val="FFFFFF"/>
                </a:solidFill>
                <a:latin typeface="SimHei" panose="02010609060101010101" pitchFamily="49" charset="-122"/>
              </a:rPr>
              <a:t>Mike Riddle</a:t>
            </a:r>
          </a:p>
          <a:p>
            <a:pPr algn="ctr">
              <a:lnSpc>
                <a:spcPct val="75000"/>
              </a:lnSpc>
              <a:spcBef>
                <a:spcPct val="15000"/>
              </a:spcBef>
            </a:pPr>
            <a:r>
              <a:rPr lang="en-US" dirty="0">
                <a:solidFill>
                  <a:srgbClr val="FFFFFF"/>
                </a:solidFill>
                <a:latin typeface="SimHei" panose="02010609060101010101" pitchFamily="49" charset="-122"/>
              </a:rPr>
              <a:t>www.Train2Equip.com</a:t>
            </a:r>
          </a:p>
        </p:txBody>
      </p:sp>
      <p:pic>
        <p:nvPicPr>
          <p:cNvPr id="168975" name="Picture 15" descr="ufo_1"/>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6229350" y="2362200"/>
            <a:ext cx="2286000" cy="492125"/>
          </a:xfrm>
          <a:prstGeom prst="rect">
            <a:avLst/>
          </a:prstGeom>
          <a:noFill/>
          <a:extLst>
            <a:ext uri="{909E8E84-426E-40DD-AFC4-6F175D3DCCD1}">
              <a14:hiddenFill xmlns:a14="http://schemas.microsoft.com/office/drawing/2010/main">
                <a:solidFill>
                  <a:srgbClr val="FFFFFF"/>
                </a:solidFill>
              </a14:hiddenFill>
            </a:ext>
          </a:extLst>
        </p:spPr>
      </p:pic>
      <p:pic>
        <p:nvPicPr>
          <p:cNvPr id="168977" name="Picture 17" descr="saucer1"/>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2559050" y="2947988"/>
            <a:ext cx="1328738" cy="585787"/>
          </a:xfrm>
          <a:prstGeom prst="rect">
            <a:avLst/>
          </a:prstGeom>
          <a:noFill/>
          <a:extLst>
            <a:ext uri="{909E8E84-426E-40DD-AFC4-6F175D3DCCD1}">
              <a14:hiddenFill xmlns:a14="http://schemas.microsoft.com/office/drawing/2010/main">
                <a:solidFill>
                  <a:srgbClr val="FFFFFF"/>
                </a:solidFill>
              </a14:hiddenFill>
            </a:ext>
          </a:extLst>
        </p:spPr>
      </p:pic>
      <p:pic>
        <p:nvPicPr>
          <p:cNvPr id="168979" name="Picture 19" descr="animated ufo"/>
          <p:cNvPicPr>
            <a:picLocks noChangeAspect="1" noChangeArrowheads="1" noCrop="1"/>
          </p:cNvPicPr>
          <p:nvPr/>
        </p:nvPicPr>
        <p:blipFill>
          <a:blip r:embed="rId7">
            <a:extLst>
              <a:ext uri="{28A0092B-C50C-407E-A947-70E740481C1C}">
                <a14:useLocalDpi xmlns:a14="http://schemas.microsoft.com/office/drawing/2010/main"/>
              </a:ext>
            </a:extLst>
          </a:blip>
          <a:srcRect/>
          <a:stretch>
            <a:fillRect/>
          </a:stretch>
        </p:blipFill>
        <p:spPr bwMode="auto">
          <a:xfrm>
            <a:off x="0" y="5368925"/>
            <a:ext cx="1838325"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zh-CN" altLang="en-US" dirty="0"/>
              <a:t>月球的起源</a:t>
            </a:r>
            <a:endParaRPr lang="en-US" dirty="0"/>
          </a:p>
        </p:txBody>
      </p:sp>
      <p:sp>
        <p:nvSpPr>
          <p:cNvPr id="827395" name="Text Box 3"/>
          <p:cNvSpPr txBox="1">
            <a:spLocks noChangeArrowheads="1"/>
          </p:cNvSpPr>
          <p:nvPr/>
        </p:nvSpPr>
        <p:spPr bwMode="auto">
          <a:xfrm>
            <a:off x="784225" y="1481138"/>
            <a:ext cx="7750175" cy="12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20000"/>
              </a:spcBef>
            </a:pPr>
            <a:r>
              <a:rPr lang="zh-CN" alt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rPr>
              <a:t>共创理论
</a:t>
            </a:r>
            <a:r>
              <a:rPr lang="zh-CN" altLang="en-US" sz="3200" dirty="0">
                <a:latin typeface="SimHei" panose="02010609060101010101" pitchFamily="49" charset="-122"/>
                <a:ea typeface="SimHei" panose="02010609060101010101" pitchFamily="49" charset="-122"/>
              </a:rPr>
              <a:t>地球和月亮同时由绕太阳运行的碎片形成</a:t>
            </a:r>
            <a:endParaRPr lang="en-US" sz="3200" dirty="0">
              <a:latin typeface="SimHei" panose="02010609060101010101" pitchFamily="49" charset="-122"/>
              <a:ea typeface="SimHei" panose="02010609060101010101" pitchFamily="49" charset="-122"/>
            </a:endParaRPr>
          </a:p>
        </p:txBody>
      </p:sp>
      <p:sp>
        <p:nvSpPr>
          <p:cNvPr id="827396" name="Text Box 4"/>
          <p:cNvSpPr txBox="1">
            <a:spLocks noChangeArrowheads="1"/>
          </p:cNvSpPr>
          <p:nvPr/>
        </p:nvSpPr>
        <p:spPr bwMode="auto">
          <a:xfrm>
            <a:off x="727075" y="3511550"/>
            <a:ext cx="7866063" cy="18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77900" indent="-457200">
              <a:defRPr sz="2400">
                <a:solidFill>
                  <a:schemeClr val="tx1"/>
                </a:solidFill>
                <a:latin typeface="Times New Roman" charset="0"/>
                <a:ea typeface="ＭＳ Ｐゴシック" charset="0"/>
              </a:defRPr>
            </a:lvl2pPr>
            <a:lvl3pPr marL="1549400" indent="-457200">
              <a:defRPr sz="2400">
                <a:solidFill>
                  <a:schemeClr val="tx1"/>
                </a:solidFill>
                <a:latin typeface="Times New Roman" charset="0"/>
                <a:ea typeface="ＭＳ Ｐゴシック" charset="0"/>
              </a:defRPr>
            </a:lvl3pPr>
            <a:lvl4pPr marL="2120900" indent="-457200">
              <a:defRPr sz="2400">
                <a:solidFill>
                  <a:schemeClr val="tx1"/>
                </a:solidFill>
                <a:latin typeface="Times New Roman" charset="0"/>
                <a:ea typeface="ＭＳ Ｐゴシック" charset="0"/>
              </a:defRPr>
            </a:lvl4pPr>
            <a:lvl5pPr marL="2692400" indent="-457200">
              <a:defRPr sz="2400">
                <a:solidFill>
                  <a:schemeClr val="tx1"/>
                </a:solidFill>
                <a:latin typeface="Times New Roman" charset="0"/>
                <a:ea typeface="ＭＳ Ｐゴシック" charset="0"/>
              </a:defRPr>
            </a:lvl5pPr>
            <a:lvl6pPr marL="31496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606800" indent="-457200" eaLnBrk="0" fontAlgn="base" hangingPunct="0">
              <a:spcBef>
                <a:spcPct val="0"/>
              </a:spcBef>
              <a:spcAft>
                <a:spcPct val="0"/>
              </a:spcAft>
              <a:defRPr sz="2400">
                <a:solidFill>
                  <a:schemeClr val="tx1"/>
                </a:solidFill>
                <a:latin typeface="Times New Roman" charset="0"/>
                <a:ea typeface="ＭＳ Ｐゴシック" charset="0"/>
              </a:defRPr>
            </a:lvl7pPr>
            <a:lvl8pPr marL="40640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5212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rPr>
              <a:t>问题</a:t>
            </a:r>
            <a:endParaRPr 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endParaRPr>
          </a:p>
          <a:p>
            <a:pPr>
              <a:spcBef>
                <a:spcPct val="20000"/>
              </a:spcBef>
              <a:buFontTx/>
              <a:buAutoNum type="arabicPeriod"/>
            </a:pPr>
            <a:r>
              <a:rPr lang="zh-CN" altLang="en-US" sz="3200" dirty="0">
                <a:solidFill>
                  <a:srgbClr val="000000"/>
                </a:solidFill>
                <a:latin typeface="SimHei" panose="02010609060101010101" pitchFamily="49" charset="-122"/>
                <a:ea typeface="SimHei" panose="02010609060101010101" pitchFamily="49" charset="-122"/>
              </a:rPr>
              <a:t>地球和月亮的化学成分是不同的</a:t>
            </a:r>
            <a:endParaRPr lang="en-US" sz="3200" dirty="0">
              <a:solidFill>
                <a:srgbClr val="000000"/>
              </a:solidFill>
              <a:latin typeface="SimHei" panose="02010609060101010101" pitchFamily="49" charset="-122"/>
              <a:ea typeface="SimHei" panose="02010609060101010101" pitchFamily="49" charset="-122"/>
            </a:endParaRPr>
          </a:p>
          <a:p>
            <a:pPr>
              <a:spcBef>
                <a:spcPct val="20000"/>
              </a:spcBef>
              <a:buFontTx/>
              <a:buAutoNum type="arabicPeriod"/>
            </a:pPr>
            <a:r>
              <a:rPr lang="zh-CN" altLang="en-US" sz="3200" dirty="0">
                <a:solidFill>
                  <a:srgbClr val="000000"/>
                </a:solidFill>
                <a:latin typeface="SimHei" panose="02010609060101010101" pitchFamily="49" charset="-122"/>
                <a:ea typeface="SimHei" panose="02010609060101010101" pitchFamily="49" charset="-122"/>
              </a:rPr>
              <a:t>引力不太可能足够强大</a:t>
            </a:r>
            <a:endParaRPr lang="en-US" sz="3200" dirty="0">
              <a:solidFill>
                <a:srgbClr val="000000"/>
              </a:solidFill>
              <a:latin typeface="SimHei" panose="02010609060101010101" pitchFamily="49" charset="-122"/>
              <a:ea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7395"/>
                                        </p:tgtEl>
                                        <p:attrNameLst>
                                          <p:attrName>style.visibility</p:attrName>
                                        </p:attrNameLst>
                                      </p:cBhvr>
                                      <p:to>
                                        <p:strVal val="visible"/>
                                      </p:to>
                                    </p:set>
                                    <p:animEffect transition="in" filter="fade">
                                      <p:cBhvr>
                                        <p:cTn id="7" dur="500"/>
                                        <p:tgtEl>
                                          <p:spTgt spid="827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7396"/>
                                        </p:tgtEl>
                                        <p:attrNameLst>
                                          <p:attrName>style.visibility</p:attrName>
                                        </p:attrNameLst>
                                      </p:cBhvr>
                                      <p:to>
                                        <p:strVal val="visible"/>
                                      </p:to>
                                    </p:set>
                                    <p:animEffect transition="in" filter="fade">
                                      <p:cBhvr>
                                        <p:cTn id="12" dur="500"/>
                                        <p:tgtEl>
                                          <p:spTgt spid="82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5" grpId="0"/>
      <p:bldP spid="8273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zh-CN" altLang="en-US" dirty="0"/>
              <a:t>月球的起源</a:t>
            </a:r>
            <a:endParaRPr lang="en-US" dirty="0"/>
          </a:p>
        </p:txBody>
      </p:sp>
      <p:sp>
        <p:nvSpPr>
          <p:cNvPr id="828419" name="Rectangle 3"/>
          <p:cNvSpPr>
            <a:spLocks noGrp="1" noChangeArrowheads="1"/>
          </p:cNvSpPr>
          <p:nvPr>
            <p:ph type="body" idx="1"/>
          </p:nvPr>
        </p:nvSpPr>
        <p:spPr>
          <a:xfrm>
            <a:off x="85725" y="3216275"/>
            <a:ext cx="8847138" cy="1255713"/>
          </a:xfrm>
        </p:spPr>
        <p:txBody>
          <a:bodyPr/>
          <a:lstStyle/>
          <a:p>
            <a:pPr marL="0" indent="0" algn="ctr">
              <a:buNone/>
            </a:pPr>
            <a:r>
              <a:rPr lang="ja-JP" altLang="en-US" sz="3600" dirty="0"/>
              <a:t>“</a:t>
            </a:r>
            <a:r>
              <a:rPr lang="zh-CN" altLang="en-US" sz="3600" dirty="0"/>
              <a:t>月球的起源仍未解决</a:t>
            </a:r>
            <a:r>
              <a:rPr lang="en-US" sz="3600" dirty="0"/>
              <a:t>.</a:t>
            </a:r>
            <a:r>
              <a:rPr lang="ja-JP" altLang="en-US" sz="3600" dirty="0"/>
              <a:t>”</a:t>
            </a:r>
            <a:endParaRPr lang="en-US" sz="3600" dirty="0"/>
          </a:p>
        </p:txBody>
      </p:sp>
      <p:sp>
        <p:nvSpPr>
          <p:cNvPr id="828420" name="Text Box 4"/>
          <p:cNvSpPr txBox="1">
            <a:spLocks noChangeArrowheads="1"/>
          </p:cNvSpPr>
          <p:nvPr/>
        </p:nvSpPr>
        <p:spPr bwMode="auto">
          <a:xfrm>
            <a:off x="581025" y="1190625"/>
            <a:ext cx="8331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j-lt"/>
              </a:rPr>
              <a:t>A. Snyder </a:t>
            </a:r>
            <a:r>
              <a:rPr lang="en-US" dirty="0" err="1">
                <a:latin typeface="+mj-lt"/>
              </a:rPr>
              <a:t>Ruzicka</a:t>
            </a:r>
            <a:r>
              <a:rPr lang="en-US" dirty="0">
                <a:latin typeface="+mj-lt"/>
              </a:rPr>
              <a:t> </a:t>
            </a:r>
            <a:r>
              <a:rPr lang="zh-CN" altLang="en-US" dirty="0">
                <a:latin typeface="+mj-lt"/>
              </a:rPr>
              <a:t>和 </a:t>
            </a:r>
            <a:r>
              <a:rPr lang="en-US" dirty="0">
                <a:latin typeface="+mj-lt"/>
              </a:rPr>
              <a:t>L. A. Taylor, </a:t>
            </a:r>
            <a:r>
              <a:rPr lang="ja-JP" altLang="en-US" dirty="0">
                <a:latin typeface="+mj-lt"/>
              </a:rPr>
              <a:t>“</a:t>
            </a:r>
            <a:r>
              <a:rPr lang="en-US" dirty="0">
                <a:latin typeface="+mj-lt"/>
              </a:rPr>
              <a:t>Giant Impact and Fission Hypotheses for the Origin of the Moon: A Critical Review of Some Geochemical Evidence, </a:t>
            </a:r>
            <a:r>
              <a:rPr lang="en-US" i="1" dirty="0">
                <a:latin typeface="+mj-lt"/>
              </a:rPr>
              <a:t>International Geology Review</a:t>
            </a:r>
            <a:r>
              <a:rPr lang="en-US" dirty="0">
                <a:latin typeface="+mj-lt"/>
              </a:rPr>
              <a:t> (1998): 851.</a:t>
            </a:r>
          </a:p>
        </p:txBody>
      </p:sp>
      <p:sp>
        <p:nvSpPr>
          <p:cNvPr id="828421" name="Text Box 5"/>
          <p:cNvSpPr txBox="1">
            <a:spLocks noChangeArrowheads="1"/>
          </p:cNvSpPr>
          <p:nvPr/>
        </p:nvSpPr>
        <p:spPr bwMode="auto">
          <a:xfrm>
            <a:off x="420688" y="4532313"/>
            <a:ext cx="8054975" cy="1077218"/>
          </a:xfrm>
          <a:prstGeom prst="rect">
            <a:avLst/>
          </a:prstGeom>
          <a:solidFill>
            <a:srgbClr val="000066"/>
          </a:solidFill>
          <a:ln w="381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最好的解释是月球在大约</a:t>
            </a:r>
            <a:r>
              <a:rPr lang="en-US" altLang="zh-CN" sz="3200" dirty="0">
                <a:solidFill>
                  <a:srgbClr val="FFFFFF"/>
                </a:solidFill>
                <a:latin typeface="SimHei" panose="02010609060101010101" pitchFamily="49" charset="-122"/>
                <a:ea typeface="SimHei" panose="02010609060101010101" pitchFamily="49" charset="-122"/>
              </a:rPr>
              <a:t>6000</a:t>
            </a:r>
            <a:r>
              <a:rPr lang="zh-CN" altLang="en-US" sz="3200" dirty="0">
                <a:solidFill>
                  <a:srgbClr val="FFFFFF"/>
                </a:solidFill>
                <a:latin typeface="SimHei" panose="02010609060101010101" pitchFamily="49" charset="-122"/>
                <a:ea typeface="SimHei" panose="02010609060101010101" pitchFamily="49" charset="-122"/>
              </a:rPr>
              <a:t>年前被创造于它现在的轨道上</a:t>
            </a:r>
            <a:endParaRPr lang="en-US" sz="3200" dirty="0">
              <a:solidFill>
                <a:srgbClr val="FFFFFF"/>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8420"/>
                                        </p:tgtEl>
                                        <p:attrNameLst>
                                          <p:attrName>style.visibility</p:attrName>
                                        </p:attrNameLst>
                                      </p:cBhvr>
                                      <p:to>
                                        <p:strVal val="visible"/>
                                      </p:to>
                                    </p:set>
                                    <p:animEffect transition="in" filter="fade">
                                      <p:cBhvr>
                                        <p:cTn id="7" dur="500"/>
                                        <p:tgtEl>
                                          <p:spTgt spid="828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8419">
                                            <p:txEl>
                                              <p:pRg st="0" end="0"/>
                                            </p:txEl>
                                          </p:spTgt>
                                        </p:tgtEl>
                                        <p:attrNameLst>
                                          <p:attrName>style.visibility</p:attrName>
                                        </p:attrNameLst>
                                      </p:cBhvr>
                                      <p:to>
                                        <p:strVal val="visible"/>
                                      </p:to>
                                    </p:set>
                                    <p:animEffect transition="in" filter="fade">
                                      <p:cBhvr>
                                        <p:cTn id="12" dur="500"/>
                                        <p:tgtEl>
                                          <p:spTgt spid="8284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828421"/>
                                        </p:tgtEl>
                                        <p:attrNameLst>
                                          <p:attrName>style.visibility</p:attrName>
                                        </p:attrNameLst>
                                      </p:cBhvr>
                                      <p:to>
                                        <p:strVal val="visible"/>
                                      </p:to>
                                    </p:set>
                                    <p:anim calcmode="lin" valueType="num">
                                      <p:cBhvr>
                                        <p:cTn id="17" dur="500" fill="hold"/>
                                        <p:tgtEl>
                                          <p:spTgt spid="828421"/>
                                        </p:tgtEl>
                                        <p:attrNameLst>
                                          <p:attrName>ppt_w</p:attrName>
                                        </p:attrNameLst>
                                      </p:cBhvr>
                                      <p:tavLst>
                                        <p:tav tm="0">
                                          <p:val>
                                            <p:fltVal val="0"/>
                                          </p:val>
                                        </p:tav>
                                        <p:tav tm="100000">
                                          <p:val>
                                            <p:strVal val="#ppt_w"/>
                                          </p:val>
                                        </p:tav>
                                      </p:tavLst>
                                    </p:anim>
                                    <p:anim calcmode="lin" valueType="num">
                                      <p:cBhvr>
                                        <p:cTn id="18" dur="500" fill="hold"/>
                                        <p:tgtEl>
                                          <p:spTgt spid="8284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build="p"/>
      <p:bldP spid="828420" grpId="0"/>
      <p:bldP spid="8284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p:txBody>
          <a:bodyPr/>
          <a:lstStyle/>
          <a:p>
            <a:r>
              <a:rPr lang="zh-CN" altLang="en-US" dirty="0"/>
              <a:t>彗星</a:t>
            </a:r>
            <a:endParaRPr lang="en-US" dirty="0"/>
          </a:p>
        </p:txBody>
      </p:sp>
      <p:pic>
        <p:nvPicPr>
          <p:cNvPr id="730115" name="Picture 3" descr="solar system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89063"/>
            <a:ext cx="9144000" cy="4051300"/>
          </a:xfrm>
          <a:prstGeom prst="rect">
            <a:avLst/>
          </a:prstGeom>
          <a:noFill/>
          <a:extLst>
            <a:ext uri="{909E8E84-426E-40DD-AFC4-6F175D3DCCD1}">
              <a14:hiddenFill xmlns:a14="http://schemas.microsoft.com/office/drawing/2010/main">
                <a:solidFill>
                  <a:srgbClr val="FFFFFF"/>
                </a:solidFill>
              </a14:hiddenFill>
            </a:ext>
          </a:extLst>
        </p:spPr>
      </p:pic>
      <p:pic>
        <p:nvPicPr>
          <p:cNvPr id="730116" name="Picture 4" descr="comet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563" y="1389063"/>
            <a:ext cx="1341437" cy="1046162"/>
          </a:xfrm>
          <a:prstGeom prst="rect">
            <a:avLst/>
          </a:prstGeom>
          <a:noFill/>
          <a:extLst>
            <a:ext uri="{909E8E84-426E-40DD-AFC4-6F175D3DCCD1}">
              <a14:hiddenFill xmlns:a14="http://schemas.microsoft.com/office/drawing/2010/main">
                <a:solidFill>
                  <a:srgbClr val="FFFFFF"/>
                </a:solidFill>
              </a14:hiddenFill>
            </a:ext>
          </a:extLst>
        </p:spPr>
      </p:pic>
      <p:pic>
        <p:nvPicPr>
          <p:cNvPr id="730117" name="Picture 5" descr="comet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1438" y="4475163"/>
            <a:ext cx="1341438" cy="1046162"/>
          </a:xfrm>
          <a:prstGeom prst="rect">
            <a:avLst/>
          </a:prstGeom>
          <a:noFill/>
          <a:extLst>
            <a:ext uri="{909E8E84-426E-40DD-AFC4-6F175D3DCCD1}">
              <a14:hiddenFill xmlns:a14="http://schemas.microsoft.com/office/drawing/2010/main">
                <a:solidFill>
                  <a:srgbClr val="FFFFFF"/>
                </a:solidFill>
              </a14:hiddenFill>
            </a:ext>
          </a:extLst>
        </p:spPr>
      </p:pic>
      <p:pic>
        <p:nvPicPr>
          <p:cNvPr id="730118" name="Picture 6" descr="comet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563" y="1397000"/>
            <a:ext cx="1341437" cy="1046163"/>
          </a:xfrm>
          <a:prstGeom prst="rect">
            <a:avLst/>
          </a:prstGeom>
          <a:noFill/>
          <a:extLst>
            <a:ext uri="{909E8E84-426E-40DD-AFC4-6F175D3DCCD1}">
              <a14:hiddenFill xmlns:a14="http://schemas.microsoft.com/office/drawing/2010/main">
                <a:solidFill>
                  <a:srgbClr val="FFFFFF"/>
                </a:solidFill>
              </a14:hiddenFill>
            </a:ext>
          </a:extLst>
        </p:spPr>
      </p:pic>
      <p:sp>
        <p:nvSpPr>
          <p:cNvPr id="730119" name="AutoShape 7"/>
          <p:cNvSpPr>
            <a:spLocks noChangeArrowheads="1"/>
          </p:cNvSpPr>
          <p:nvPr/>
        </p:nvSpPr>
        <p:spPr bwMode="auto">
          <a:xfrm rot="5400000">
            <a:off x="7823200" y="566738"/>
            <a:ext cx="971550" cy="812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a:noFill/>
          </a:ln>
          <a:effectLst>
            <a:prstShdw prst="shdw17" dist="17961" dir="2700000">
              <a:srgbClr val="FF0000">
                <a:gamma/>
                <a:shade val="60000"/>
                <a:invGamma/>
                <a:alpha val="74998"/>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latin typeface="SimHei" panose="02010609060101010101" pitchFamily="49" charset="-122"/>
            </a:endParaRPr>
          </a:p>
        </p:txBody>
      </p:sp>
      <p:sp>
        <p:nvSpPr>
          <p:cNvPr id="730120" name="Text Box 8"/>
          <p:cNvSpPr txBox="1">
            <a:spLocks noChangeArrowheads="1"/>
          </p:cNvSpPr>
          <p:nvPr/>
        </p:nvSpPr>
        <p:spPr bwMode="auto">
          <a:xfrm>
            <a:off x="2100263" y="5443538"/>
            <a:ext cx="56546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06400" indent="-406400">
              <a:defRPr sz="2400">
                <a:solidFill>
                  <a:schemeClr val="tx1"/>
                </a:solidFill>
                <a:latin typeface="Times New Roman" charset="0"/>
                <a:ea typeface="ＭＳ Ｐゴシック" charset="0"/>
              </a:defRPr>
            </a:lvl1pPr>
            <a:lvl2pPr marL="5207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ctr">
              <a:buClr>
                <a:srgbClr val="000066"/>
              </a:buClr>
              <a:buSzPct val="65000"/>
              <a:buFont typeface="Wingdings" charset="0"/>
              <a:buNone/>
            </a:pPr>
            <a:r>
              <a:rPr kumimoji="1" lang="zh-CN" altLang="en-US" sz="3600" dirty="0">
                <a:solidFill>
                  <a:srgbClr val="000000"/>
                </a:solidFill>
                <a:latin typeface="SimHei" panose="02010609060101010101" pitchFamily="49" charset="-122"/>
                <a:ea typeface="SimHei" panose="02010609060101010101" pitchFamily="49" charset="-122"/>
              </a:rPr>
              <a:t>长周期彗星</a:t>
            </a:r>
            <a:endParaRPr kumimoji="1" lang="en-US" sz="3600" dirty="0">
              <a:solidFill>
                <a:srgbClr val="000000"/>
              </a:solidFill>
              <a:latin typeface="SimHei" panose="02010609060101010101" pitchFamily="49" charset="-122"/>
              <a:ea typeface="SimHei" panose="02010609060101010101" pitchFamily="49" charset="-122"/>
            </a:endParaRPr>
          </a:p>
          <a:p>
            <a:pPr algn="ctr">
              <a:buClr>
                <a:srgbClr val="000066"/>
              </a:buClr>
              <a:buSzPct val="65000"/>
              <a:buFont typeface="Wingdings" charset="0"/>
              <a:buNone/>
            </a:pPr>
            <a:r>
              <a:rPr kumimoji="1" lang="zh-CN" altLang="en-US" sz="3600" dirty="0">
                <a:solidFill>
                  <a:srgbClr val="000000"/>
                </a:solidFill>
                <a:latin typeface="SimHei" panose="02010609060101010101" pitchFamily="49" charset="-122"/>
                <a:ea typeface="SimHei" panose="02010609060101010101" pitchFamily="49" charset="-122"/>
              </a:rPr>
              <a:t>短周期彗星
</a:t>
            </a:r>
            <a:endParaRPr lang="en-US" sz="3600" dirty="0">
              <a:solidFill>
                <a:srgbClr val="000000"/>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30116"/>
                                        </p:tgtEl>
                                        <p:attrNameLst>
                                          <p:attrName>style.visibility</p:attrName>
                                        </p:attrNameLst>
                                      </p:cBhvr>
                                      <p:to>
                                        <p:strVal val="visible"/>
                                      </p:to>
                                    </p:set>
                                    <p:animEffect transition="in" filter="fade">
                                      <p:cBhvr>
                                        <p:cTn id="7" dur="1000"/>
                                        <p:tgtEl>
                                          <p:spTgt spid="73011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30119"/>
                                        </p:tgtEl>
                                        <p:attrNameLst>
                                          <p:attrName>style.visibility</p:attrName>
                                        </p:attrNameLst>
                                      </p:cBhvr>
                                      <p:to>
                                        <p:strVal val="visible"/>
                                      </p:to>
                                    </p:set>
                                    <p:animEffect transition="in" filter="wipe(up)">
                                      <p:cBhvr>
                                        <p:cTn id="11" dur="500"/>
                                        <p:tgtEl>
                                          <p:spTgt spid="730119"/>
                                        </p:tgtEl>
                                      </p:cBhvr>
                                    </p:animEffect>
                                  </p:childTnLst>
                                </p:cTn>
                              </p:par>
                            </p:childTnLst>
                          </p:cTn>
                        </p:par>
                        <p:par>
                          <p:cTn id="12" fill="hold" nodeType="afterGroup">
                            <p:stCondLst>
                              <p:cond delay="1500"/>
                            </p:stCondLst>
                            <p:childTnLst>
                              <p:par>
                                <p:cTn id="13" presetID="35" presetClass="path" presetSubtype="0" accel="50000" decel="50000" fill="hold" nodeType="afterEffect">
                                  <p:stCondLst>
                                    <p:cond delay="0"/>
                                  </p:stCondLst>
                                  <p:childTnLst>
                                    <p:animMotion origin="layout" path="M -2.5E-6 -1.50289E-6 L -1.01041 -1.50289E-6 " pathEditMode="relative" rAng="0" ptsTypes="AA">
                                      <p:cBhvr>
                                        <p:cTn id="14" dur="3000" fill="hold"/>
                                        <p:tgtEl>
                                          <p:spTgt spid="730116"/>
                                        </p:tgtEl>
                                        <p:attrNameLst>
                                          <p:attrName>ppt_x</p:attrName>
                                          <p:attrName>ppt_y</p:attrName>
                                        </p:attrNameLst>
                                      </p:cBhvr>
                                      <p:rCtr x="-50521" y="0"/>
                                    </p:animMotion>
                                  </p:childTnLst>
                                </p:cTn>
                              </p:par>
                            </p:childTnLst>
                          </p:cTn>
                        </p:par>
                        <p:par>
                          <p:cTn id="15" fill="hold" nodeType="afterGroup">
                            <p:stCondLst>
                              <p:cond delay="4500"/>
                            </p:stCondLst>
                            <p:childTnLst>
                              <p:par>
                                <p:cTn id="16" presetID="63" presetClass="path" presetSubtype="0" accel="50000" decel="50000" fill="hold" nodeType="afterEffect">
                                  <p:stCondLst>
                                    <p:cond delay="0"/>
                                  </p:stCondLst>
                                  <p:childTnLst>
                                    <p:animMotion origin="layout" path="M 3.88889E-6 -1.27168E-6 L 1.15312 -1.27168E-6 " pathEditMode="relative" rAng="0" ptsTypes="AA">
                                      <p:cBhvr>
                                        <p:cTn id="17" dur="2000" fill="hold"/>
                                        <p:tgtEl>
                                          <p:spTgt spid="730117"/>
                                        </p:tgtEl>
                                        <p:attrNameLst>
                                          <p:attrName>ppt_x</p:attrName>
                                          <p:attrName>ppt_y</p:attrName>
                                        </p:attrNameLst>
                                      </p:cBhvr>
                                      <p:rCtr x="57656" y="0"/>
                                    </p:animMotion>
                                  </p:childTnLst>
                                </p:cTn>
                              </p:par>
                            </p:childTnLst>
                          </p:cTn>
                        </p:par>
                        <p:par>
                          <p:cTn id="18" fill="hold" nodeType="afterGroup">
                            <p:stCondLst>
                              <p:cond delay="6500"/>
                            </p:stCondLst>
                            <p:childTnLst>
                              <p:par>
                                <p:cTn id="19" presetID="10" presetClass="entr" presetSubtype="0" fill="hold" nodeType="afterEffect">
                                  <p:stCondLst>
                                    <p:cond delay="0"/>
                                  </p:stCondLst>
                                  <p:childTnLst>
                                    <p:set>
                                      <p:cBhvr>
                                        <p:cTn id="20" dur="1" fill="hold">
                                          <p:stCondLst>
                                            <p:cond delay="0"/>
                                          </p:stCondLst>
                                        </p:cTn>
                                        <p:tgtEl>
                                          <p:spTgt spid="730118"/>
                                        </p:tgtEl>
                                        <p:attrNameLst>
                                          <p:attrName>style.visibility</p:attrName>
                                        </p:attrNameLst>
                                      </p:cBhvr>
                                      <p:to>
                                        <p:strVal val="visible"/>
                                      </p:to>
                                    </p:set>
                                    <p:animEffect transition="in" filter="fade">
                                      <p:cBhvr>
                                        <p:cTn id="21" dur="1000"/>
                                        <p:tgtEl>
                                          <p:spTgt spid="730118"/>
                                        </p:tgtEl>
                                      </p:cBhvr>
                                    </p:animEffect>
                                  </p:childTnLst>
                                </p:cTn>
                              </p:par>
                            </p:childTnLst>
                          </p:cTn>
                        </p:par>
                        <p:par>
                          <p:cTn id="22" fill="hold" nodeType="afterGroup">
                            <p:stCondLst>
                              <p:cond delay="7500"/>
                            </p:stCondLst>
                            <p:childTnLst>
                              <p:par>
                                <p:cTn id="23" presetID="10" presetClass="entr" presetSubtype="0" fill="hold" grpId="0" nodeType="afterEffect">
                                  <p:stCondLst>
                                    <p:cond delay="0"/>
                                  </p:stCondLst>
                                  <p:childTnLst>
                                    <p:set>
                                      <p:cBhvr>
                                        <p:cTn id="24" dur="1" fill="hold">
                                          <p:stCondLst>
                                            <p:cond delay="0"/>
                                          </p:stCondLst>
                                        </p:cTn>
                                        <p:tgtEl>
                                          <p:spTgt spid="730120"/>
                                        </p:tgtEl>
                                        <p:attrNameLst>
                                          <p:attrName>style.visibility</p:attrName>
                                        </p:attrNameLst>
                                      </p:cBhvr>
                                      <p:to>
                                        <p:strVal val="visible"/>
                                      </p:to>
                                    </p:set>
                                    <p:animEffect transition="in" filter="fade">
                                      <p:cBhvr>
                                        <p:cTn id="25" dur="500"/>
                                        <p:tgtEl>
                                          <p:spTgt spid="73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9" grpId="0" animBg="1"/>
      <p:bldP spid="7301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zh-CN" altLang="en-US" dirty="0"/>
              <a:t>彗星</a:t>
            </a:r>
            <a:endParaRPr lang="en-US" dirty="0"/>
          </a:p>
        </p:txBody>
      </p:sp>
      <p:sp>
        <p:nvSpPr>
          <p:cNvPr id="326659" name="Rectangle 3"/>
          <p:cNvSpPr>
            <a:spLocks noGrp="1" noChangeArrowheads="1"/>
          </p:cNvSpPr>
          <p:nvPr>
            <p:ph type="body" idx="1"/>
          </p:nvPr>
        </p:nvSpPr>
        <p:spPr>
          <a:xfrm>
            <a:off x="304800" y="2379663"/>
            <a:ext cx="8610600" cy="3897312"/>
          </a:xfrm>
        </p:spPr>
        <p:txBody>
          <a:bodyPr/>
          <a:lstStyle/>
          <a:p>
            <a:r>
              <a:rPr lang="zh-CN" altLang="en-US" dirty="0"/>
              <a:t>进化理论假设它们正在被替换 </a:t>
            </a:r>
            <a:r>
              <a:rPr lang="en-US" dirty="0"/>
              <a:t>– </a:t>
            </a:r>
            <a:r>
              <a:rPr lang="zh-CN" altLang="en-US" dirty="0"/>
              <a:t>奥尔特云</a:t>
            </a:r>
            <a:endParaRPr lang="en-US" dirty="0"/>
          </a:p>
          <a:p>
            <a:pPr>
              <a:spcBef>
                <a:spcPct val="50000"/>
              </a:spcBef>
            </a:pPr>
            <a:r>
              <a:rPr lang="zh-CN" altLang="en-US" dirty="0"/>
              <a:t>奥尔特云的问题</a:t>
            </a:r>
            <a:endParaRPr lang="en-US" dirty="0"/>
          </a:p>
          <a:p>
            <a:pPr lvl="1">
              <a:buFont typeface="Wingdings" charset="0"/>
              <a:buChar char="n"/>
            </a:pPr>
            <a:r>
              <a:rPr lang="zh-CN" altLang="en-US" dirty="0"/>
              <a:t>它从来没有被观察到
没有证据表明它存在
在假设的奥尔特云中质量不足</a:t>
            </a:r>
            <a:endParaRPr lang="en-US" dirty="0"/>
          </a:p>
        </p:txBody>
      </p:sp>
      <p:sp>
        <p:nvSpPr>
          <p:cNvPr id="326661" name="Text Box 5"/>
          <p:cNvSpPr txBox="1">
            <a:spLocks noChangeArrowheads="1"/>
          </p:cNvSpPr>
          <p:nvPr/>
        </p:nvSpPr>
        <p:spPr bwMode="auto">
          <a:xfrm>
            <a:off x="319088" y="1222375"/>
            <a:ext cx="84042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06400" indent="-406400">
              <a:defRPr sz="2400">
                <a:solidFill>
                  <a:schemeClr val="tx1"/>
                </a:solidFill>
                <a:latin typeface="Times New Roman" charset="0"/>
                <a:ea typeface="ＭＳ Ｐゴシック" charset="0"/>
              </a:defRPr>
            </a:lvl1pPr>
            <a:lvl2pPr marL="5207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66"/>
              </a:buClr>
              <a:buSzPct val="70000"/>
              <a:buFont typeface="Monotype Sorts" charset="0"/>
              <a:buChar char="u"/>
            </a:pPr>
            <a:r>
              <a:rPr kumimoji="1" lang="zh-CN" altLang="en-US" sz="3200" dirty="0">
                <a:solidFill>
                  <a:srgbClr val="000000"/>
                </a:solidFill>
                <a:latin typeface="SimHei" panose="02010609060101010101" pitchFamily="49" charset="-122"/>
                <a:ea typeface="SimHei" panose="02010609060101010101" pitchFamily="49" charset="-122"/>
              </a:rPr>
              <a:t>如果太阳系有数十亿年的历史，那么“长周期”彗星就不应该存在</a:t>
            </a:r>
            <a:endParaRPr lang="en-US" sz="3200" dirty="0">
              <a:solidFill>
                <a:srgbClr val="000000"/>
              </a:solidFill>
              <a:latin typeface="SimHei" panose="02010609060101010101" pitchFamily="49" charset="-122"/>
              <a:ea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6661"/>
                                        </p:tgtEl>
                                        <p:attrNameLst>
                                          <p:attrName>style.visibility</p:attrName>
                                        </p:attrNameLst>
                                      </p:cBhvr>
                                      <p:to>
                                        <p:strVal val="visible"/>
                                      </p:to>
                                    </p:set>
                                    <p:animEffect transition="in" filter="fade">
                                      <p:cBhvr>
                                        <p:cTn id="7" dur="500"/>
                                        <p:tgtEl>
                                          <p:spTgt spid="326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6659">
                                            <p:txEl>
                                              <p:pRg st="0" end="0"/>
                                            </p:txEl>
                                          </p:spTgt>
                                        </p:tgtEl>
                                        <p:attrNameLst>
                                          <p:attrName>style.visibility</p:attrName>
                                        </p:attrNameLst>
                                      </p:cBhvr>
                                      <p:to>
                                        <p:strVal val="visible"/>
                                      </p:to>
                                    </p:set>
                                    <p:animEffect transition="in" filter="fade">
                                      <p:cBhvr>
                                        <p:cTn id="12" dur="500"/>
                                        <p:tgtEl>
                                          <p:spTgt spid="326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6659">
                                            <p:txEl>
                                              <p:pRg st="1" end="1"/>
                                            </p:txEl>
                                          </p:spTgt>
                                        </p:tgtEl>
                                        <p:attrNameLst>
                                          <p:attrName>style.visibility</p:attrName>
                                        </p:attrNameLst>
                                      </p:cBhvr>
                                      <p:to>
                                        <p:strVal val="visible"/>
                                      </p:to>
                                    </p:set>
                                    <p:animEffect transition="in" filter="fade">
                                      <p:cBhvr>
                                        <p:cTn id="17" dur="500"/>
                                        <p:tgtEl>
                                          <p:spTgt spid="32665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6659">
                                            <p:txEl>
                                              <p:pRg st="2" end="2"/>
                                            </p:txEl>
                                          </p:spTgt>
                                        </p:tgtEl>
                                        <p:attrNameLst>
                                          <p:attrName>style.visibility</p:attrName>
                                        </p:attrNameLst>
                                      </p:cBhvr>
                                      <p:to>
                                        <p:strVal val="visible"/>
                                      </p:to>
                                    </p:set>
                                    <p:animEffect transition="in" filter="fade">
                                      <p:cBhvr>
                                        <p:cTn id="20" dur="500"/>
                                        <p:tgtEl>
                                          <p:spTgt spid="326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p:bldP spid="3266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r>
              <a:rPr lang="zh-CN" altLang="en-US" dirty="0">
                <a:ea typeface="SimHei" panose="02010609060101010101" pitchFamily="49" charset="-122"/>
              </a:rPr>
              <a:t>奥尔特云 和</a:t>
            </a:r>
            <a:r>
              <a:rPr lang="en-US" dirty="0">
                <a:ea typeface="SimHei" panose="02010609060101010101" pitchFamily="49" charset="-122"/>
              </a:rPr>
              <a:t> </a:t>
            </a:r>
            <a:r>
              <a:rPr lang="zh-CN" altLang="en-US" dirty="0">
                <a:ea typeface="SimHei" panose="02010609060101010101" pitchFamily="49" charset="-122"/>
              </a:rPr>
              <a:t>柯伊珀带</a:t>
            </a:r>
            <a:endParaRPr lang="en-US" dirty="0">
              <a:ea typeface="SimHei" panose="02010609060101010101" pitchFamily="49" charset="-122"/>
            </a:endParaRPr>
          </a:p>
        </p:txBody>
      </p:sp>
      <p:sp>
        <p:nvSpPr>
          <p:cNvPr id="733187" name="Rectangle 3"/>
          <p:cNvSpPr>
            <a:spLocks noGrp="1" noChangeArrowheads="1"/>
          </p:cNvSpPr>
          <p:nvPr>
            <p:ph type="body" idx="1"/>
          </p:nvPr>
        </p:nvSpPr>
        <p:spPr>
          <a:xfrm>
            <a:off x="255588" y="2192338"/>
            <a:ext cx="8629650" cy="2344737"/>
          </a:xfrm>
        </p:spPr>
        <p:txBody>
          <a:bodyPr/>
          <a:lstStyle/>
          <a:p>
            <a:pPr marL="0" indent="0">
              <a:lnSpc>
                <a:spcPct val="95000"/>
              </a:lnSpc>
              <a:buNone/>
            </a:pPr>
            <a:r>
              <a:rPr lang="ja-JP" altLang="en-US" dirty="0">
                <a:ea typeface="SimHei" panose="02010609060101010101" pitchFamily="49" charset="-122"/>
              </a:rPr>
              <a:t>“</a:t>
            </a:r>
            <a:r>
              <a:rPr lang="zh-CN" altLang="en-US" dirty="0">
                <a:ea typeface="SimHei" panose="02010609060101010101" pitchFamily="49" charset="-122"/>
              </a:rPr>
              <a:t>柯伊伯带和彗星的奥尔特云的存在尚未得到证实。</a:t>
            </a:r>
            <a:r>
              <a:rPr lang="en-US" dirty="0">
                <a:ea typeface="SimHei" panose="02010609060101010101" pitchFamily="49" charset="-122"/>
              </a:rPr>
              <a:t> </a:t>
            </a:r>
            <a:r>
              <a:rPr lang="zh-CN" altLang="en-US" dirty="0">
                <a:ea typeface="SimHei" panose="02010609060101010101" pitchFamily="49" charset="-122"/>
              </a:rPr>
              <a:t>或许还有别的解释</a:t>
            </a:r>
            <a:r>
              <a:rPr lang="en-US" dirty="0">
                <a:ea typeface="SimHei" panose="02010609060101010101" pitchFamily="49" charset="-122"/>
              </a:rPr>
              <a:t>: </a:t>
            </a:r>
            <a:r>
              <a:rPr lang="zh-CN" altLang="en-US" dirty="0">
                <a:ea typeface="SimHei" panose="02010609060101010101" pitchFamily="49" charset="-122"/>
              </a:rPr>
              <a:t>彗星的存在可能证明太阳系没有人们通常认为的那样古老。</a:t>
            </a:r>
            <a:r>
              <a:rPr lang="ja-JP" altLang="en-US" dirty="0">
                <a:ea typeface="SimHei" panose="02010609060101010101" pitchFamily="49" charset="-122"/>
              </a:rPr>
              <a:t>”</a:t>
            </a:r>
            <a:endParaRPr lang="en-US" dirty="0">
              <a:ea typeface="SimHei" panose="02010609060101010101" pitchFamily="49" charset="-122"/>
            </a:endParaRPr>
          </a:p>
        </p:txBody>
      </p:sp>
      <p:sp>
        <p:nvSpPr>
          <p:cNvPr id="733188" name="Text Box 4"/>
          <p:cNvSpPr txBox="1">
            <a:spLocks noChangeArrowheads="1"/>
          </p:cNvSpPr>
          <p:nvPr/>
        </p:nvSpPr>
        <p:spPr bwMode="auto">
          <a:xfrm>
            <a:off x="449263" y="1133475"/>
            <a:ext cx="8315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j-lt"/>
              </a:rPr>
              <a:t>Don DeYoung, Ph.D. Physics, </a:t>
            </a:r>
            <a:r>
              <a:rPr lang="en-US" i="1" dirty="0">
                <a:latin typeface="+mj-lt"/>
              </a:rPr>
              <a:t>Astronomy and the Bible</a:t>
            </a:r>
            <a:r>
              <a:rPr lang="en-US" dirty="0">
                <a:latin typeface="+mj-lt"/>
              </a:rPr>
              <a:t>, 2000, pp. 49-50</a:t>
            </a:r>
          </a:p>
        </p:txBody>
      </p:sp>
      <p:grpSp>
        <p:nvGrpSpPr>
          <p:cNvPr id="733189" name="Group 5"/>
          <p:cNvGrpSpPr>
            <a:grpSpLocks/>
          </p:cNvGrpSpPr>
          <p:nvPr/>
        </p:nvGrpSpPr>
        <p:grpSpPr bwMode="auto">
          <a:xfrm>
            <a:off x="1490663" y="4537076"/>
            <a:ext cx="6559550" cy="2227263"/>
            <a:chOff x="750" y="2786"/>
            <a:chExt cx="4132" cy="1403"/>
          </a:xfrm>
        </p:grpSpPr>
        <p:sp>
          <p:nvSpPr>
            <p:cNvPr id="733190" name="Oval 6"/>
            <p:cNvSpPr>
              <a:spLocks noChangeArrowheads="1"/>
            </p:cNvSpPr>
            <p:nvPr/>
          </p:nvSpPr>
          <p:spPr bwMode="auto">
            <a:xfrm>
              <a:off x="3663" y="3291"/>
              <a:ext cx="248" cy="229"/>
            </a:xfrm>
            <a:prstGeom prst="ellipse">
              <a:avLst/>
            </a:prstGeom>
            <a:solidFill>
              <a:srgbClr val="FF5050"/>
            </a:solidFill>
            <a:ln w="57150" cmpd="thinThick">
              <a:solidFill>
                <a:srgbClr val="00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33191" name="Text Box 7"/>
            <p:cNvSpPr txBox="1">
              <a:spLocks noChangeArrowheads="1"/>
            </p:cNvSpPr>
            <p:nvPr/>
          </p:nvSpPr>
          <p:spPr bwMode="auto">
            <a:xfrm>
              <a:off x="2880" y="3579"/>
              <a:ext cx="200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dirty="0">
                  <a:solidFill>
                    <a:srgbClr val="000066"/>
                  </a:solidFill>
                  <a:effectLst>
                    <a:outerShdw blurRad="38100" dist="38100" dir="2700000" algn="tl">
                      <a:srgbClr val="DDDDDD"/>
                    </a:outerShdw>
                  </a:effectLst>
                  <a:latin typeface="SimHei" panose="02010609060101010101" pitchFamily="49" charset="-122"/>
                </a:rPr>
                <a:t>彗星</a:t>
              </a:r>
              <a:r>
                <a:rPr lang="en-US" dirty="0">
                  <a:solidFill>
                    <a:srgbClr val="000066"/>
                  </a:solidFill>
                  <a:effectLst>
                    <a:outerShdw blurRad="38100" dist="38100" dir="2700000" algn="tl">
                      <a:srgbClr val="DDDDDD"/>
                    </a:outerShdw>
                  </a:effectLst>
                  <a:latin typeface="SimHei" panose="02010609060101010101" pitchFamily="49" charset="-122"/>
                </a:rPr>
                <a:t> (10</a:t>
              </a:r>
              <a:r>
                <a:rPr lang="zh-CN" altLang="en-US" dirty="0">
                  <a:solidFill>
                    <a:srgbClr val="000066"/>
                  </a:solidFill>
                  <a:effectLst>
                    <a:outerShdw blurRad="38100" dist="38100" dir="2700000" algn="tl">
                      <a:srgbClr val="DDDDDD"/>
                    </a:outerShdw>
                  </a:effectLst>
                  <a:latin typeface="SimHei" panose="02010609060101010101" pitchFamily="49" charset="-122"/>
                </a:rPr>
                <a:t>公里</a:t>
              </a:r>
              <a:r>
                <a:rPr lang="en-US" dirty="0">
                  <a:solidFill>
                    <a:srgbClr val="000066"/>
                  </a:solidFill>
                  <a:effectLst>
                    <a:outerShdw blurRad="38100" dist="38100" dir="2700000" algn="tl">
                      <a:srgbClr val="DDDDDD"/>
                    </a:outerShdw>
                  </a:effectLst>
                  <a:latin typeface="SimHei" panose="02010609060101010101" pitchFamily="49" charset="-122"/>
                </a:rPr>
                <a:t>)</a:t>
              </a:r>
            </a:p>
          </p:txBody>
        </p:sp>
        <p:sp>
          <p:nvSpPr>
            <p:cNvPr id="733192" name="Oval 8"/>
            <p:cNvSpPr>
              <a:spLocks noChangeArrowheads="1"/>
            </p:cNvSpPr>
            <p:nvPr/>
          </p:nvSpPr>
          <p:spPr bwMode="auto">
            <a:xfrm>
              <a:off x="997" y="2786"/>
              <a:ext cx="1097" cy="1100"/>
            </a:xfrm>
            <a:prstGeom prst="ellipse">
              <a:avLst/>
            </a:prstGeom>
            <a:gradFill rotWithShape="1">
              <a:gsLst>
                <a:gs pos="0">
                  <a:srgbClr val="FF5050">
                    <a:gamma/>
                    <a:tint val="10196"/>
                    <a:invGamma/>
                  </a:srgbClr>
                </a:gs>
                <a:gs pos="100000">
                  <a:srgbClr val="FF5050"/>
                </a:gs>
              </a:gsLst>
              <a:path path="shape">
                <a:fillToRect l="50000" t="50000" r="50000" b="50000"/>
              </a:path>
            </a:gradFill>
            <a:ln w="57150" cmpd="thinThick">
              <a:solidFill>
                <a:srgbClr val="00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33193" name="Text Box 9"/>
            <p:cNvSpPr txBox="1">
              <a:spLocks noChangeArrowheads="1"/>
            </p:cNvSpPr>
            <p:nvPr/>
          </p:nvSpPr>
          <p:spPr bwMode="auto">
            <a:xfrm>
              <a:off x="750" y="3821"/>
              <a:ext cx="213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3200" dirty="0">
                  <a:solidFill>
                    <a:srgbClr val="000066"/>
                  </a:solidFill>
                  <a:effectLst>
                    <a:outerShdw blurRad="38100" dist="38100" dir="2700000" algn="tl">
                      <a:srgbClr val="DDDDDD"/>
                    </a:outerShdw>
                  </a:effectLst>
                  <a:latin typeface="SimHei" panose="02010609060101010101" pitchFamily="49" charset="-122"/>
                </a:rPr>
                <a:t>100 – 500 </a:t>
              </a:r>
              <a:r>
                <a:rPr lang="zh-CN" altLang="en-US" sz="3200" dirty="0">
                  <a:solidFill>
                    <a:srgbClr val="000066"/>
                  </a:solidFill>
                  <a:effectLst>
                    <a:outerShdw blurRad="38100" dist="38100" dir="2700000" algn="tl">
                      <a:srgbClr val="DDDDDD"/>
                    </a:outerShdw>
                  </a:effectLst>
                  <a:latin typeface="SimHei" panose="02010609060101010101" pitchFamily="49" charset="-122"/>
                </a:rPr>
                <a:t>公里</a:t>
              </a:r>
              <a:endParaRPr lang="en-US" sz="3200" dirty="0">
                <a:solidFill>
                  <a:srgbClr val="000066"/>
                </a:solidFill>
                <a:effectLst>
                  <a:outerShdw blurRad="38100" dist="38100" dir="2700000" algn="tl">
                    <a:srgbClr val="DDDDDD"/>
                  </a:outerShdw>
                </a:effectLst>
                <a:latin typeface="SimHei" panose="02010609060101010101" pitchFamily="49" charset="-122"/>
              </a:endParaRPr>
            </a:p>
          </p:txBody>
        </p:sp>
        <p:sp>
          <p:nvSpPr>
            <p:cNvPr id="733194" name="Text Box 10"/>
            <p:cNvSpPr txBox="1">
              <a:spLocks noChangeArrowheads="1"/>
            </p:cNvSpPr>
            <p:nvPr/>
          </p:nvSpPr>
          <p:spPr bwMode="auto">
            <a:xfrm>
              <a:off x="987" y="2975"/>
              <a:ext cx="1097" cy="75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zh-CN" altLang="en-US" sz="3600" b="1" dirty="0">
                  <a:latin typeface="SimHei" panose="02010609060101010101" pitchFamily="49" charset="-122"/>
                  <a:ea typeface="SimHei" panose="02010609060101010101" pitchFamily="49" charset="-122"/>
                </a:rPr>
                <a:t>柯伊珀带物</a:t>
              </a:r>
              <a:endParaRPr lang="en-US" sz="3600" b="1" dirty="0">
                <a:latin typeface="SimHei" panose="02010609060101010101" pitchFamily="49" charset="-122"/>
                <a:ea typeface="SimHei"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3188"/>
                                        </p:tgtEl>
                                        <p:attrNameLst>
                                          <p:attrName>style.visibility</p:attrName>
                                        </p:attrNameLst>
                                      </p:cBhvr>
                                      <p:to>
                                        <p:strVal val="visible"/>
                                      </p:to>
                                    </p:set>
                                    <p:animEffect transition="in" filter="fade">
                                      <p:cBhvr>
                                        <p:cTn id="7" dur="500"/>
                                        <p:tgtEl>
                                          <p:spTgt spid="73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3187">
                                            <p:txEl>
                                              <p:pRg st="0" end="0"/>
                                            </p:txEl>
                                          </p:spTgt>
                                        </p:tgtEl>
                                        <p:attrNameLst>
                                          <p:attrName>style.visibility</p:attrName>
                                        </p:attrNameLst>
                                      </p:cBhvr>
                                      <p:to>
                                        <p:strVal val="visible"/>
                                      </p:to>
                                    </p:set>
                                    <p:animEffect transition="in" filter="fade">
                                      <p:cBhvr>
                                        <p:cTn id="12" dur="500"/>
                                        <p:tgtEl>
                                          <p:spTgt spid="733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7" grpId="0" build="p"/>
      <p:bldP spid="7331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342900" y="0"/>
            <a:ext cx="8801100" cy="882650"/>
          </a:xfrm>
        </p:spPr>
        <p:txBody>
          <a:bodyPr/>
          <a:lstStyle/>
          <a:p>
            <a:r>
              <a:rPr lang="zh-CN" altLang="en-US" dirty="0"/>
              <a:t>彗星 与 奥尔特云</a:t>
            </a:r>
            <a:endParaRPr lang="en-US" dirty="0"/>
          </a:p>
        </p:txBody>
      </p:sp>
      <p:sp>
        <p:nvSpPr>
          <p:cNvPr id="329731" name="Rectangle 3"/>
          <p:cNvSpPr>
            <a:spLocks noGrp="1" noChangeArrowheads="1"/>
          </p:cNvSpPr>
          <p:nvPr>
            <p:ph type="body" idx="1"/>
          </p:nvPr>
        </p:nvSpPr>
        <p:spPr>
          <a:xfrm>
            <a:off x="312738" y="2216150"/>
            <a:ext cx="8629650" cy="2112963"/>
          </a:xfrm>
        </p:spPr>
        <p:txBody>
          <a:bodyPr/>
          <a:lstStyle/>
          <a:p>
            <a:pPr marL="0" indent="0">
              <a:buNone/>
            </a:pPr>
            <a:r>
              <a:rPr lang="ja-JP" altLang="en-US" dirty="0"/>
              <a:t>“</a:t>
            </a:r>
            <a:r>
              <a:rPr lang="zh-CN" altLang="en-US" dirty="0"/>
              <a:t>虽然奥尔特云尚未被观测到</a:t>
            </a:r>
            <a:r>
              <a:rPr lang="en-US" dirty="0"/>
              <a:t>, </a:t>
            </a:r>
            <a:r>
              <a:rPr lang="zh-CN" altLang="en-US" dirty="0"/>
              <a:t>但这个理论对彗星轨道的分布有如此好的叙述</a:t>
            </a:r>
            <a:r>
              <a:rPr lang="en-US" altLang="zh-CN" dirty="0"/>
              <a:t>,</a:t>
            </a:r>
            <a:r>
              <a:rPr lang="zh-CN" altLang="en-US" dirty="0"/>
              <a:t>因此今天的大多数天文学家都接受它的存在</a:t>
            </a:r>
            <a:r>
              <a:rPr lang="en-US" dirty="0"/>
              <a:t>…</a:t>
            </a:r>
            <a:r>
              <a:rPr lang="ja-JP" altLang="en-US" dirty="0"/>
              <a:t>”</a:t>
            </a:r>
            <a:endParaRPr lang="en-US" dirty="0"/>
          </a:p>
        </p:txBody>
      </p:sp>
      <p:sp>
        <p:nvSpPr>
          <p:cNvPr id="329732" name="Text Box 4"/>
          <p:cNvSpPr txBox="1">
            <a:spLocks noChangeArrowheads="1"/>
          </p:cNvSpPr>
          <p:nvPr/>
        </p:nvSpPr>
        <p:spPr bwMode="auto">
          <a:xfrm>
            <a:off x="979488" y="1222375"/>
            <a:ext cx="74914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j-lt"/>
              </a:rPr>
              <a:t>Timothy Ferris, </a:t>
            </a:r>
            <a:r>
              <a:rPr lang="en-US" i="1" dirty="0">
                <a:latin typeface="+mj-lt"/>
              </a:rPr>
              <a:t>The Whole Shebang: A State-of-the-Universe Report</a:t>
            </a:r>
            <a:r>
              <a:rPr lang="en-US" dirty="0">
                <a:latin typeface="+mj-lt"/>
              </a:rPr>
              <a:t>, 1997, p. 123.</a:t>
            </a:r>
          </a:p>
        </p:txBody>
      </p:sp>
      <p:sp>
        <p:nvSpPr>
          <p:cNvPr id="329733" name="Rectangle 5"/>
          <p:cNvSpPr>
            <a:spLocks noChangeArrowheads="1"/>
          </p:cNvSpPr>
          <p:nvPr/>
        </p:nvSpPr>
        <p:spPr bwMode="auto">
          <a:xfrm>
            <a:off x="328613" y="4732338"/>
            <a:ext cx="8477250" cy="1138773"/>
          </a:xfrm>
          <a:prstGeom prst="rect">
            <a:avLst/>
          </a:prstGeom>
          <a:solidFill>
            <a:srgbClr val="000066"/>
          </a:solidFill>
          <a:ln w="381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zh-CN" altLang="en-US" sz="3600" dirty="0">
                <a:solidFill>
                  <a:srgbClr val="FFFFFF"/>
                </a:solidFill>
                <a:latin typeface="SimHei" panose="02010609060101010101" pitchFamily="49" charset="-122"/>
                <a:ea typeface="SimHei" panose="02010609060101010101" pitchFamily="49" charset="-122"/>
              </a:rPr>
              <a:t>信心的定义
</a:t>
            </a:r>
            <a:r>
              <a:rPr lang="zh-CN" altLang="en-US" sz="3200" dirty="0">
                <a:solidFill>
                  <a:srgbClr val="FFFFFF"/>
                </a:solidFill>
                <a:latin typeface="SimHei" panose="02010609060101010101" pitchFamily="49" charset="-122"/>
                <a:ea typeface="SimHei" panose="02010609060101010101" pitchFamily="49" charset="-122"/>
              </a:rPr>
              <a:t>不需要证明或眼见的无疑信念</a:t>
            </a:r>
            <a:r>
              <a:rPr lang="en-US" sz="3200" dirty="0">
                <a:solidFill>
                  <a:srgbClr val="FFFFFF"/>
                </a:solidFill>
                <a:latin typeface="SimHei" panose="02010609060101010101" pitchFamily="49" charset="-122"/>
                <a:ea typeface="SimHei"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9732"/>
                                        </p:tgtEl>
                                        <p:attrNameLst>
                                          <p:attrName>style.visibility</p:attrName>
                                        </p:attrNameLst>
                                      </p:cBhvr>
                                      <p:to>
                                        <p:strVal val="visible"/>
                                      </p:to>
                                    </p:set>
                                    <p:animEffect transition="in" filter="fade">
                                      <p:cBhvr>
                                        <p:cTn id="7" dur="500"/>
                                        <p:tgtEl>
                                          <p:spTgt spid="329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9731">
                                            <p:txEl>
                                              <p:pRg st="0" end="0"/>
                                            </p:txEl>
                                          </p:spTgt>
                                        </p:tgtEl>
                                        <p:attrNameLst>
                                          <p:attrName>style.visibility</p:attrName>
                                        </p:attrNameLst>
                                      </p:cBhvr>
                                      <p:to>
                                        <p:strVal val="visible"/>
                                      </p:to>
                                    </p:set>
                                    <p:animEffect transition="in" filter="fade">
                                      <p:cBhvr>
                                        <p:cTn id="12" dur="500"/>
                                        <p:tgtEl>
                                          <p:spTgt spid="329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9733"/>
                                        </p:tgtEl>
                                        <p:attrNameLst>
                                          <p:attrName>style.visibility</p:attrName>
                                        </p:attrNameLst>
                                      </p:cBhvr>
                                      <p:to>
                                        <p:strVal val="visible"/>
                                      </p:to>
                                    </p:set>
                                    <p:animEffect transition="in" filter="fade">
                                      <p:cBhvr>
                                        <p:cTn id="17" dur="500"/>
                                        <p:tgtEl>
                                          <p:spTgt spid="329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P spid="329732" grpId="0"/>
      <p:bldP spid="3297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342900" y="0"/>
            <a:ext cx="8801100" cy="882650"/>
          </a:xfrm>
        </p:spPr>
        <p:txBody>
          <a:bodyPr/>
          <a:lstStyle/>
          <a:p>
            <a:r>
              <a:rPr lang="zh-CN" altLang="en-US" dirty="0"/>
              <a:t>彗星 与 奥尔特云</a:t>
            </a:r>
            <a:endParaRPr lang="en-US" dirty="0"/>
          </a:p>
        </p:txBody>
      </p:sp>
      <p:sp>
        <p:nvSpPr>
          <p:cNvPr id="592899" name="Rectangle 3"/>
          <p:cNvSpPr>
            <a:spLocks noGrp="1" noChangeArrowheads="1"/>
          </p:cNvSpPr>
          <p:nvPr>
            <p:ph type="body" idx="1"/>
          </p:nvPr>
        </p:nvSpPr>
        <p:spPr>
          <a:xfrm>
            <a:off x="584199" y="1228725"/>
            <a:ext cx="7766425" cy="2803525"/>
          </a:xfrm>
        </p:spPr>
        <p:txBody>
          <a:bodyPr/>
          <a:lstStyle/>
          <a:p>
            <a:pPr marL="0" indent="0" algn="ctr">
              <a:buNone/>
            </a:pPr>
            <a:r>
              <a:rPr lang="ja-JP" altLang="en-US" sz="3600" dirty="0"/>
              <a:t>“</a:t>
            </a:r>
            <a:r>
              <a:rPr lang="zh-CN" altLang="en-US" sz="3600" dirty="0"/>
              <a:t>每年都有许多科学论文是关于奥特云</a:t>
            </a:r>
            <a:r>
              <a:rPr lang="en-US" altLang="zh-CN" sz="3600" dirty="0"/>
              <a:t>,</a:t>
            </a:r>
            <a:r>
              <a:rPr lang="zh-CN" altLang="en-US" sz="3600" dirty="0"/>
              <a:t>它的性质，它的起源，它的进化。然而，还没有一丝直接的观察证据，证明它的存在</a:t>
            </a:r>
            <a:r>
              <a:rPr lang="en-US" sz="3600" dirty="0"/>
              <a:t>.</a:t>
            </a:r>
            <a:r>
              <a:rPr lang="ja-JP" altLang="en-US" sz="3600" dirty="0"/>
              <a:t>”</a:t>
            </a:r>
            <a:endParaRPr lang="en-US" sz="3600" dirty="0"/>
          </a:p>
        </p:txBody>
      </p:sp>
      <p:sp>
        <p:nvSpPr>
          <p:cNvPr id="592900" name="Text Box 4"/>
          <p:cNvSpPr txBox="1">
            <a:spLocks noChangeArrowheads="1"/>
          </p:cNvSpPr>
          <p:nvPr/>
        </p:nvSpPr>
        <p:spPr bwMode="auto">
          <a:xfrm>
            <a:off x="2605088" y="4511675"/>
            <a:ext cx="3932237" cy="646331"/>
          </a:xfrm>
          <a:prstGeom prst="rect">
            <a:avLst/>
          </a:prstGeom>
          <a:solidFill>
            <a:srgbClr val="000066"/>
          </a:solidFill>
          <a:ln w="381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600" dirty="0">
                <a:solidFill>
                  <a:srgbClr val="FFFFFF"/>
                </a:solidFill>
                <a:latin typeface="SimHei" panose="02010609060101010101" pitchFamily="49" charset="-122"/>
                <a:ea typeface="SimHei" panose="02010609060101010101" pitchFamily="49" charset="-122"/>
              </a:rPr>
              <a:t>谁说的</a:t>
            </a:r>
            <a:r>
              <a:rPr lang="en-US" sz="3600" dirty="0">
                <a:solidFill>
                  <a:srgbClr val="FFFFFF"/>
                </a:solidFill>
                <a:latin typeface="SimHei" panose="02010609060101010101" pitchFamily="49" charset="-122"/>
                <a:ea typeface="SimHei" panose="02010609060101010101" pitchFamily="49" charset="-122"/>
              </a:rPr>
              <a:t>?</a:t>
            </a:r>
          </a:p>
        </p:txBody>
      </p:sp>
      <p:sp>
        <p:nvSpPr>
          <p:cNvPr id="592901" name="Text Box 5"/>
          <p:cNvSpPr txBox="1">
            <a:spLocks noChangeArrowheads="1"/>
          </p:cNvSpPr>
          <p:nvPr/>
        </p:nvSpPr>
        <p:spPr bwMode="auto">
          <a:xfrm>
            <a:off x="479425" y="5470525"/>
            <a:ext cx="8302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j-lt"/>
              </a:rPr>
              <a:t>Carl Sagan and A. </a:t>
            </a:r>
            <a:r>
              <a:rPr lang="en-US" dirty="0" err="1">
                <a:latin typeface="+mj-lt"/>
              </a:rPr>
              <a:t>Druyan</a:t>
            </a:r>
            <a:r>
              <a:rPr lang="en-US" dirty="0">
                <a:latin typeface="+mj-lt"/>
              </a:rPr>
              <a:t>, </a:t>
            </a:r>
            <a:r>
              <a:rPr lang="en-US" i="1" dirty="0">
                <a:latin typeface="+mj-lt"/>
              </a:rPr>
              <a:t>Comets</a:t>
            </a:r>
            <a:r>
              <a:rPr lang="en-US" dirty="0">
                <a:latin typeface="+mj-lt"/>
              </a:rPr>
              <a:t>, 1985, p. 201.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2899">
                                            <p:txEl>
                                              <p:pRg st="0" end="0"/>
                                            </p:txEl>
                                          </p:spTgt>
                                        </p:tgtEl>
                                        <p:attrNameLst>
                                          <p:attrName>style.visibility</p:attrName>
                                        </p:attrNameLst>
                                      </p:cBhvr>
                                      <p:to>
                                        <p:strVal val="visible"/>
                                      </p:to>
                                    </p:set>
                                    <p:animEffect transition="in" filter="fade">
                                      <p:cBhvr>
                                        <p:cTn id="7" dur="500"/>
                                        <p:tgtEl>
                                          <p:spTgt spid="592899">
                                            <p:txEl>
                                              <p:pRg st="0" end="0"/>
                                            </p:txEl>
                                          </p:spTgt>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592900"/>
                                        </p:tgtEl>
                                        <p:attrNameLst>
                                          <p:attrName>style.visibility</p:attrName>
                                        </p:attrNameLst>
                                      </p:cBhvr>
                                      <p:to>
                                        <p:strVal val="visible"/>
                                      </p:to>
                                    </p:set>
                                    <p:anim calcmode="lin" valueType="num">
                                      <p:cBhvr>
                                        <p:cTn id="11" dur="500" fill="hold"/>
                                        <p:tgtEl>
                                          <p:spTgt spid="592900"/>
                                        </p:tgtEl>
                                        <p:attrNameLst>
                                          <p:attrName>ppt_w</p:attrName>
                                        </p:attrNameLst>
                                      </p:cBhvr>
                                      <p:tavLst>
                                        <p:tav tm="0">
                                          <p:val>
                                            <p:fltVal val="0"/>
                                          </p:val>
                                        </p:tav>
                                        <p:tav tm="100000">
                                          <p:val>
                                            <p:strVal val="#ppt_w"/>
                                          </p:val>
                                        </p:tav>
                                      </p:tavLst>
                                    </p:anim>
                                    <p:anim calcmode="lin" valueType="num">
                                      <p:cBhvr>
                                        <p:cTn id="12" dur="500" fill="hold"/>
                                        <p:tgtEl>
                                          <p:spTgt spid="592900"/>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2901"/>
                                        </p:tgtEl>
                                        <p:attrNameLst>
                                          <p:attrName>style.visibility</p:attrName>
                                        </p:attrNameLst>
                                      </p:cBhvr>
                                      <p:to>
                                        <p:strVal val="visible"/>
                                      </p:to>
                                    </p:set>
                                    <p:animEffect transition="in" filter="fade">
                                      <p:cBhvr>
                                        <p:cTn id="17" dur="500"/>
                                        <p:tgtEl>
                                          <p:spTgt spid="592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build="p"/>
      <p:bldP spid="592900" grpId="0" animBg="1"/>
      <p:bldP spid="5929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zh-CN" altLang="en-US" dirty="0"/>
              <a:t>彗星 与 奥尔特云</a:t>
            </a:r>
            <a:endParaRPr lang="en-US" dirty="0"/>
          </a:p>
        </p:txBody>
      </p:sp>
      <p:sp>
        <p:nvSpPr>
          <p:cNvPr id="330755" name="Rectangle 3"/>
          <p:cNvSpPr>
            <a:spLocks noGrp="1" noChangeArrowheads="1"/>
          </p:cNvSpPr>
          <p:nvPr>
            <p:ph type="body" idx="1"/>
          </p:nvPr>
        </p:nvSpPr>
        <p:spPr>
          <a:xfrm>
            <a:off x="215900" y="2727325"/>
            <a:ext cx="8609013" cy="3902075"/>
          </a:xfrm>
        </p:spPr>
        <p:txBody>
          <a:bodyPr/>
          <a:lstStyle/>
          <a:p>
            <a:pPr marL="0" indent="0">
              <a:buNone/>
            </a:pPr>
            <a:r>
              <a:rPr lang="ja-JP" altLang="en-US" sz="3600" dirty="0"/>
              <a:t>“</a:t>
            </a:r>
            <a:r>
              <a:rPr lang="zh-CN" altLang="en-US" sz="3600" dirty="0"/>
              <a:t>由于无法检测到，奥尔特云不是一个科学概念。这不是坏科学，而是伪装成科学的非科学。彗星的存在很好地证明了太阳系只有几千年的历史</a:t>
            </a:r>
            <a:r>
              <a:rPr lang="en-US" sz="3600" dirty="0"/>
              <a:t>…</a:t>
            </a:r>
            <a:r>
              <a:rPr lang="ja-JP" altLang="en-US" sz="3600" dirty="0"/>
              <a:t>”</a:t>
            </a:r>
            <a:endParaRPr lang="en-US" sz="3600" dirty="0"/>
          </a:p>
        </p:txBody>
      </p:sp>
      <p:sp>
        <p:nvSpPr>
          <p:cNvPr id="330756" name="Text Box 4"/>
          <p:cNvSpPr txBox="1">
            <a:spLocks noChangeArrowheads="1"/>
          </p:cNvSpPr>
          <p:nvPr/>
        </p:nvSpPr>
        <p:spPr bwMode="auto">
          <a:xfrm>
            <a:off x="477838" y="1190625"/>
            <a:ext cx="81867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j-lt"/>
              </a:rPr>
              <a:t>Danny Faulkner, Ph.D. Astronomy, </a:t>
            </a:r>
            <a:r>
              <a:rPr lang="ja-JP" altLang="en-US">
                <a:latin typeface="+mj-lt"/>
              </a:rPr>
              <a:t>“</a:t>
            </a:r>
            <a:r>
              <a:rPr lang="en-US" dirty="0">
                <a:latin typeface="+mj-lt"/>
              </a:rPr>
              <a:t>More Problems for the Oort Comet Cloud,</a:t>
            </a:r>
            <a:r>
              <a:rPr lang="ja-JP" altLang="en-US">
                <a:latin typeface="+mj-lt"/>
              </a:rPr>
              <a:t>”</a:t>
            </a:r>
            <a:r>
              <a:rPr lang="en-US" dirty="0">
                <a:latin typeface="+mj-lt"/>
              </a:rPr>
              <a:t> </a:t>
            </a:r>
            <a:r>
              <a:rPr lang="en-US" i="1" dirty="0"/>
              <a:t>Technical Journal</a:t>
            </a:r>
            <a:r>
              <a:rPr lang="en-US" dirty="0"/>
              <a:t> (</a:t>
            </a:r>
            <a:r>
              <a:rPr lang="en-US" dirty="0">
                <a:latin typeface="+mj-lt"/>
              </a:rPr>
              <a:t>2001):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0756"/>
                                        </p:tgtEl>
                                        <p:attrNameLst>
                                          <p:attrName>style.visibility</p:attrName>
                                        </p:attrNameLst>
                                      </p:cBhvr>
                                      <p:to>
                                        <p:strVal val="visible"/>
                                      </p:to>
                                    </p:set>
                                    <p:animEffect transition="in" filter="fade">
                                      <p:cBhvr>
                                        <p:cTn id="7" dur="500"/>
                                        <p:tgtEl>
                                          <p:spTgt spid="330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0755">
                                            <p:txEl>
                                              <p:pRg st="0" end="0"/>
                                            </p:txEl>
                                          </p:spTgt>
                                        </p:tgtEl>
                                        <p:attrNameLst>
                                          <p:attrName>style.visibility</p:attrName>
                                        </p:attrNameLst>
                                      </p:cBhvr>
                                      <p:to>
                                        <p:strVal val="visible"/>
                                      </p:to>
                                    </p:set>
                                    <p:animEffect transition="in" filter="fade">
                                      <p:cBhvr>
                                        <p:cTn id="12" dur="500"/>
                                        <p:tgtEl>
                                          <p:spTgt spid="330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p:bldP spid="33075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342900" y="0"/>
            <a:ext cx="8801100" cy="755650"/>
          </a:xfrm>
        </p:spPr>
        <p:txBody>
          <a:bodyPr/>
          <a:lstStyle/>
          <a:p>
            <a:r>
              <a:rPr lang="zh-CN" altLang="en-US" sz="4400" dirty="0"/>
              <a:t>太阳的年龄</a:t>
            </a:r>
            <a:endParaRPr lang="en-US" sz="4400" dirty="0"/>
          </a:p>
        </p:txBody>
      </p:sp>
      <p:grpSp>
        <p:nvGrpSpPr>
          <p:cNvPr id="735235" name="Group 3"/>
          <p:cNvGrpSpPr>
            <a:grpSpLocks/>
          </p:cNvGrpSpPr>
          <p:nvPr/>
        </p:nvGrpSpPr>
        <p:grpSpPr bwMode="auto">
          <a:xfrm>
            <a:off x="1414463" y="1582738"/>
            <a:ext cx="1455737" cy="1438275"/>
            <a:chOff x="909" y="1993"/>
            <a:chExt cx="917" cy="906"/>
          </a:xfrm>
        </p:grpSpPr>
        <p:pic>
          <p:nvPicPr>
            <p:cNvPr id="735236" name="Picture 4" descr="ear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9" y="1993"/>
              <a:ext cx="917"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5237" name="Oval 5"/>
            <p:cNvSpPr>
              <a:spLocks noChangeArrowheads="1"/>
            </p:cNvSpPr>
            <p:nvPr/>
          </p:nvSpPr>
          <p:spPr bwMode="auto">
            <a:xfrm>
              <a:off x="931" y="2012"/>
              <a:ext cx="842" cy="85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sp>
        <p:nvSpPr>
          <p:cNvPr id="735238" name="Text Box 6"/>
          <p:cNvSpPr txBox="1">
            <a:spLocks noChangeArrowheads="1"/>
          </p:cNvSpPr>
          <p:nvPr/>
        </p:nvSpPr>
        <p:spPr bwMode="auto">
          <a:xfrm>
            <a:off x="207963" y="3979863"/>
            <a:ext cx="7562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7663" indent="-347663">
              <a:defRPr sz="2400">
                <a:solidFill>
                  <a:schemeClr val="tx1"/>
                </a:solidFill>
                <a:latin typeface="Times New Roman" charset="0"/>
                <a:ea typeface="ＭＳ Ｐゴシック" charset="0"/>
              </a:defRPr>
            </a:lvl1pPr>
            <a:lvl2pPr marL="4619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Clr>
                <a:srgbClr val="000066"/>
              </a:buClr>
              <a:buSzPct val="65000"/>
              <a:buFont typeface="Wingdings" charset="0"/>
              <a:buChar char="u"/>
            </a:pPr>
            <a:r>
              <a:rPr lang="zh-CN" altLang="en-US" sz="3200" dirty="0">
                <a:solidFill>
                  <a:srgbClr val="000000"/>
                </a:solidFill>
                <a:latin typeface="SimHei" panose="02010609060101010101" pitchFamily="49" charset="-122"/>
                <a:ea typeface="SimHei" panose="02010609060101010101" pitchFamily="49" charset="-122"/>
              </a:rPr>
              <a:t>热核聚变的能量</a:t>
            </a:r>
            <a:endParaRPr lang="en-US" sz="3200" dirty="0">
              <a:solidFill>
                <a:srgbClr val="000000"/>
              </a:solidFill>
              <a:latin typeface="SimHei" panose="02010609060101010101" pitchFamily="49" charset="-122"/>
              <a:ea typeface="SimHei" panose="02010609060101010101" pitchFamily="49" charset="-122"/>
            </a:endParaRPr>
          </a:p>
        </p:txBody>
      </p:sp>
      <p:sp>
        <p:nvSpPr>
          <p:cNvPr id="735239" name="Text Box 7"/>
          <p:cNvSpPr txBox="1">
            <a:spLocks noChangeArrowheads="1"/>
          </p:cNvSpPr>
          <p:nvPr/>
        </p:nvSpPr>
        <p:spPr bwMode="auto">
          <a:xfrm>
            <a:off x="207963" y="4589463"/>
            <a:ext cx="818515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7663" indent="-347663">
              <a:defRPr sz="2400">
                <a:solidFill>
                  <a:schemeClr val="tx1"/>
                </a:solidFill>
                <a:latin typeface="Times New Roman" charset="0"/>
                <a:ea typeface="ＭＳ Ｐゴシック" charset="0"/>
              </a:defRPr>
            </a:lvl1pPr>
            <a:lvl2pPr marL="4619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spcBef>
                <a:spcPct val="50000"/>
              </a:spcBef>
              <a:buClr>
                <a:srgbClr val="000066"/>
              </a:buClr>
              <a:buSzPct val="65000"/>
              <a:buFont typeface="Wingdings" charset="0"/>
              <a:buChar char="u"/>
            </a:pPr>
            <a:r>
              <a:rPr kumimoji="1" lang="zh-CN" altLang="en-US" sz="3200" dirty="0">
                <a:solidFill>
                  <a:srgbClr val="000000"/>
                </a:solidFill>
                <a:latin typeface="SimHei" panose="02010609060101010101" pitchFamily="49" charset="-122"/>
                <a:ea typeface="SimHei" panose="02010609060101010101" pitchFamily="49" charset="-122"/>
              </a:rPr>
              <a:t>太阳的核心应该改变，太阳应该随着年龄的增长而变亮</a:t>
            </a:r>
            <a:endParaRPr lang="en-US" sz="3200" dirty="0">
              <a:solidFill>
                <a:srgbClr val="000000"/>
              </a:solidFill>
              <a:latin typeface="SimHei" panose="02010609060101010101" pitchFamily="49" charset="-122"/>
              <a:ea typeface="SimHei" panose="02010609060101010101" pitchFamily="49" charset="-122"/>
            </a:endParaRPr>
          </a:p>
        </p:txBody>
      </p:sp>
      <p:sp>
        <p:nvSpPr>
          <p:cNvPr id="735240" name="Text Box 8"/>
          <p:cNvSpPr txBox="1">
            <a:spLocks noChangeArrowheads="1"/>
          </p:cNvSpPr>
          <p:nvPr/>
        </p:nvSpPr>
        <p:spPr bwMode="auto">
          <a:xfrm>
            <a:off x="207963" y="5518150"/>
            <a:ext cx="79819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7663" indent="-347663">
              <a:defRPr sz="2400">
                <a:solidFill>
                  <a:schemeClr val="tx1"/>
                </a:solidFill>
                <a:latin typeface="Times New Roman" charset="0"/>
                <a:ea typeface="ＭＳ Ｐゴシック" charset="0"/>
              </a:defRPr>
            </a:lvl1pPr>
            <a:lvl2pPr marL="4619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Clr>
                <a:srgbClr val="000066"/>
              </a:buClr>
              <a:buSzPct val="65000"/>
              <a:buFont typeface="Wingdings" charset="0"/>
              <a:buChar char="u"/>
            </a:pPr>
            <a:r>
              <a:rPr lang="zh-CN" altLang="en-US" sz="3200" dirty="0">
                <a:solidFill>
                  <a:srgbClr val="000000"/>
                </a:solidFill>
                <a:latin typeface="SimHei" panose="02010609060101010101" pitchFamily="49" charset="-122"/>
                <a:ea typeface="SimHei" panose="02010609060101010101" pitchFamily="49" charset="-122"/>
              </a:rPr>
              <a:t>如果太阳年龄是</a:t>
            </a:r>
            <a:r>
              <a:rPr lang="en-US" altLang="zh-CN" sz="3200" dirty="0">
                <a:solidFill>
                  <a:srgbClr val="000000"/>
                </a:solidFill>
                <a:latin typeface="SimHei" panose="02010609060101010101" pitchFamily="49" charset="-122"/>
                <a:ea typeface="SimHei" panose="02010609060101010101" pitchFamily="49" charset="-122"/>
              </a:rPr>
              <a:t>46</a:t>
            </a:r>
            <a:r>
              <a:rPr lang="zh-CN" altLang="en-US" sz="3200" dirty="0">
                <a:solidFill>
                  <a:srgbClr val="000000"/>
                </a:solidFill>
                <a:latin typeface="SimHei" panose="02010609060101010101" pitchFamily="49" charset="-122"/>
                <a:ea typeface="SimHei" panose="02010609060101010101" pitchFamily="49" charset="-122"/>
              </a:rPr>
              <a:t>亿年</a:t>
            </a:r>
            <a:r>
              <a:rPr lang="en-US" altLang="zh-CN" sz="3200" dirty="0">
                <a:solidFill>
                  <a:srgbClr val="000000"/>
                </a:solidFill>
                <a:latin typeface="SimHei" panose="02010609060101010101" pitchFamily="49" charset="-122"/>
                <a:ea typeface="SimHei" panose="02010609060101010101" pitchFamily="49" charset="-122"/>
              </a:rPr>
              <a:t>,</a:t>
            </a:r>
            <a:r>
              <a:rPr lang="zh-CN" altLang="en-US" sz="3200" dirty="0">
                <a:solidFill>
                  <a:srgbClr val="000000"/>
                </a:solidFill>
                <a:latin typeface="SimHei" panose="02010609060101010101" pitchFamily="49" charset="-122"/>
                <a:ea typeface="SimHei" panose="02010609060101010101" pitchFamily="49" charset="-122"/>
              </a:rPr>
              <a:t>它应该已经照亮了约</a:t>
            </a:r>
            <a:r>
              <a:rPr lang="en-US" altLang="zh-CN" sz="3200" dirty="0">
                <a:solidFill>
                  <a:srgbClr val="000000"/>
                </a:solidFill>
                <a:latin typeface="SimHei" panose="02010609060101010101" pitchFamily="49" charset="-122"/>
                <a:ea typeface="SimHei" panose="02010609060101010101" pitchFamily="49" charset="-122"/>
              </a:rPr>
              <a:t>40%</a:t>
            </a:r>
            <a:endParaRPr lang="en-US" sz="3200" dirty="0">
              <a:solidFill>
                <a:srgbClr val="000000"/>
              </a:solidFill>
              <a:latin typeface="SimHei" panose="02010609060101010101" pitchFamily="49" charset="-122"/>
              <a:ea typeface="SimHei" panose="02010609060101010101" pitchFamily="49" charset="-122"/>
            </a:endParaRPr>
          </a:p>
        </p:txBody>
      </p:sp>
      <p:grpSp>
        <p:nvGrpSpPr>
          <p:cNvPr id="735241" name="Group 9"/>
          <p:cNvGrpSpPr>
            <a:grpSpLocks/>
          </p:cNvGrpSpPr>
          <p:nvPr/>
        </p:nvGrpSpPr>
        <p:grpSpPr bwMode="auto">
          <a:xfrm>
            <a:off x="5564188" y="1649413"/>
            <a:ext cx="2011362" cy="1939925"/>
            <a:chOff x="2477" y="1097"/>
            <a:chExt cx="1829" cy="1765"/>
          </a:xfrm>
        </p:grpSpPr>
        <p:sp>
          <p:nvSpPr>
            <p:cNvPr id="735242" name="AutoShape 10"/>
            <p:cNvSpPr>
              <a:spLocks noChangeArrowheads="1"/>
            </p:cNvSpPr>
            <p:nvPr/>
          </p:nvSpPr>
          <p:spPr bwMode="auto">
            <a:xfrm>
              <a:off x="2477" y="1097"/>
              <a:ext cx="1829" cy="1765"/>
            </a:xfrm>
            <a:prstGeom prst="star16">
              <a:avLst>
                <a:gd name="adj" fmla="val 37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35243" name="Oval 11"/>
            <p:cNvSpPr>
              <a:spLocks noChangeArrowheads="1"/>
            </p:cNvSpPr>
            <p:nvPr/>
          </p:nvSpPr>
          <p:spPr bwMode="auto">
            <a:xfrm>
              <a:off x="2588" y="1170"/>
              <a:ext cx="1617" cy="1599"/>
            </a:xfrm>
            <a:prstGeom prst="ellipse">
              <a:avLst/>
            </a:prstGeom>
            <a:gradFill rotWithShape="1">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735244" name="Group 12"/>
          <p:cNvGrpSpPr>
            <a:grpSpLocks/>
          </p:cNvGrpSpPr>
          <p:nvPr/>
        </p:nvGrpSpPr>
        <p:grpSpPr bwMode="auto">
          <a:xfrm>
            <a:off x="5064125" y="1160463"/>
            <a:ext cx="2903538" cy="2801937"/>
            <a:chOff x="2477" y="1097"/>
            <a:chExt cx="1829" cy="1765"/>
          </a:xfrm>
        </p:grpSpPr>
        <p:sp>
          <p:nvSpPr>
            <p:cNvPr id="735245" name="AutoShape 13"/>
            <p:cNvSpPr>
              <a:spLocks noChangeArrowheads="1"/>
            </p:cNvSpPr>
            <p:nvPr/>
          </p:nvSpPr>
          <p:spPr bwMode="auto">
            <a:xfrm>
              <a:off x="2477" y="1097"/>
              <a:ext cx="1829" cy="1765"/>
            </a:xfrm>
            <a:prstGeom prst="star16">
              <a:avLst>
                <a:gd name="adj" fmla="val 375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35246" name="Oval 14"/>
            <p:cNvSpPr>
              <a:spLocks noChangeArrowheads="1"/>
            </p:cNvSpPr>
            <p:nvPr/>
          </p:nvSpPr>
          <p:spPr bwMode="auto">
            <a:xfrm>
              <a:off x="2588" y="1170"/>
              <a:ext cx="1617" cy="1599"/>
            </a:xfrm>
            <a:prstGeom prst="ellipse">
              <a:avLst/>
            </a:prstGeom>
            <a:gradFill rotWithShape="1">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sp>
        <p:nvSpPr>
          <p:cNvPr id="735247" name="Text Box 15"/>
          <p:cNvSpPr txBox="1">
            <a:spLocks noChangeArrowheads="1"/>
          </p:cNvSpPr>
          <p:nvPr/>
        </p:nvSpPr>
        <p:spPr bwMode="auto">
          <a:xfrm>
            <a:off x="5254625" y="2222500"/>
            <a:ext cx="254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dirty="0">
                <a:latin typeface="SimHei" panose="02010609060101010101" pitchFamily="49" charset="-122"/>
              </a:rPr>
              <a:t>40% </a:t>
            </a:r>
            <a:r>
              <a:rPr lang="zh-CN" altLang="en-US" sz="3200" dirty="0">
                <a:latin typeface="SimHei" panose="02010609060101010101" pitchFamily="49" charset="-122"/>
              </a:rPr>
              <a:t>更光明</a:t>
            </a:r>
            <a:endParaRPr lang="en-US" sz="3200" dirty="0">
              <a:latin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35234"/>
                                        </p:tgtEl>
                                        <p:attrNameLst>
                                          <p:attrName>style.visibility</p:attrName>
                                        </p:attrNameLst>
                                      </p:cBhvr>
                                      <p:to>
                                        <p:strVal val="visible"/>
                                      </p:to>
                                    </p:set>
                                    <p:anim calcmode="lin" valueType="num">
                                      <p:cBhvr additive="base">
                                        <p:cTn id="7" dur="500" fill="hold"/>
                                        <p:tgtEl>
                                          <p:spTgt spid="735234"/>
                                        </p:tgtEl>
                                        <p:attrNameLst>
                                          <p:attrName>ppt_x</p:attrName>
                                        </p:attrNameLst>
                                      </p:cBhvr>
                                      <p:tavLst>
                                        <p:tav tm="0">
                                          <p:val>
                                            <p:strVal val="#ppt_x"/>
                                          </p:val>
                                        </p:tav>
                                        <p:tav tm="100000">
                                          <p:val>
                                            <p:strVal val="#ppt_x"/>
                                          </p:val>
                                        </p:tav>
                                      </p:tavLst>
                                    </p:anim>
                                    <p:anim calcmode="lin" valueType="num">
                                      <p:cBhvr additive="base">
                                        <p:cTn id="8" dur="500" fill="hold"/>
                                        <p:tgtEl>
                                          <p:spTgt spid="73523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735235"/>
                                        </p:tgtEl>
                                        <p:attrNameLst>
                                          <p:attrName>style.visibility</p:attrName>
                                        </p:attrNameLst>
                                      </p:cBhvr>
                                      <p:to>
                                        <p:strVal val="visible"/>
                                      </p:to>
                                    </p:set>
                                    <p:anim calcmode="lin" valueType="num">
                                      <p:cBhvr>
                                        <p:cTn id="12" dur="500" fill="hold"/>
                                        <p:tgtEl>
                                          <p:spTgt spid="735235"/>
                                        </p:tgtEl>
                                        <p:attrNameLst>
                                          <p:attrName>ppt_w</p:attrName>
                                        </p:attrNameLst>
                                      </p:cBhvr>
                                      <p:tavLst>
                                        <p:tav tm="0">
                                          <p:val>
                                            <p:fltVal val="0"/>
                                          </p:val>
                                        </p:tav>
                                        <p:tav tm="100000">
                                          <p:val>
                                            <p:strVal val="#ppt_w"/>
                                          </p:val>
                                        </p:tav>
                                      </p:tavLst>
                                    </p:anim>
                                    <p:anim calcmode="lin" valueType="num">
                                      <p:cBhvr>
                                        <p:cTn id="13" dur="500" fill="hold"/>
                                        <p:tgtEl>
                                          <p:spTgt spid="73523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5" presetClass="entr" presetSubtype="0" fill="hold" nodeType="afterEffect">
                                  <p:stCondLst>
                                    <p:cond delay="0"/>
                                  </p:stCondLst>
                                  <p:childTnLst>
                                    <p:set>
                                      <p:cBhvr>
                                        <p:cTn id="16" dur="1" fill="hold">
                                          <p:stCondLst>
                                            <p:cond delay="0"/>
                                          </p:stCondLst>
                                        </p:cTn>
                                        <p:tgtEl>
                                          <p:spTgt spid="735241"/>
                                        </p:tgtEl>
                                        <p:attrNameLst>
                                          <p:attrName>style.visibility</p:attrName>
                                        </p:attrNameLst>
                                      </p:cBhvr>
                                      <p:to>
                                        <p:strVal val="visible"/>
                                      </p:to>
                                    </p:set>
                                    <p:anim calcmode="lin" valueType="num">
                                      <p:cBhvr>
                                        <p:cTn id="17" dur="1000" fill="hold"/>
                                        <p:tgtEl>
                                          <p:spTgt spid="735241"/>
                                        </p:tgtEl>
                                        <p:attrNameLst>
                                          <p:attrName>ppt_w</p:attrName>
                                        </p:attrNameLst>
                                      </p:cBhvr>
                                      <p:tavLst>
                                        <p:tav tm="0">
                                          <p:val>
                                            <p:fltVal val="0"/>
                                          </p:val>
                                        </p:tav>
                                        <p:tav tm="100000">
                                          <p:val>
                                            <p:strVal val="#ppt_w"/>
                                          </p:val>
                                        </p:tav>
                                      </p:tavLst>
                                    </p:anim>
                                    <p:anim calcmode="lin" valueType="num">
                                      <p:cBhvr>
                                        <p:cTn id="18" dur="1000" fill="hold"/>
                                        <p:tgtEl>
                                          <p:spTgt spid="735241"/>
                                        </p:tgtEl>
                                        <p:attrNameLst>
                                          <p:attrName>ppt_h</p:attrName>
                                        </p:attrNameLst>
                                      </p:cBhvr>
                                      <p:tavLst>
                                        <p:tav tm="0">
                                          <p:val>
                                            <p:fltVal val="0"/>
                                          </p:val>
                                        </p:tav>
                                        <p:tav tm="100000">
                                          <p:val>
                                            <p:strVal val="#ppt_h"/>
                                          </p:val>
                                        </p:tav>
                                      </p:tavLst>
                                    </p:anim>
                                    <p:anim calcmode="lin" valueType="num">
                                      <p:cBhvr>
                                        <p:cTn id="19" dur="1000" fill="hold"/>
                                        <p:tgtEl>
                                          <p:spTgt spid="7352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35241"/>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35238"/>
                                        </p:tgtEl>
                                        <p:attrNameLst>
                                          <p:attrName>style.visibility</p:attrName>
                                        </p:attrNameLst>
                                      </p:cBhvr>
                                      <p:to>
                                        <p:strVal val="visible"/>
                                      </p:to>
                                    </p:set>
                                    <p:animEffect transition="in" filter="fade">
                                      <p:cBhvr>
                                        <p:cTn id="24" dur="500"/>
                                        <p:tgtEl>
                                          <p:spTgt spid="7352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35239"/>
                                        </p:tgtEl>
                                        <p:attrNameLst>
                                          <p:attrName>style.visibility</p:attrName>
                                        </p:attrNameLst>
                                      </p:cBhvr>
                                      <p:to>
                                        <p:strVal val="visible"/>
                                      </p:to>
                                    </p:set>
                                    <p:animEffect transition="in" filter="fade">
                                      <p:cBhvr>
                                        <p:cTn id="29" dur="500"/>
                                        <p:tgtEl>
                                          <p:spTgt spid="7352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5240"/>
                                        </p:tgtEl>
                                        <p:attrNameLst>
                                          <p:attrName>style.visibility</p:attrName>
                                        </p:attrNameLst>
                                      </p:cBhvr>
                                      <p:to>
                                        <p:strVal val="visible"/>
                                      </p:to>
                                    </p:set>
                                    <p:animEffect transition="in" filter="fade">
                                      <p:cBhvr>
                                        <p:cTn id="34" dur="500"/>
                                        <p:tgtEl>
                                          <p:spTgt spid="735240"/>
                                        </p:tgtEl>
                                      </p:cBhvr>
                                    </p:animEffect>
                                  </p:childTnLst>
                                </p:cTn>
                              </p:par>
                            </p:childTnLst>
                          </p:cTn>
                        </p:par>
                        <p:par>
                          <p:cTn id="35" fill="hold" nodeType="afterGroup">
                            <p:stCondLst>
                              <p:cond delay="500"/>
                            </p:stCondLst>
                            <p:childTnLst>
                              <p:par>
                                <p:cTn id="36" presetID="23" presetClass="entr" presetSubtype="16" fill="hold" nodeType="afterEffect">
                                  <p:stCondLst>
                                    <p:cond delay="0"/>
                                  </p:stCondLst>
                                  <p:childTnLst>
                                    <p:set>
                                      <p:cBhvr>
                                        <p:cTn id="37" dur="1" fill="hold">
                                          <p:stCondLst>
                                            <p:cond delay="0"/>
                                          </p:stCondLst>
                                        </p:cTn>
                                        <p:tgtEl>
                                          <p:spTgt spid="735244"/>
                                        </p:tgtEl>
                                        <p:attrNameLst>
                                          <p:attrName>style.visibility</p:attrName>
                                        </p:attrNameLst>
                                      </p:cBhvr>
                                      <p:to>
                                        <p:strVal val="visible"/>
                                      </p:to>
                                    </p:set>
                                    <p:anim calcmode="lin" valueType="num">
                                      <p:cBhvr>
                                        <p:cTn id="38" dur="2000" fill="hold"/>
                                        <p:tgtEl>
                                          <p:spTgt spid="735244"/>
                                        </p:tgtEl>
                                        <p:attrNameLst>
                                          <p:attrName>ppt_w</p:attrName>
                                        </p:attrNameLst>
                                      </p:cBhvr>
                                      <p:tavLst>
                                        <p:tav tm="0">
                                          <p:val>
                                            <p:fltVal val="0"/>
                                          </p:val>
                                        </p:tav>
                                        <p:tav tm="100000">
                                          <p:val>
                                            <p:strVal val="#ppt_w"/>
                                          </p:val>
                                        </p:tav>
                                      </p:tavLst>
                                    </p:anim>
                                    <p:anim calcmode="lin" valueType="num">
                                      <p:cBhvr>
                                        <p:cTn id="39" dur="2000" fill="hold"/>
                                        <p:tgtEl>
                                          <p:spTgt spid="735244"/>
                                        </p:tgtEl>
                                        <p:attrNameLst>
                                          <p:attrName>ppt_h</p:attrName>
                                        </p:attrNameLst>
                                      </p:cBhvr>
                                      <p:tavLst>
                                        <p:tav tm="0">
                                          <p:val>
                                            <p:fltVal val="0"/>
                                          </p:val>
                                        </p:tav>
                                        <p:tav tm="100000">
                                          <p:val>
                                            <p:strVal val="#ppt_h"/>
                                          </p:val>
                                        </p:tav>
                                      </p:tavLst>
                                    </p:anim>
                                  </p:childTnLst>
                                </p:cTn>
                              </p:par>
                            </p:childTnLst>
                          </p:cTn>
                        </p:par>
                        <p:par>
                          <p:cTn id="40" fill="hold" nodeType="afterGroup">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735247"/>
                                        </p:tgtEl>
                                        <p:attrNameLst>
                                          <p:attrName>style.visibility</p:attrName>
                                        </p:attrNameLst>
                                      </p:cBhvr>
                                      <p:to>
                                        <p:strVal val="visible"/>
                                      </p:to>
                                    </p:set>
                                    <p:animEffect transition="in" filter="fade">
                                      <p:cBhvr>
                                        <p:cTn id="43" dur="500"/>
                                        <p:tgtEl>
                                          <p:spTgt spid="735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4" grpId="0"/>
      <p:bldP spid="735238" grpId="0"/>
      <p:bldP spid="735239" grpId="0"/>
      <p:bldP spid="735240" grpId="0"/>
      <p:bldP spid="73524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342900" y="0"/>
            <a:ext cx="8801100" cy="755650"/>
          </a:xfrm>
        </p:spPr>
        <p:txBody>
          <a:bodyPr/>
          <a:lstStyle/>
          <a:p>
            <a:r>
              <a:rPr lang="zh-CN" altLang="en-US" sz="4400" dirty="0"/>
              <a:t>太阳与生命</a:t>
            </a:r>
            <a:endParaRPr lang="en-US" sz="4400" dirty="0"/>
          </a:p>
        </p:txBody>
      </p:sp>
      <p:grpSp>
        <p:nvGrpSpPr>
          <p:cNvPr id="737283" name="Group 3"/>
          <p:cNvGrpSpPr>
            <a:grpSpLocks/>
          </p:cNvGrpSpPr>
          <p:nvPr/>
        </p:nvGrpSpPr>
        <p:grpSpPr bwMode="auto">
          <a:xfrm>
            <a:off x="1414463" y="1582738"/>
            <a:ext cx="1455737" cy="1438275"/>
            <a:chOff x="909" y="1993"/>
            <a:chExt cx="917" cy="906"/>
          </a:xfrm>
        </p:grpSpPr>
        <p:pic>
          <p:nvPicPr>
            <p:cNvPr id="737284" name="Picture 4" descr="ear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9" y="1993"/>
              <a:ext cx="917"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285" name="Oval 5"/>
            <p:cNvSpPr>
              <a:spLocks noChangeArrowheads="1"/>
            </p:cNvSpPr>
            <p:nvPr/>
          </p:nvSpPr>
          <p:spPr bwMode="auto">
            <a:xfrm>
              <a:off x="931" y="2012"/>
              <a:ext cx="842" cy="85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sp>
        <p:nvSpPr>
          <p:cNvPr id="737286" name="Text Box 6"/>
          <p:cNvSpPr txBox="1">
            <a:spLocks noChangeArrowheads="1"/>
          </p:cNvSpPr>
          <p:nvPr/>
        </p:nvSpPr>
        <p:spPr bwMode="auto">
          <a:xfrm>
            <a:off x="274638" y="3979863"/>
            <a:ext cx="8435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zh-CN" altLang="en-US" sz="3200" dirty="0">
                <a:latin typeface="SimHei" panose="02010609060101010101" pitchFamily="49" charset="-122"/>
                <a:ea typeface="SimHei" panose="02010609060101010101" pitchFamily="49" charset="-122"/>
              </a:rPr>
              <a:t>地球平均温度</a:t>
            </a:r>
            <a:r>
              <a:rPr kumimoji="1" lang="en-US" sz="3200" dirty="0">
                <a:latin typeface="SimHei" panose="02010609060101010101" pitchFamily="49" charset="-122"/>
                <a:ea typeface="SimHei" panose="02010609060101010101" pitchFamily="49" charset="-122"/>
              </a:rPr>
              <a:t> (59 F or 15 C)</a:t>
            </a:r>
          </a:p>
        </p:txBody>
      </p:sp>
      <p:grpSp>
        <p:nvGrpSpPr>
          <p:cNvPr id="737287" name="Group 7"/>
          <p:cNvGrpSpPr>
            <a:grpSpLocks/>
          </p:cNvGrpSpPr>
          <p:nvPr/>
        </p:nvGrpSpPr>
        <p:grpSpPr bwMode="auto">
          <a:xfrm>
            <a:off x="5099050" y="1344613"/>
            <a:ext cx="2257425" cy="2273300"/>
            <a:chOff x="2477" y="1097"/>
            <a:chExt cx="1829" cy="1765"/>
          </a:xfrm>
        </p:grpSpPr>
        <p:sp>
          <p:nvSpPr>
            <p:cNvPr id="737288" name="AutoShape 8"/>
            <p:cNvSpPr>
              <a:spLocks noChangeArrowheads="1"/>
            </p:cNvSpPr>
            <p:nvPr/>
          </p:nvSpPr>
          <p:spPr bwMode="auto">
            <a:xfrm>
              <a:off x="2477" y="1097"/>
              <a:ext cx="1829" cy="1765"/>
            </a:xfrm>
            <a:prstGeom prst="star16">
              <a:avLst>
                <a:gd name="adj" fmla="val 37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37289" name="Oval 9"/>
            <p:cNvSpPr>
              <a:spLocks noChangeArrowheads="1"/>
            </p:cNvSpPr>
            <p:nvPr/>
          </p:nvSpPr>
          <p:spPr bwMode="auto">
            <a:xfrm>
              <a:off x="2588" y="1170"/>
              <a:ext cx="1617" cy="1599"/>
            </a:xfrm>
            <a:prstGeom prst="ellipse">
              <a:avLst/>
            </a:prstGeom>
            <a:gradFill rotWithShape="1">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737290" name="Group 10"/>
          <p:cNvGrpSpPr>
            <a:grpSpLocks/>
          </p:cNvGrpSpPr>
          <p:nvPr/>
        </p:nvGrpSpPr>
        <p:grpSpPr bwMode="auto">
          <a:xfrm>
            <a:off x="4830763" y="1073150"/>
            <a:ext cx="2903537" cy="2801938"/>
            <a:chOff x="2477" y="1097"/>
            <a:chExt cx="1829" cy="1765"/>
          </a:xfrm>
        </p:grpSpPr>
        <p:sp>
          <p:nvSpPr>
            <p:cNvPr id="737291" name="AutoShape 11"/>
            <p:cNvSpPr>
              <a:spLocks noChangeArrowheads="1"/>
            </p:cNvSpPr>
            <p:nvPr/>
          </p:nvSpPr>
          <p:spPr bwMode="auto">
            <a:xfrm>
              <a:off x="2477" y="1097"/>
              <a:ext cx="1829" cy="1765"/>
            </a:xfrm>
            <a:prstGeom prst="star16">
              <a:avLst>
                <a:gd name="adj" fmla="val 375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37292" name="Oval 12"/>
            <p:cNvSpPr>
              <a:spLocks noChangeArrowheads="1"/>
            </p:cNvSpPr>
            <p:nvPr/>
          </p:nvSpPr>
          <p:spPr bwMode="auto">
            <a:xfrm>
              <a:off x="2588" y="1170"/>
              <a:ext cx="1617" cy="1599"/>
            </a:xfrm>
            <a:prstGeom prst="ellipse">
              <a:avLst/>
            </a:prstGeom>
            <a:gradFill rotWithShape="1">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sp>
        <p:nvSpPr>
          <p:cNvPr id="737293" name="Text Box 13"/>
          <p:cNvSpPr txBox="1">
            <a:spLocks noChangeArrowheads="1"/>
          </p:cNvSpPr>
          <p:nvPr/>
        </p:nvSpPr>
        <p:spPr bwMode="auto">
          <a:xfrm>
            <a:off x="274638" y="4559300"/>
            <a:ext cx="84185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zh-CN" altLang="en-US" sz="3200" dirty="0">
                <a:latin typeface="SimHei" panose="02010609060101010101" pitchFamily="49" charset="-122"/>
                <a:ea typeface="SimHei" panose="02010609060101010101" pitchFamily="49" charset="-122"/>
              </a:rPr>
              <a:t>亮度增加 </a:t>
            </a:r>
            <a:r>
              <a:rPr kumimoji="1" lang="en-US" altLang="zh-CN" sz="3200" dirty="0">
                <a:latin typeface="SimHei" panose="02010609060101010101" pitchFamily="49" charset="-122"/>
                <a:ea typeface="SimHei" panose="02010609060101010101" pitchFamily="49" charset="-122"/>
              </a:rPr>
              <a:t>25% </a:t>
            </a:r>
            <a:r>
              <a:rPr kumimoji="1" lang="zh-CN" altLang="en-US" sz="3200" dirty="0">
                <a:latin typeface="SimHei" panose="02010609060101010101" pitchFamily="49" charset="-122"/>
                <a:ea typeface="SimHei" panose="02010609060101010101" pitchFamily="49" charset="-122"/>
              </a:rPr>
              <a:t>可将平均温度提高约</a:t>
            </a:r>
            <a:r>
              <a:rPr kumimoji="1" lang="en-US" sz="3200" dirty="0">
                <a:latin typeface="SimHei" panose="02010609060101010101" pitchFamily="49" charset="-122"/>
                <a:ea typeface="SimHei" panose="02010609060101010101" pitchFamily="49" charset="-122"/>
              </a:rPr>
              <a:t>32</a:t>
            </a:r>
            <a:r>
              <a:rPr kumimoji="1" lang="en-US" sz="3200" b="1" baseline="30000" dirty="0">
                <a:latin typeface="SimHei" panose="02010609060101010101" pitchFamily="49" charset="-122"/>
                <a:ea typeface="SimHei" panose="02010609060101010101" pitchFamily="49" charset="-122"/>
              </a:rPr>
              <a:t>O</a:t>
            </a:r>
            <a:r>
              <a:rPr kumimoji="1" lang="en-US" sz="3200" dirty="0">
                <a:latin typeface="SimHei" panose="02010609060101010101" pitchFamily="49" charset="-122"/>
                <a:ea typeface="SimHei" panose="02010609060101010101" pitchFamily="49" charset="-122"/>
              </a:rPr>
              <a:t> F (18</a:t>
            </a:r>
            <a:r>
              <a:rPr kumimoji="1" lang="en-US" sz="3200" b="1" baseline="30000" dirty="0">
                <a:latin typeface="SimHei" panose="02010609060101010101" pitchFamily="49" charset="-122"/>
                <a:ea typeface="SimHei" panose="02010609060101010101" pitchFamily="49" charset="-122"/>
              </a:rPr>
              <a:t>O</a:t>
            </a:r>
            <a:r>
              <a:rPr kumimoji="1" lang="en-US" sz="3200" dirty="0">
                <a:latin typeface="SimHei" panose="02010609060101010101" pitchFamily="49" charset="-122"/>
                <a:ea typeface="SimHei" panose="02010609060101010101" pitchFamily="49" charset="-122"/>
              </a:rPr>
              <a:t> C)</a:t>
            </a:r>
          </a:p>
        </p:txBody>
      </p:sp>
      <p:sp>
        <p:nvSpPr>
          <p:cNvPr id="737294" name="Text Box 14"/>
          <p:cNvSpPr txBox="1">
            <a:spLocks noChangeArrowheads="1"/>
          </p:cNvSpPr>
          <p:nvPr/>
        </p:nvSpPr>
        <p:spPr bwMode="auto">
          <a:xfrm>
            <a:off x="274638" y="5778500"/>
            <a:ext cx="856456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35000"/>
              </a:spcBef>
              <a:buClr>
                <a:srgbClr val="FF9933"/>
              </a:buClr>
              <a:buSzPct val="75000"/>
              <a:buFont typeface="Monotype Sorts" charset="0"/>
              <a:buNone/>
            </a:pPr>
            <a:r>
              <a:rPr kumimoji="1" lang="en-US" sz="3200" dirty="0">
                <a:latin typeface="SimHei" panose="02010609060101010101" pitchFamily="49" charset="-122"/>
                <a:ea typeface="SimHei" panose="02010609060101010101" pitchFamily="49" charset="-122"/>
              </a:rPr>
              <a:t>(59</a:t>
            </a:r>
            <a:r>
              <a:rPr kumimoji="1" lang="en-US" sz="4000" baseline="30000" dirty="0">
                <a:latin typeface="SimHei" panose="02010609060101010101" pitchFamily="49" charset="-122"/>
                <a:ea typeface="SimHei" panose="02010609060101010101" pitchFamily="49" charset="-122"/>
              </a:rPr>
              <a:t>o</a:t>
            </a:r>
            <a:r>
              <a:rPr kumimoji="1" lang="en-US" sz="3200" dirty="0">
                <a:latin typeface="SimHei" panose="02010609060101010101" pitchFamily="49" charset="-122"/>
                <a:ea typeface="SimHei" panose="02010609060101010101" pitchFamily="49" charset="-122"/>
              </a:rPr>
              <a:t> – 32</a:t>
            </a:r>
            <a:r>
              <a:rPr kumimoji="1" lang="en-US" sz="4000" baseline="30000" dirty="0">
                <a:latin typeface="SimHei" panose="02010609060101010101" pitchFamily="49" charset="-122"/>
                <a:ea typeface="SimHei" panose="02010609060101010101" pitchFamily="49" charset="-122"/>
              </a:rPr>
              <a:t>o</a:t>
            </a:r>
            <a:r>
              <a:rPr kumimoji="1" lang="en-US" sz="3200" dirty="0">
                <a:latin typeface="SimHei" panose="02010609060101010101" pitchFamily="49" charset="-122"/>
                <a:ea typeface="SimHei" panose="02010609060101010101" pitchFamily="49" charset="-122"/>
              </a:rPr>
              <a:t> = </a:t>
            </a:r>
            <a:r>
              <a:rPr kumimoji="1" lang="en-US" sz="3600" b="1" u="sng" dirty="0">
                <a:solidFill>
                  <a:srgbClr val="000066"/>
                </a:solidFill>
                <a:latin typeface="SimHei" panose="02010609060101010101" pitchFamily="49" charset="-122"/>
                <a:ea typeface="SimHei" panose="02010609060101010101" pitchFamily="49" charset="-122"/>
              </a:rPr>
              <a:t>27</a:t>
            </a:r>
            <a:r>
              <a:rPr kumimoji="1" lang="en-US" sz="4400" b="1" baseline="30000" dirty="0">
                <a:solidFill>
                  <a:srgbClr val="000066"/>
                </a:solidFill>
                <a:latin typeface="SimHei" panose="02010609060101010101" pitchFamily="49" charset="-122"/>
                <a:ea typeface="SimHei" panose="02010609060101010101" pitchFamily="49" charset="-122"/>
              </a:rPr>
              <a:t>o</a:t>
            </a:r>
            <a:r>
              <a:rPr kumimoji="1" lang="en-US" sz="3600" b="1" dirty="0">
                <a:latin typeface="SimHei" panose="02010609060101010101" pitchFamily="49" charset="-122"/>
                <a:ea typeface="SimHei" panose="02010609060101010101" pitchFamily="49" charset="-122"/>
              </a:rPr>
              <a:t> </a:t>
            </a:r>
            <a:r>
              <a:rPr kumimoji="1" lang="en-US" sz="3200" dirty="0">
                <a:latin typeface="SimHei" panose="02010609060101010101" pitchFamily="49" charset="-122"/>
                <a:ea typeface="SimHei" panose="02010609060101010101" pitchFamily="49" charset="-122"/>
              </a:rPr>
              <a:t>F (</a:t>
            </a:r>
            <a:r>
              <a:rPr kumimoji="1" lang="zh-CN" altLang="en-US" sz="3200" dirty="0">
                <a:latin typeface="SimHei" panose="02010609060101010101" pitchFamily="49" charset="-122"/>
                <a:ea typeface="SimHei" panose="02010609060101010101" pitchFamily="49" charset="-122"/>
              </a:rPr>
              <a:t>平均温度</a:t>
            </a:r>
            <a:r>
              <a:rPr kumimoji="1" lang="en-US" sz="3200" dirty="0">
                <a:latin typeface="SimHei" panose="02010609060101010101" pitchFamily="49" charset="-122"/>
                <a:ea typeface="SimHei" panose="02010609060101010101" pitchFamily="49" charset="-122"/>
              </a:rPr>
              <a:t>)</a:t>
            </a:r>
            <a:endParaRPr lang="en-US" sz="3200" dirty="0">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37282"/>
                                        </p:tgtEl>
                                        <p:attrNameLst>
                                          <p:attrName>style.visibility</p:attrName>
                                        </p:attrNameLst>
                                      </p:cBhvr>
                                      <p:to>
                                        <p:strVal val="visible"/>
                                      </p:to>
                                    </p:set>
                                    <p:anim calcmode="lin" valueType="num">
                                      <p:cBhvr additive="base">
                                        <p:cTn id="7" dur="500" fill="hold"/>
                                        <p:tgtEl>
                                          <p:spTgt spid="737282"/>
                                        </p:tgtEl>
                                        <p:attrNameLst>
                                          <p:attrName>ppt_x</p:attrName>
                                        </p:attrNameLst>
                                      </p:cBhvr>
                                      <p:tavLst>
                                        <p:tav tm="0">
                                          <p:val>
                                            <p:strVal val="#ppt_x"/>
                                          </p:val>
                                        </p:tav>
                                        <p:tav tm="100000">
                                          <p:val>
                                            <p:strVal val="#ppt_x"/>
                                          </p:val>
                                        </p:tav>
                                      </p:tavLst>
                                    </p:anim>
                                    <p:anim calcmode="lin" valueType="num">
                                      <p:cBhvr additive="base">
                                        <p:cTn id="8" dur="500" fill="hold"/>
                                        <p:tgtEl>
                                          <p:spTgt spid="73728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37286"/>
                                        </p:tgtEl>
                                        <p:attrNameLst>
                                          <p:attrName>style.visibility</p:attrName>
                                        </p:attrNameLst>
                                      </p:cBhvr>
                                      <p:to>
                                        <p:strVal val="visible"/>
                                      </p:to>
                                    </p:set>
                                    <p:animEffect transition="in" filter="fade">
                                      <p:cBhvr>
                                        <p:cTn id="12" dur="500"/>
                                        <p:tgtEl>
                                          <p:spTgt spid="7372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7293"/>
                                        </p:tgtEl>
                                        <p:attrNameLst>
                                          <p:attrName>style.visibility</p:attrName>
                                        </p:attrNameLst>
                                      </p:cBhvr>
                                      <p:to>
                                        <p:strVal val="visible"/>
                                      </p:to>
                                    </p:set>
                                    <p:animEffect transition="in" filter="fade">
                                      <p:cBhvr>
                                        <p:cTn id="17" dur="500"/>
                                        <p:tgtEl>
                                          <p:spTgt spid="737293"/>
                                        </p:tgtEl>
                                      </p:cBhvr>
                                    </p:animEffect>
                                  </p:childTnLst>
                                </p:cTn>
                              </p:par>
                            </p:childTnLst>
                          </p:cTn>
                        </p:par>
                        <p:par>
                          <p:cTn id="18" fill="hold" nodeType="afterGroup">
                            <p:stCondLst>
                              <p:cond delay="500"/>
                            </p:stCondLst>
                            <p:childTnLst>
                              <p:par>
                                <p:cTn id="19" presetID="10" presetClass="exit" presetSubtype="0" fill="hold" nodeType="afterEffect">
                                  <p:stCondLst>
                                    <p:cond delay="0"/>
                                  </p:stCondLst>
                                  <p:childTnLst>
                                    <p:animEffect transition="out" filter="fade">
                                      <p:cBhvr>
                                        <p:cTn id="20" dur="3000"/>
                                        <p:tgtEl>
                                          <p:spTgt spid="737290"/>
                                        </p:tgtEl>
                                      </p:cBhvr>
                                    </p:animEffect>
                                    <p:set>
                                      <p:cBhvr>
                                        <p:cTn id="21" dur="1" fill="hold">
                                          <p:stCondLst>
                                            <p:cond delay="2999"/>
                                          </p:stCondLst>
                                        </p:cTn>
                                        <p:tgtEl>
                                          <p:spTgt spid="737290"/>
                                        </p:tgtEl>
                                        <p:attrNameLst>
                                          <p:attrName>style.visibility</p:attrName>
                                        </p:attrNameLst>
                                      </p:cBhvr>
                                      <p:to>
                                        <p:strVal val="hidden"/>
                                      </p:to>
                                    </p:set>
                                  </p:childTnLst>
                                </p:cTn>
                              </p:par>
                            </p:childTnLst>
                          </p:cTn>
                        </p:par>
                        <p:par>
                          <p:cTn id="22" fill="hold" nodeType="afterGroup">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737294"/>
                                        </p:tgtEl>
                                        <p:attrNameLst>
                                          <p:attrName>style.visibility</p:attrName>
                                        </p:attrNameLst>
                                      </p:cBhvr>
                                      <p:to>
                                        <p:strVal val="visible"/>
                                      </p:to>
                                    </p:set>
                                    <p:animEffect transition="in" filter="fade">
                                      <p:cBhvr>
                                        <p:cTn id="25" dur="500"/>
                                        <p:tgtEl>
                                          <p:spTgt spid="737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2" grpId="0"/>
      <p:bldP spid="737286" grpId="0"/>
      <p:bldP spid="737293" grpId="0"/>
      <p:bldP spid="7372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zh-CN" altLang="en-US" sz="6000" dirty="0"/>
              <a:t>主题</a:t>
            </a:r>
            <a:endParaRPr lang="en-US" sz="6000" dirty="0"/>
          </a:p>
        </p:txBody>
      </p:sp>
      <p:sp>
        <p:nvSpPr>
          <p:cNvPr id="322563" name="Rectangle 3"/>
          <p:cNvSpPr>
            <a:spLocks noGrp="1" noChangeArrowheads="1"/>
          </p:cNvSpPr>
          <p:nvPr>
            <p:ph type="body" idx="1"/>
          </p:nvPr>
        </p:nvSpPr>
        <p:spPr>
          <a:xfrm>
            <a:off x="285750" y="1344613"/>
            <a:ext cx="8629650" cy="3287712"/>
          </a:xfrm>
        </p:spPr>
        <p:txBody>
          <a:bodyPr/>
          <a:lstStyle/>
          <a:p>
            <a:r>
              <a:rPr lang="zh-CN" altLang="en-US" sz="3600" dirty="0"/>
              <a:t>两种模式
年岁证明</a:t>
            </a:r>
            <a:endParaRPr lang="en-US" sz="3600" dirty="0"/>
          </a:p>
          <a:p>
            <a:r>
              <a:rPr lang="zh-CN" altLang="en-US" sz="3600" dirty="0"/>
              <a:t>星星的起源
科学证据与大爆炸</a:t>
            </a:r>
            <a:endParaRPr lang="en-US" sz="3600" dirty="0"/>
          </a:p>
          <a:p>
            <a:r>
              <a:rPr lang="zh-CN" altLang="en-US" sz="3600" dirty="0"/>
              <a:t>圣经与大爆炸宇宙观</a:t>
            </a:r>
            <a:r>
              <a:rPr lang="en-US" sz="36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animEffect transition="in" filter="wipe(down)">
                                      <p:cBhvr>
                                        <p:cTn id="7" dur="500"/>
                                        <p:tgtEl>
                                          <p:spTgt spid="322563">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2563">
                                            <p:txEl>
                                              <p:pRg st="1" end="1"/>
                                            </p:txEl>
                                          </p:spTgt>
                                        </p:tgtEl>
                                        <p:attrNameLst>
                                          <p:attrName>style.visibility</p:attrName>
                                        </p:attrNameLst>
                                      </p:cBhvr>
                                      <p:to>
                                        <p:strVal val="visible"/>
                                      </p:to>
                                    </p:set>
                                    <p:animEffect transition="in" filter="wipe(down)">
                                      <p:cBhvr>
                                        <p:cTn id="11" dur="500"/>
                                        <p:tgtEl>
                                          <p:spTgt spid="322563">
                                            <p:txEl>
                                              <p:pRg st="1" end="1"/>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2563">
                                            <p:txEl>
                                              <p:pRg st="2" end="2"/>
                                            </p:txEl>
                                          </p:spTgt>
                                        </p:tgtEl>
                                        <p:attrNameLst>
                                          <p:attrName>style.visibility</p:attrName>
                                        </p:attrNameLst>
                                      </p:cBhvr>
                                      <p:to>
                                        <p:strVal val="visible"/>
                                      </p:to>
                                    </p:set>
                                    <p:animEffect transition="in" filter="wipe(down)">
                                      <p:cBhvr>
                                        <p:cTn id="15" dur="500"/>
                                        <p:tgtEl>
                                          <p:spTgt spid="322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ChangeArrowheads="1"/>
          </p:cNvSpPr>
          <p:nvPr/>
        </p:nvSpPr>
        <p:spPr bwMode="auto">
          <a:xfrm>
            <a:off x="287338" y="3540125"/>
            <a:ext cx="5106987" cy="1649095"/>
          </a:xfrm>
          <a:prstGeom prst="rect">
            <a:avLst/>
          </a:prstGeom>
          <a:solidFill>
            <a:srgbClr val="000066"/>
          </a:solidFill>
          <a:ln w="38100">
            <a:solidFill>
              <a:srgbClr val="000066"/>
            </a:solidFill>
            <a:miter lim="800000"/>
            <a:headEnd/>
            <a:tailEnd/>
          </a:ln>
          <a:effectLst>
            <a:prstShdw prst="shdw17" dist="17961" dir="2700000">
              <a:srgbClr val="000066">
                <a:gamma/>
                <a:shade val="60000"/>
                <a:invGamma/>
                <a:alpha val="74998"/>
              </a:srgbClr>
            </a:prstShdw>
          </a:effectLst>
        </p:spPr>
        <p:txBody>
          <a:bodyPr wrap="none" anchor="ctr"/>
          <a:lstStyle/>
          <a:p>
            <a:endParaRPr lang="en-US" dirty="0">
              <a:latin typeface="SimHei" panose="02010609060101010101" pitchFamily="49" charset="-122"/>
            </a:endParaRPr>
          </a:p>
        </p:txBody>
      </p:sp>
      <p:sp>
        <p:nvSpPr>
          <p:cNvPr id="334853" name="Rectangle 5"/>
          <p:cNvSpPr>
            <a:spLocks noChangeArrowheads="1"/>
          </p:cNvSpPr>
          <p:nvPr/>
        </p:nvSpPr>
        <p:spPr bwMode="auto">
          <a:xfrm>
            <a:off x="319088" y="3524250"/>
            <a:ext cx="4381500" cy="1058863"/>
          </a:xfrm>
          <a:prstGeom prst="rect">
            <a:avLst/>
          </a:prstGeom>
          <a:solidFill>
            <a:srgbClr val="000066"/>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334850" name="Rectangle 2"/>
          <p:cNvSpPr>
            <a:spLocks noGrp="1" noChangeArrowheads="1"/>
          </p:cNvSpPr>
          <p:nvPr>
            <p:ph type="title"/>
          </p:nvPr>
        </p:nvSpPr>
        <p:spPr>
          <a:xfrm>
            <a:off x="342900" y="0"/>
            <a:ext cx="8801100" cy="882650"/>
          </a:xfrm>
        </p:spPr>
        <p:txBody>
          <a:bodyPr/>
          <a:lstStyle/>
          <a:p>
            <a:r>
              <a:rPr lang="zh-CN" altLang="en-US" sz="4400" dirty="0"/>
              <a:t>年轻宇宙的证据</a:t>
            </a:r>
            <a:endParaRPr lang="en-US" sz="4400" dirty="0"/>
          </a:p>
        </p:txBody>
      </p:sp>
      <p:sp>
        <p:nvSpPr>
          <p:cNvPr id="334851" name="Rectangle 3"/>
          <p:cNvSpPr>
            <a:spLocks noGrp="1" noChangeArrowheads="1"/>
          </p:cNvSpPr>
          <p:nvPr>
            <p:ph type="body" idx="1"/>
          </p:nvPr>
        </p:nvSpPr>
        <p:spPr>
          <a:xfrm>
            <a:off x="385763" y="1285874"/>
            <a:ext cx="6989762" cy="4291965"/>
          </a:xfrm>
        </p:spPr>
        <p:txBody>
          <a:bodyPr/>
          <a:lstStyle/>
          <a:p>
            <a:pPr marL="342900" indent="-342900"/>
            <a:r>
              <a:rPr lang="zh-CN" altLang="en-US" sz="3600" dirty="0"/>
              <a:t>月亮的衰退
彗星</a:t>
            </a:r>
            <a:endParaRPr lang="en-US" sz="3600" dirty="0"/>
          </a:p>
          <a:p>
            <a:pPr marL="342900" indent="-342900"/>
            <a:r>
              <a:rPr lang="zh-CN" altLang="en-US" sz="3600" dirty="0"/>
              <a:t>太阳的年龄</a:t>
            </a:r>
            <a:endParaRPr lang="en-US" sz="3600" dirty="0"/>
          </a:p>
          <a:p>
            <a:pPr marL="342900" indent="-342900">
              <a:spcBef>
                <a:spcPct val="65000"/>
              </a:spcBef>
              <a:buClr>
                <a:srgbClr val="FFFF00"/>
              </a:buClr>
            </a:pPr>
            <a:r>
              <a:rPr lang="zh-CN" altLang="en-US" sz="3600" dirty="0">
                <a:solidFill>
                  <a:srgbClr val="FFFFFF"/>
                </a:solidFill>
              </a:rPr>
              <a:t>超新星残余物
星系的形成</a:t>
            </a:r>
            <a:endParaRPr lang="en-US" sz="36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fade">
                                      <p:cBhvr>
                                        <p:cTn id="7" dur="500"/>
                                        <p:tgtEl>
                                          <p:spTgt spid="334851">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animEffect transition="in" filter="fade">
                                      <p:cBhvr>
                                        <p:cTn id="11" dur="500"/>
                                        <p:tgtEl>
                                          <p:spTgt spid="334851">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animEffect transition="in" filter="fade">
                                      <p:cBhvr>
                                        <p:cTn id="15" dur="500"/>
                                        <p:tgtEl>
                                          <p:spTgt spid="334851">
                                            <p:txEl>
                                              <p:pRg st="2" end="2"/>
                                            </p:txEl>
                                          </p:spTgt>
                                        </p:tgtEl>
                                      </p:cBhvr>
                                    </p:animEffect>
                                  </p:childTnLst>
                                </p:cTn>
                              </p:par>
                            </p:childTnLst>
                          </p:cTn>
                        </p:par>
                        <p:par>
                          <p:cTn id="16" fill="hold" nodeType="afterGroup">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334852"/>
                                        </p:tgtEl>
                                        <p:attrNameLst>
                                          <p:attrName>style.visibility</p:attrName>
                                        </p:attrNameLst>
                                      </p:cBhvr>
                                      <p:to>
                                        <p:strVal val="visible"/>
                                      </p:to>
                                    </p:set>
                                    <p:anim calcmode="lin" valueType="num">
                                      <p:cBhvr>
                                        <p:cTn id="19" dur="1000" fill="hold"/>
                                        <p:tgtEl>
                                          <p:spTgt spid="334852"/>
                                        </p:tgtEl>
                                        <p:attrNameLst>
                                          <p:attrName>ppt_w</p:attrName>
                                        </p:attrNameLst>
                                      </p:cBhvr>
                                      <p:tavLst>
                                        <p:tav tm="0">
                                          <p:val>
                                            <p:fltVal val="0"/>
                                          </p:val>
                                        </p:tav>
                                        <p:tav tm="100000">
                                          <p:val>
                                            <p:strVal val="#ppt_w"/>
                                          </p:val>
                                        </p:tav>
                                      </p:tavLst>
                                    </p:anim>
                                    <p:anim calcmode="lin" valueType="num">
                                      <p:cBhvr>
                                        <p:cTn id="20" dur="1000" fill="hold"/>
                                        <p:tgtEl>
                                          <p:spTgt spid="334852"/>
                                        </p:tgtEl>
                                        <p:attrNameLst>
                                          <p:attrName>ppt_h</p:attrName>
                                        </p:attrNameLst>
                                      </p:cBhvr>
                                      <p:tavLst>
                                        <p:tav tm="0">
                                          <p:val>
                                            <p:fltVal val="0"/>
                                          </p:val>
                                        </p:tav>
                                        <p:tav tm="100000">
                                          <p:val>
                                            <p:strVal val="#ppt_h"/>
                                          </p:val>
                                        </p:tav>
                                      </p:tavLst>
                                    </p:anim>
                                    <p:animEffect transition="in" filter="fade">
                                      <p:cBhvr>
                                        <p:cTn id="21" dur="1000"/>
                                        <p:tgtEl>
                                          <p:spTgt spid="334852"/>
                                        </p:tgtEl>
                                      </p:cBhvr>
                                    </p:animEffect>
                                  </p:childTnLst>
                                </p:cTn>
                              </p:par>
                            </p:childTnLst>
                          </p:cTn>
                        </p:par>
                        <p:par>
                          <p:cTn id="22" fill="hold" nodeType="afterGroup">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334853"/>
                                        </p:tgtEl>
                                        <p:attrNameLst>
                                          <p:attrName>style.visibility</p:attrName>
                                        </p:attrNameLst>
                                      </p:cBhvr>
                                      <p:to>
                                        <p:strVal val="visible"/>
                                      </p:to>
                                    </p:set>
                                    <p:animScale>
                                      <p:cBhvr>
                                        <p:cTn id="25" dur="1000" decel="50000" fill="hold">
                                          <p:stCondLst>
                                            <p:cond delay="0"/>
                                          </p:stCondLst>
                                        </p:cTn>
                                        <p:tgtEl>
                                          <p:spTgt spid="3348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34853"/>
                                        </p:tgtEl>
                                        <p:attrNameLst>
                                          <p:attrName>ppt_x</p:attrName>
                                          <p:attrName>ppt_y</p:attrName>
                                        </p:attrNameLst>
                                      </p:cBhvr>
                                    </p:animMotion>
                                    <p:animEffect transition="in" filter="fade">
                                      <p:cBhvr>
                                        <p:cTn id="27" dur="1000"/>
                                        <p:tgtEl>
                                          <p:spTgt spid="334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nimBg="1"/>
      <p:bldP spid="334853" grpId="0" animBg="1"/>
      <p:bldP spid="33485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body" idx="1"/>
          </p:nvPr>
        </p:nvSpPr>
        <p:spPr>
          <a:xfrm>
            <a:off x="225425" y="1409700"/>
            <a:ext cx="8629650" cy="796925"/>
          </a:xfrm>
        </p:spPr>
        <p:txBody>
          <a:bodyPr/>
          <a:lstStyle/>
          <a:p>
            <a:pPr algn="ctr">
              <a:buNone/>
            </a:pPr>
            <a:r>
              <a:rPr lang="zh-CN" altLang="en-US" u="sng" dirty="0"/>
              <a:t>超新星残余物</a:t>
            </a:r>
            <a:r>
              <a:rPr lang="en-US" u="sng" dirty="0"/>
              <a:t>(SNRs)</a:t>
            </a:r>
          </a:p>
        </p:txBody>
      </p:sp>
      <p:pic>
        <p:nvPicPr>
          <p:cNvPr id="3358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l="13953" t="8582" r="17352" b="6697"/>
          <a:stretch>
            <a:fillRect/>
          </a:stretch>
        </p:blipFill>
        <p:spPr bwMode="auto">
          <a:xfrm>
            <a:off x="2565400" y="2292350"/>
            <a:ext cx="3978275" cy="2711450"/>
          </a:xfrm>
          <a:prstGeom prst="rect">
            <a:avLst/>
          </a:prstGeom>
          <a:noFill/>
          <a:ln w="381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5876" name="Text Box 4"/>
          <p:cNvSpPr txBox="1">
            <a:spLocks noChangeArrowheads="1"/>
          </p:cNvSpPr>
          <p:nvPr/>
        </p:nvSpPr>
        <p:spPr bwMode="auto">
          <a:xfrm>
            <a:off x="427038" y="5049838"/>
            <a:ext cx="84582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5000"/>
              </a:lnSpc>
              <a:spcBef>
                <a:spcPct val="15000"/>
              </a:spcBef>
            </a:pPr>
            <a:r>
              <a:rPr lang="zh-CN" altLang="en-US" sz="3200" dirty="0">
                <a:latin typeface="SimHei" panose="02010609060101010101" pitchFamily="49" charset="-122"/>
                <a:ea typeface="SimHei" panose="02010609060101010101" pitchFamily="49" charset="-122"/>
              </a:rPr>
              <a:t>蟹状星云
</a:t>
            </a:r>
            <a:r>
              <a:rPr lang="zh-CN" altLang="en-US" dirty="0">
                <a:latin typeface="SimHei" panose="02010609060101010101" pitchFamily="49" charset="-122"/>
                <a:ea typeface="SimHei" panose="02010609060101010101" pitchFamily="49" charset="-122"/>
              </a:rPr>
              <a:t>来自超新星的光在</a:t>
            </a:r>
            <a:r>
              <a:rPr lang="en-US" altLang="zh-CN" dirty="0">
                <a:latin typeface="SimHei" panose="02010609060101010101" pitchFamily="49" charset="-122"/>
                <a:ea typeface="SimHei" panose="02010609060101010101" pitchFamily="49" charset="-122"/>
              </a:rPr>
              <a:t>1054</a:t>
            </a:r>
            <a:r>
              <a:rPr lang="zh-CN" altLang="en-US" dirty="0">
                <a:latin typeface="SimHei" panose="02010609060101010101" pitchFamily="49" charset="-122"/>
                <a:ea typeface="SimHei" panose="02010609060101010101" pitchFamily="49" charset="-122"/>
              </a:rPr>
              <a:t>年到达地球</a:t>
            </a:r>
            <a:endParaRPr lang="en-US" dirty="0">
              <a:latin typeface="SimHei" panose="02010609060101010101" pitchFamily="49" charset="-122"/>
              <a:ea typeface="SimHei" panose="02010609060101010101" pitchFamily="49" charset="-122"/>
            </a:endParaRPr>
          </a:p>
        </p:txBody>
      </p:sp>
      <p:sp>
        <p:nvSpPr>
          <p:cNvPr id="335877" name="Rectangle 5"/>
          <p:cNvSpPr>
            <a:spLocks noGrp="1" noChangeArrowheads="1"/>
          </p:cNvSpPr>
          <p:nvPr>
            <p:ph type="title"/>
          </p:nvPr>
        </p:nvSpPr>
        <p:spPr>
          <a:no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zh-CN" altLang="en-US" sz="4400" dirty="0"/>
              <a:t>年轻宇宙的证据</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5874">
                                            <p:txEl>
                                              <p:pRg st="0" end="0"/>
                                            </p:txEl>
                                          </p:spTgt>
                                        </p:tgtEl>
                                        <p:attrNameLst>
                                          <p:attrName>style.visibility</p:attrName>
                                        </p:attrNameLst>
                                      </p:cBhvr>
                                      <p:to>
                                        <p:strVal val="visible"/>
                                      </p:to>
                                    </p:set>
                                    <p:animEffect transition="in" filter="dissolve">
                                      <p:cBhvr>
                                        <p:cTn id="7" dur="500"/>
                                        <p:tgtEl>
                                          <p:spTgt spid="335874">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35875"/>
                                        </p:tgtEl>
                                        <p:attrNameLst>
                                          <p:attrName>style.visibility</p:attrName>
                                        </p:attrNameLst>
                                      </p:cBhvr>
                                      <p:to>
                                        <p:strVal val="visible"/>
                                      </p:to>
                                    </p:set>
                                    <p:animEffect transition="in" filter="dissolve">
                                      <p:cBhvr>
                                        <p:cTn id="11" dur="500"/>
                                        <p:tgtEl>
                                          <p:spTgt spid="335875"/>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35876"/>
                                        </p:tgtEl>
                                        <p:attrNameLst>
                                          <p:attrName>style.visibility</p:attrName>
                                        </p:attrNameLst>
                                      </p:cBhvr>
                                      <p:to>
                                        <p:strVal val="visible"/>
                                      </p:to>
                                    </p:set>
                                    <p:animEffect transition="in" filter="slide(fromBottom)">
                                      <p:cBhvr>
                                        <p:cTn id="15" dur="500"/>
                                        <p:tgtEl>
                                          <p:spTgt spid="335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build="p" autoUpdateAnimBg="0" advAuto="0"/>
      <p:bldP spid="33587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amma/>
                <a:tint val="0"/>
                <a:invGamma/>
              </a:schemeClr>
            </a:gs>
            <a:gs pos="100000">
              <a:schemeClr val="hlink"/>
            </a:gs>
          </a:gsLst>
          <a:lin ang="5400000" scaled="1"/>
        </a:gradFill>
        <a:effectLst/>
      </p:bgPr>
    </p:bg>
    <p:spTree>
      <p:nvGrpSpPr>
        <p:cNvPr id="1" name=""/>
        <p:cNvGrpSpPr/>
        <p:nvPr/>
      </p:nvGrpSpPr>
      <p:grpSpPr>
        <a:xfrm>
          <a:off x="0" y="0"/>
          <a:ext cx="0" cy="0"/>
          <a:chOff x="0" y="0"/>
          <a:chExt cx="0" cy="0"/>
        </a:xfrm>
      </p:grpSpPr>
      <p:sp>
        <p:nvSpPr>
          <p:cNvPr id="336912" name="Rectangle 16"/>
          <p:cNvSpPr>
            <a:spLocks noChangeArrowheads="1"/>
          </p:cNvSpPr>
          <p:nvPr/>
        </p:nvSpPr>
        <p:spPr bwMode="auto">
          <a:xfrm>
            <a:off x="198438" y="1646238"/>
            <a:ext cx="8640762" cy="4922837"/>
          </a:xfrm>
          <a:prstGeom prst="rect">
            <a:avLst/>
          </a:prstGeom>
          <a:solidFill>
            <a:srgbClr val="000000"/>
          </a:solidFill>
          <a:ln w="57150" cmpd="thickThin">
            <a:solidFill>
              <a:srgbClr val="00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a typeface="SimHei" panose="02010609060101010101" pitchFamily="49" charset="-122"/>
            </a:endParaRPr>
          </a:p>
        </p:txBody>
      </p:sp>
      <p:sp>
        <p:nvSpPr>
          <p:cNvPr id="336913" name="Line 17"/>
          <p:cNvSpPr>
            <a:spLocks noChangeShapeType="1"/>
          </p:cNvSpPr>
          <p:nvPr/>
        </p:nvSpPr>
        <p:spPr bwMode="auto">
          <a:xfrm>
            <a:off x="182563" y="2941638"/>
            <a:ext cx="1965325"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36914" name="Line 18"/>
          <p:cNvSpPr>
            <a:spLocks noChangeShapeType="1"/>
          </p:cNvSpPr>
          <p:nvPr/>
        </p:nvSpPr>
        <p:spPr bwMode="auto">
          <a:xfrm>
            <a:off x="2163763" y="1630363"/>
            <a:ext cx="0" cy="4938712"/>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36915" name="Line 19"/>
          <p:cNvSpPr>
            <a:spLocks noChangeShapeType="1"/>
          </p:cNvSpPr>
          <p:nvPr/>
        </p:nvSpPr>
        <p:spPr bwMode="auto">
          <a:xfrm>
            <a:off x="6735763" y="1630363"/>
            <a:ext cx="0" cy="4938712"/>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36916" name="Line 20"/>
          <p:cNvSpPr>
            <a:spLocks noChangeShapeType="1"/>
          </p:cNvSpPr>
          <p:nvPr/>
        </p:nvSpPr>
        <p:spPr bwMode="auto">
          <a:xfrm>
            <a:off x="182563" y="4084638"/>
            <a:ext cx="8656637"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36917" name="Line 21"/>
          <p:cNvSpPr>
            <a:spLocks noChangeShapeType="1"/>
          </p:cNvSpPr>
          <p:nvPr/>
        </p:nvSpPr>
        <p:spPr bwMode="auto">
          <a:xfrm>
            <a:off x="198438" y="4800600"/>
            <a:ext cx="8640762"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36918" name="Line 22"/>
          <p:cNvSpPr>
            <a:spLocks noChangeShapeType="1"/>
          </p:cNvSpPr>
          <p:nvPr/>
        </p:nvSpPr>
        <p:spPr bwMode="auto">
          <a:xfrm>
            <a:off x="198438" y="5622925"/>
            <a:ext cx="8624887"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36919" name="Line 23"/>
          <p:cNvSpPr>
            <a:spLocks noChangeShapeType="1"/>
          </p:cNvSpPr>
          <p:nvPr/>
        </p:nvSpPr>
        <p:spPr bwMode="auto">
          <a:xfrm>
            <a:off x="4511675" y="2941638"/>
            <a:ext cx="0" cy="3641725"/>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36898" name="Rectangle 2"/>
          <p:cNvSpPr>
            <a:spLocks noChangeArrowheads="1"/>
          </p:cNvSpPr>
          <p:nvPr/>
        </p:nvSpPr>
        <p:spPr bwMode="auto">
          <a:xfrm>
            <a:off x="228600" y="1676400"/>
            <a:ext cx="1935163" cy="12795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dirty="0">
              <a:latin typeface="SimHei" panose="02010609060101010101" pitchFamily="49" charset="-122"/>
            </a:endParaRPr>
          </a:p>
        </p:txBody>
      </p:sp>
      <p:grpSp>
        <p:nvGrpSpPr>
          <p:cNvPr id="336933" name="Group 37"/>
          <p:cNvGrpSpPr>
            <a:grpSpLocks/>
          </p:cNvGrpSpPr>
          <p:nvPr/>
        </p:nvGrpSpPr>
        <p:grpSpPr bwMode="auto">
          <a:xfrm>
            <a:off x="492125" y="3221038"/>
            <a:ext cx="1657350" cy="3111500"/>
            <a:chOff x="310" y="2029"/>
            <a:chExt cx="1044" cy="1960"/>
          </a:xfrm>
        </p:grpSpPr>
        <p:sp>
          <p:nvSpPr>
            <p:cNvPr id="336900" name="Text Box 4"/>
            <p:cNvSpPr txBox="1">
              <a:spLocks noChangeArrowheads="1"/>
            </p:cNvSpPr>
            <p:nvPr/>
          </p:nvSpPr>
          <p:spPr bwMode="auto">
            <a:xfrm>
              <a:off x="310" y="2582"/>
              <a:ext cx="634"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solidFill>
                    <a:srgbClr val="FFFFFF"/>
                  </a:solidFill>
                  <a:latin typeface="SimHei" panose="02010609060101010101" pitchFamily="49" charset="-122"/>
                  <a:ea typeface="SimHei" panose="02010609060101010101" pitchFamily="49" charset="-122"/>
                </a:rPr>
                <a:t>第一
</a:t>
              </a:r>
              <a:endParaRPr lang="en-US" sz="3200" dirty="0">
                <a:solidFill>
                  <a:srgbClr val="FFFFFF"/>
                </a:solidFill>
                <a:latin typeface="SimHei" panose="02010609060101010101" pitchFamily="49" charset="-122"/>
                <a:ea typeface="SimHei" panose="02010609060101010101" pitchFamily="49" charset="-122"/>
              </a:endParaRPr>
            </a:p>
          </p:txBody>
        </p:sp>
        <p:sp>
          <p:nvSpPr>
            <p:cNvPr id="336901" name="Text Box 5"/>
            <p:cNvSpPr txBox="1">
              <a:spLocks noChangeArrowheads="1"/>
            </p:cNvSpPr>
            <p:nvPr/>
          </p:nvSpPr>
          <p:spPr bwMode="auto">
            <a:xfrm>
              <a:off x="310" y="3081"/>
              <a:ext cx="10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solidFill>
                    <a:srgbClr val="FFFFFF"/>
                  </a:solidFill>
                  <a:latin typeface="SimHei" panose="02010609060101010101" pitchFamily="49" charset="-122"/>
                </a:rPr>
                <a:t>第二</a:t>
              </a:r>
              <a:endParaRPr lang="en-US" sz="3200" dirty="0">
                <a:solidFill>
                  <a:srgbClr val="FFFFFF"/>
                </a:solidFill>
                <a:latin typeface="SimHei" panose="02010609060101010101" pitchFamily="49" charset="-122"/>
              </a:endParaRPr>
            </a:p>
          </p:txBody>
        </p:sp>
        <p:sp>
          <p:nvSpPr>
            <p:cNvPr id="336902" name="Text Box 6"/>
            <p:cNvSpPr txBox="1">
              <a:spLocks noChangeArrowheads="1"/>
            </p:cNvSpPr>
            <p:nvPr/>
          </p:nvSpPr>
          <p:spPr bwMode="auto">
            <a:xfrm>
              <a:off x="310" y="3624"/>
              <a:ext cx="7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solidFill>
                    <a:srgbClr val="FFFFFF"/>
                  </a:solidFill>
                  <a:latin typeface="SimHei" panose="02010609060101010101" pitchFamily="49" charset="-122"/>
                  <a:ea typeface="SimHei" panose="02010609060101010101" pitchFamily="49" charset="-122"/>
                </a:rPr>
                <a:t>第三</a:t>
              </a:r>
              <a:endParaRPr lang="en-US" sz="3200" dirty="0">
                <a:solidFill>
                  <a:srgbClr val="FFFFFF"/>
                </a:solidFill>
                <a:latin typeface="SimHei" panose="02010609060101010101" pitchFamily="49" charset="-122"/>
                <a:ea typeface="SimHei" panose="02010609060101010101" pitchFamily="49" charset="-122"/>
              </a:endParaRPr>
            </a:p>
          </p:txBody>
        </p:sp>
        <p:sp>
          <p:nvSpPr>
            <p:cNvPr id="336904" name="Text Box 8"/>
            <p:cNvSpPr txBox="1">
              <a:spLocks noChangeArrowheads="1"/>
            </p:cNvSpPr>
            <p:nvPr/>
          </p:nvSpPr>
          <p:spPr bwMode="auto">
            <a:xfrm>
              <a:off x="310" y="2029"/>
              <a:ext cx="864"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solidFill>
                    <a:srgbClr val="FFFFFF"/>
                  </a:solidFill>
                  <a:latin typeface="SimHei" panose="02010609060101010101" pitchFamily="49" charset="-122"/>
                  <a:ea typeface="SimHei" panose="02010609060101010101" pitchFamily="49" charset="-122"/>
                </a:rPr>
                <a:t>阶段
</a:t>
              </a:r>
              <a:endParaRPr lang="en-US" sz="3200" dirty="0">
                <a:solidFill>
                  <a:srgbClr val="FFFFFF"/>
                </a:solidFill>
                <a:latin typeface="SimHei" panose="02010609060101010101" pitchFamily="49" charset="-122"/>
                <a:ea typeface="SimHei" panose="02010609060101010101" pitchFamily="49" charset="-122"/>
              </a:endParaRPr>
            </a:p>
          </p:txBody>
        </p:sp>
      </p:grpSp>
      <p:grpSp>
        <p:nvGrpSpPr>
          <p:cNvPr id="336934" name="Group 38"/>
          <p:cNvGrpSpPr>
            <a:grpSpLocks/>
          </p:cNvGrpSpPr>
          <p:nvPr/>
        </p:nvGrpSpPr>
        <p:grpSpPr bwMode="auto">
          <a:xfrm>
            <a:off x="2324100" y="3160715"/>
            <a:ext cx="4270375" cy="1039813"/>
            <a:chOff x="1464" y="1991"/>
            <a:chExt cx="2690" cy="655"/>
          </a:xfrm>
        </p:grpSpPr>
        <p:sp>
          <p:nvSpPr>
            <p:cNvPr id="336905" name="Text Box 9"/>
            <p:cNvSpPr txBox="1">
              <a:spLocks noChangeArrowheads="1"/>
            </p:cNvSpPr>
            <p:nvPr/>
          </p:nvSpPr>
          <p:spPr bwMode="auto">
            <a:xfrm>
              <a:off x="1464" y="1991"/>
              <a:ext cx="1229"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pPr>
              <a:r>
                <a:rPr lang="zh-CN" altLang="en-US" dirty="0">
                  <a:solidFill>
                    <a:srgbClr val="FFFFFF"/>
                  </a:solidFill>
                  <a:latin typeface="SimHei" panose="02010609060101010101" pitchFamily="49" charset="-122"/>
                  <a:ea typeface="SimHei" panose="02010609060101010101" pitchFamily="49" charset="-122"/>
                </a:rPr>
                <a:t>数十亿年
</a:t>
              </a:r>
              <a:endParaRPr lang="en-US" dirty="0">
                <a:solidFill>
                  <a:srgbClr val="FFFFFF"/>
                </a:solidFill>
                <a:latin typeface="SimHei" panose="02010609060101010101" pitchFamily="49" charset="-122"/>
                <a:ea typeface="SimHei" panose="02010609060101010101" pitchFamily="49" charset="-122"/>
              </a:endParaRPr>
            </a:p>
          </p:txBody>
        </p:sp>
        <p:sp>
          <p:nvSpPr>
            <p:cNvPr id="336906" name="Text Box 10"/>
            <p:cNvSpPr txBox="1">
              <a:spLocks noChangeArrowheads="1"/>
            </p:cNvSpPr>
            <p:nvPr/>
          </p:nvSpPr>
          <p:spPr bwMode="auto">
            <a:xfrm>
              <a:off x="3001" y="1991"/>
              <a:ext cx="1153"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pPr>
              <a:r>
                <a:rPr lang="en-US" altLang="zh-CN" dirty="0">
                  <a:solidFill>
                    <a:srgbClr val="FFFFFF"/>
                  </a:solidFill>
                  <a:latin typeface="SimHei" panose="02010609060101010101" pitchFamily="49" charset="-122"/>
                </a:rPr>
                <a:t>7000 </a:t>
              </a:r>
              <a:r>
                <a:rPr lang="zh-CN" altLang="en-US" dirty="0">
                  <a:solidFill>
                    <a:srgbClr val="FFFFFF"/>
                  </a:solidFill>
                  <a:latin typeface="SimHei" panose="02010609060101010101" pitchFamily="49" charset="-122"/>
                </a:rPr>
                <a:t>年
</a:t>
              </a:r>
              <a:endParaRPr lang="en-US" dirty="0">
                <a:solidFill>
                  <a:srgbClr val="FFFFFF"/>
                </a:solidFill>
                <a:latin typeface="SimHei" panose="02010609060101010101" pitchFamily="49" charset="-122"/>
              </a:endParaRPr>
            </a:p>
          </p:txBody>
        </p:sp>
      </p:grpSp>
      <p:grpSp>
        <p:nvGrpSpPr>
          <p:cNvPr id="336932" name="Group 36"/>
          <p:cNvGrpSpPr>
            <a:grpSpLocks/>
          </p:cNvGrpSpPr>
          <p:nvPr/>
        </p:nvGrpSpPr>
        <p:grpSpPr bwMode="auto">
          <a:xfrm>
            <a:off x="166688" y="1765300"/>
            <a:ext cx="8397875" cy="1600201"/>
            <a:chOff x="105" y="1112"/>
            <a:chExt cx="5290" cy="1008"/>
          </a:xfrm>
        </p:grpSpPr>
        <p:sp>
          <p:nvSpPr>
            <p:cNvPr id="336908" name="Text Box 12"/>
            <p:cNvSpPr txBox="1">
              <a:spLocks noChangeArrowheads="1"/>
            </p:cNvSpPr>
            <p:nvPr/>
          </p:nvSpPr>
          <p:spPr bwMode="auto">
            <a:xfrm>
              <a:off x="105" y="1122"/>
              <a:ext cx="1335"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dirty="0">
                  <a:solidFill>
                    <a:srgbClr val="080808"/>
                  </a:solidFill>
                  <a:latin typeface="SimHei" panose="02010609060101010101" pitchFamily="49" charset="-122"/>
                  <a:ea typeface="SimHei" panose="02010609060101010101" pitchFamily="49" charset="-122"/>
                </a:rPr>
                <a:t>超新星残余
</a:t>
              </a:r>
              <a:endParaRPr lang="en-US" dirty="0">
                <a:solidFill>
                  <a:srgbClr val="080808"/>
                </a:solidFill>
                <a:latin typeface="SimHei" panose="02010609060101010101" pitchFamily="49" charset="-122"/>
                <a:ea typeface="SimHei" panose="02010609060101010101" pitchFamily="49" charset="-122"/>
              </a:endParaRPr>
            </a:p>
          </p:txBody>
        </p:sp>
        <p:sp>
          <p:nvSpPr>
            <p:cNvPr id="336909" name="Text Box 13"/>
            <p:cNvSpPr txBox="1">
              <a:spLocks noChangeArrowheads="1"/>
            </p:cNvSpPr>
            <p:nvPr/>
          </p:nvSpPr>
          <p:spPr bwMode="auto">
            <a:xfrm>
              <a:off x="1575" y="1122"/>
              <a:ext cx="2495"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pPr>
              <a:r>
                <a:rPr lang="zh-CN" altLang="en-US" dirty="0">
                  <a:solidFill>
                    <a:srgbClr val="FFFF00"/>
                  </a:solidFill>
                  <a:latin typeface="SimHei" panose="02010609060101010101" pitchFamily="49" charset="-122"/>
                  <a:ea typeface="SimHei" panose="02010609060101010101" pitchFamily="49" charset="-122"/>
                </a:rPr>
                <a:t>可观测的超新星残余物数量与宇宙年龄</a:t>
              </a:r>
              <a:r>
                <a:rPr lang="en-US" dirty="0">
                  <a:solidFill>
                    <a:srgbClr val="FFFF00"/>
                  </a:solidFill>
                  <a:latin typeface="SimHei" panose="02010609060101010101" pitchFamily="49" charset="-122"/>
                  <a:ea typeface="SimHei" panose="02010609060101010101" pitchFamily="49" charset="-122"/>
                </a:rPr>
                <a:t>:</a:t>
              </a:r>
            </a:p>
          </p:txBody>
        </p:sp>
        <p:sp>
          <p:nvSpPr>
            <p:cNvPr id="336910" name="Text Box 14"/>
            <p:cNvSpPr txBox="1">
              <a:spLocks noChangeArrowheads="1"/>
            </p:cNvSpPr>
            <p:nvPr/>
          </p:nvSpPr>
          <p:spPr bwMode="auto">
            <a:xfrm>
              <a:off x="4310" y="1112"/>
              <a:ext cx="1085"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dirty="0">
                  <a:solidFill>
                    <a:srgbClr val="FFFFFF"/>
                  </a:solidFill>
                  <a:latin typeface="SimHei" panose="02010609060101010101" pitchFamily="49" charset="-122"/>
                  <a:ea typeface="SimHei" panose="02010609060101010101" pitchFamily="49" charset="-122"/>
                </a:rPr>
                <a:t>观察到的实际数量
</a:t>
              </a:r>
              <a:endParaRPr lang="en-US" dirty="0">
                <a:solidFill>
                  <a:srgbClr val="FFFFFF"/>
                </a:solidFill>
                <a:latin typeface="SimHei" panose="02010609060101010101" pitchFamily="49" charset="-122"/>
                <a:ea typeface="SimHei" panose="02010609060101010101" pitchFamily="49" charset="-122"/>
              </a:endParaRPr>
            </a:p>
          </p:txBody>
        </p:sp>
      </p:grpSp>
      <p:grpSp>
        <p:nvGrpSpPr>
          <p:cNvPr id="336920" name="Group 24"/>
          <p:cNvGrpSpPr>
            <a:grpSpLocks/>
          </p:cNvGrpSpPr>
          <p:nvPr/>
        </p:nvGrpSpPr>
        <p:grpSpPr bwMode="auto">
          <a:xfrm>
            <a:off x="2820988" y="4114800"/>
            <a:ext cx="1417637" cy="2135188"/>
            <a:chOff x="1777" y="2592"/>
            <a:chExt cx="893" cy="1345"/>
          </a:xfrm>
        </p:grpSpPr>
        <p:sp>
          <p:nvSpPr>
            <p:cNvPr id="336921" name="Text Box 25"/>
            <p:cNvSpPr txBox="1">
              <a:spLocks noChangeArrowheads="1"/>
            </p:cNvSpPr>
            <p:nvPr/>
          </p:nvSpPr>
          <p:spPr bwMode="auto">
            <a:xfrm>
              <a:off x="1988" y="2592"/>
              <a:ext cx="3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solidFill>
                    <a:srgbClr val="FFFFFF"/>
                  </a:solidFill>
                  <a:effectLst>
                    <a:outerShdw blurRad="38100" dist="38100" dir="2700000" algn="tl">
                      <a:srgbClr val="000000"/>
                    </a:outerShdw>
                  </a:effectLst>
                  <a:latin typeface="SimHei" panose="02010609060101010101" pitchFamily="49" charset="-122"/>
                </a:rPr>
                <a:t>2</a:t>
              </a:r>
            </a:p>
          </p:txBody>
        </p:sp>
        <p:sp>
          <p:nvSpPr>
            <p:cNvPr id="336922" name="Text Box 26"/>
            <p:cNvSpPr txBox="1">
              <a:spLocks noChangeArrowheads="1"/>
            </p:cNvSpPr>
            <p:nvPr/>
          </p:nvSpPr>
          <p:spPr bwMode="auto">
            <a:xfrm>
              <a:off x="1796" y="3101"/>
              <a:ext cx="8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solidFill>
                    <a:srgbClr val="FFFFFF"/>
                  </a:solidFill>
                  <a:effectLst>
                    <a:outerShdw blurRad="38100" dist="38100" dir="2700000" algn="tl">
                      <a:srgbClr val="000000"/>
                    </a:outerShdw>
                  </a:effectLst>
                  <a:latin typeface="SimHei" panose="02010609060101010101" pitchFamily="49" charset="-122"/>
                </a:rPr>
                <a:t>2260</a:t>
              </a:r>
            </a:p>
          </p:txBody>
        </p:sp>
        <p:sp>
          <p:nvSpPr>
            <p:cNvPr id="336923" name="Text Box 27"/>
            <p:cNvSpPr txBox="1">
              <a:spLocks noChangeArrowheads="1"/>
            </p:cNvSpPr>
            <p:nvPr/>
          </p:nvSpPr>
          <p:spPr bwMode="auto">
            <a:xfrm>
              <a:off x="1777" y="3610"/>
              <a:ext cx="8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solidFill>
                    <a:srgbClr val="FFFFFF"/>
                  </a:solidFill>
                  <a:effectLst>
                    <a:outerShdw blurRad="38100" dist="38100" dir="2700000" algn="tl">
                      <a:srgbClr val="000000"/>
                    </a:outerShdw>
                  </a:effectLst>
                  <a:latin typeface="SimHei" panose="02010609060101010101" pitchFamily="49" charset="-122"/>
                </a:rPr>
                <a:t>5000</a:t>
              </a:r>
            </a:p>
          </p:txBody>
        </p:sp>
      </p:grpSp>
      <p:sp>
        <p:nvSpPr>
          <p:cNvPr id="336924" name="Text Box 28"/>
          <p:cNvSpPr txBox="1">
            <a:spLocks noChangeArrowheads="1"/>
          </p:cNvSpPr>
          <p:nvPr/>
        </p:nvSpPr>
        <p:spPr bwMode="auto">
          <a:xfrm>
            <a:off x="7483475" y="4114800"/>
            <a:ext cx="593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dirty="0">
                <a:solidFill>
                  <a:srgbClr val="FFFFFF"/>
                </a:solidFill>
                <a:effectLst>
                  <a:outerShdw blurRad="38100" dist="38100" dir="2700000" algn="tl">
                    <a:srgbClr val="000000"/>
                  </a:outerShdw>
                </a:effectLst>
                <a:latin typeface="SimHei" panose="02010609060101010101" pitchFamily="49" charset="-122"/>
              </a:rPr>
              <a:t>5</a:t>
            </a:r>
          </a:p>
        </p:txBody>
      </p:sp>
      <p:grpSp>
        <p:nvGrpSpPr>
          <p:cNvPr id="336925" name="Group 29"/>
          <p:cNvGrpSpPr>
            <a:grpSpLocks/>
          </p:cNvGrpSpPr>
          <p:nvPr/>
        </p:nvGrpSpPr>
        <p:grpSpPr bwMode="auto">
          <a:xfrm>
            <a:off x="5243513" y="4114800"/>
            <a:ext cx="1158875" cy="2195513"/>
            <a:chOff x="3303" y="2592"/>
            <a:chExt cx="730" cy="1383"/>
          </a:xfrm>
        </p:grpSpPr>
        <p:sp>
          <p:nvSpPr>
            <p:cNvPr id="336926" name="Text Box 30"/>
            <p:cNvSpPr txBox="1">
              <a:spLocks noChangeArrowheads="1"/>
            </p:cNvSpPr>
            <p:nvPr/>
          </p:nvSpPr>
          <p:spPr bwMode="auto">
            <a:xfrm>
              <a:off x="3383" y="2592"/>
              <a:ext cx="3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solidFill>
                    <a:srgbClr val="FFFFFF"/>
                  </a:solidFill>
                  <a:effectLst>
                    <a:outerShdw blurRad="38100" dist="38100" dir="2700000" algn="tl">
                      <a:srgbClr val="000000"/>
                    </a:outerShdw>
                  </a:effectLst>
                  <a:latin typeface="SimHei" panose="02010609060101010101" pitchFamily="49" charset="-122"/>
                </a:rPr>
                <a:t>2</a:t>
              </a:r>
            </a:p>
          </p:txBody>
        </p:sp>
        <p:sp>
          <p:nvSpPr>
            <p:cNvPr id="336927" name="Text Box 31"/>
            <p:cNvSpPr txBox="1">
              <a:spLocks noChangeArrowheads="1"/>
            </p:cNvSpPr>
            <p:nvPr/>
          </p:nvSpPr>
          <p:spPr bwMode="auto">
            <a:xfrm>
              <a:off x="3303" y="3101"/>
              <a:ext cx="73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solidFill>
                    <a:srgbClr val="FFFFFF"/>
                  </a:solidFill>
                  <a:effectLst>
                    <a:outerShdw blurRad="38100" dist="38100" dir="2700000" algn="tl">
                      <a:srgbClr val="000000"/>
                    </a:outerShdw>
                  </a:effectLst>
                  <a:latin typeface="SimHei" panose="02010609060101010101" pitchFamily="49" charset="-122"/>
                </a:rPr>
                <a:t>125</a:t>
              </a:r>
            </a:p>
          </p:txBody>
        </p:sp>
        <p:sp>
          <p:nvSpPr>
            <p:cNvPr id="336928" name="Text Box 32"/>
            <p:cNvSpPr txBox="1">
              <a:spLocks noChangeArrowheads="1"/>
            </p:cNvSpPr>
            <p:nvPr/>
          </p:nvSpPr>
          <p:spPr bwMode="auto">
            <a:xfrm>
              <a:off x="3417" y="3610"/>
              <a:ext cx="44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dirty="0">
                  <a:solidFill>
                    <a:srgbClr val="FFFFFF"/>
                  </a:solidFill>
                  <a:effectLst>
                    <a:outerShdw blurRad="38100" dist="38100" dir="2700000" algn="tl">
                      <a:srgbClr val="000000"/>
                    </a:outerShdw>
                  </a:effectLst>
                  <a:latin typeface="SimHei" panose="02010609060101010101" pitchFamily="49" charset="-122"/>
                </a:rPr>
                <a:t>0</a:t>
              </a:r>
            </a:p>
          </p:txBody>
        </p:sp>
      </p:grpSp>
      <p:sp>
        <p:nvSpPr>
          <p:cNvPr id="336929" name="Text Box 33"/>
          <p:cNvSpPr txBox="1">
            <a:spLocks noChangeArrowheads="1"/>
          </p:cNvSpPr>
          <p:nvPr/>
        </p:nvSpPr>
        <p:spPr bwMode="auto">
          <a:xfrm>
            <a:off x="7232650" y="4922838"/>
            <a:ext cx="1158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dirty="0">
                <a:solidFill>
                  <a:srgbClr val="FFFFFF"/>
                </a:solidFill>
                <a:effectLst>
                  <a:outerShdw blurRad="38100" dist="38100" dir="2700000" algn="tl">
                    <a:srgbClr val="000000"/>
                  </a:outerShdw>
                </a:effectLst>
                <a:latin typeface="SimHei" panose="02010609060101010101" pitchFamily="49" charset="-122"/>
              </a:rPr>
              <a:t>200</a:t>
            </a:r>
          </a:p>
        </p:txBody>
      </p:sp>
      <p:sp>
        <p:nvSpPr>
          <p:cNvPr id="336930" name="Text Box 34"/>
          <p:cNvSpPr txBox="1">
            <a:spLocks noChangeArrowheads="1"/>
          </p:cNvSpPr>
          <p:nvPr/>
        </p:nvSpPr>
        <p:spPr bwMode="auto">
          <a:xfrm>
            <a:off x="7507288" y="5730875"/>
            <a:ext cx="70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dirty="0">
                <a:solidFill>
                  <a:srgbClr val="FFFFFF"/>
                </a:solidFill>
                <a:effectLst>
                  <a:outerShdw blurRad="38100" dist="38100" dir="2700000" algn="tl">
                    <a:srgbClr val="000000"/>
                  </a:outerShdw>
                </a:effectLst>
                <a:latin typeface="SimHei" panose="02010609060101010101" pitchFamily="49" charset="-122"/>
              </a:rPr>
              <a:t>0</a:t>
            </a:r>
          </a:p>
        </p:txBody>
      </p:sp>
      <p:sp>
        <p:nvSpPr>
          <p:cNvPr id="336931" name="Rectangle 35"/>
          <p:cNvSpPr>
            <a:spLocks noChangeArrowheads="1"/>
          </p:cNvSpPr>
          <p:nvPr/>
        </p:nvSpPr>
        <p:spPr bwMode="auto">
          <a:xfrm>
            <a:off x="457200" y="46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zh-CN" altLang="en-US" sz="4400" dirty="0">
                <a:latin typeface="SimHei" panose="02010609060101010101" pitchFamily="49" charset="-122"/>
                <a:ea typeface="SimHei" panose="02010609060101010101" pitchFamily="49" charset="-122"/>
              </a:rPr>
              <a:t>年轻宇宙的证据</a:t>
            </a:r>
            <a:endParaRPr kumimoji="1" lang="en-US" sz="4400" dirty="0">
              <a:solidFill>
                <a:srgbClr val="000066"/>
              </a:solidFill>
              <a:effectLst>
                <a:outerShdw blurRad="38100" dist="38100" dir="2700000" algn="tl">
                  <a:srgbClr val="000000"/>
                </a:outerShdw>
              </a:effectLst>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36932"/>
                                        </p:tgtEl>
                                        <p:attrNameLst>
                                          <p:attrName>style.visibility</p:attrName>
                                        </p:attrNameLst>
                                      </p:cBhvr>
                                      <p:to>
                                        <p:strVal val="visible"/>
                                      </p:to>
                                    </p:set>
                                    <p:animEffect transition="in" filter="fade">
                                      <p:cBhvr>
                                        <p:cTn id="7" dur="500"/>
                                        <p:tgtEl>
                                          <p:spTgt spid="33693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36933"/>
                                        </p:tgtEl>
                                        <p:attrNameLst>
                                          <p:attrName>style.visibility</p:attrName>
                                        </p:attrNameLst>
                                      </p:cBhvr>
                                      <p:to>
                                        <p:strVal val="visible"/>
                                      </p:to>
                                    </p:set>
                                    <p:animEffect transition="in" filter="fade">
                                      <p:cBhvr>
                                        <p:cTn id="11" dur="500"/>
                                        <p:tgtEl>
                                          <p:spTgt spid="33693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6934"/>
                                        </p:tgtEl>
                                        <p:attrNameLst>
                                          <p:attrName>style.visibility</p:attrName>
                                        </p:attrNameLst>
                                      </p:cBhvr>
                                      <p:to>
                                        <p:strVal val="visible"/>
                                      </p:to>
                                    </p:set>
                                    <p:animEffect transition="in" filter="fade">
                                      <p:cBhvr>
                                        <p:cTn id="15" dur="500"/>
                                        <p:tgtEl>
                                          <p:spTgt spid="3369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336920"/>
                                        </p:tgtEl>
                                        <p:attrNameLst>
                                          <p:attrName>style.visibility</p:attrName>
                                        </p:attrNameLst>
                                      </p:cBhvr>
                                      <p:to>
                                        <p:strVal val="visible"/>
                                      </p:to>
                                    </p:set>
                                    <p:animEffect transition="in" filter="wipe(up)">
                                      <p:cBhvr>
                                        <p:cTn id="20" dur="500"/>
                                        <p:tgtEl>
                                          <p:spTgt spid="3369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336925"/>
                                        </p:tgtEl>
                                        <p:attrNameLst>
                                          <p:attrName>style.visibility</p:attrName>
                                        </p:attrNameLst>
                                      </p:cBhvr>
                                      <p:to>
                                        <p:strVal val="visible"/>
                                      </p:to>
                                    </p:set>
                                    <p:animEffect transition="in" filter="wipe(up)">
                                      <p:cBhvr>
                                        <p:cTn id="25" dur="500"/>
                                        <p:tgtEl>
                                          <p:spTgt spid="3369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36924"/>
                                        </p:tgtEl>
                                        <p:attrNameLst>
                                          <p:attrName>style.visibility</p:attrName>
                                        </p:attrNameLst>
                                      </p:cBhvr>
                                      <p:to>
                                        <p:strVal val="visible"/>
                                      </p:to>
                                    </p:set>
                                    <p:animEffect transition="in" filter="slide(fromBottom)">
                                      <p:cBhvr>
                                        <p:cTn id="30" dur="500"/>
                                        <p:tgtEl>
                                          <p:spTgt spid="3369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36929"/>
                                        </p:tgtEl>
                                        <p:attrNameLst>
                                          <p:attrName>style.visibility</p:attrName>
                                        </p:attrNameLst>
                                      </p:cBhvr>
                                      <p:to>
                                        <p:strVal val="visible"/>
                                      </p:to>
                                    </p:set>
                                    <p:animEffect transition="in" filter="slide(fromBottom)">
                                      <p:cBhvr>
                                        <p:cTn id="35" dur="500"/>
                                        <p:tgtEl>
                                          <p:spTgt spid="3369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36930"/>
                                        </p:tgtEl>
                                        <p:attrNameLst>
                                          <p:attrName>style.visibility</p:attrName>
                                        </p:attrNameLst>
                                      </p:cBhvr>
                                      <p:to>
                                        <p:strVal val="visible"/>
                                      </p:to>
                                    </p:set>
                                    <p:animEffect transition="in" filter="slide(fromBottom)">
                                      <p:cBhvr>
                                        <p:cTn id="40" dur="500"/>
                                        <p:tgtEl>
                                          <p:spTgt spid="336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24" grpId="0" autoUpdateAnimBg="0"/>
      <p:bldP spid="336929" grpId="0" autoUpdateAnimBg="0"/>
      <p:bldP spid="33693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zh-CN" altLang="en-US" dirty="0"/>
              <a:t>星系的形成</a:t>
            </a:r>
            <a:endParaRPr lang="en-US" dirty="0"/>
          </a:p>
        </p:txBody>
      </p:sp>
      <p:pic>
        <p:nvPicPr>
          <p:cNvPr id="739331" name="Picture 3" descr="Spiral galaxy M1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925" y="1685925"/>
            <a:ext cx="3505200" cy="35052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739332" name="Picture 4" descr="M51 The Whirlpool galax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40175" y="1685925"/>
            <a:ext cx="5006975" cy="35179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739333" name="Text Box 5"/>
          <p:cNvSpPr txBox="1">
            <a:spLocks noChangeArrowheads="1"/>
          </p:cNvSpPr>
          <p:nvPr/>
        </p:nvSpPr>
        <p:spPr bwMode="auto">
          <a:xfrm>
            <a:off x="4262438" y="5237163"/>
            <a:ext cx="45878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3200" dirty="0">
                <a:latin typeface="SimHei" panose="02010609060101010101" pitchFamily="49" charset="-122"/>
                <a:ea typeface="SimHei" panose="02010609060101010101" pitchFamily="49" charset="-122"/>
              </a:rPr>
              <a:t>M51 </a:t>
            </a:r>
            <a:r>
              <a:rPr lang="zh-CN" altLang="en-US" sz="3200" dirty="0">
                <a:latin typeface="SimHei" panose="02010609060101010101" pitchFamily="49" charset="-122"/>
                <a:ea typeface="SimHei" panose="02010609060101010101" pitchFamily="49" charset="-122"/>
              </a:rPr>
              <a:t>漩涡星系</a:t>
            </a:r>
            <a:endParaRPr lang="en-US" sz="3200" dirty="0">
              <a:latin typeface="SimHei" panose="02010609060101010101" pitchFamily="49" charset="-122"/>
              <a:ea typeface="SimHei" panose="02010609060101010101" pitchFamily="49" charset="-122"/>
            </a:endParaRPr>
          </a:p>
        </p:txBody>
      </p:sp>
      <p:sp>
        <p:nvSpPr>
          <p:cNvPr id="739334" name="Text Box 6"/>
          <p:cNvSpPr txBox="1">
            <a:spLocks noChangeArrowheads="1"/>
          </p:cNvSpPr>
          <p:nvPr/>
        </p:nvSpPr>
        <p:spPr bwMode="auto">
          <a:xfrm>
            <a:off x="115888" y="5253038"/>
            <a:ext cx="3702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zh-CN" altLang="en-US" sz="3200" dirty="0">
                <a:latin typeface="SimHei" panose="02010609060101010101" pitchFamily="49" charset="-122"/>
                <a:ea typeface="SimHei" panose="02010609060101010101" pitchFamily="49" charset="-122"/>
              </a:rPr>
              <a:t>螺旋星系</a:t>
            </a:r>
            <a:r>
              <a:rPr lang="en-US" sz="3200" dirty="0">
                <a:latin typeface="SimHei" panose="02010609060101010101" pitchFamily="49" charset="-122"/>
                <a:ea typeface="SimHei" panose="02010609060101010101" pitchFamily="49" charset="-122"/>
              </a:rPr>
              <a:t>M101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739331"/>
                                        </p:tgtEl>
                                        <p:attrNameLst>
                                          <p:attrName>style.visibility</p:attrName>
                                        </p:attrNameLst>
                                      </p:cBhvr>
                                      <p:to>
                                        <p:strVal val="visible"/>
                                      </p:to>
                                    </p:set>
                                    <p:animEffect transition="in" filter="wipe(down)">
                                      <p:cBhvr>
                                        <p:cTn id="7" dur="500"/>
                                        <p:tgtEl>
                                          <p:spTgt spid="73933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9334"/>
                                        </p:tgtEl>
                                        <p:attrNameLst>
                                          <p:attrName>style.visibility</p:attrName>
                                        </p:attrNameLst>
                                      </p:cBhvr>
                                      <p:to>
                                        <p:strVal val="visible"/>
                                      </p:to>
                                    </p:set>
                                    <p:animEffect transition="in" filter="fade">
                                      <p:cBhvr>
                                        <p:cTn id="11" dur="500"/>
                                        <p:tgtEl>
                                          <p:spTgt spid="73933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739332"/>
                                        </p:tgtEl>
                                        <p:attrNameLst>
                                          <p:attrName>style.visibility</p:attrName>
                                        </p:attrNameLst>
                                      </p:cBhvr>
                                      <p:to>
                                        <p:strVal val="visible"/>
                                      </p:to>
                                    </p:set>
                                    <p:animEffect transition="in" filter="wipe(down)">
                                      <p:cBhvr>
                                        <p:cTn id="15" dur="500"/>
                                        <p:tgtEl>
                                          <p:spTgt spid="73933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39333"/>
                                        </p:tgtEl>
                                        <p:attrNameLst>
                                          <p:attrName>style.visibility</p:attrName>
                                        </p:attrNameLst>
                                      </p:cBhvr>
                                      <p:to>
                                        <p:strVal val="visible"/>
                                      </p:to>
                                    </p:set>
                                    <p:animEffect transition="in" filter="fade">
                                      <p:cBhvr>
                                        <p:cTn id="19" dur="500"/>
                                        <p:tgtEl>
                                          <p:spTgt spid="73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3" grpId="0"/>
      <p:bldP spid="7393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r>
              <a:rPr lang="zh-CN" altLang="en-US" dirty="0"/>
              <a:t>银河系</a:t>
            </a:r>
            <a:endParaRPr lang="en-US" dirty="0"/>
          </a:p>
        </p:txBody>
      </p:sp>
      <p:sp>
        <p:nvSpPr>
          <p:cNvPr id="741379" name="Rectangle 3"/>
          <p:cNvSpPr>
            <a:spLocks noGrp="1" noChangeArrowheads="1"/>
          </p:cNvSpPr>
          <p:nvPr>
            <p:ph type="body" idx="1"/>
          </p:nvPr>
        </p:nvSpPr>
        <p:spPr>
          <a:xfrm>
            <a:off x="257175" y="2084388"/>
            <a:ext cx="8629650" cy="4173537"/>
          </a:xfrm>
        </p:spPr>
        <p:txBody>
          <a:bodyPr/>
          <a:lstStyle/>
          <a:p>
            <a:pPr marL="0" indent="0">
              <a:buNone/>
            </a:pPr>
            <a:r>
              <a:rPr lang="ja-JP" altLang="en-US" dirty="0"/>
              <a:t>“</a:t>
            </a:r>
            <a:r>
              <a:rPr lang="zh-CN" altLang="en-US" dirty="0"/>
              <a:t>我们银河系的恒星以不同的速度围绕星系中心旋转</a:t>
            </a:r>
            <a:r>
              <a:rPr lang="en-US" altLang="zh-CN" dirty="0"/>
              <a:t>,</a:t>
            </a:r>
            <a:r>
              <a:rPr lang="zh-CN" altLang="en-US" dirty="0"/>
              <a:t>内部恒星的旋转速度比外在快。</a:t>
            </a:r>
            <a:r>
              <a:rPr lang="en-US" dirty="0"/>
              <a:t> </a:t>
            </a:r>
            <a:r>
              <a:rPr lang="zh-CN" altLang="en-US" dirty="0"/>
              <a:t>观测到的旋转速度如此之快，如果星系超过几亿年的历史，它将是一个无特征的星盘，而不是它目前的螺旋形状</a:t>
            </a:r>
            <a:r>
              <a:rPr lang="en-US" dirty="0"/>
              <a:t>.</a:t>
            </a:r>
            <a:r>
              <a:rPr lang="ja-JP" altLang="en-US" dirty="0"/>
              <a:t>”</a:t>
            </a:r>
            <a:r>
              <a:rPr lang="en-US" dirty="0"/>
              <a:t> </a:t>
            </a:r>
          </a:p>
        </p:txBody>
      </p:sp>
      <p:sp>
        <p:nvSpPr>
          <p:cNvPr id="741380" name="Text Box 4"/>
          <p:cNvSpPr txBox="1">
            <a:spLocks noChangeArrowheads="1"/>
          </p:cNvSpPr>
          <p:nvPr/>
        </p:nvSpPr>
        <p:spPr bwMode="auto">
          <a:xfrm>
            <a:off x="725488" y="1044575"/>
            <a:ext cx="76930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j-lt"/>
              </a:rPr>
              <a:t>Russel Humphreys, Ph.D. Physics, </a:t>
            </a:r>
            <a:r>
              <a:rPr lang="en-US" i="1" dirty="0">
                <a:latin typeface="+mj-lt"/>
              </a:rPr>
              <a:t>Evidence for a Young World</a:t>
            </a:r>
            <a:r>
              <a:rPr lang="en-US" dirty="0">
                <a:latin typeface="+mj-lt"/>
              </a:rPr>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r>
              <a:rPr lang="zh-CN" altLang="en-US" dirty="0"/>
              <a:t>星系的形成</a:t>
            </a:r>
            <a:endParaRPr lang="en-US" dirty="0"/>
          </a:p>
        </p:txBody>
      </p:sp>
      <p:sp>
        <p:nvSpPr>
          <p:cNvPr id="691203" name="Rectangle 3"/>
          <p:cNvSpPr>
            <a:spLocks noGrp="1" noChangeArrowheads="1"/>
          </p:cNvSpPr>
          <p:nvPr>
            <p:ph type="body" idx="1"/>
          </p:nvPr>
        </p:nvSpPr>
        <p:spPr>
          <a:xfrm>
            <a:off x="954741" y="2868613"/>
            <a:ext cx="7167284" cy="2039937"/>
          </a:xfrm>
        </p:spPr>
        <p:txBody>
          <a:bodyPr/>
          <a:lstStyle/>
          <a:p>
            <a:pPr marL="0" indent="0" algn="ctr">
              <a:buNone/>
            </a:pPr>
            <a:r>
              <a:rPr lang="en-GB" altLang="zh-CN" sz="3600" dirty="0"/>
              <a:t>“</a:t>
            </a:r>
            <a:r>
              <a:rPr lang="zh-CN" altLang="en-US" sz="3600" dirty="0"/>
              <a:t>星系演化的许多方面还不能肯定地确定。</a:t>
            </a:r>
            <a:r>
              <a:rPr lang="en-GB" altLang="zh-CN" sz="3600" dirty="0"/>
              <a:t>”</a:t>
            </a:r>
            <a:r>
              <a:rPr lang="zh-CN" altLang="en-US" sz="3600" dirty="0"/>
              <a:t>
</a:t>
            </a:r>
            <a:endParaRPr lang="en-US" sz="3600" dirty="0"/>
          </a:p>
        </p:txBody>
      </p:sp>
      <p:sp>
        <p:nvSpPr>
          <p:cNvPr id="691204" name="Text Box 4"/>
          <p:cNvSpPr txBox="1">
            <a:spLocks noChangeArrowheads="1"/>
          </p:cNvSpPr>
          <p:nvPr/>
        </p:nvSpPr>
        <p:spPr bwMode="auto">
          <a:xfrm>
            <a:off x="682625" y="1481138"/>
            <a:ext cx="83391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dirty="0">
                <a:latin typeface="+mj-lt"/>
              </a:rPr>
              <a:t>Joseph Silk (Professor of Astronomy at the University of Oxford), </a:t>
            </a:r>
            <a:r>
              <a:rPr lang="en-US" i="1" dirty="0">
                <a:latin typeface="+mj-lt"/>
              </a:rPr>
              <a:t>The Big Bang</a:t>
            </a:r>
            <a:r>
              <a:rPr lang="en-US" dirty="0">
                <a:latin typeface="+mj-lt"/>
              </a:rPr>
              <a:t>, 2001, p. 195.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1204"/>
                                        </p:tgtEl>
                                        <p:attrNameLst>
                                          <p:attrName>style.visibility</p:attrName>
                                        </p:attrNameLst>
                                      </p:cBhvr>
                                      <p:to>
                                        <p:strVal val="visible"/>
                                      </p:to>
                                    </p:set>
                                    <p:animEffect transition="in" filter="fade">
                                      <p:cBhvr>
                                        <p:cTn id="7" dur="500"/>
                                        <p:tgtEl>
                                          <p:spTgt spid="69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1203">
                                            <p:txEl>
                                              <p:pRg st="0" end="0"/>
                                            </p:txEl>
                                          </p:spTgt>
                                        </p:tgtEl>
                                        <p:attrNameLst>
                                          <p:attrName>style.visibility</p:attrName>
                                        </p:attrNameLst>
                                      </p:cBhvr>
                                      <p:to>
                                        <p:strVal val="visible"/>
                                      </p:to>
                                    </p:set>
                                    <p:animEffect transition="in" filter="fade">
                                      <p:cBhvr>
                                        <p:cTn id="12" dur="500"/>
                                        <p:tgtEl>
                                          <p:spTgt spid="69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p:bldP spid="6912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r>
              <a:rPr lang="zh-CN" altLang="en-US" dirty="0"/>
              <a:t>星系</a:t>
            </a:r>
            <a:endParaRPr lang="en-US" dirty="0"/>
          </a:p>
        </p:txBody>
      </p:sp>
      <p:sp>
        <p:nvSpPr>
          <p:cNvPr id="743427" name="Rectangle 3"/>
          <p:cNvSpPr>
            <a:spLocks noGrp="1" noChangeArrowheads="1"/>
          </p:cNvSpPr>
          <p:nvPr>
            <p:ph type="body" idx="1"/>
          </p:nvPr>
        </p:nvSpPr>
        <p:spPr>
          <a:xfrm>
            <a:off x="301625" y="2738438"/>
            <a:ext cx="8629650" cy="3070225"/>
          </a:xfrm>
        </p:spPr>
        <p:txBody>
          <a:bodyPr/>
          <a:lstStyle/>
          <a:p>
            <a:pPr marL="0" indent="0">
              <a:buNone/>
            </a:pPr>
            <a:r>
              <a:rPr lang="en-US" altLang="zh-CN" sz="3600" dirty="0"/>
              <a:t>“</a:t>
            </a:r>
            <a:r>
              <a:rPr lang="zh-CN" altLang="en-US" sz="3600" dirty="0"/>
              <a:t>根本不应该有星系，而即使有星系</a:t>
            </a:r>
            <a:r>
              <a:rPr lang="en-US" altLang="zh-CN" sz="3600" dirty="0"/>
              <a:t>...
</a:t>
            </a:r>
            <a:r>
              <a:rPr lang="zh-CN" altLang="en-US" sz="3600" dirty="0"/>
              <a:t>解释星系存在的问题已被证明是宇宙学中最棘手的问题之一。</a:t>
            </a:r>
            <a:r>
              <a:rPr lang="en-GB" altLang="zh-CN" sz="3600" dirty="0"/>
              <a:t>”</a:t>
            </a:r>
            <a:r>
              <a:rPr lang="zh-CN" altLang="en-US" sz="3600" dirty="0"/>
              <a:t>
</a:t>
            </a:r>
            <a:endParaRPr lang="en-US" sz="3600" dirty="0"/>
          </a:p>
        </p:txBody>
      </p:sp>
      <p:sp>
        <p:nvSpPr>
          <p:cNvPr id="743428" name="Text Box 4"/>
          <p:cNvSpPr txBox="1">
            <a:spLocks noChangeArrowheads="1"/>
          </p:cNvSpPr>
          <p:nvPr/>
        </p:nvSpPr>
        <p:spPr bwMode="auto">
          <a:xfrm>
            <a:off x="550863" y="1436688"/>
            <a:ext cx="79105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j-lt"/>
              </a:rPr>
              <a:t>James </a:t>
            </a:r>
            <a:r>
              <a:rPr lang="en-US" dirty="0" err="1">
                <a:latin typeface="+mj-lt"/>
              </a:rPr>
              <a:t>Trefil</a:t>
            </a:r>
            <a:r>
              <a:rPr lang="en-US" dirty="0">
                <a:latin typeface="+mj-lt"/>
              </a:rPr>
              <a:t>, Ph.D. Physics, </a:t>
            </a:r>
            <a:r>
              <a:rPr lang="en-US" i="1" dirty="0">
                <a:latin typeface="+mj-lt"/>
              </a:rPr>
              <a:t>The Dark Side of the Universe</a:t>
            </a:r>
            <a:r>
              <a:rPr lang="en-US" dirty="0">
                <a:latin typeface="+mj-lt"/>
              </a:rPr>
              <a:t>, 1988, pp. 3 &amp; 55.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3428"/>
                                        </p:tgtEl>
                                        <p:attrNameLst>
                                          <p:attrName>style.visibility</p:attrName>
                                        </p:attrNameLst>
                                      </p:cBhvr>
                                      <p:to>
                                        <p:strVal val="visible"/>
                                      </p:to>
                                    </p:set>
                                    <p:animEffect transition="in" filter="fade">
                                      <p:cBhvr>
                                        <p:cTn id="7" dur="500"/>
                                        <p:tgtEl>
                                          <p:spTgt spid="743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3427">
                                            <p:txEl>
                                              <p:pRg st="0" end="0"/>
                                            </p:txEl>
                                          </p:spTgt>
                                        </p:tgtEl>
                                        <p:attrNameLst>
                                          <p:attrName>style.visibility</p:attrName>
                                        </p:attrNameLst>
                                      </p:cBhvr>
                                      <p:to>
                                        <p:strVal val="visible"/>
                                      </p:to>
                                    </p:set>
                                    <p:animEffect transition="in" filter="fade">
                                      <p:cBhvr>
                                        <p:cTn id="12" dur="500"/>
                                        <p:tgtEl>
                                          <p:spTgt spid="743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7" grpId="0" build="p"/>
      <p:bldP spid="7434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zh-CN" altLang="en-US" dirty="0"/>
              <a:t>星系形成</a:t>
            </a:r>
            <a:endParaRPr lang="en-US" dirty="0"/>
          </a:p>
        </p:txBody>
      </p:sp>
      <p:sp>
        <p:nvSpPr>
          <p:cNvPr id="475139" name="Rectangle 3"/>
          <p:cNvSpPr>
            <a:spLocks noGrp="1" noChangeArrowheads="1"/>
          </p:cNvSpPr>
          <p:nvPr>
            <p:ph type="body" idx="1"/>
          </p:nvPr>
        </p:nvSpPr>
        <p:spPr>
          <a:xfrm>
            <a:off x="266065" y="2142173"/>
            <a:ext cx="8421688" cy="2679700"/>
          </a:xfrm>
        </p:spPr>
        <p:txBody>
          <a:bodyPr/>
          <a:lstStyle/>
          <a:p>
            <a:pPr marL="0" indent="0">
              <a:lnSpc>
                <a:spcPct val="90000"/>
              </a:lnSpc>
              <a:buNone/>
            </a:pPr>
            <a:r>
              <a:rPr lang="en-US" altLang="zh-CN" dirty="0"/>
              <a:t>“</a:t>
            </a:r>
            <a:r>
              <a:rPr lang="zh-CN" altLang="en-US" dirty="0"/>
              <a:t>星系一定是从大爆炸中膨胀的气体中凝结出来。
星系形成的细节仍然高度不确定，其后续演化也是不确定的。</a:t>
            </a:r>
            <a:r>
              <a:rPr lang="en-GB" altLang="zh-CN" dirty="0"/>
              <a:t>”</a:t>
            </a:r>
            <a:r>
              <a:rPr lang="zh-CN" altLang="en-US" dirty="0"/>
              <a:t>
</a:t>
            </a:r>
            <a:endParaRPr lang="en-US" dirty="0"/>
          </a:p>
        </p:txBody>
      </p:sp>
      <p:sp>
        <p:nvSpPr>
          <p:cNvPr id="475140" name="Text Box 4"/>
          <p:cNvSpPr txBox="1">
            <a:spLocks noChangeArrowheads="1"/>
          </p:cNvSpPr>
          <p:nvPr/>
        </p:nvSpPr>
        <p:spPr bwMode="auto">
          <a:xfrm>
            <a:off x="522288" y="1076325"/>
            <a:ext cx="8099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i="1" dirty="0">
                <a:latin typeface="+mj-lt"/>
              </a:rPr>
              <a:t>The Facts on File Dictionary of Astronomy</a:t>
            </a:r>
            <a:r>
              <a:rPr lang="en-US" dirty="0">
                <a:latin typeface="+mj-lt"/>
              </a:rPr>
              <a:t>, 1994, p. 172.</a:t>
            </a:r>
          </a:p>
        </p:txBody>
      </p:sp>
      <p:sp>
        <p:nvSpPr>
          <p:cNvPr id="475141" name="Line 5"/>
          <p:cNvSpPr>
            <a:spLocks noChangeShapeType="1"/>
          </p:cNvSpPr>
          <p:nvPr/>
        </p:nvSpPr>
        <p:spPr bwMode="auto">
          <a:xfrm>
            <a:off x="1383030" y="2628900"/>
            <a:ext cx="1131570" cy="11429"/>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75142" name="Text Box 6"/>
          <p:cNvSpPr txBox="1">
            <a:spLocks noChangeArrowheads="1"/>
          </p:cNvSpPr>
          <p:nvPr/>
        </p:nvSpPr>
        <p:spPr bwMode="auto">
          <a:xfrm>
            <a:off x="696913" y="4722813"/>
            <a:ext cx="73294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latin typeface="SimHei" panose="02010609060101010101" pitchFamily="49" charset="-122"/>
                <a:ea typeface="SimHei" panose="02010609060101010101" pitchFamily="49" charset="-122"/>
              </a:rPr>
              <a:t>为什么不是这更科学</a:t>
            </a:r>
            <a:r>
              <a:rPr lang="en-US" sz="3200" dirty="0">
                <a:latin typeface="SimHei" panose="02010609060101010101" pitchFamily="49" charset="-122"/>
                <a:ea typeface="SimHei" panose="02010609060101010101" pitchFamily="49" charset="-122"/>
              </a:rPr>
              <a:t>:</a:t>
            </a:r>
          </a:p>
        </p:txBody>
      </p:sp>
      <p:sp>
        <p:nvSpPr>
          <p:cNvPr id="475145" name="Text Box 9"/>
          <p:cNvSpPr txBox="1">
            <a:spLocks noChangeArrowheads="1"/>
          </p:cNvSpPr>
          <p:nvPr/>
        </p:nvSpPr>
        <p:spPr bwMode="auto">
          <a:xfrm>
            <a:off x="1203325" y="5549900"/>
            <a:ext cx="6735763" cy="646331"/>
          </a:xfrm>
          <a:prstGeom prst="rect">
            <a:avLst/>
          </a:prstGeom>
          <a:solidFill>
            <a:srgbClr val="000066"/>
          </a:solidFill>
          <a:ln w="381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600" dirty="0">
                <a:solidFill>
                  <a:srgbClr val="FFFFFF"/>
                </a:solidFill>
                <a:latin typeface="SimHei" panose="02010609060101010101" pitchFamily="49" charset="-122"/>
                <a:ea typeface="SimHei" panose="02010609060101010101" pitchFamily="49" charset="-122"/>
              </a:rPr>
              <a:t>起初，上帝创造</a:t>
            </a:r>
            <a:r>
              <a:rPr lang="en-US" sz="3600" dirty="0">
                <a:solidFill>
                  <a:srgbClr val="FFFFFF"/>
                </a:solidFill>
                <a:latin typeface="SimHei" panose="02010609060101010101" pitchFamily="49" charset="-122"/>
                <a:ea typeface="SimHei"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5140"/>
                                        </p:tgtEl>
                                        <p:attrNameLst>
                                          <p:attrName>style.visibility</p:attrName>
                                        </p:attrNameLst>
                                      </p:cBhvr>
                                      <p:to>
                                        <p:strVal val="visible"/>
                                      </p:to>
                                    </p:set>
                                    <p:animEffect transition="in" filter="fade">
                                      <p:cBhvr>
                                        <p:cTn id="7" dur="500"/>
                                        <p:tgtEl>
                                          <p:spTgt spid="475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5139"/>
                                        </p:tgtEl>
                                        <p:attrNameLst>
                                          <p:attrName>style.visibility</p:attrName>
                                        </p:attrNameLst>
                                      </p:cBhvr>
                                      <p:to>
                                        <p:strVal val="visible"/>
                                      </p:to>
                                    </p:set>
                                    <p:animEffect transition="in" filter="fade">
                                      <p:cBhvr>
                                        <p:cTn id="12" dur="500"/>
                                        <p:tgtEl>
                                          <p:spTgt spid="475139"/>
                                        </p:tgtEl>
                                      </p:cBhvr>
                                    </p:animEffect>
                                  </p:childTnLst>
                                </p:cTn>
                              </p:par>
                            </p:childTnLst>
                          </p:cTn>
                        </p:par>
                        <p:par>
                          <p:cTn id="13" fill="hold" nodeType="afterGroup">
                            <p:stCondLst>
                              <p:cond delay="500"/>
                            </p:stCondLst>
                            <p:childTnLst>
                              <p:par>
                                <p:cTn id="14" presetID="17" presetClass="entr" presetSubtype="10" fill="hold" grpId="0" nodeType="afterEffect">
                                  <p:stCondLst>
                                    <p:cond delay="3000"/>
                                  </p:stCondLst>
                                  <p:childTnLst>
                                    <p:set>
                                      <p:cBhvr>
                                        <p:cTn id="15" dur="1" fill="hold">
                                          <p:stCondLst>
                                            <p:cond delay="0"/>
                                          </p:stCondLst>
                                        </p:cTn>
                                        <p:tgtEl>
                                          <p:spTgt spid="475141"/>
                                        </p:tgtEl>
                                        <p:attrNameLst>
                                          <p:attrName>style.visibility</p:attrName>
                                        </p:attrNameLst>
                                      </p:cBhvr>
                                      <p:to>
                                        <p:strVal val="visible"/>
                                      </p:to>
                                    </p:set>
                                    <p:anim calcmode="lin" valueType="num">
                                      <p:cBhvr>
                                        <p:cTn id="16" dur="1000" fill="hold"/>
                                        <p:tgtEl>
                                          <p:spTgt spid="475141"/>
                                        </p:tgtEl>
                                        <p:attrNameLst>
                                          <p:attrName>ppt_w</p:attrName>
                                        </p:attrNameLst>
                                      </p:cBhvr>
                                      <p:tavLst>
                                        <p:tav tm="0">
                                          <p:val>
                                            <p:fltVal val="0"/>
                                          </p:val>
                                        </p:tav>
                                        <p:tav tm="100000">
                                          <p:val>
                                            <p:strVal val="#ppt_w"/>
                                          </p:val>
                                        </p:tav>
                                      </p:tavLst>
                                    </p:anim>
                                    <p:anim calcmode="lin" valueType="num">
                                      <p:cBhvr>
                                        <p:cTn id="17" dur="1000" fill="hold"/>
                                        <p:tgtEl>
                                          <p:spTgt spid="475141"/>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5142"/>
                                        </p:tgtEl>
                                        <p:attrNameLst>
                                          <p:attrName>style.visibility</p:attrName>
                                        </p:attrNameLst>
                                      </p:cBhvr>
                                      <p:to>
                                        <p:strVal val="visible"/>
                                      </p:to>
                                    </p:set>
                                    <p:animEffect transition="in" filter="fade">
                                      <p:cBhvr>
                                        <p:cTn id="22" dur="500"/>
                                        <p:tgtEl>
                                          <p:spTgt spid="475142"/>
                                        </p:tgtEl>
                                      </p:cBhvr>
                                    </p:animEffect>
                                  </p:childTnLst>
                                </p:cTn>
                              </p:par>
                            </p:childTnLst>
                          </p:cTn>
                        </p:par>
                        <p:par>
                          <p:cTn id="23" fill="hold" nodeType="afterGroup">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475145"/>
                                        </p:tgtEl>
                                        <p:attrNameLst>
                                          <p:attrName>style.visibility</p:attrName>
                                        </p:attrNameLst>
                                      </p:cBhvr>
                                      <p:to>
                                        <p:strVal val="visible"/>
                                      </p:to>
                                    </p:set>
                                    <p:anim calcmode="lin" valueType="num">
                                      <p:cBhvr>
                                        <p:cTn id="26" dur="1000" fill="hold"/>
                                        <p:tgtEl>
                                          <p:spTgt spid="475145"/>
                                        </p:tgtEl>
                                        <p:attrNameLst>
                                          <p:attrName>ppt_w</p:attrName>
                                        </p:attrNameLst>
                                      </p:cBhvr>
                                      <p:tavLst>
                                        <p:tav tm="0">
                                          <p:val>
                                            <p:fltVal val="0"/>
                                          </p:val>
                                        </p:tav>
                                        <p:tav tm="100000">
                                          <p:val>
                                            <p:strVal val="#ppt_w"/>
                                          </p:val>
                                        </p:tav>
                                      </p:tavLst>
                                    </p:anim>
                                    <p:anim calcmode="lin" valueType="num">
                                      <p:cBhvr>
                                        <p:cTn id="27" dur="1000" fill="hold"/>
                                        <p:tgtEl>
                                          <p:spTgt spid="475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p:bldP spid="475140" grpId="0"/>
      <p:bldP spid="475141" grpId="0" animBg="1"/>
      <p:bldP spid="475142" grpId="0"/>
      <p:bldP spid="475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CCFFCC">
                <a:gamma/>
                <a:tint val="0"/>
                <a:invGamma/>
              </a:srgbClr>
            </a:gs>
            <a:gs pos="100000">
              <a:srgbClr val="CCFFCC"/>
            </a:gs>
          </a:gsLst>
          <a:path path="shape">
            <a:fillToRect l="50000" t="50000" r="50000" b="50000"/>
          </a:path>
        </a:gradFill>
        <a:effectLst/>
      </p:bgPr>
    </p:bg>
    <p:spTree>
      <p:nvGrpSpPr>
        <p:cNvPr id="1" name=""/>
        <p:cNvGrpSpPr/>
        <p:nvPr/>
      </p:nvGrpSpPr>
      <p:grpSpPr>
        <a:xfrm>
          <a:off x="0" y="0"/>
          <a:ext cx="0" cy="0"/>
          <a:chOff x="0" y="0"/>
          <a:chExt cx="0" cy="0"/>
        </a:xfrm>
      </p:grpSpPr>
      <p:sp>
        <p:nvSpPr>
          <p:cNvPr id="631810" name="Rectangle 2"/>
          <p:cNvSpPr>
            <a:spLocks noChangeArrowheads="1"/>
          </p:cNvSpPr>
          <p:nvPr/>
        </p:nvSpPr>
        <p:spPr bwMode="auto">
          <a:xfrm>
            <a:off x="2525713" y="2133600"/>
            <a:ext cx="4108450" cy="668338"/>
          </a:xfrm>
          <a:prstGeom prst="rect">
            <a:avLst/>
          </a:prstGeom>
          <a:solidFill>
            <a:srgbClr val="D0E2EC"/>
          </a:solidFill>
          <a:ln w="38100">
            <a:solidFill>
              <a:srgbClr val="003399"/>
            </a:solidFill>
            <a:miter lim="800000"/>
            <a:headEnd/>
            <a:tailEnd/>
          </a:ln>
          <a:effectLst>
            <a:prstShdw prst="shdw17" dist="17961" dir="2700000">
              <a:srgbClr val="003399">
                <a:gamma/>
                <a:shade val="60000"/>
                <a:invGamma/>
                <a:alpha val="74998"/>
              </a:srgbClr>
            </a:prstShdw>
          </a:effectLst>
        </p:spPr>
        <p:txBody>
          <a:bodyPr wrap="none" anchor="ctr"/>
          <a:lstStyle/>
          <a:p>
            <a:endParaRPr lang="en-US" dirty="0">
              <a:latin typeface="SimHei" panose="02010609060101010101" pitchFamily="49" charset="-122"/>
            </a:endParaRPr>
          </a:p>
        </p:txBody>
      </p:sp>
      <p:sp>
        <p:nvSpPr>
          <p:cNvPr id="631811" name="Text Box 3"/>
          <p:cNvSpPr txBox="1">
            <a:spLocks noChangeArrowheads="1"/>
          </p:cNvSpPr>
          <p:nvPr/>
        </p:nvSpPr>
        <p:spPr bwMode="auto">
          <a:xfrm>
            <a:off x="849313" y="581025"/>
            <a:ext cx="7445375"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zh-CN" altLang="en-US" sz="3200" dirty="0">
                <a:latin typeface="SimHei" panose="02010609060101010101" pitchFamily="49" charset="-122"/>
                <a:ea typeface="SimHei" panose="02010609060101010101" pitchFamily="49" charset="-122"/>
              </a:rPr>
              <a:t>两种模式
年龄证明</a:t>
            </a:r>
            <a:endParaRPr kumimoji="1" lang="en-US" sz="3200" dirty="0">
              <a:latin typeface="SimHei" panose="02010609060101010101" pitchFamily="49" charset="-122"/>
              <a:ea typeface="SimHei" panose="02010609060101010101" pitchFamily="49" charset="-122"/>
            </a:endParaRPr>
          </a:p>
          <a:p>
            <a:pPr algn="ctr">
              <a:spcBef>
                <a:spcPct val="50000"/>
              </a:spcBef>
            </a:pPr>
            <a:r>
              <a:rPr kumimoji="1" lang="zh-CN" altLang="en-US" sz="4000" b="1" dirty="0">
                <a:latin typeface="SimHei" panose="02010609060101010101" pitchFamily="49" charset="-122"/>
                <a:ea typeface="SimHei" panose="02010609060101010101" pitchFamily="49" charset="-122"/>
              </a:rPr>
              <a:t>星星的起源
</a:t>
            </a:r>
            <a:r>
              <a:rPr kumimoji="1" lang="zh-CN" altLang="en-US" sz="3200" dirty="0">
                <a:latin typeface="SimHei" panose="02010609060101010101" pitchFamily="49" charset="-122"/>
                <a:ea typeface="SimHei" panose="02010609060101010101" pitchFamily="49" charset="-122"/>
              </a:rPr>
              <a:t>科学证据和大爆炸</a:t>
            </a:r>
            <a:endParaRPr kumimoji="1" lang="en-US" sz="3200" dirty="0">
              <a:latin typeface="SimHei" panose="02010609060101010101" pitchFamily="49" charset="-122"/>
              <a:ea typeface="SimHei" panose="02010609060101010101" pitchFamily="49" charset="-122"/>
            </a:endParaRPr>
          </a:p>
          <a:p>
            <a:pPr algn="ctr">
              <a:spcBef>
                <a:spcPct val="50000"/>
              </a:spcBef>
            </a:pPr>
            <a:r>
              <a:rPr kumimoji="1" lang="zh-CN" altLang="en-US" sz="3200" dirty="0">
                <a:latin typeface="SimHei" panose="02010609060101010101" pitchFamily="49" charset="-122"/>
                <a:ea typeface="SimHei" panose="02010609060101010101" pitchFamily="49" charset="-122"/>
              </a:rPr>
              <a:t>圣经和大爆炸宇宙学
</a:t>
            </a:r>
            <a:endParaRPr lang="en-US" sz="3200" dirty="0">
              <a:latin typeface="SimHei" panose="02010609060101010101" pitchFamily="49" charset="-122"/>
              <a:ea typeface="SimHei" panose="02010609060101010101" pitchFamily="49" charset="-122"/>
            </a:endParaRPr>
          </a:p>
        </p:txBody>
      </p:sp>
      <p:sp>
        <p:nvSpPr>
          <p:cNvPr id="631812" name="Text Box 4"/>
          <p:cNvSpPr txBox="1">
            <a:spLocks noChangeArrowheads="1"/>
          </p:cNvSpPr>
          <p:nvPr/>
        </p:nvSpPr>
        <p:spPr bwMode="auto">
          <a:xfrm>
            <a:off x="628650" y="5052060"/>
            <a:ext cx="7934325" cy="1077218"/>
          </a:xfrm>
          <a:prstGeom prst="rect">
            <a:avLst/>
          </a:prstGeom>
          <a:solidFill>
            <a:srgbClr val="000066"/>
          </a:solidFill>
          <a:ln w="381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我们是否被告知所有证据或只是选定的信息来支持特定的想法？</a:t>
            </a:r>
            <a:endParaRPr lang="en-US" sz="3200" dirty="0">
              <a:solidFill>
                <a:srgbClr val="FFFFFF"/>
              </a:solidFill>
              <a:latin typeface="SimHei" panose="02010609060101010101" pitchFamily="49" charset="-122"/>
              <a:ea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1811"/>
                                        </p:tgtEl>
                                        <p:attrNameLst>
                                          <p:attrName>style.visibility</p:attrName>
                                        </p:attrNameLst>
                                      </p:cBhvr>
                                      <p:to>
                                        <p:strVal val="visible"/>
                                      </p:to>
                                    </p:set>
                                    <p:animEffect transition="in" filter="fade">
                                      <p:cBhvr>
                                        <p:cTn id="7" dur="500"/>
                                        <p:tgtEl>
                                          <p:spTgt spid="631811"/>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31810"/>
                                        </p:tgtEl>
                                        <p:attrNameLst>
                                          <p:attrName>style.visibility</p:attrName>
                                        </p:attrNameLst>
                                      </p:cBhvr>
                                      <p:to>
                                        <p:strVal val="visible"/>
                                      </p:to>
                                    </p:set>
                                    <p:anim calcmode="lin" valueType="num">
                                      <p:cBhvr>
                                        <p:cTn id="11" dur="500" fill="hold"/>
                                        <p:tgtEl>
                                          <p:spTgt spid="631810"/>
                                        </p:tgtEl>
                                        <p:attrNameLst>
                                          <p:attrName>ppt_w</p:attrName>
                                        </p:attrNameLst>
                                      </p:cBhvr>
                                      <p:tavLst>
                                        <p:tav tm="0">
                                          <p:val>
                                            <p:fltVal val="0"/>
                                          </p:val>
                                        </p:tav>
                                        <p:tav tm="100000">
                                          <p:val>
                                            <p:strVal val="#ppt_w"/>
                                          </p:val>
                                        </p:tav>
                                      </p:tavLst>
                                    </p:anim>
                                    <p:anim calcmode="lin" valueType="num">
                                      <p:cBhvr>
                                        <p:cTn id="12" dur="500" fill="hold"/>
                                        <p:tgtEl>
                                          <p:spTgt spid="63181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17" presetClass="entr" presetSubtype="10" fill="hold" grpId="0" nodeType="afterEffect">
                                  <p:stCondLst>
                                    <p:cond delay="1000"/>
                                  </p:stCondLst>
                                  <p:childTnLst>
                                    <p:set>
                                      <p:cBhvr>
                                        <p:cTn id="15" dur="1" fill="hold">
                                          <p:stCondLst>
                                            <p:cond delay="0"/>
                                          </p:stCondLst>
                                        </p:cTn>
                                        <p:tgtEl>
                                          <p:spTgt spid="631812"/>
                                        </p:tgtEl>
                                        <p:attrNameLst>
                                          <p:attrName>style.visibility</p:attrName>
                                        </p:attrNameLst>
                                      </p:cBhvr>
                                      <p:to>
                                        <p:strVal val="visible"/>
                                      </p:to>
                                    </p:set>
                                    <p:anim calcmode="lin" valueType="num">
                                      <p:cBhvr>
                                        <p:cTn id="16" dur="1000" fill="hold"/>
                                        <p:tgtEl>
                                          <p:spTgt spid="631812"/>
                                        </p:tgtEl>
                                        <p:attrNameLst>
                                          <p:attrName>ppt_w</p:attrName>
                                        </p:attrNameLst>
                                      </p:cBhvr>
                                      <p:tavLst>
                                        <p:tav tm="0">
                                          <p:val>
                                            <p:fltVal val="0"/>
                                          </p:val>
                                        </p:tav>
                                        <p:tav tm="100000">
                                          <p:val>
                                            <p:strVal val="#ppt_w"/>
                                          </p:val>
                                        </p:tav>
                                      </p:tavLst>
                                    </p:anim>
                                    <p:anim calcmode="lin" valueType="num">
                                      <p:cBhvr>
                                        <p:cTn id="17" dur="1000" fill="hold"/>
                                        <p:tgtEl>
                                          <p:spTgt spid="6318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animBg="1"/>
      <p:bldP spid="631811" grpId="0"/>
      <p:bldP spid="6318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6" name="Rectangle 6"/>
          <p:cNvSpPr>
            <a:spLocks noGrp="1" noChangeArrowheads="1"/>
          </p:cNvSpPr>
          <p:nvPr>
            <p:ph type="title"/>
          </p:nvPr>
        </p:nvSpPr>
        <p:spPr>
          <a:xfrm>
            <a:off x="285750" y="11430"/>
            <a:ext cx="8858250" cy="985520"/>
          </a:xfrm>
        </p:spPr>
        <p:txBody>
          <a:bodyPr/>
          <a:lstStyle/>
          <a:p>
            <a:r>
              <a:rPr lang="zh-CN" altLang="en-US" dirty="0"/>
              <a:t>星星的起源</a:t>
            </a:r>
            <a:endParaRPr lang="en-US" dirty="0"/>
          </a:p>
        </p:txBody>
      </p:sp>
      <p:sp>
        <p:nvSpPr>
          <p:cNvPr id="368642" name="Rectangle 2"/>
          <p:cNvSpPr>
            <a:spLocks noGrp="1" noChangeArrowheads="1"/>
          </p:cNvSpPr>
          <p:nvPr>
            <p:ph type="body" idx="4294967295"/>
          </p:nvPr>
        </p:nvSpPr>
        <p:spPr>
          <a:xfrm>
            <a:off x="514350" y="4446588"/>
            <a:ext cx="8629650" cy="1868487"/>
          </a:xfrm>
        </p:spPr>
        <p:txBody>
          <a:bodyPr/>
          <a:lstStyle/>
          <a:p>
            <a:pPr marL="0" indent="0" algn="ctr">
              <a:spcBef>
                <a:spcPct val="50000"/>
              </a:spcBef>
              <a:buFont typeface="Monotype Sorts" charset="0"/>
              <a:buNone/>
            </a:pPr>
            <a:r>
              <a:rPr lang="zh-CN" altLang="en-US" u="sng" dirty="0"/>
              <a:t>圣经</a:t>
            </a:r>
            <a:r>
              <a:rPr lang="en-US" dirty="0"/>
              <a:t> </a:t>
            </a:r>
          </a:p>
          <a:p>
            <a:pPr marL="0" indent="0" algn="ctr">
              <a:spcBef>
                <a:spcPct val="0"/>
              </a:spcBef>
              <a:buNone/>
            </a:pPr>
            <a:r>
              <a:rPr lang="zh-CN" altLang="en-US" sz="2800" dirty="0"/>
              <a:t>地球在第一日创造
太阳、月亮和星星第</a:t>
            </a:r>
            <a:r>
              <a:rPr lang="en-US" altLang="zh-CN" sz="2800" dirty="0"/>
              <a:t>4</a:t>
            </a:r>
            <a:r>
              <a:rPr lang="zh-CN" altLang="en-US" sz="2800" dirty="0"/>
              <a:t>天</a:t>
            </a:r>
            <a:endParaRPr lang="en-US" sz="2800" dirty="0"/>
          </a:p>
        </p:txBody>
      </p:sp>
      <p:sp>
        <p:nvSpPr>
          <p:cNvPr id="368644" name="Text Box 4"/>
          <p:cNvSpPr txBox="1">
            <a:spLocks noChangeArrowheads="1"/>
          </p:cNvSpPr>
          <p:nvPr/>
        </p:nvSpPr>
        <p:spPr bwMode="auto">
          <a:xfrm>
            <a:off x="304800" y="1390650"/>
            <a:ext cx="8267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62865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9933"/>
              </a:buClr>
              <a:buSzPct val="75000"/>
              <a:buFont typeface="Monotype Sorts" charset="0"/>
              <a:buNone/>
            </a:pPr>
            <a:r>
              <a:rPr kumimoji="1" lang="zh-CN" altLang="en-US" sz="3200" u="sng" dirty="0">
                <a:solidFill>
                  <a:srgbClr val="000000"/>
                </a:solidFill>
                <a:latin typeface="SimHei" panose="02010609060101010101" pitchFamily="49" charset="-122"/>
                <a:ea typeface="SimHei" panose="02010609060101010101" pitchFamily="49" charset="-122"/>
              </a:rPr>
              <a:t>进化</a:t>
            </a:r>
            <a:endParaRPr kumimoji="1" lang="en-US" sz="3200" u="sng" dirty="0">
              <a:solidFill>
                <a:srgbClr val="000000"/>
              </a:solidFill>
              <a:latin typeface="SimHei" panose="02010609060101010101" pitchFamily="49" charset="-122"/>
              <a:ea typeface="SimHei" panose="02010609060101010101" pitchFamily="49" charset="-122"/>
            </a:endParaRPr>
          </a:p>
          <a:p>
            <a:pPr algn="ctr">
              <a:buClr>
                <a:srgbClr val="FF9933"/>
              </a:buClr>
              <a:buSzPct val="75000"/>
              <a:buFont typeface="Monotype Sorts" charset="0"/>
              <a:buNone/>
            </a:pPr>
            <a:r>
              <a:rPr kumimoji="1" lang="zh-CN" altLang="en-US" sz="2800" dirty="0">
                <a:solidFill>
                  <a:srgbClr val="000000"/>
                </a:solidFill>
                <a:latin typeface="SimHei" panose="02010609060101010101" pitchFamily="49" charset="-122"/>
                <a:ea typeface="SimHei" panose="02010609060101010101" pitchFamily="49" charset="-122"/>
              </a:rPr>
              <a:t>恒星在地球之前进化了数十亿年</a:t>
            </a:r>
            <a:endParaRPr lang="en-US" sz="2800" dirty="0">
              <a:solidFill>
                <a:srgbClr val="000000"/>
              </a:solidFill>
              <a:latin typeface="SimHei" panose="02010609060101010101" pitchFamily="49" charset="-122"/>
              <a:ea typeface="SimHei" panose="02010609060101010101" pitchFamily="49" charset="-122"/>
            </a:endParaRPr>
          </a:p>
        </p:txBody>
      </p:sp>
      <p:sp>
        <p:nvSpPr>
          <p:cNvPr id="368645" name="Text Box 5"/>
          <p:cNvSpPr txBox="1">
            <a:spLocks noChangeArrowheads="1"/>
          </p:cNvSpPr>
          <p:nvPr/>
        </p:nvSpPr>
        <p:spPr bwMode="auto">
          <a:xfrm>
            <a:off x="190500" y="2933700"/>
            <a:ext cx="8839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Clr>
                <a:srgbClr val="FF9933"/>
              </a:buClr>
              <a:buSzPct val="75000"/>
              <a:buFont typeface="Monotype Sorts" charset="0"/>
              <a:buNone/>
            </a:pPr>
            <a:r>
              <a:rPr kumimoji="1" lang="zh-CN" altLang="en-US" sz="3200" u="sng" dirty="0">
                <a:latin typeface="SimHei" panose="02010609060101010101" pitchFamily="49" charset="-122"/>
                <a:ea typeface="SimHei" panose="02010609060101010101" pitchFamily="49" charset="-122"/>
              </a:rPr>
              <a:t>有神论进化</a:t>
            </a:r>
            <a:r>
              <a:rPr kumimoji="1" lang="en-US" sz="3200" u="sng" dirty="0">
                <a:latin typeface="SimHei" panose="02010609060101010101" pitchFamily="49" charset="-122"/>
                <a:ea typeface="SimHei" panose="02010609060101010101" pitchFamily="49" charset="-122"/>
              </a:rPr>
              <a:t>/ </a:t>
            </a:r>
            <a:r>
              <a:rPr kumimoji="1" lang="zh-CN" altLang="en-US" sz="3200" u="sng" dirty="0">
                <a:latin typeface="SimHei" panose="02010609060101010101" pitchFamily="49" charset="-122"/>
                <a:ea typeface="SimHei" panose="02010609060101010101" pitchFamily="49" charset="-122"/>
              </a:rPr>
              <a:t>渐进式创建</a:t>
            </a:r>
            <a:endParaRPr kumimoji="1" lang="en-US" sz="3200" u="sng" dirty="0">
              <a:latin typeface="SimHei" panose="02010609060101010101" pitchFamily="49" charset="-122"/>
              <a:ea typeface="SimHei" panose="02010609060101010101" pitchFamily="49" charset="-122"/>
            </a:endParaRPr>
          </a:p>
          <a:p>
            <a:pPr algn="ctr">
              <a:buClr>
                <a:srgbClr val="FF9933"/>
              </a:buClr>
              <a:buSzPct val="75000"/>
              <a:buFont typeface="Monotype Sorts" charset="0"/>
              <a:buNone/>
            </a:pPr>
            <a:r>
              <a:rPr kumimoji="1" lang="zh-CN" altLang="en-US" dirty="0">
                <a:latin typeface="SimHei" panose="02010609060101010101" pitchFamily="49" charset="-122"/>
                <a:ea typeface="SimHei" panose="02010609060101010101" pitchFamily="49" charset="-122"/>
              </a:rPr>
              <a:t>恒星在地球之前进化了数十亿年
</a:t>
            </a:r>
            <a:endParaRPr lang="en-US" dirty="0">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68644"/>
                                        </p:tgtEl>
                                        <p:attrNameLst>
                                          <p:attrName>style.visibility</p:attrName>
                                        </p:attrNameLst>
                                      </p:cBhvr>
                                      <p:to>
                                        <p:strVal val="visible"/>
                                      </p:to>
                                    </p:set>
                                    <p:animEffect transition="in" filter="slide(fromBottom)">
                                      <p:cBhvr>
                                        <p:cTn id="7" dur="500"/>
                                        <p:tgtEl>
                                          <p:spTgt spid="368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68645"/>
                                        </p:tgtEl>
                                        <p:attrNameLst>
                                          <p:attrName>style.visibility</p:attrName>
                                        </p:attrNameLst>
                                      </p:cBhvr>
                                      <p:to>
                                        <p:strVal val="visible"/>
                                      </p:to>
                                    </p:set>
                                    <p:animEffect transition="in" filter="slide(fromBottom)">
                                      <p:cBhvr>
                                        <p:cTn id="12" dur="500"/>
                                        <p:tgtEl>
                                          <p:spTgt spid="3686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68642"/>
                                        </p:tgtEl>
                                        <p:attrNameLst>
                                          <p:attrName>style.visibility</p:attrName>
                                        </p:attrNameLst>
                                      </p:cBhvr>
                                      <p:to>
                                        <p:strVal val="visible"/>
                                      </p:to>
                                    </p:set>
                                    <p:animEffect transition="in" filter="slide(fromBottom)">
                                      <p:cBhvr>
                                        <p:cTn id="17" dur="500"/>
                                        <p:tgtEl>
                                          <p:spTgt spid="368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autoUpdateAnimBg="0"/>
      <p:bldP spid="368644" grpId="0" autoUpdateAnimBg="0"/>
      <p:bldP spid="36864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zh-CN" altLang="en-US" dirty="0"/>
              <a:t>两种模式</a:t>
            </a:r>
            <a:endParaRPr lang="en-US" dirty="0"/>
          </a:p>
        </p:txBody>
      </p:sp>
      <p:sp>
        <p:nvSpPr>
          <p:cNvPr id="324611" name="Rectangle 3"/>
          <p:cNvSpPr>
            <a:spLocks noGrp="1" noChangeArrowheads="1"/>
          </p:cNvSpPr>
          <p:nvPr>
            <p:ph type="body" idx="1"/>
          </p:nvPr>
        </p:nvSpPr>
        <p:spPr>
          <a:xfrm>
            <a:off x="285750" y="3478213"/>
            <a:ext cx="8629650" cy="3055937"/>
          </a:xfrm>
        </p:spPr>
        <p:txBody>
          <a:bodyPr/>
          <a:lstStyle/>
          <a:p>
            <a:pPr>
              <a:spcBef>
                <a:spcPct val="10000"/>
              </a:spcBef>
            </a:pPr>
            <a:r>
              <a:rPr lang="zh-CN" altLang="en-US" sz="3600" dirty="0"/>
              <a:t>圣经模式
神说，宇宙就存在</a:t>
            </a:r>
            <a:endParaRPr lang="en-US" dirty="0"/>
          </a:p>
          <a:p>
            <a:pPr lvl="1">
              <a:spcBef>
                <a:spcPct val="10000"/>
              </a:spcBef>
              <a:buFont typeface="Wingdings" charset="0"/>
              <a:buChar char="n"/>
            </a:pPr>
            <a:r>
              <a:rPr lang="zh-CN" altLang="en-US" dirty="0"/>
              <a:t>年轻的宇宙
上帝创造了星星</a:t>
            </a:r>
            <a:endParaRPr lang="en-US" dirty="0"/>
          </a:p>
        </p:txBody>
      </p:sp>
      <p:sp>
        <p:nvSpPr>
          <p:cNvPr id="324613" name="Text Box 5"/>
          <p:cNvSpPr txBox="1">
            <a:spLocks noChangeArrowheads="1"/>
          </p:cNvSpPr>
          <p:nvPr/>
        </p:nvSpPr>
        <p:spPr bwMode="auto">
          <a:xfrm>
            <a:off x="290513" y="1306513"/>
            <a:ext cx="7764462" cy="198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5138" indent="-465138">
              <a:defRPr sz="2400">
                <a:solidFill>
                  <a:schemeClr val="tx1"/>
                </a:solidFill>
                <a:latin typeface="Times New Roman" charset="0"/>
                <a:ea typeface="ＭＳ Ｐゴシック" charset="0"/>
              </a:defRPr>
            </a:lvl1pPr>
            <a:lvl2pPr marL="914400" indent="-334963">
              <a:defRPr sz="2400">
                <a:solidFill>
                  <a:schemeClr val="tx1"/>
                </a:solidFill>
                <a:latin typeface="Times New Roman" charset="0"/>
                <a:ea typeface="ＭＳ Ｐゴシック" charset="0"/>
              </a:defRPr>
            </a:lvl2pPr>
            <a:lvl3pPr marL="1144588">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Clr>
                <a:srgbClr val="000066"/>
              </a:buClr>
              <a:buSzPct val="70000"/>
              <a:buFont typeface="Monotype Sorts" charset="0"/>
              <a:buChar char="u"/>
            </a:pPr>
            <a:r>
              <a:rPr lang="zh-CN" altLang="en-US" sz="3600" dirty="0">
                <a:latin typeface="SimHei" panose="02010609060101010101" pitchFamily="49" charset="-122"/>
                <a:ea typeface="SimHei" panose="02010609060101010101" pitchFamily="49" charset="-122"/>
              </a:rPr>
              <a:t>进化论</a:t>
            </a:r>
            <a:r>
              <a:rPr kumimoji="1" lang="en-US" sz="3200" dirty="0">
                <a:solidFill>
                  <a:srgbClr val="000000"/>
                </a:solidFill>
                <a:latin typeface="SimHei" panose="02010609060101010101" pitchFamily="49" charset="-122"/>
                <a:ea typeface="SimHei" panose="02010609060101010101" pitchFamily="49" charset="-122"/>
              </a:rPr>
              <a:t> </a:t>
            </a:r>
            <a:r>
              <a:rPr kumimoji="1" lang="en-US" sz="3600" dirty="0">
                <a:solidFill>
                  <a:srgbClr val="000000"/>
                </a:solidFill>
                <a:latin typeface="SimHei" panose="02010609060101010101" pitchFamily="49" charset="-122"/>
                <a:ea typeface="SimHei" panose="02010609060101010101" pitchFamily="49" charset="-122"/>
              </a:rPr>
              <a:t>/ </a:t>
            </a:r>
            <a:r>
              <a:rPr kumimoji="1" lang="zh-CN" altLang="en-US" sz="3600" dirty="0">
                <a:solidFill>
                  <a:srgbClr val="000000"/>
                </a:solidFill>
                <a:latin typeface="SimHei" panose="02010609060101010101" pitchFamily="49" charset="-122"/>
                <a:ea typeface="SimHei" panose="02010609060101010101" pitchFamily="49" charset="-122"/>
              </a:rPr>
              <a:t>神导进化论</a:t>
            </a:r>
            <a:endParaRPr kumimoji="1" lang="en-US" sz="3600" dirty="0">
              <a:solidFill>
                <a:srgbClr val="000000"/>
              </a:solidFill>
              <a:latin typeface="SimHei" panose="02010609060101010101" pitchFamily="49" charset="-122"/>
              <a:ea typeface="SimHei" panose="02010609060101010101" pitchFamily="49" charset="-122"/>
            </a:endParaRPr>
          </a:p>
          <a:p>
            <a:pPr lvl="1">
              <a:lnSpc>
                <a:spcPct val="90000"/>
              </a:lnSpc>
              <a:spcBef>
                <a:spcPct val="10000"/>
              </a:spcBef>
              <a:buClr>
                <a:srgbClr val="000066"/>
              </a:buClr>
              <a:buSzPct val="60000"/>
              <a:buFont typeface="Wingdings" charset="0"/>
              <a:buChar char="n"/>
            </a:pPr>
            <a:r>
              <a:rPr kumimoji="1" lang="zh-CN" altLang="en-US" sz="2800" dirty="0">
                <a:solidFill>
                  <a:srgbClr val="000000"/>
                </a:solidFill>
                <a:latin typeface="SimHei" panose="02010609060101010101" pitchFamily="49" charset="-122"/>
                <a:ea typeface="SimHei" panose="02010609060101010101" pitchFamily="49" charset="-122"/>
              </a:rPr>
              <a:t>大爆炸
宇宙</a:t>
            </a:r>
            <a:r>
              <a:rPr kumimoji="1" lang="en-US" sz="2800" dirty="0">
                <a:solidFill>
                  <a:srgbClr val="000000"/>
                </a:solidFill>
                <a:latin typeface="SimHei" panose="02010609060101010101" pitchFamily="49" charset="-122"/>
                <a:ea typeface="SimHei" panose="02010609060101010101" pitchFamily="49" charset="-122"/>
              </a:rPr>
              <a:t> 12–15 </a:t>
            </a:r>
            <a:r>
              <a:rPr kumimoji="1" lang="zh-CN" altLang="en-US" sz="2800" dirty="0">
                <a:solidFill>
                  <a:srgbClr val="000000"/>
                </a:solidFill>
                <a:latin typeface="SimHei" panose="02010609060101010101" pitchFamily="49" charset="-122"/>
                <a:ea typeface="SimHei" panose="02010609060101010101" pitchFamily="49" charset="-122"/>
              </a:rPr>
              <a:t>十亿年的历史</a:t>
            </a:r>
            <a:endParaRPr kumimoji="1" lang="en-US" sz="2800" dirty="0">
              <a:solidFill>
                <a:srgbClr val="000000"/>
              </a:solidFill>
              <a:latin typeface="SimHei" panose="02010609060101010101" pitchFamily="49" charset="-122"/>
              <a:ea typeface="SimHei" panose="02010609060101010101" pitchFamily="49" charset="-122"/>
            </a:endParaRPr>
          </a:p>
          <a:p>
            <a:pPr lvl="1">
              <a:spcBef>
                <a:spcPct val="10000"/>
              </a:spcBef>
              <a:buClr>
                <a:srgbClr val="000066"/>
              </a:buClr>
              <a:buSzPct val="60000"/>
              <a:buFont typeface="Wingdings" charset="0"/>
              <a:buChar char="n"/>
            </a:pPr>
            <a:r>
              <a:rPr kumimoji="1" lang="zh-CN" altLang="en-US" sz="2800" dirty="0">
                <a:solidFill>
                  <a:srgbClr val="000000"/>
                </a:solidFill>
                <a:latin typeface="SimHei" panose="02010609060101010101" pitchFamily="49" charset="-122"/>
                <a:ea typeface="SimHei" panose="02010609060101010101" pitchFamily="49" charset="-122"/>
              </a:rPr>
              <a:t>恒星形成</a:t>
            </a:r>
            <a:r>
              <a:rPr kumimoji="1" lang="en-US" sz="2800" dirty="0">
                <a:solidFill>
                  <a:srgbClr val="000000"/>
                </a:solidFill>
                <a:latin typeface="SimHei" panose="02010609060101010101" pitchFamily="49" charset="-122"/>
                <a:ea typeface="SimHei" panose="02010609060101010101" pitchFamily="49" charset="-122"/>
              </a:rPr>
              <a:t>(</a:t>
            </a:r>
            <a:r>
              <a:rPr kumimoji="1" lang="zh-CN" altLang="en-US" sz="2800" dirty="0">
                <a:solidFill>
                  <a:srgbClr val="000000"/>
                </a:solidFill>
                <a:latin typeface="SimHei" panose="02010609060101010101" pitchFamily="49" charset="-122"/>
                <a:ea typeface="SimHei" panose="02010609060101010101" pitchFamily="49" charset="-122"/>
              </a:rPr>
              <a:t>自然过程</a:t>
            </a:r>
            <a:r>
              <a:rPr kumimoji="1" lang="en-US" sz="2800" dirty="0">
                <a:solidFill>
                  <a:srgbClr val="000000"/>
                </a:solidFill>
                <a:latin typeface="SimHei" panose="02010609060101010101" pitchFamily="49" charset="-122"/>
                <a:ea typeface="SimHei" panose="02010609060101010101" pitchFamily="49" charset="-122"/>
              </a:rPr>
              <a:t>)</a:t>
            </a:r>
            <a:endParaRPr lang="en-US" sz="2800" dirty="0">
              <a:solidFill>
                <a:srgbClr val="000000"/>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4613"/>
                                        </p:tgtEl>
                                        <p:attrNameLst>
                                          <p:attrName>style.visibility</p:attrName>
                                        </p:attrNameLst>
                                      </p:cBhvr>
                                      <p:to>
                                        <p:strVal val="visible"/>
                                      </p:to>
                                    </p:set>
                                    <p:animEffect transition="in" filter="fade">
                                      <p:cBhvr>
                                        <p:cTn id="7" dur="500"/>
                                        <p:tgtEl>
                                          <p:spTgt spid="324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4611">
                                            <p:txEl>
                                              <p:pRg st="0" end="0"/>
                                            </p:txEl>
                                          </p:spTgt>
                                        </p:tgtEl>
                                        <p:attrNameLst>
                                          <p:attrName>style.visibility</p:attrName>
                                        </p:attrNameLst>
                                      </p:cBhvr>
                                      <p:to>
                                        <p:strVal val="visible"/>
                                      </p:to>
                                    </p:set>
                                    <p:animEffect transition="in" filter="fade">
                                      <p:cBhvr>
                                        <p:cTn id="12" dur="500"/>
                                        <p:tgtEl>
                                          <p:spTgt spid="3246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4611">
                                            <p:txEl>
                                              <p:pRg st="1" end="1"/>
                                            </p:txEl>
                                          </p:spTgt>
                                        </p:tgtEl>
                                        <p:attrNameLst>
                                          <p:attrName>style.visibility</p:attrName>
                                        </p:attrNameLst>
                                      </p:cBhvr>
                                      <p:to>
                                        <p:strVal val="visible"/>
                                      </p:to>
                                    </p:set>
                                    <p:animEffect transition="in" filter="fade">
                                      <p:cBhvr>
                                        <p:cTn id="15" dur="500"/>
                                        <p:tgtEl>
                                          <p:spTgt spid="324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p:bldP spid="32461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body" idx="1"/>
          </p:nvPr>
        </p:nvSpPr>
        <p:spPr>
          <a:xfrm>
            <a:off x="209550" y="2609850"/>
            <a:ext cx="8629650" cy="2228850"/>
          </a:xfrm>
        </p:spPr>
        <p:txBody>
          <a:bodyPr/>
          <a:lstStyle/>
          <a:p>
            <a:pPr marL="0" indent="0">
              <a:buNone/>
            </a:pPr>
            <a:r>
              <a:rPr lang="en-US" altLang="zh-CN" dirty="0">
                <a:cs typeface="Times New Roman" charset="0"/>
              </a:rPr>
              <a:t>“</a:t>
            </a:r>
            <a:r>
              <a:rPr lang="zh-CN" altLang="en-US" dirty="0">
                <a:cs typeface="Times New Roman" charset="0"/>
              </a:rPr>
              <a:t>恒星进化的整个过程仅靠自然过程。在我们所观察到的恒星生命周期的历史中</a:t>
            </a:r>
            <a:r>
              <a:rPr lang="en-US" altLang="zh-CN" dirty="0">
                <a:cs typeface="Times New Roman" charset="0"/>
              </a:rPr>
              <a:t>,</a:t>
            </a:r>
            <a:r>
              <a:rPr lang="zh-CN" altLang="en-US" dirty="0">
                <a:cs typeface="Times New Roman" charset="0"/>
              </a:rPr>
              <a:t>我们不必在任何阶段加入神的干预。</a:t>
            </a:r>
            <a:r>
              <a:rPr lang="en-GB" altLang="zh-CN" dirty="0">
                <a:cs typeface="Times New Roman" charset="0"/>
              </a:rPr>
              <a:t>”</a:t>
            </a:r>
            <a:r>
              <a:rPr lang="zh-CN" altLang="en-US" dirty="0">
                <a:cs typeface="Times New Roman" charset="0"/>
              </a:rPr>
              <a:t>
</a:t>
            </a:r>
            <a:endParaRPr lang="en-US" dirty="0">
              <a:cs typeface="Times New Roman" charset="0"/>
            </a:endParaRPr>
          </a:p>
        </p:txBody>
      </p:sp>
      <p:sp>
        <p:nvSpPr>
          <p:cNvPr id="369668" name="Text Box 4"/>
          <p:cNvSpPr txBox="1">
            <a:spLocks noChangeArrowheads="1"/>
          </p:cNvSpPr>
          <p:nvPr/>
        </p:nvSpPr>
        <p:spPr bwMode="auto">
          <a:xfrm>
            <a:off x="950913" y="5308600"/>
            <a:ext cx="7034212" cy="646331"/>
          </a:xfrm>
          <a:prstGeom prst="rect">
            <a:avLst/>
          </a:prstGeom>
          <a:solidFill>
            <a:srgbClr val="000066"/>
          </a:solidFill>
          <a:ln w="28575">
            <a:solidFill>
              <a:srgbClr val="333399"/>
            </a:solidFill>
            <a:miter lim="800000"/>
            <a:headEnd/>
            <a:tailEnd/>
          </a:ln>
          <a:effectLst>
            <a:prstShdw prst="shdw17" dist="17961" dir="2700000">
              <a:srgbClr val="333399">
                <a:gamma/>
                <a:shade val="60000"/>
                <a:invGamma/>
                <a:alpha val="74998"/>
              </a:srgbClr>
            </a:prstShdw>
          </a:effectLst>
        </p:spPr>
        <p:txBody>
          <a:bodyPr>
            <a:spAutoFit/>
          </a:bodyPr>
          <a:lstStyle/>
          <a:p>
            <a:pPr algn="ctr">
              <a:spcBef>
                <a:spcPct val="50000"/>
              </a:spcBef>
            </a:pPr>
            <a:r>
              <a:rPr lang="zh-CN" altLang="en-US" sz="3600" dirty="0">
                <a:solidFill>
                  <a:srgbClr val="FFFFFF"/>
                </a:solidFill>
                <a:latin typeface="SimHei" panose="02010609060101010101" pitchFamily="49" charset="-122"/>
                <a:ea typeface="SimHei" panose="02010609060101010101" pitchFamily="49" charset="-122"/>
              </a:rPr>
              <a:t>这句话与圣经一致吗？</a:t>
            </a:r>
            <a:endParaRPr lang="en-US" sz="3600" dirty="0">
              <a:solidFill>
                <a:srgbClr val="FFFFFF"/>
              </a:solidFill>
              <a:latin typeface="SimHei" panose="02010609060101010101" pitchFamily="49" charset="-122"/>
              <a:ea typeface="SimHei" panose="02010609060101010101" pitchFamily="49" charset="-122"/>
            </a:endParaRPr>
          </a:p>
        </p:txBody>
      </p:sp>
      <p:sp>
        <p:nvSpPr>
          <p:cNvPr id="369669" name="Text Box 5"/>
          <p:cNvSpPr txBox="1">
            <a:spLocks noChangeArrowheads="1"/>
          </p:cNvSpPr>
          <p:nvPr/>
        </p:nvSpPr>
        <p:spPr bwMode="auto">
          <a:xfrm>
            <a:off x="549275" y="1322388"/>
            <a:ext cx="830580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45000"/>
              </a:spcBef>
              <a:buClr>
                <a:srgbClr val="FF9933"/>
              </a:buClr>
              <a:buSzPct val="75000"/>
              <a:buFont typeface="Monotype Sorts" charset="0"/>
              <a:buNone/>
            </a:pPr>
            <a:r>
              <a:rPr kumimoji="1" lang="en-US" sz="2400" dirty="0">
                <a:latin typeface="+mj-lt"/>
                <a:cs typeface="Times New Roman" charset="0"/>
              </a:rPr>
              <a:t>Hugh Ross (Astronomer), </a:t>
            </a:r>
            <a:r>
              <a:rPr kumimoji="1" lang="ja-JP" altLang="en-US" sz="2400" dirty="0">
                <a:latin typeface="+mj-lt"/>
                <a:cs typeface="Times New Roman" charset="0"/>
              </a:rPr>
              <a:t>“</a:t>
            </a:r>
            <a:r>
              <a:rPr kumimoji="1" lang="en-US" sz="2400" dirty="0">
                <a:latin typeface="+mj-lt"/>
                <a:cs typeface="Times New Roman" charset="0"/>
              </a:rPr>
              <a:t>Species Development: Natural Process or Divine Action,</a:t>
            </a:r>
            <a:r>
              <a:rPr kumimoji="1" lang="ja-JP" altLang="en-US" sz="2400" dirty="0">
                <a:latin typeface="+mj-lt"/>
                <a:cs typeface="Times New Roman" charset="0"/>
              </a:rPr>
              <a:t>”</a:t>
            </a:r>
            <a:r>
              <a:rPr kumimoji="1" lang="en-US" sz="2400" dirty="0">
                <a:latin typeface="+mj-lt"/>
                <a:cs typeface="Times New Roman" charset="0"/>
              </a:rPr>
              <a:t> Audiotape (Pasadena, CA: Reasons to Believe, 1990).</a:t>
            </a:r>
            <a:endParaRPr lang="en-US" sz="2400" dirty="0">
              <a:latin typeface="+mj-lt"/>
            </a:endParaRPr>
          </a:p>
        </p:txBody>
      </p:sp>
      <p:sp>
        <p:nvSpPr>
          <p:cNvPr id="369670" name="Rectangle 6"/>
          <p:cNvSpPr>
            <a:spLocks noGrp="1" noChangeArrowheads="1"/>
          </p:cNvSpPr>
          <p:nvPr>
            <p:ph type="title"/>
          </p:nvPr>
        </p:nvSpPr>
        <p:spPr/>
        <p:txBody>
          <a:bodyPr/>
          <a:lstStyle/>
          <a:p>
            <a:r>
              <a:rPr lang="zh-CN" altLang="en-US" dirty="0"/>
              <a:t>星星的起源</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9669"/>
                                        </p:tgtEl>
                                        <p:attrNameLst>
                                          <p:attrName>style.visibility</p:attrName>
                                        </p:attrNameLst>
                                      </p:cBhvr>
                                      <p:to>
                                        <p:strVal val="visible"/>
                                      </p:to>
                                    </p:set>
                                    <p:animEffect transition="in" filter="dissolve">
                                      <p:cBhvr>
                                        <p:cTn id="7" dur="500"/>
                                        <p:tgtEl>
                                          <p:spTgt spid="369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9666">
                                            <p:txEl>
                                              <p:pRg st="0" end="0"/>
                                            </p:txEl>
                                          </p:spTgt>
                                        </p:tgtEl>
                                        <p:attrNameLst>
                                          <p:attrName>style.visibility</p:attrName>
                                        </p:attrNameLst>
                                      </p:cBhvr>
                                      <p:to>
                                        <p:strVal val="visible"/>
                                      </p:to>
                                    </p:set>
                                    <p:animEffect transition="in" filter="dissolve">
                                      <p:cBhvr>
                                        <p:cTn id="12" dur="500"/>
                                        <p:tgtEl>
                                          <p:spTgt spid="36966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69668"/>
                                        </p:tgtEl>
                                        <p:attrNameLst>
                                          <p:attrName>style.visibility</p:attrName>
                                        </p:attrNameLst>
                                      </p:cBhvr>
                                      <p:to>
                                        <p:strVal val="visible"/>
                                      </p:to>
                                    </p:set>
                                    <p:anim calcmode="lin" valueType="num">
                                      <p:cBhvr>
                                        <p:cTn id="17" dur="500" fill="hold"/>
                                        <p:tgtEl>
                                          <p:spTgt spid="369668"/>
                                        </p:tgtEl>
                                        <p:attrNameLst>
                                          <p:attrName>ppt_w</p:attrName>
                                        </p:attrNameLst>
                                      </p:cBhvr>
                                      <p:tavLst>
                                        <p:tav tm="0">
                                          <p:val>
                                            <p:fltVal val="0"/>
                                          </p:val>
                                        </p:tav>
                                        <p:tav tm="100000">
                                          <p:val>
                                            <p:strVal val="#ppt_w"/>
                                          </p:val>
                                        </p:tav>
                                      </p:tavLst>
                                    </p:anim>
                                    <p:anim calcmode="lin" valueType="num">
                                      <p:cBhvr>
                                        <p:cTn id="18" dur="500" fill="hold"/>
                                        <p:tgtEl>
                                          <p:spTgt spid="3696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build="p" autoUpdateAnimBg="0"/>
      <p:bldP spid="369668" grpId="0" animBg="1" autoUpdateAnimBg="0"/>
      <p:bldP spid="36966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body" idx="1"/>
          </p:nvPr>
        </p:nvSpPr>
        <p:spPr>
          <a:xfrm>
            <a:off x="361950" y="3810000"/>
            <a:ext cx="8629650" cy="2114550"/>
          </a:xfrm>
        </p:spPr>
        <p:txBody>
          <a:bodyPr/>
          <a:lstStyle/>
          <a:p>
            <a:pPr marL="0" indent="0">
              <a:buNone/>
            </a:pPr>
            <a:r>
              <a:rPr lang="zh-CN" altLang="en-US" dirty="0">
                <a:cs typeface="Times New Roman" charset="0"/>
              </a:rPr>
              <a:t>你们向天举目吧！</a:t>
            </a:r>
          </a:p>
          <a:p>
            <a:pPr marL="0" indent="0">
              <a:buNone/>
            </a:pPr>
            <a:r>
              <a:rPr lang="zh-CN" altLang="en-US" dirty="0">
                <a:cs typeface="Times New Roman" charset="0"/>
              </a:rPr>
              <a:t>看是谁创造了这些万象？</a:t>
            </a:r>
          </a:p>
          <a:p>
            <a:pPr marL="0" indent="0">
              <a:buNone/>
            </a:pPr>
            <a:r>
              <a:rPr lang="zh-CN" altLang="en-US" dirty="0">
                <a:cs typeface="Times New Roman" charset="0"/>
              </a:rPr>
              <a:t>是谁按着数目把万象领出来</a:t>
            </a:r>
            <a:r>
              <a:rPr lang="en-US" dirty="0">
                <a:cs typeface="Times New Roman" charset="0"/>
              </a:rPr>
              <a:t>…</a:t>
            </a:r>
          </a:p>
          <a:p>
            <a:pPr marL="0" indent="0" algn="ctr">
              <a:buFont typeface="Monotype Sorts" charset="0"/>
              <a:buNone/>
            </a:pPr>
            <a:r>
              <a:rPr lang="zh-CN" altLang="en-US" sz="2800" dirty="0"/>
              <a:t>以赛亚</a:t>
            </a:r>
            <a:r>
              <a:rPr lang="en-US" sz="2800" dirty="0"/>
              <a:t> 40:26</a:t>
            </a:r>
          </a:p>
        </p:txBody>
      </p:sp>
      <p:sp>
        <p:nvSpPr>
          <p:cNvPr id="370691" name="Text Box 3"/>
          <p:cNvSpPr txBox="1">
            <a:spLocks noChangeArrowheads="1"/>
          </p:cNvSpPr>
          <p:nvPr/>
        </p:nvSpPr>
        <p:spPr bwMode="auto">
          <a:xfrm>
            <a:off x="384175" y="1258888"/>
            <a:ext cx="84582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ea typeface="SimHei" panose="02010609060101010101" pitchFamily="49" charset="-122"/>
                <a:cs typeface="Times New Roman" charset="0"/>
              </a:rPr>
              <a:t>于是，　神造了两个大光体，大的管昼，小的管夜；又造了星星。</a:t>
            </a:r>
            <a:endParaRPr lang="en-US" sz="3200" dirty="0">
              <a:latin typeface="SimHei" panose="02010609060101010101" pitchFamily="49" charset="-122"/>
              <a:ea typeface="SimHei" panose="02010609060101010101" pitchFamily="49" charset="-122"/>
              <a:cs typeface="Times New Roman" charset="0"/>
            </a:endParaRPr>
          </a:p>
          <a:p>
            <a:pPr algn="ctr">
              <a:spcBef>
                <a:spcPct val="50000"/>
              </a:spcBef>
            </a:pPr>
            <a:r>
              <a:rPr lang="zh-CN" altLang="en-US" dirty="0">
                <a:latin typeface="SimHei" panose="02010609060101010101" pitchFamily="49" charset="-122"/>
                <a:ea typeface="SimHei" panose="02010609060101010101" pitchFamily="49" charset="-122"/>
                <a:cs typeface="Times New Roman" charset="0"/>
              </a:rPr>
              <a:t>创世纪</a:t>
            </a:r>
            <a:r>
              <a:rPr lang="en-US" dirty="0">
                <a:latin typeface="SimHei" panose="02010609060101010101" pitchFamily="49" charset="-122"/>
                <a:ea typeface="SimHei" panose="02010609060101010101" pitchFamily="49" charset="-122"/>
                <a:cs typeface="Times New Roman" charset="0"/>
              </a:rPr>
              <a:t> 1:16</a:t>
            </a:r>
            <a:endParaRPr lang="en-US" dirty="0">
              <a:latin typeface="SimHei" panose="02010609060101010101" pitchFamily="49" charset="-122"/>
              <a:ea typeface="SimHei" panose="02010609060101010101" pitchFamily="49" charset="-122"/>
            </a:endParaRPr>
          </a:p>
        </p:txBody>
      </p:sp>
      <p:sp>
        <p:nvSpPr>
          <p:cNvPr id="370693" name="Rectangle 5"/>
          <p:cNvSpPr>
            <a:spLocks noGrp="1" noChangeArrowheads="1"/>
          </p:cNvSpPr>
          <p:nvPr>
            <p:ph type="title"/>
          </p:nvPr>
        </p:nvSpPr>
        <p:spPr/>
        <p:txBody>
          <a:bodyPr/>
          <a:lstStyle/>
          <a:p>
            <a:r>
              <a:rPr lang="zh-CN" altLang="en-US" dirty="0"/>
              <a:t>星星的起源</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0691"/>
                                        </p:tgtEl>
                                        <p:attrNameLst>
                                          <p:attrName>style.visibility</p:attrName>
                                        </p:attrNameLst>
                                      </p:cBhvr>
                                      <p:to>
                                        <p:strVal val="visible"/>
                                      </p:to>
                                    </p:set>
                                    <p:animEffect transition="in" filter="dissolve">
                                      <p:cBhvr>
                                        <p:cTn id="7" dur="500"/>
                                        <p:tgtEl>
                                          <p:spTgt spid="370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0690"/>
                                        </p:tgtEl>
                                        <p:attrNameLst>
                                          <p:attrName>style.visibility</p:attrName>
                                        </p:attrNameLst>
                                      </p:cBhvr>
                                      <p:to>
                                        <p:strVal val="visible"/>
                                      </p:to>
                                    </p:set>
                                    <p:animEffect transition="in" filter="dissolve">
                                      <p:cBhvr>
                                        <p:cTn id="12" dur="500"/>
                                        <p:tgtEl>
                                          <p:spTgt spid="37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autoUpdateAnimBg="0"/>
      <p:bldP spid="37069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shadeToTitle="1">
        <a:gradFill rotWithShape="0">
          <a:gsLst>
            <a:gs pos="0">
              <a:srgbClr val="DDEAF1">
                <a:gamma/>
                <a:tint val="0"/>
                <a:invGamma/>
              </a:srgbClr>
            </a:gs>
            <a:gs pos="100000">
              <a:srgbClr val="DDEAF1"/>
            </a:gs>
          </a:gsLst>
          <a:path path="shape">
            <a:fillToRect l="50000" t="50000" r="50000" b="50000"/>
          </a:path>
        </a:gra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body" idx="1"/>
          </p:nvPr>
        </p:nvSpPr>
        <p:spPr>
          <a:xfrm>
            <a:off x="468313" y="1376363"/>
            <a:ext cx="8250237" cy="3013075"/>
          </a:xfrm>
        </p:spPr>
        <p:txBody>
          <a:bodyPr/>
          <a:lstStyle/>
          <a:p>
            <a:pPr marL="0" indent="0">
              <a:buNone/>
            </a:pPr>
            <a:r>
              <a:rPr lang="zh-CN" altLang="en-US" dirty="0">
                <a:cs typeface="Times New Roman" charset="0"/>
              </a:rPr>
              <a:t>我观看你手所造的天，</a:t>
            </a:r>
          </a:p>
          <a:p>
            <a:pPr marL="0" indent="0">
              <a:buNone/>
            </a:pPr>
            <a:r>
              <a:rPr lang="zh-CN" altLang="en-US" dirty="0">
                <a:cs typeface="Times New Roman" charset="0"/>
              </a:rPr>
              <a:t>和你所安放的月亮和星星</a:t>
            </a:r>
            <a:r>
              <a:rPr lang="en-US" dirty="0">
                <a:cs typeface="Times New Roman" charset="0"/>
              </a:rPr>
              <a:t>; </a:t>
            </a:r>
            <a:endParaRPr lang="en-US" dirty="0">
              <a:cs typeface="Arial Unicode MS" charset="0"/>
            </a:endParaRPr>
          </a:p>
          <a:p>
            <a:pPr marL="0" indent="0" algn="ctr">
              <a:buNone/>
            </a:pPr>
            <a:r>
              <a:rPr lang="zh-CN" altLang="en-US" sz="2800" dirty="0">
                <a:cs typeface="Times New Roman" charset="0"/>
              </a:rPr>
              <a:t>诗篇</a:t>
            </a:r>
            <a:r>
              <a:rPr lang="en-US" sz="2800" dirty="0">
                <a:cs typeface="Times New Roman" charset="0"/>
              </a:rPr>
              <a:t> 8:3</a:t>
            </a:r>
            <a:endParaRPr lang="en-US" sz="2800" dirty="0"/>
          </a:p>
        </p:txBody>
      </p:sp>
      <p:pic>
        <p:nvPicPr>
          <p:cNvPr id="371715" name="Picture 3" descr="Bible Open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14663" y="3897313"/>
            <a:ext cx="3154362" cy="2322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1714">
                                            <p:txEl>
                                              <p:pRg st="0" end="0"/>
                                            </p:txEl>
                                          </p:spTgt>
                                        </p:tgtEl>
                                        <p:attrNameLst>
                                          <p:attrName>style.visibility</p:attrName>
                                        </p:attrNameLst>
                                      </p:cBhvr>
                                      <p:to>
                                        <p:strVal val="visible"/>
                                      </p:to>
                                    </p:set>
                                    <p:animEffect transition="in" filter="dissolve">
                                      <p:cBhvr>
                                        <p:cTn id="7" dur="500"/>
                                        <p:tgtEl>
                                          <p:spTgt spid="37171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1714">
                                            <p:txEl>
                                              <p:pRg st="1" end="1"/>
                                            </p:txEl>
                                          </p:spTgt>
                                        </p:tgtEl>
                                        <p:attrNameLst>
                                          <p:attrName>style.visibility</p:attrName>
                                        </p:attrNameLst>
                                      </p:cBhvr>
                                      <p:to>
                                        <p:strVal val="visible"/>
                                      </p:to>
                                    </p:set>
                                    <p:animEffect transition="in" filter="dissolve">
                                      <p:cBhvr>
                                        <p:cTn id="11" dur="500"/>
                                        <p:tgtEl>
                                          <p:spTgt spid="371714">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71714">
                                            <p:txEl>
                                              <p:pRg st="2" end="2"/>
                                            </p:txEl>
                                          </p:spTgt>
                                        </p:tgtEl>
                                        <p:attrNameLst>
                                          <p:attrName>style.visibility</p:attrName>
                                        </p:attrNameLst>
                                      </p:cBhvr>
                                      <p:to>
                                        <p:strVal val="visible"/>
                                      </p:to>
                                    </p:set>
                                    <p:animEffect transition="in" filter="dissolve">
                                      <p:cBhvr>
                                        <p:cTn id="15" dur="500"/>
                                        <p:tgtEl>
                                          <p:spTgt spid="3717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8546" name="Rectangle 2"/>
          <p:cNvSpPr>
            <a:spLocks noGrp="1" noChangeArrowheads="1"/>
          </p:cNvSpPr>
          <p:nvPr>
            <p:ph type="body" idx="1"/>
          </p:nvPr>
        </p:nvSpPr>
        <p:spPr>
          <a:xfrm>
            <a:off x="258763" y="2071688"/>
            <a:ext cx="8885237" cy="4349750"/>
          </a:xfrm>
        </p:spPr>
        <p:txBody>
          <a:bodyPr/>
          <a:lstStyle/>
          <a:p>
            <a:pPr>
              <a:spcBef>
                <a:spcPct val="35000"/>
              </a:spcBef>
            </a:pPr>
            <a:r>
              <a:rPr lang="en-US" dirty="0">
                <a:ea typeface="SimHei" panose="02010609060101010101" pitchFamily="49" charset="-122"/>
              </a:rPr>
              <a:t>(</a:t>
            </a:r>
            <a:r>
              <a:rPr lang="zh-CN" altLang="en-US" dirty="0">
                <a:ea typeface="SimHei" panose="02010609060101010101" pitchFamily="49" charset="-122"/>
              </a:rPr>
              <a:t>诗</a:t>
            </a:r>
            <a:r>
              <a:rPr lang="en-US" dirty="0">
                <a:ea typeface="SimHei" panose="02010609060101010101" pitchFamily="49" charset="-122"/>
              </a:rPr>
              <a:t> 19:1) </a:t>
            </a:r>
            <a:r>
              <a:rPr lang="zh-CN" altLang="en-US" sz="3600" dirty="0">
                <a:ea typeface="SimHei" panose="02010609060101010101" pitchFamily="49" charset="-122"/>
              </a:rPr>
              <a:t>诸天述说神的荣耀</a:t>
            </a:r>
            <a:r>
              <a:rPr lang="en-US" sz="3600" dirty="0">
                <a:ea typeface="SimHei" panose="02010609060101010101" pitchFamily="49" charset="-122"/>
              </a:rPr>
              <a:t> </a:t>
            </a:r>
          </a:p>
          <a:p>
            <a:pPr>
              <a:spcBef>
                <a:spcPct val="35000"/>
              </a:spcBef>
            </a:pPr>
            <a:r>
              <a:rPr lang="en-US" dirty="0">
                <a:ea typeface="SimHei" panose="02010609060101010101" pitchFamily="49" charset="-122"/>
              </a:rPr>
              <a:t>(</a:t>
            </a:r>
            <a:r>
              <a:rPr lang="zh-CN" altLang="en-US" dirty="0">
                <a:ea typeface="SimHei" panose="02010609060101010101" pitchFamily="49" charset="-122"/>
              </a:rPr>
              <a:t>诗</a:t>
            </a:r>
            <a:r>
              <a:rPr lang="en-US" dirty="0">
                <a:ea typeface="SimHei" panose="02010609060101010101" pitchFamily="49" charset="-122"/>
              </a:rPr>
              <a:t> 33:6) </a:t>
            </a:r>
            <a:r>
              <a:rPr lang="zh-CN" altLang="en-US" sz="3600" dirty="0">
                <a:ea typeface="SimHei" panose="02010609060101010101" pitchFamily="49" charset="-122"/>
              </a:rPr>
              <a:t>诸天借着耶和华的话而造</a:t>
            </a:r>
          </a:p>
          <a:p>
            <a:pPr>
              <a:spcBef>
                <a:spcPct val="35000"/>
              </a:spcBef>
            </a:pPr>
            <a:r>
              <a:rPr lang="zh-CN" altLang="en-US" sz="3600" dirty="0">
                <a:ea typeface="SimHei" panose="02010609060101010101" pitchFamily="49" charset="-122"/>
              </a:rPr>
              <a:t>天上的万象借着他口中的气而成</a:t>
            </a:r>
            <a:r>
              <a:rPr lang="en-US" sz="3600" dirty="0">
                <a:ea typeface="SimHei" panose="02010609060101010101" pitchFamily="49" charset="-122"/>
              </a:rPr>
              <a:t> …</a:t>
            </a:r>
            <a:r>
              <a:rPr lang="en-US" dirty="0">
                <a:ea typeface="SimHei" panose="02010609060101010101" pitchFamily="49" charset="-122"/>
              </a:rPr>
              <a:t> </a:t>
            </a:r>
          </a:p>
          <a:p>
            <a:pPr>
              <a:spcBef>
                <a:spcPct val="35000"/>
              </a:spcBef>
            </a:pPr>
            <a:r>
              <a:rPr lang="en-US" dirty="0">
                <a:ea typeface="SimHei" panose="02010609060101010101" pitchFamily="49" charset="-122"/>
              </a:rPr>
              <a:t>(</a:t>
            </a:r>
            <a:r>
              <a:rPr lang="zh-CN" altLang="en-US" dirty="0">
                <a:ea typeface="SimHei" panose="02010609060101010101" pitchFamily="49" charset="-122"/>
              </a:rPr>
              <a:t>诗</a:t>
            </a:r>
            <a:r>
              <a:rPr lang="en-US" dirty="0">
                <a:ea typeface="SimHei" panose="02010609060101010101" pitchFamily="49" charset="-122"/>
              </a:rPr>
              <a:t> 148:5) </a:t>
            </a:r>
            <a:r>
              <a:rPr lang="en-US" sz="3600" dirty="0">
                <a:ea typeface="SimHei" panose="02010609060101010101" pitchFamily="49" charset="-122"/>
              </a:rPr>
              <a:t>… </a:t>
            </a:r>
            <a:r>
              <a:rPr lang="zh-CN" altLang="en-US" sz="3600" dirty="0">
                <a:ea typeface="SimHei" panose="02010609060101010101" pitchFamily="49" charset="-122"/>
              </a:rPr>
              <a:t>因为他一发令，它们就都造成</a:t>
            </a:r>
            <a:endParaRPr lang="en-US" sz="3600" dirty="0">
              <a:ea typeface="SimHei" panose="02010609060101010101" pitchFamily="49" charset="-122"/>
            </a:endParaRPr>
          </a:p>
        </p:txBody>
      </p:sp>
      <p:sp>
        <p:nvSpPr>
          <p:cNvPr id="748547" name="Text Box 3"/>
          <p:cNvSpPr txBox="1">
            <a:spLocks noChangeArrowheads="1"/>
          </p:cNvSpPr>
          <p:nvPr/>
        </p:nvSpPr>
        <p:spPr bwMode="auto">
          <a:xfrm>
            <a:off x="257175" y="1311275"/>
            <a:ext cx="8143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7663" indent="-347663">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66"/>
              </a:buClr>
              <a:buSzPct val="70000"/>
              <a:buFont typeface="Monotype Sorts" charset="0"/>
              <a:buChar char="u"/>
            </a:pPr>
            <a:r>
              <a:rPr kumimoji="1" lang="en-US" sz="3200" dirty="0">
                <a:solidFill>
                  <a:srgbClr val="000000"/>
                </a:solidFill>
                <a:latin typeface="SimHei" panose="02010609060101010101" pitchFamily="49" charset="-122"/>
                <a:ea typeface="SimHei" panose="02010609060101010101" pitchFamily="49" charset="-122"/>
              </a:rPr>
              <a:t>(</a:t>
            </a:r>
            <a:r>
              <a:rPr kumimoji="1" lang="zh-CN" altLang="en-US" sz="3200" dirty="0">
                <a:solidFill>
                  <a:srgbClr val="000000"/>
                </a:solidFill>
                <a:latin typeface="SimHei" panose="02010609060101010101" pitchFamily="49" charset="-122"/>
                <a:ea typeface="SimHei" panose="02010609060101010101" pitchFamily="49" charset="-122"/>
              </a:rPr>
              <a:t>出</a:t>
            </a:r>
            <a:r>
              <a:rPr kumimoji="1" lang="en-US" sz="3200" dirty="0">
                <a:solidFill>
                  <a:srgbClr val="000000"/>
                </a:solidFill>
                <a:latin typeface="SimHei" panose="02010609060101010101" pitchFamily="49" charset="-122"/>
                <a:ea typeface="SimHei" panose="02010609060101010101" pitchFamily="49" charset="-122"/>
              </a:rPr>
              <a:t> 20:11) </a:t>
            </a:r>
            <a:r>
              <a:rPr kumimoji="1" lang="zh-CN" altLang="en-US" sz="3600" dirty="0">
                <a:solidFill>
                  <a:srgbClr val="000000"/>
                </a:solidFill>
                <a:latin typeface="SimHei" panose="02010609060101010101" pitchFamily="49" charset="-122"/>
                <a:ea typeface="SimHei" panose="02010609060101010101" pitchFamily="49" charset="-122"/>
              </a:rPr>
              <a:t>因为耶和华在六日。。</a:t>
            </a:r>
            <a:endParaRPr lang="en-US" sz="3600" dirty="0">
              <a:solidFill>
                <a:srgbClr val="000000"/>
              </a:solidFill>
              <a:latin typeface="SimHei" panose="02010609060101010101" pitchFamily="49" charset="-122"/>
              <a:ea typeface="SimHei" panose="02010609060101010101" pitchFamily="49" charset="-122"/>
            </a:endParaRPr>
          </a:p>
        </p:txBody>
      </p:sp>
      <p:sp>
        <p:nvSpPr>
          <p:cNvPr id="748548" name="Rectangle 4"/>
          <p:cNvSpPr>
            <a:spLocks noGrp="1" noChangeArrowheads="1"/>
          </p:cNvSpPr>
          <p:nvPr>
            <p:ph type="title"/>
          </p:nvPr>
        </p:nvSpPr>
        <p:spPr/>
        <p:txBody>
          <a:bodyPr/>
          <a:lstStyle/>
          <a:p>
            <a:r>
              <a:rPr lang="zh-CN" altLang="en-US" dirty="0"/>
              <a:t>星星的起源</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8547"/>
                                        </p:tgtEl>
                                        <p:attrNameLst>
                                          <p:attrName>style.visibility</p:attrName>
                                        </p:attrNameLst>
                                      </p:cBhvr>
                                      <p:to>
                                        <p:strVal val="visible"/>
                                      </p:to>
                                    </p:set>
                                    <p:animEffect transition="in" filter="wipe(left)">
                                      <p:cBhvr>
                                        <p:cTn id="7" dur="500"/>
                                        <p:tgtEl>
                                          <p:spTgt spid="74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8546">
                                            <p:txEl>
                                              <p:pRg st="0" end="0"/>
                                            </p:txEl>
                                          </p:spTgt>
                                        </p:tgtEl>
                                        <p:attrNameLst>
                                          <p:attrName>style.visibility</p:attrName>
                                        </p:attrNameLst>
                                      </p:cBhvr>
                                      <p:to>
                                        <p:strVal val="visible"/>
                                      </p:to>
                                    </p:set>
                                    <p:animEffect transition="in" filter="wipe(left)">
                                      <p:cBhvr>
                                        <p:cTn id="12" dur="500"/>
                                        <p:tgtEl>
                                          <p:spTgt spid="7485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8546">
                                            <p:txEl>
                                              <p:pRg st="1" end="1"/>
                                            </p:txEl>
                                          </p:spTgt>
                                        </p:tgtEl>
                                        <p:attrNameLst>
                                          <p:attrName>style.visibility</p:attrName>
                                        </p:attrNameLst>
                                      </p:cBhvr>
                                      <p:to>
                                        <p:strVal val="visible"/>
                                      </p:to>
                                    </p:set>
                                    <p:animEffect transition="in" filter="wipe(left)">
                                      <p:cBhvr>
                                        <p:cTn id="17" dur="500"/>
                                        <p:tgtEl>
                                          <p:spTgt spid="7485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8546">
                                            <p:txEl>
                                              <p:pRg st="2" end="2"/>
                                            </p:txEl>
                                          </p:spTgt>
                                        </p:tgtEl>
                                        <p:attrNameLst>
                                          <p:attrName>style.visibility</p:attrName>
                                        </p:attrNameLst>
                                      </p:cBhvr>
                                      <p:to>
                                        <p:strVal val="visible"/>
                                      </p:to>
                                    </p:set>
                                    <p:animEffect transition="in" filter="wipe(left)">
                                      <p:cBhvr>
                                        <p:cTn id="22" dur="500"/>
                                        <p:tgtEl>
                                          <p:spTgt spid="74854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8546">
                                            <p:txEl>
                                              <p:pRg st="3" end="3"/>
                                            </p:txEl>
                                          </p:spTgt>
                                        </p:tgtEl>
                                        <p:attrNameLst>
                                          <p:attrName>style.visibility</p:attrName>
                                        </p:attrNameLst>
                                      </p:cBhvr>
                                      <p:to>
                                        <p:strVal val="visible"/>
                                      </p:to>
                                    </p:set>
                                    <p:animEffect transition="in" filter="wipe(left)">
                                      <p:cBhvr>
                                        <p:cTn id="27" dur="500"/>
                                        <p:tgtEl>
                                          <p:spTgt spid="748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6" grpId="0" build="p" autoUpdateAnimBg="0"/>
      <p:bldP spid="74854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type="body" idx="1"/>
          </p:nvPr>
        </p:nvSpPr>
        <p:spPr>
          <a:xfrm>
            <a:off x="258763" y="1593850"/>
            <a:ext cx="8885237" cy="1835150"/>
          </a:xfrm>
        </p:spPr>
        <p:txBody>
          <a:bodyPr/>
          <a:lstStyle/>
          <a:p>
            <a:pPr>
              <a:spcBef>
                <a:spcPct val="35000"/>
              </a:spcBef>
            </a:pPr>
            <a:r>
              <a:rPr lang="en-US" dirty="0">
                <a:ea typeface="SimHei" panose="02010609060101010101" pitchFamily="49" charset="-122"/>
              </a:rPr>
              <a:t>(</a:t>
            </a:r>
            <a:r>
              <a:rPr lang="zh-CN" altLang="en-US" dirty="0">
                <a:ea typeface="SimHei" panose="02010609060101010101" pitchFamily="49" charset="-122"/>
              </a:rPr>
              <a:t>赛</a:t>
            </a:r>
            <a:r>
              <a:rPr lang="en-US" dirty="0">
                <a:ea typeface="SimHei" panose="02010609060101010101" pitchFamily="49" charset="-122"/>
              </a:rPr>
              <a:t> 45:12) </a:t>
            </a:r>
            <a:r>
              <a:rPr lang="en-US" sz="3600" dirty="0">
                <a:ea typeface="SimHei" panose="02010609060101010101" pitchFamily="49" charset="-122"/>
              </a:rPr>
              <a:t>…</a:t>
            </a:r>
            <a:r>
              <a:rPr lang="zh-CN" altLang="en-US" sz="3600" dirty="0">
                <a:ea typeface="SimHei" panose="02010609060101010101" pitchFamily="49" charset="-122"/>
              </a:rPr>
              <a:t>我亲手展开了诸天，</a:t>
            </a:r>
          </a:p>
          <a:p>
            <a:pPr>
              <a:spcBef>
                <a:spcPct val="35000"/>
              </a:spcBef>
            </a:pPr>
            <a:r>
              <a:rPr lang="zh-CN" altLang="en-US" sz="3600" dirty="0">
                <a:ea typeface="SimHei" panose="02010609060101010101" pitchFamily="49" charset="-122"/>
              </a:rPr>
              <a:t>又命定了天上的万象</a:t>
            </a:r>
            <a:endParaRPr lang="en-US" sz="3600" dirty="0">
              <a:ea typeface="SimHei" panose="02010609060101010101" pitchFamily="49" charset="-122"/>
            </a:endParaRPr>
          </a:p>
        </p:txBody>
      </p:sp>
      <p:sp>
        <p:nvSpPr>
          <p:cNvPr id="749571" name="Text Box 3"/>
          <p:cNvSpPr txBox="1">
            <a:spLocks noChangeArrowheads="1"/>
          </p:cNvSpPr>
          <p:nvPr/>
        </p:nvSpPr>
        <p:spPr bwMode="auto">
          <a:xfrm>
            <a:off x="646113" y="4408488"/>
            <a:ext cx="7850187" cy="1477328"/>
          </a:xfrm>
          <a:prstGeom prst="rect">
            <a:avLst/>
          </a:prstGeom>
          <a:solidFill>
            <a:srgbClr val="000046"/>
          </a:solidFill>
          <a:ln w="28575">
            <a:solidFill>
              <a:srgbClr val="3333FF"/>
            </a:solidFill>
            <a:miter lim="800000"/>
            <a:headEnd/>
            <a:tailEnd/>
          </a:ln>
          <a:effectLst>
            <a:prstShdw prst="shdw17" dist="17961" dir="2700000">
              <a:srgbClr val="3333FF">
                <a:gamma/>
                <a:shade val="60000"/>
                <a:invGamma/>
                <a:alpha val="74998"/>
              </a:srgbClr>
            </a:prstShdw>
          </a:effectLst>
        </p:spPr>
        <p:txBody>
          <a:bodyPr>
            <a:spAutoFit/>
          </a:bodyPr>
          <a:lstStyle/>
          <a:p>
            <a:pPr>
              <a:spcBef>
                <a:spcPct val="50000"/>
              </a:spcBef>
            </a:pPr>
            <a:r>
              <a:rPr lang="zh-CN" altLang="en-US" sz="3600" dirty="0">
                <a:solidFill>
                  <a:srgbClr val="FFFFFF"/>
                </a:solidFill>
                <a:latin typeface="SimHei" panose="02010609060101010101" pitchFamily="49" charset="-122"/>
                <a:ea typeface="SimHei" panose="02010609060101010101" pitchFamily="49" charset="-122"/>
              </a:rPr>
              <a:t>你，唯独你是耶和华，你造了天，</a:t>
            </a:r>
          </a:p>
          <a:p>
            <a:pPr>
              <a:spcBef>
                <a:spcPct val="50000"/>
              </a:spcBef>
            </a:pPr>
            <a:r>
              <a:rPr lang="zh-CN" altLang="en-US" sz="3600" dirty="0">
                <a:solidFill>
                  <a:srgbClr val="FFFFFF"/>
                </a:solidFill>
                <a:latin typeface="SimHei" panose="02010609060101010101" pitchFamily="49" charset="-122"/>
                <a:ea typeface="SimHei" panose="02010609060101010101" pitchFamily="49" charset="-122"/>
              </a:rPr>
              <a:t>天上的天和天军</a:t>
            </a:r>
            <a:r>
              <a:rPr lang="en-US" sz="3600" dirty="0">
                <a:solidFill>
                  <a:srgbClr val="FFFFFF"/>
                </a:solidFill>
                <a:latin typeface="SimHei" panose="02010609060101010101" pitchFamily="49" charset="-122"/>
                <a:ea typeface="SimHei" panose="02010609060101010101" pitchFamily="49" charset="-122"/>
              </a:rPr>
              <a:t>…</a:t>
            </a:r>
          </a:p>
        </p:txBody>
      </p:sp>
      <p:sp>
        <p:nvSpPr>
          <p:cNvPr id="749572" name="Rectangle 4"/>
          <p:cNvSpPr>
            <a:spLocks noGrp="1" noChangeArrowheads="1"/>
          </p:cNvSpPr>
          <p:nvPr>
            <p:ph type="title"/>
          </p:nvPr>
        </p:nvSpPr>
        <p:spPr/>
        <p:txBody>
          <a:bodyPr/>
          <a:lstStyle/>
          <a:p>
            <a:r>
              <a:rPr lang="zh-CN" altLang="en-US" dirty="0"/>
              <a:t>星星的起源</a:t>
            </a:r>
            <a:endParaRPr lang="en-US" dirty="0"/>
          </a:p>
        </p:txBody>
      </p:sp>
      <p:sp>
        <p:nvSpPr>
          <p:cNvPr id="749573" name="Text Box 5"/>
          <p:cNvSpPr txBox="1">
            <a:spLocks noChangeArrowheads="1"/>
          </p:cNvSpPr>
          <p:nvPr/>
        </p:nvSpPr>
        <p:spPr bwMode="auto">
          <a:xfrm>
            <a:off x="2649538" y="3686175"/>
            <a:ext cx="3844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35000"/>
              </a:spcBef>
              <a:buClr>
                <a:srgbClr val="000066"/>
              </a:buClr>
              <a:buSzPct val="70000"/>
              <a:buFont typeface="Monotype Sorts" charset="0"/>
              <a:buNone/>
            </a:pPr>
            <a:r>
              <a:rPr kumimoji="1" lang="zh-CN" altLang="en-US" sz="3200" dirty="0">
                <a:latin typeface="SimHei" panose="02010609060101010101" pitchFamily="49" charset="-122"/>
                <a:ea typeface="SimHei" panose="02010609060101010101" pitchFamily="49" charset="-122"/>
              </a:rPr>
              <a:t>尼希米记</a:t>
            </a:r>
            <a:r>
              <a:rPr kumimoji="1" lang="en-US" sz="3200" dirty="0">
                <a:latin typeface="SimHei" panose="02010609060101010101" pitchFamily="49" charset="-122"/>
                <a:ea typeface="SimHei" panose="02010609060101010101" pitchFamily="49" charset="-122"/>
              </a:rPr>
              <a:t> 9:6</a:t>
            </a:r>
            <a:endParaRPr lang="en-US" sz="3200" dirty="0">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9570">
                                            <p:txEl>
                                              <p:pRg st="0" end="0"/>
                                            </p:txEl>
                                          </p:spTgt>
                                        </p:tgtEl>
                                        <p:attrNameLst>
                                          <p:attrName>style.visibility</p:attrName>
                                        </p:attrNameLst>
                                      </p:cBhvr>
                                      <p:to>
                                        <p:strVal val="visible"/>
                                      </p:to>
                                    </p:set>
                                    <p:animEffect transition="in" filter="wipe(left)">
                                      <p:cBhvr>
                                        <p:cTn id="7" dur="500"/>
                                        <p:tgtEl>
                                          <p:spTgt spid="74957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9570">
                                            <p:txEl>
                                              <p:pRg st="1" end="1"/>
                                            </p:txEl>
                                          </p:spTgt>
                                        </p:tgtEl>
                                        <p:attrNameLst>
                                          <p:attrName>style.visibility</p:attrName>
                                        </p:attrNameLst>
                                      </p:cBhvr>
                                      <p:to>
                                        <p:strVal val="visible"/>
                                      </p:to>
                                    </p:set>
                                    <p:animEffect transition="in" filter="wipe(left)">
                                      <p:cBhvr>
                                        <p:cTn id="11" dur="500"/>
                                        <p:tgtEl>
                                          <p:spTgt spid="74957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49573"/>
                                        </p:tgtEl>
                                        <p:attrNameLst>
                                          <p:attrName>style.visibility</p:attrName>
                                        </p:attrNameLst>
                                      </p:cBhvr>
                                      <p:to>
                                        <p:strVal val="visible"/>
                                      </p:to>
                                    </p:set>
                                    <p:animEffect transition="in" filter="fade">
                                      <p:cBhvr>
                                        <p:cTn id="16" dur="500"/>
                                        <p:tgtEl>
                                          <p:spTgt spid="749573"/>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49571"/>
                                        </p:tgtEl>
                                        <p:attrNameLst>
                                          <p:attrName>style.visibility</p:attrName>
                                        </p:attrNameLst>
                                      </p:cBhvr>
                                      <p:to>
                                        <p:strVal val="visible"/>
                                      </p:to>
                                    </p:set>
                                    <p:animEffect transition="in" filter="dissolve">
                                      <p:cBhvr>
                                        <p:cTn id="20" dur="500"/>
                                        <p:tgtEl>
                                          <p:spTgt spid="74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0" grpId="0" build="p" autoUpdateAnimBg="0"/>
      <p:bldP spid="749571" grpId="0" animBg="1" autoUpdateAnimBg="0"/>
      <p:bldP spid="74957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0594" name="Rectangle 2"/>
          <p:cNvSpPr>
            <a:spLocks noChangeArrowheads="1"/>
          </p:cNvSpPr>
          <p:nvPr/>
        </p:nvSpPr>
        <p:spPr bwMode="auto">
          <a:xfrm flipV="1">
            <a:off x="0" y="0"/>
            <a:ext cx="9144000" cy="211138"/>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50595" name="Rectangle 3"/>
          <p:cNvSpPr>
            <a:spLocks noChangeArrowheads="1"/>
          </p:cNvSpPr>
          <p:nvPr/>
        </p:nvSpPr>
        <p:spPr bwMode="auto">
          <a:xfrm>
            <a:off x="0" y="6646863"/>
            <a:ext cx="9144000" cy="211137"/>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50596" name="Rectangle 4"/>
          <p:cNvSpPr>
            <a:spLocks noGrp="1" noChangeArrowheads="1"/>
          </p:cNvSpPr>
          <p:nvPr>
            <p:ph type="body" idx="1"/>
          </p:nvPr>
        </p:nvSpPr>
        <p:spPr>
          <a:xfrm>
            <a:off x="271463" y="758825"/>
            <a:ext cx="8599487" cy="1116013"/>
          </a:xfrm>
        </p:spPr>
        <p:txBody>
          <a:bodyPr/>
          <a:lstStyle/>
          <a:p>
            <a:pPr>
              <a:lnSpc>
                <a:spcPct val="80000"/>
              </a:lnSpc>
            </a:pPr>
            <a:r>
              <a:rPr lang="en-US" dirty="0">
                <a:ea typeface="SimHei" panose="02010609060101010101" pitchFamily="49" charset="-122"/>
              </a:rPr>
              <a:t>(</a:t>
            </a:r>
            <a:r>
              <a:rPr lang="zh-CN" altLang="en-US" dirty="0">
                <a:ea typeface="SimHei" panose="02010609060101010101" pitchFamily="49" charset="-122"/>
              </a:rPr>
              <a:t>约</a:t>
            </a:r>
            <a:r>
              <a:rPr lang="en-US" dirty="0">
                <a:ea typeface="SimHei" panose="02010609060101010101" pitchFamily="49" charset="-122"/>
              </a:rPr>
              <a:t> 1:3) </a:t>
            </a:r>
            <a:r>
              <a:rPr lang="zh-CN" altLang="en-US" dirty="0">
                <a:ea typeface="SimHei" panose="02010609060101010101" pitchFamily="49" charset="-122"/>
              </a:rPr>
              <a:t>万有是借着他造的</a:t>
            </a:r>
            <a:r>
              <a:rPr lang="en-US" sz="4000" dirty="0">
                <a:ea typeface="SimHei" panose="02010609060101010101" pitchFamily="49" charset="-122"/>
              </a:rPr>
              <a:t>…</a:t>
            </a:r>
          </a:p>
        </p:txBody>
      </p:sp>
      <p:sp>
        <p:nvSpPr>
          <p:cNvPr id="750597" name="Text Box 5"/>
          <p:cNvSpPr txBox="1">
            <a:spLocks noChangeArrowheads="1"/>
          </p:cNvSpPr>
          <p:nvPr/>
        </p:nvSpPr>
        <p:spPr bwMode="auto">
          <a:xfrm>
            <a:off x="271463" y="1973263"/>
            <a:ext cx="84010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7663" indent="-347663">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45000"/>
              </a:spcBef>
              <a:buClr>
                <a:srgbClr val="000066"/>
              </a:buClr>
              <a:buSzPct val="70000"/>
              <a:buFont typeface="Monotype Sorts" charset="0"/>
              <a:buChar char="u"/>
            </a:pPr>
            <a:r>
              <a:rPr kumimoji="1" lang="en-US" sz="3200" dirty="0">
                <a:solidFill>
                  <a:srgbClr val="000000"/>
                </a:solidFill>
                <a:latin typeface="SimHei" panose="02010609060101010101" pitchFamily="49" charset="-122"/>
                <a:ea typeface="SimHei" panose="02010609060101010101" pitchFamily="49" charset="-122"/>
              </a:rPr>
              <a:t>(</a:t>
            </a:r>
            <a:r>
              <a:rPr kumimoji="1" lang="zh-CN" altLang="en-US" sz="3200" dirty="0">
                <a:solidFill>
                  <a:srgbClr val="000000"/>
                </a:solidFill>
                <a:latin typeface="SimHei" panose="02010609060101010101" pitchFamily="49" charset="-122"/>
                <a:ea typeface="SimHei" panose="02010609060101010101" pitchFamily="49" charset="-122"/>
              </a:rPr>
              <a:t>启</a:t>
            </a:r>
            <a:r>
              <a:rPr kumimoji="1" lang="en-US" sz="3200" dirty="0">
                <a:solidFill>
                  <a:srgbClr val="000000"/>
                </a:solidFill>
                <a:latin typeface="SimHei" panose="02010609060101010101" pitchFamily="49" charset="-122"/>
                <a:ea typeface="SimHei" panose="02010609060101010101" pitchFamily="49" charset="-122"/>
              </a:rPr>
              <a:t> 4:11)</a:t>
            </a:r>
            <a:r>
              <a:rPr kumimoji="1" lang="en-US" sz="2800" dirty="0">
                <a:solidFill>
                  <a:srgbClr val="000000"/>
                </a:solidFill>
                <a:latin typeface="SimHei" panose="02010609060101010101" pitchFamily="49" charset="-122"/>
                <a:ea typeface="SimHei" panose="02010609060101010101" pitchFamily="49" charset="-122"/>
              </a:rPr>
              <a:t> </a:t>
            </a:r>
            <a:r>
              <a:rPr kumimoji="1" lang="en-US" sz="3600" dirty="0">
                <a:solidFill>
                  <a:srgbClr val="000000"/>
                </a:solidFill>
                <a:latin typeface="SimHei" panose="02010609060101010101" pitchFamily="49" charset="-122"/>
                <a:ea typeface="SimHei" panose="02010609060101010101" pitchFamily="49" charset="-122"/>
              </a:rPr>
              <a:t>…</a:t>
            </a:r>
            <a:r>
              <a:rPr kumimoji="1" lang="zh-CN" altLang="en-US" sz="3600" dirty="0">
                <a:solidFill>
                  <a:srgbClr val="000000"/>
                </a:solidFill>
                <a:latin typeface="SimHei" panose="02010609060101010101" pitchFamily="49" charset="-122"/>
                <a:ea typeface="SimHei" panose="02010609060101010101" pitchFamily="49" charset="-122"/>
              </a:rPr>
              <a:t>因为你创造了万有，万有都是因着你的旨意而存在，而被造的</a:t>
            </a:r>
            <a:endParaRPr kumimoji="1" lang="en-US" sz="3600" dirty="0">
              <a:solidFill>
                <a:srgbClr val="000000"/>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0596">
                                            <p:txEl>
                                              <p:pRg st="0" end="0"/>
                                            </p:txEl>
                                          </p:spTgt>
                                        </p:tgtEl>
                                        <p:attrNameLst>
                                          <p:attrName>style.visibility</p:attrName>
                                        </p:attrNameLst>
                                      </p:cBhvr>
                                      <p:to>
                                        <p:strVal val="visible"/>
                                      </p:to>
                                    </p:set>
                                    <p:animEffect transition="in" filter="wipe(left)">
                                      <p:cBhvr>
                                        <p:cTn id="7" dur="500"/>
                                        <p:tgtEl>
                                          <p:spTgt spid="7505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0597"/>
                                        </p:tgtEl>
                                        <p:attrNameLst>
                                          <p:attrName>style.visibility</p:attrName>
                                        </p:attrNameLst>
                                      </p:cBhvr>
                                      <p:to>
                                        <p:strVal val="visible"/>
                                      </p:to>
                                    </p:set>
                                    <p:animEffect transition="in" filter="wipe(left)">
                                      <p:cBhvr>
                                        <p:cTn id="12" dur="500"/>
                                        <p:tgtEl>
                                          <p:spTgt spid="75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6" grpId="0" build="p" autoUpdateAnimBg="0" advAuto="0"/>
      <p:bldP spid="75059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1618" name="Rectangle 2"/>
          <p:cNvSpPr>
            <a:spLocks noChangeArrowheads="1"/>
          </p:cNvSpPr>
          <p:nvPr/>
        </p:nvSpPr>
        <p:spPr bwMode="auto">
          <a:xfrm flipV="1">
            <a:off x="0" y="0"/>
            <a:ext cx="9144000" cy="211138"/>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51619" name="Rectangle 3"/>
          <p:cNvSpPr>
            <a:spLocks noChangeArrowheads="1"/>
          </p:cNvSpPr>
          <p:nvPr/>
        </p:nvSpPr>
        <p:spPr bwMode="auto">
          <a:xfrm>
            <a:off x="0" y="6646863"/>
            <a:ext cx="9144000" cy="211137"/>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51620" name="Text Box 4"/>
          <p:cNvSpPr txBox="1">
            <a:spLocks noChangeArrowheads="1"/>
          </p:cNvSpPr>
          <p:nvPr/>
        </p:nvSpPr>
        <p:spPr bwMode="auto">
          <a:xfrm>
            <a:off x="752475" y="614363"/>
            <a:ext cx="7639050" cy="2031325"/>
          </a:xfrm>
          <a:prstGeom prst="rect">
            <a:avLst/>
          </a:prstGeom>
          <a:solidFill>
            <a:srgbClr val="000046"/>
          </a:solidFill>
          <a:ln w="28575">
            <a:solidFill>
              <a:srgbClr val="3333FF"/>
            </a:solidFill>
            <a:miter lim="800000"/>
            <a:headEnd/>
            <a:tailEnd/>
          </a:ln>
          <a:effectLst>
            <a:prstShdw prst="shdw17" dist="17961" dir="2700000">
              <a:srgbClr val="3333FF">
                <a:gamma/>
                <a:shade val="60000"/>
                <a:invGamma/>
                <a:alpha val="74998"/>
              </a:srgbClr>
            </a:prstShdw>
          </a:effectLst>
        </p:spPr>
        <p:txBody>
          <a:bodyPr>
            <a:spAutoFit/>
          </a:bodyPr>
          <a:lstStyle/>
          <a:p>
            <a:pPr algn="ctr">
              <a:spcBef>
                <a:spcPct val="50000"/>
              </a:spcBef>
            </a:pPr>
            <a:r>
              <a:rPr lang="zh-CN" altLang="en-US" sz="3600" dirty="0">
                <a:solidFill>
                  <a:srgbClr val="FFFFFF"/>
                </a:solidFill>
                <a:latin typeface="SimHei" panose="02010609060101010101" pitchFamily="49" charset="-122"/>
                <a:ea typeface="SimHei" panose="02010609060101010101" pitchFamily="49" charset="-122"/>
              </a:rPr>
              <a:t>恒星由自然过程形成是否与符合圣经？
</a:t>
            </a:r>
            <a:endParaRPr lang="en-US" sz="3600" dirty="0">
              <a:solidFill>
                <a:srgbClr val="FFFFFF"/>
              </a:solidFill>
              <a:latin typeface="SimHei" panose="02010609060101010101" pitchFamily="49" charset="-122"/>
              <a:ea typeface="SimHei" panose="02010609060101010101" pitchFamily="49" charset="-122"/>
            </a:endParaRPr>
          </a:p>
        </p:txBody>
      </p:sp>
      <p:sp>
        <p:nvSpPr>
          <p:cNvPr id="751621" name="Text Box 5"/>
          <p:cNvSpPr txBox="1">
            <a:spLocks noChangeArrowheads="1"/>
          </p:cNvSpPr>
          <p:nvPr/>
        </p:nvSpPr>
        <p:spPr bwMode="auto">
          <a:xfrm>
            <a:off x="720725" y="4856163"/>
            <a:ext cx="7702550" cy="12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15000"/>
              </a:spcBef>
            </a:pPr>
            <a:r>
              <a:rPr lang="zh-CN" altLang="en-US" sz="3600" dirty="0">
                <a:latin typeface="SimHei" panose="02010609060101010101" pitchFamily="49" charset="-122"/>
                <a:ea typeface="SimHei" panose="02010609060101010101" pitchFamily="49" charset="-122"/>
              </a:rPr>
              <a:t>宇宙和星星是借着主的话创造的。
</a:t>
            </a:r>
            <a:endParaRPr lang="en-US" sz="3600" dirty="0">
              <a:latin typeface="SimHei" panose="02010609060101010101" pitchFamily="49" charset="-122"/>
              <a:ea typeface="SimHei" panose="02010609060101010101" pitchFamily="49" charset="-122"/>
            </a:endParaRPr>
          </a:p>
        </p:txBody>
      </p:sp>
      <p:sp>
        <p:nvSpPr>
          <p:cNvPr id="751622" name="AutoShape 6"/>
          <p:cNvSpPr>
            <a:spLocks noChangeArrowheads="1"/>
          </p:cNvSpPr>
          <p:nvPr/>
        </p:nvSpPr>
        <p:spPr bwMode="auto">
          <a:xfrm>
            <a:off x="4167188" y="2654300"/>
            <a:ext cx="808037" cy="1222375"/>
          </a:xfrm>
          <a:prstGeom prst="downArrow">
            <a:avLst>
              <a:gd name="adj1" fmla="val 50000"/>
              <a:gd name="adj2" fmla="val 37819"/>
            </a:avLst>
          </a:prstGeom>
          <a:solidFill>
            <a:srgbClr val="000066"/>
          </a:solidFill>
          <a:ln w="9525">
            <a:solidFill>
              <a:srgbClr val="3333FF"/>
            </a:solidFill>
            <a:miter lim="800000"/>
            <a:headEnd/>
            <a:tailEnd/>
          </a:ln>
          <a:effectLst>
            <a:prstShdw prst="shdw17" dist="17961" dir="2700000">
              <a:srgbClr val="3333FF">
                <a:gamma/>
                <a:shade val="60000"/>
                <a:invGamma/>
                <a:alpha val="74998"/>
              </a:srgbClr>
            </a:prstShdw>
          </a:effectLst>
        </p:spPr>
        <p:txBody>
          <a:bodyPr wrap="none" anchor="ctr"/>
          <a:lstStyle/>
          <a:p>
            <a:endParaRPr lang="en-US" dirty="0">
              <a:latin typeface="SimHei" panose="02010609060101010101" pitchFamily="49" charset="-122"/>
            </a:endParaRPr>
          </a:p>
        </p:txBody>
      </p:sp>
      <p:sp>
        <p:nvSpPr>
          <p:cNvPr id="751623" name="WordArt 7"/>
          <p:cNvSpPr>
            <a:spLocks noChangeArrowheads="1" noChangeShapeType="1" noTextEdit="1"/>
          </p:cNvSpPr>
          <p:nvPr/>
        </p:nvSpPr>
        <p:spPr bwMode="auto">
          <a:xfrm>
            <a:off x="4044950" y="4140200"/>
            <a:ext cx="10541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dirty="0">
                <a:solidFill>
                  <a:srgbClr val="FF0000"/>
                </a:solidFill>
                <a:effectLst>
                  <a:prstShdw prst="shdw17" dist="17961" dir="2700000">
                    <a:srgbClr val="FF0000">
                      <a:gamma/>
                      <a:shade val="60000"/>
                      <a:invGamma/>
                      <a:alpha val="74998"/>
                    </a:srgbClr>
                  </a:prstShdw>
                </a:effectLst>
                <a:latin typeface="Arial Black"/>
                <a:ea typeface="Arial Black"/>
                <a:cs typeface="Arial Black"/>
              </a:rPr>
              <a:t>不</a:t>
            </a:r>
            <a:r>
              <a:rPr lang="en-US" sz="3600" kern="10" dirty="0">
                <a:solidFill>
                  <a:srgbClr val="FF0000"/>
                </a:solidFill>
                <a:effectLst>
                  <a:prstShdw prst="shdw17" dist="17961" dir="2700000">
                    <a:srgbClr val="FF0000">
                      <a:gamma/>
                      <a:shade val="60000"/>
                      <a:invGamma/>
                      <a:alpha val="74998"/>
                    </a:srgbClr>
                  </a:prstShdw>
                </a:effectLst>
                <a:latin typeface="Arial Black"/>
                <a:ea typeface="Arial Black"/>
                <a:cs typeface="Arial Black"/>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51620"/>
                                        </p:tgtEl>
                                        <p:attrNameLst>
                                          <p:attrName>style.visibility</p:attrName>
                                        </p:attrNameLst>
                                      </p:cBhvr>
                                      <p:to>
                                        <p:strVal val="visible"/>
                                      </p:to>
                                    </p:set>
                                    <p:anim calcmode="lin" valueType="num">
                                      <p:cBhvr>
                                        <p:cTn id="7" dur="500" fill="hold"/>
                                        <p:tgtEl>
                                          <p:spTgt spid="751620"/>
                                        </p:tgtEl>
                                        <p:attrNameLst>
                                          <p:attrName>ppt_w</p:attrName>
                                        </p:attrNameLst>
                                      </p:cBhvr>
                                      <p:tavLst>
                                        <p:tav tm="0">
                                          <p:val>
                                            <p:fltVal val="0"/>
                                          </p:val>
                                        </p:tav>
                                        <p:tav tm="100000">
                                          <p:val>
                                            <p:strVal val="#ppt_w"/>
                                          </p:val>
                                        </p:tav>
                                      </p:tavLst>
                                    </p:anim>
                                    <p:anim calcmode="lin" valueType="num">
                                      <p:cBhvr>
                                        <p:cTn id="8" dur="500" fill="hold"/>
                                        <p:tgtEl>
                                          <p:spTgt spid="75162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51622"/>
                                        </p:tgtEl>
                                        <p:attrNameLst>
                                          <p:attrName>style.visibility</p:attrName>
                                        </p:attrNameLst>
                                      </p:cBhvr>
                                      <p:to>
                                        <p:strVal val="visible"/>
                                      </p:to>
                                    </p:set>
                                    <p:animEffect transition="in" filter="wipe(up)">
                                      <p:cBhvr>
                                        <p:cTn id="12" dur="500"/>
                                        <p:tgtEl>
                                          <p:spTgt spid="7516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51623"/>
                                        </p:tgtEl>
                                        <p:attrNameLst>
                                          <p:attrName>style.visibility</p:attrName>
                                        </p:attrNameLst>
                                      </p:cBhvr>
                                      <p:to>
                                        <p:strVal val="visible"/>
                                      </p:to>
                                    </p:set>
                                    <p:anim calcmode="lin" valueType="num">
                                      <p:cBhvr>
                                        <p:cTn id="17" dur="500" fill="hold"/>
                                        <p:tgtEl>
                                          <p:spTgt spid="751623"/>
                                        </p:tgtEl>
                                        <p:attrNameLst>
                                          <p:attrName>ppt_w</p:attrName>
                                        </p:attrNameLst>
                                      </p:cBhvr>
                                      <p:tavLst>
                                        <p:tav tm="0">
                                          <p:val>
                                            <p:fltVal val="0"/>
                                          </p:val>
                                        </p:tav>
                                        <p:tav tm="100000">
                                          <p:val>
                                            <p:strVal val="#ppt_w"/>
                                          </p:val>
                                        </p:tav>
                                      </p:tavLst>
                                    </p:anim>
                                    <p:anim calcmode="lin" valueType="num">
                                      <p:cBhvr>
                                        <p:cTn id="18" dur="500" fill="hold"/>
                                        <p:tgtEl>
                                          <p:spTgt spid="75162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751621"/>
                                        </p:tgtEl>
                                        <p:attrNameLst>
                                          <p:attrName>style.visibility</p:attrName>
                                        </p:attrNameLst>
                                      </p:cBhvr>
                                      <p:to>
                                        <p:strVal val="visible"/>
                                      </p:to>
                                    </p:set>
                                    <p:animEffect transition="in" filter="dissolve">
                                      <p:cBhvr>
                                        <p:cTn id="22" dur="500"/>
                                        <p:tgtEl>
                                          <p:spTgt spid="75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0" grpId="0" animBg="1" autoUpdateAnimBg="0"/>
      <p:bldP spid="751621" grpId="0" autoUpdateAnimBg="0"/>
      <p:bldP spid="751622" grpId="0" animBg="1"/>
      <p:bldP spid="75162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body" idx="1"/>
          </p:nvPr>
        </p:nvSpPr>
        <p:spPr>
          <a:xfrm>
            <a:off x="304800" y="1384300"/>
            <a:ext cx="8610600" cy="1273175"/>
          </a:xfrm>
        </p:spPr>
        <p:txBody>
          <a:bodyPr/>
          <a:lstStyle/>
          <a:p>
            <a:pPr marL="0" indent="0">
              <a:buNone/>
            </a:pPr>
            <a:r>
              <a:rPr lang="zh-CN" altLang="en-US" dirty="0"/>
              <a:t>流行的理论是</a:t>
            </a:r>
            <a:r>
              <a:rPr lang="en-US" altLang="zh-CN" dirty="0"/>
              <a:t> - </a:t>
            </a:r>
            <a:r>
              <a:rPr lang="zh-CN" altLang="en-US" dirty="0"/>
              <a:t>恒星通过引力从巨大的气体和尘埃云中收缩形成。
</a:t>
            </a:r>
            <a:endParaRPr lang="en-US" dirty="0"/>
          </a:p>
        </p:txBody>
      </p:sp>
      <p:sp>
        <p:nvSpPr>
          <p:cNvPr id="374788" name="Freeform 4"/>
          <p:cNvSpPr>
            <a:spLocks/>
          </p:cNvSpPr>
          <p:nvPr/>
        </p:nvSpPr>
        <p:spPr bwMode="auto">
          <a:xfrm>
            <a:off x="4743450" y="4686300"/>
            <a:ext cx="863600" cy="914400"/>
          </a:xfrm>
          <a:custGeom>
            <a:avLst/>
            <a:gdLst>
              <a:gd name="T0" fmla="*/ 0 w 544"/>
              <a:gd name="T1" fmla="*/ 576 h 576"/>
              <a:gd name="T2" fmla="*/ 216 w 544"/>
              <a:gd name="T3" fmla="*/ 480 h 576"/>
              <a:gd name="T4" fmla="*/ 492 w 544"/>
              <a:gd name="T5" fmla="*/ 228 h 576"/>
              <a:gd name="T6" fmla="*/ 528 w 544"/>
              <a:gd name="T7" fmla="*/ 0 h 576"/>
            </a:gdLst>
            <a:ahLst/>
            <a:cxnLst>
              <a:cxn ang="0">
                <a:pos x="T0" y="T1"/>
              </a:cxn>
              <a:cxn ang="0">
                <a:pos x="T2" y="T3"/>
              </a:cxn>
              <a:cxn ang="0">
                <a:pos x="T4" y="T5"/>
              </a:cxn>
              <a:cxn ang="0">
                <a:pos x="T6" y="T7"/>
              </a:cxn>
            </a:cxnLst>
            <a:rect l="0" t="0" r="r" b="b"/>
            <a:pathLst>
              <a:path w="544" h="576">
                <a:moveTo>
                  <a:pt x="0" y="576"/>
                </a:moveTo>
                <a:cubicBezTo>
                  <a:pt x="67" y="557"/>
                  <a:pt x="134" y="538"/>
                  <a:pt x="216" y="480"/>
                </a:cubicBezTo>
                <a:cubicBezTo>
                  <a:pt x="298" y="422"/>
                  <a:pt x="440" y="308"/>
                  <a:pt x="492" y="228"/>
                </a:cubicBezTo>
                <a:cubicBezTo>
                  <a:pt x="544" y="148"/>
                  <a:pt x="520" y="38"/>
                  <a:pt x="528" y="0"/>
                </a:cubicBezTo>
              </a:path>
            </a:pathLst>
          </a:custGeom>
          <a:noFill/>
          <a:ln w="57150" cmpd="sng">
            <a:solidFill>
              <a:srgbClr val="00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74789" name="Freeform 5"/>
          <p:cNvSpPr>
            <a:spLocks/>
          </p:cNvSpPr>
          <p:nvPr/>
        </p:nvSpPr>
        <p:spPr bwMode="auto">
          <a:xfrm>
            <a:off x="5676900" y="3771900"/>
            <a:ext cx="95250" cy="723900"/>
          </a:xfrm>
          <a:custGeom>
            <a:avLst/>
            <a:gdLst>
              <a:gd name="T0" fmla="*/ 0 w 60"/>
              <a:gd name="T1" fmla="*/ 456 h 456"/>
              <a:gd name="T2" fmla="*/ 60 w 60"/>
              <a:gd name="T3" fmla="*/ 240 h 456"/>
              <a:gd name="T4" fmla="*/ 0 w 60"/>
              <a:gd name="T5" fmla="*/ 0 h 456"/>
            </a:gdLst>
            <a:ahLst/>
            <a:cxnLst>
              <a:cxn ang="0">
                <a:pos x="T0" y="T1"/>
              </a:cxn>
              <a:cxn ang="0">
                <a:pos x="T2" y="T3"/>
              </a:cxn>
              <a:cxn ang="0">
                <a:pos x="T4" y="T5"/>
              </a:cxn>
            </a:cxnLst>
            <a:rect l="0" t="0" r="r" b="b"/>
            <a:pathLst>
              <a:path w="60" h="456">
                <a:moveTo>
                  <a:pt x="0" y="456"/>
                </a:moveTo>
                <a:cubicBezTo>
                  <a:pt x="30" y="386"/>
                  <a:pt x="60" y="316"/>
                  <a:pt x="60" y="240"/>
                </a:cubicBezTo>
                <a:cubicBezTo>
                  <a:pt x="60" y="164"/>
                  <a:pt x="10" y="42"/>
                  <a:pt x="0" y="0"/>
                </a:cubicBezTo>
              </a:path>
            </a:pathLst>
          </a:custGeom>
          <a:noFill/>
          <a:ln w="57150" cmpd="sng">
            <a:solidFill>
              <a:srgbClr val="00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74790" name="Freeform 6"/>
          <p:cNvSpPr>
            <a:spLocks/>
          </p:cNvSpPr>
          <p:nvPr/>
        </p:nvSpPr>
        <p:spPr bwMode="auto">
          <a:xfrm>
            <a:off x="2946400" y="3600450"/>
            <a:ext cx="387350" cy="1276350"/>
          </a:xfrm>
          <a:custGeom>
            <a:avLst/>
            <a:gdLst>
              <a:gd name="T0" fmla="*/ 244 w 244"/>
              <a:gd name="T1" fmla="*/ 0 h 804"/>
              <a:gd name="T2" fmla="*/ 40 w 244"/>
              <a:gd name="T3" fmla="*/ 252 h 804"/>
              <a:gd name="T4" fmla="*/ 4 w 244"/>
              <a:gd name="T5" fmla="*/ 552 h 804"/>
              <a:gd name="T6" fmla="*/ 52 w 244"/>
              <a:gd name="T7" fmla="*/ 804 h 804"/>
            </a:gdLst>
            <a:ahLst/>
            <a:cxnLst>
              <a:cxn ang="0">
                <a:pos x="T0" y="T1"/>
              </a:cxn>
              <a:cxn ang="0">
                <a:pos x="T2" y="T3"/>
              </a:cxn>
              <a:cxn ang="0">
                <a:pos x="T4" y="T5"/>
              </a:cxn>
              <a:cxn ang="0">
                <a:pos x="T6" y="T7"/>
              </a:cxn>
            </a:cxnLst>
            <a:rect l="0" t="0" r="r" b="b"/>
            <a:pathLst>
              <a:path w="244" h="804">
                <a:moveTo>
                  <a:pt x="244" y="0"/>
                </a:moveTo>
                <a:cubicBezTo>
                  <a:pt x="162" y="80"/>
                  <a:pt x="80" y="160"/>
                  <a:pt x="40" y="252"/>
                </a:cubicBezTo>
                <a:cubicBezTo>
                  <a:pt x="0" y="344"/>
                  <a:pt x="2" y="460"/>
                  <a:pt x="4" y="552"/>
                </a:cubicBezTo>
                <a:cubicBezTo>
                  <a:pt x="6" y="644"/>
                  <a:pt x="44" y="762"/>
                  <a:pt x="52" y="804"/>
                </a:cubicBezTo>
              </a:path>
            </a:pathLst>
          </a:custGeom>
          <a:noFill/>
          <a:ln w="57150" cmpd="sng">
            <a:solidFill>
              <a:srgbClr val="00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74791" name="Freeform 7"/>
          <p:cNvSpPr>
            <a:spLocks/>
          </p:cNvSpPr>
          <p:nvPr/>
        </p:nvSpPr>
        <p:spPr bwMode="auto">
          <a:xfrm>
            <a:off x="4457700" y="3098800"/>
            <a:ext cx="742950" cy="82550"/>
          </a:xfrm>
          <a:custGeom>
            <a:avLst/>
            <a:gdLst>
              <a:gd name="T0" fmla="*/ 468 w 468"/>
              <a:gd name="T1" fmla="*/ 52 h 52"/>
              <a:gd name="T2" fmla="*/ 240 w 468"/>
              <a:gd name="T3" fmla="*/ 4 h 52"/>
              <a:gd name="T4" fmla="*/ 0 w 468"/>
              <a:gd name="T5" fmla="*/ 28 h 52"/>
            </a:gdLst>
            <a:ahLst/>
            <a:cxnLst>
              <a:cxn ang="0">
                <a:pos x="T0" y="T1"/>
              </a:cxn>
              <a:cxn ang="0">
                <a:pos x="T2" y="T3"/>
              </a:cxn>
              <a:cxn ang="0">
                <a:pos x="T4" y="T5"/>
              </a:cxn>
            </a:cxnLst>
            <a:rect l="0" t="0" r="r" b="b"/>
            <a:pathLst>
              <a:path w="468" h="52">
                <a:moveTo>
                  <a:pt x="468" y="52"/>
                </a:moveTo>
                <a:cubicBezTo>
                  <a:pt x="393" y="30"/>
                  <a:pt x="318" y="8"/>
                  <a:pt x="240" y="4"/>
                </a:cubicBezTo>
                <a:cubicBezTo>
                  <a:pt x="162" y="0"/>
                  <a:pt x="40" y="24"/>
                  <a:pt x="0" y="28"/>
                </a:cubicBezTo>
              </a:path>
            </a:pathLst>
          </a:custGeom>
          <a:noFill/>
          <a:ln w="57150" cap="flat" cmpd="sng">
            <a:solidFill>
              <a:srgbClr val="00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dirty="0">
              <a:latin typeface="SimHei" panose="02010609060101010101" pitchFamily="49" charset="-122"/>
            </a:endParaRPr>
          </a:p>
        </p:txBody>
      </p:sp>
      <p:grpSp>
        <p:nvGrpSpPr>
          <p:cNvPr id="374792" name="Group 8"/>
          <p:cNvGrpSpPr>
            <a:grpSpLocks/>
          </p:cNvGrpSpPr>
          <p:nvPr/>
        </p:nvGrpSpPr>
        <p:grpSpPr bwMode="auto">
          <a:xfrm>
            <a:off x="3143250" y="3309938"/>
            <a:ext cx="2332038" cy="2066925"/>
            <a:chOff x="1980" y="2085"/>
            <a:chExt cx="1469" cy="1302"/>
          </a:xfrm>
        </p:grpSpPr>
        <p:sp>
          <p:nvSpPr>
            <p:cNvPr id="374793" name="Cloud"/>
            <p:cNvSpPr>
              <a:spLocks noChangeAspect="1" noEditPoints="1" noChangeArrowheads="1"/>
            </p:cNvSpPr>
            <p:nvPr/>
          </p:nvSpPr>
          <p:spPr bwMode="auto">
            <a:xfrm>
              <a:off x="1980" y="2085"/>
              <a:ext cx="1469" cy="130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F0066"/>
                </a:gs>
                <a:gs pos="100000">
                  <a:srgbClr val="FF0066">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74794" name="Text Box 10"/>
            <p:cNvSpPr txBox="1">
              <a:spLocks noChangeArrowheads="1"/>
            </p:cNvSpPr>
            <p:nvPr/>
          </p:nvSpPr>
          <p:spPr bwMode="auto">
            <a:xfrm>
              <a:off x="2256" y="2484"/>
              <a:ext cx="111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b="1" dirty="0">
                  <a:solidFill>
                    <a:srgbClr val="FFFF00"/>
                  </a:solidFill>
                  <a:latin typeface="SimHei" panose="02010609060101010101" pitchFamily="49" charset="-122"/>
                  <a:ea typeface="SimHei" panose="02010609060101010101" pitchFamily="49" charset="-122"/>
                </a:rPr>
                <a:t>星云
</a:t>
              </a:r>
              <a:endParaRPr lang="en-US" sz="3200" b="1" dirty="0">
                <a:solidFill>
                  <a:srgbClr val="FFFF00"/>
                </a:solidFill>
                <a:latin typeface="SimHei" panose="02010609060101010101" pitchFamily="49" charset="-122"/>
                <a:ea typeface="SimHei" panose="02010609060101010101" pitchFamily="49" charset="-122"/>
              </a:endParaRPr>
            </a:p>
          </p:txBody>
        </p:sp>
      </p:grpSp>
      <p:grpSp>
        <p:nvGrpSpPr>
          <p:cNvPr id="374795" name="Group 11"/>
          <p:cNvGrpSpPr>
            <a:grpSpLocks/>
          </p:cNvGrpSpPr>
          <p:nvPr/>
        </p:nvGrpSpPr>
        <p:grpSpPr bwMode="auto">
          <a:xfrm>
            <a:off x="2476500" y="2876550"/>
            <a:ext cx="3867150" cy="3028950"/>
            <a:chOff x="1560" y="1812"/>
            <a:chExt cx="2460" cy="1884"/>
          </a:xfrm>
        </p:grpSpPr>
        <p:sp>
          <p:nvSpPr>
            <p:cNvPr id="374796" name="Line 12"/>
            <p:cNvSpPr>
              <a:spLocks noChangeShapeType="1"/>
            </p:cNvSpPr>
            <p:nvPr/>
          </p:nvSpPr>
          <p:spPr bwMode="auto">
            <a:xfrm flipH="1">
              <a:off x="1860" y="3192"/>
              <a:ext cx="444" cy="40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74797" name="Line 13"/>
            <p:cNvSpPr>
              <a:spLocks noChangeShapeType="1"/>
            </p:cNvSpPr>
            <p:nvPr/>
          </p:nvSpPr>
          <p:spPr bwMode="auto">
            <a:xfrm>
              <a:off x="2868" y="3216"/>
              <a:ext cx="288" cy="48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74798" name="Line 14"/>
            <p:cNvSpPr>
              <a:spLocks noChangeShapeType="1"/>
            </p:cNvSpPr>
            <p:nvPr/>
          </p:nvSpPr>
          <p:spPr bwMode="auto">
            <a:xfrm flipV="1">
              <a:off x="3336" y="2784"/>
              <a:ext cx="684" cy="1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74799" name="Line 15"/>
            <p:cNvSpPr>
              <a:spLocks noChangeShapeType="1"/>
            </p:cNvSpPr>
            <p:nvPr/>
          </p:nvSpPr>
          <p:spPr bwMode="auto">
            <a:xfrm flipV="1">
              <a:off x="3204" y="2112"/>
              <a:ext cx="456"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74800" name="Line 16"/>
            <p:cNvSpPr>
              <a:spLocks noChangeShapeType="1"/>
            </p:cNvSpPr>
            <p:nvPr/>
          </p:nvSpPr>
          <p:spPr bwMode="auto">
            <a:xfrm flipH="1" flipV="1">
              <a:off x="2448" y="1812"/>
              <a:ext cx="276" cy="52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374801" name="Line 17"/>
            <p:cNvSpPr>
              <a:spLocks noChangeShapeType="1"/>
            </p:cNvSpPr>
            <p:nvPr/>
          </p:nvSpPr>
          <p:spPr bwMode="auto">
            <a:xfrm flipH="1" flipV="1">
              <a:off x="1560" y="2220"/>
              <a:ext cx="660" cy="3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sp>
        <p:nvSpPr>
          <p:cNvPr id="374802" name="Text Box 18"/>
          <p:cNvSpPr txBox="1">
            <a:spLocks noChangeArrowheads="1"/>
          </p:cNvSpPr>
          <p:nvPr/>
        </p:nvSpPr>
        <p:spPr bwMode="auto">
          <a:xfrm>
            <a:off x="6789738" y="3086100"/>
            <a:ext cx="2073275" cy="2246769"/>
          </a:xfrm>
          <a:prstGeom prst="rect">
            <a:avLst/>
          </a:prstGeom>
          <a:solidFill>
            <a:srgbClr val="FFFFCC"/>
          </a:solidFill>
          <a:ln w="38100">
            <a:solidFill>
              <a:srgbClr val="000066"/>
            </a:solidFill>
            <a:miter lim="800000"/>
            <a:headEnd/>
            <a:tailEnd/>
          </a:ln>
          <a:effectLst>
            <a:prstShdw prst="shdw17" dist="17961" dir="2700000">
              <a:srgbClr val="000066">
                <a:gamma/>
                <a:shade val="60000"/>
                <a:invGamma/>
                <a:alpha val="74998"/>
              </a:srgbClr>
            </a:prstShdw>
          </a:effectLst>
        </p:spPr>
        <p:txBody>
          <a:bodyPr>
            <a:spAutoFit/>
          </a:bodyPr>
          <a:lstStyle/>
          <a:p>
            <a:pPr algn="ctr">
              <a:spcBef>
                <a:spcPct val="50000"/>
              </a:spcBef>
            </a:pPr>
            <a:r>
              <a:rPr lang="zh-CN" altLang="en-US" dirty="0">
                <a:latin typeface="SimHei" panose="02010609060101010101" pitchFamily="49" charset="-122"/>
                <a:ea typeface="SimHei" panose="02010609060101010101" pitchFamily="49" charset="-122"/>
              </a:rPr>
              <a:t>气体和尘埃云将扩大</a:t>
            </a:r>
            <a:endParaRPr lang="en-GB" altLang="zh-CN" dirty="0">
              <a:latin typeface="SimHei" panose="02010609060101010101" pitchFamily="49" charset="-122"/>
              <a:ea typeface="SimHei" panose="02010609060101010101" pitchFamily="49" charset="-122"/>
            </a:endParaRPr>
          </a:p>
          <a:p>
            <a:pPr algn="ctr">
              <a:spcBef>
                <a:spcPct val="50000"/>
              </a:spcBef>
            </a:pPr>
            <a:r>
              <a:rPr lang="zh-CN" altLang="en-US" dirty="0">
                <a:latin typeface="SimHei" panose="02010609060101010101" pitchFamily="49" charset="-122"/>
                <a:ea typeface="SimHei" panose="02010609060101010101" pitchFamily="49" charset="-122"/>
              </a:rPr>
              <a:t>不收缩
</a:t>
            </a:r>
            <a:endParaRPr lang="en-US" dirty="0">
              <a:latin typeface="SimHei" panose="02010609060101010101" pitchFamily="49" charset="-122"/>
              <a:ea typeface="SimHei" panose="02010609060101010101" pitchFamily="49" charset="-122"/>
            </a:endParaRPr>
          </a:p>
        </p:txBody>
      </p:sp>
      <p:sp>
        <p:nvSpPr>
          <p:cNvPr id="374803" name="Rectangle 19"/>
          <p:cNvSpPr>
            <a:spLocks noGrp="1" noChangeArrowheads="1"/>
          </p:cNvSpPr>
          <p:nvPr>
            <p:ph type="title"/>
          </p:nvPr>
        </p:nvSpPr>
        <p:spPr/>
        <p:txBody>
          <a:bodyPr/>
          <a:lstStyle/>
          <a:p>
            <a:r>
              <a:rPr lang="zh-CN" altLang="en-US" dirty="0"/>
              <a:t>恒星形成与物理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74792"/>
                                        </p:tgtEl>
                                        <p:attrNameLst>
                                          <p:attrName>style.visibility</p:attrName>
                                        </p:attrNameLst>
                                      </p:cBhvr>
                                      <p:to>
                                        <p:strVal val="visible"/>
                                      </p:to>
                                    </p:set>
                                    <p:anim calcmode="lin" valueType="num">
                                      <p:cBhvr>
                                        <p:cTn id="7" dur="500" fill="hold"/>
                                        <p:tgtEl>
                                          <p:spTgt spid="374792"/>
                                        </p:tgtEl>
                                        <p:attrNameLst>
                                          <p:attrName>ppt_w</p:attrName>
                                        </p:attrNameLst>
                                      </p:cBhvr>
                                      <p:tavLst>
                                        <p:tav tm="0">
                                          <p:val>
                                            <p:fltVal val="0"/>
                                          </p:val>
                                        </p:tav>
                                        <p:tav tm="100000">
                                          <p:val>
                                            <p:strVal val="#ppt_w"/>
                                          </p:val>
                                        </p:tav>
                                      </p:tavLst>
                                    </p:anim>
                                    <p:anim calcmode="lin" valueType="num">
                                      <p:cBhvr>
                                        <p:cTn id="8" dur="500" fill="hold"/>
                                        <p:tgtEl>
                                          <p:spTgt spid="37479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74788"/>
                                        </p:tgtEl>
                                        <p:attrNameLst>
                                          <p:attrName>style.visibility</p:attrName>
                                        </p:attrNameLst>
                                      </p:cBhvr>
                                      <p:to>
                                        <p:strVal val="visible"/>
                                      </p:to>
                                    </p:set>
                                    <p:animEffect transition="in" filter="wipe(down)">
                                      <p:cBhvr>
                                        <p:cTn id="12" dur="500"/>
                                        <p:tgtEl>
                                          <p:spTgt spid="374788"/>
                                        </p:tgtEl>
                                      </p:cBhvr>
                                    </p:animEffect>
                                  </p:childTnLst>
                                </p:cTn>
                              </p:par>
                            </p:childTnLst>
                          </p:cTn>
                        </p:par>
                        <p:par>
                          <p:cTn id="13" fill="hold" nodeType="afterGroup">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74789"/>
                                        </p:tgtEl>
                                        <p:attrNameLst>
                                          <p:attrName>style.visibility</p:attrName>
                                        </p:attrNameLst>
                                      </p:cBhvr>
                                      <p:to>
                                        <p:strVal val="visible"/>
                                      </p:to>
                                    </p:set>
                                    <p:animEffect transition="in" filter="wipe(down)">
                                      <p:cBhvr>
                                        <p:cTn id="16" dur="500"/>
                                        <p:tgtEl>
                                          <p:spTgt spid="374789"/>
                                        </p:tgtEl>
                                      </p:cBhvr>
                                    </p:animEffect>
                                  </p:childTnLst>
                                </p:cTn>
                              </p:par>
                            </p:childTnLst>
                          </p:cTn>
                        </p:par>
                        <p:par>
                          <p:cTn id="17" fill="hold" nodeType="afterGroup">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374791"/>
                                        </p:tgtEl>
                                        <p:attrNameLst>
                                          <p:attrName>style.visibility</p:attrName>
                                        </p:attrNameLst>
                                      </p:cBhvr>
                                      <p:to>
                                        <p:strVal val="visible"/>
                                      </p:to>
                                    </p:set>
                                    <p:animEffect transition="in" filter="wipe(right)">
                                      <p:cBhvr>
                                        <p:cTn id="20" dur="500"/>
                                        <p:tgtEl>
                                          <p:spTgt spid="374791"/>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74790"/>
                                        </p:tgtEl>
                                        <p:attrNameLst>
                                          <p:attrName>style.visibility</p:attrName>
                                        </p:attrNameLst>
                                      </p:cBhvr>
                                      <p:to>
                                        <p:strVal val="visible"/>
                                      </p:to>
                                    </p:set>
                                    <p:animEffect transition="in" filter="wipe(up)">
                                      <p:cBhvr>
                                        <p:cTn id="24" dur="500"/>
                                        <p:tgtEl>
                                          <p:spTgt spid="374790"/>
                                        </p:tgtEl>
                                      </p:cBhvr>
                                    </p:animEffect>
                                  </p:childTnLst>
                                </p:cTn>
                              </p:par>
                            </p:childTnLst>
                          </p:cTn>
                        </p:par>
                        <p:par>
                          <p:cTn id="25" fill="hold" nodeType="afterGroup">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374786">
                                            <p:txEl>
                                              <p:pRg st="0" end="0"/>
                                            </p:txEl>
                                          </p:spTgt>
                                        </p:tgtEl>
                                        <p:attrNameLst>
                                          <p:attrName>style.visibility</p:attrName>
                                        </p:attrNameLst>
                                      </p:cBhvr>
                                      <p:to>
                                        <p:strVal val="visible"/>
                                      </p:to>
                                    </p:set>
                                    <p:animEffect transition="in" filter="dissolve">
                                      <p:cBhvr>
                                        <p:cTn id="28" dur="500"/>
                                        <p:tgtEl>
                                          <p:spTgt spid="374786">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374795"/>
                                        </p:tgtEl>
                                        <p:attrNameLst>
                                          <p:attrName>style.visibility</p:attrName>
                                        </p:attrNameLst>
                                      </p:cBhvr>
                                      <p:to>
                                        <p:strVal val="visible"/>
                                      </p:to>
                                    </p:set>
                                    <p:anim calcmode="lin" valueType="num">
                                      <p:cBhvr>
                                        <p:cTn id="33" dur="500" fill="hold"/>
                                        <p:tgtEl>
                                          <p:spTgt spid="374795"/>
                                        </p:tgtEl>
                                        <p:attrNameLst>
                                          <p:attrName>ppt_w</p:attrName>
                                        </p:attrNameLst>
                                      </p:cBhvr>
                                      <p:tavLst>
                                        <p:tav tm="0">
                                          <p:val>
                                            <p:fltVal val="0"/>
                                          </p:val>
                                        </p:tav>
                                        <p:tav tm="100000">
                                          <p:val>
                                            <p:strVal val="#ppt_w"/>
                                          </p:val>
                                        </p:tav>
                                      </p:tavLst>
                                    </p:anim>
                                    <p:anim calcmode="lin" valueType="num">
                                      <p:cBhvr>
                                        <p:cTn id="34" dur="500" fill="hold"/>
                                        <p:tgtEl>
                                          <p:spTgt spid="374795"/>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374802"/>
                                        </p:tgtEl>
                                        <p:attrNameLst>
                                          <p:attrName>style.visibility</p:attrName>
                                        </p:attrNameLst>
                                      </p:cBhvr>
                                      <p:to>
                                        <p:strVal val="visible"/>
                                      </p:to>
                                    </p:set>
                                    <p:anim calcmode="lin" valueType="num">
                                      <p:cBhvr>
                                        <p:cTn id="38" dur="500" fill="hold"/>
                                        <p:tgtEl>
                                          <p:spTgt spid="374802"/>
                                        </p:tgtEl>
                                        <p:attrNameLst>
                                          <p:attrName>ppt_w</p:attrName>
                                        </p:attrNameLst>
                                      </p:cBhvr>
                                      <p:tavLst>
                                        <p:tav tm="0">
                                          <p:val>
                                            <p:fltVal val="0"/>
                                          </p:val>
                                        </p:tav>
                                        <p:tav tm="100000">
                                          <p:val>
                                            <p:strVal val="#ppt_w"/>
                                          </p:val>
                                        </p:tav>
                                      </p:tavLst>
                                    </p:anim>
                                    <p:anim calcmode="lin" valueType="num">
                                      <p:cBhvr>
                                        <p:cTn id="39" dur="500" fill="hold"/>
                                        <p:tgtEl>
                                          <p:spTgt spid="3748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build="p" autoUpdateAnimBg="0" advAuto="0"/>
      <p:bldP spid="374788" grpId="0" animBg="1"/>
      <p:bldP spid="374789" grpId="0" animBg="1"/>
      <p:bldP spid="374790" grpId="0" animBg="1"/>
      <p:bldP spid="374791" grpId="0" animBg="1"/>
      <p:bldP spid="37480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body" idx="1"/>
          </p:nvPr>
        </p:nvSpPr>
        <p:spPr>
          <a:xfrm>
            <a:off x="237564" y="2497138"/>
            <a:ext cx="8801099" cy="3817937"/>
          </a:xfrm>
        </p:spPr>
        <p:txBody>
          <a:bodyPr/>
          <a:lstStyle/>
          <a:p>
            <a:pPr marL="0" indent="0">
              <a:buNone/>
            </a:pPr>
            <a:r>
              <a:rPr lang="ja-JP" altLang="en-US" dirty="0"/>
              <a:t>“</a:t>
            </a:r>
            <a:r>
              <a:rPr lang="zh-CN" altLang="en-US" dirty="0"/>
              <a:t>从未被观察到一颗恒星的完全诞生。物理学原理对恒星形成提出了一些特殊条件，而且需要很长时间。</a:t>
            </a:r>
            <a:r>
              <a:rPr lang="en-US" dirty="0"/>
              <a:t> </a:t>
            </a:r>
            <a:r>
              <a:rPr lang="zh-CN" altLang="en-US" dirty="0"/>
              <a:t>氢气云必须压缩到足够小的体积，以便使重力占主导地位。</a:t>
            </a:r>
            <a:endParaRPr lang="en-US" dirty="0"/>
          </a:p>
        </p:txBody>
      </p:sp>
      <p:sp>
        <p:nvSpPr>
          <p:cNvPr id="375812" name="Text Box 4"/>
          <p:cNvSpPr txBox="1">
            <a:spLocks noChangeArrowheads="1"/>
          </p:cNvSpPr>
          <p:nvPr/>
        </p:nvSpPr>
        <p:spPr bwMode="auto">
          <a:xfrm>
            <a:off x="411163" y="1417638"/>
            <a:ext cx="8534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FF9933"/>
              </a:buClr>
              <a:buSzPct val="75000"/>
              <a:buFont typeface="Monotype Sorts" charset="0"/>
              <a:buNone/>
            </a:pPr>
            <a:r>
              <a:rPr kumimoji="1" lang="en-US" dirty="0">
                <a:latin typeface="+mj-lt"/>
              </a:rPr>
              <a:t>Don DeYoung (Ph.D. in Physics), </a:t>
            </a:r>
            <a:r>
              <a:rPr kumimoji="1" lang="en-US" i="1" dirty="0">
                <a:latin typeface="+mj-lt"/>
              </a:rPr>
              <a:t>Astronomy and the Bible</a:t>
            </a:r>
            <a:r>
              <a:rPr kumimoji="1" lang="en-US" dirty="0">
                <a:latin typeface="+mj-lt"/>
              </a:rPr>
              <a:t>, 2000, p. 84.</a:t>
            </a:r>
          </a:p>
        </p:txBody>
      </p:sp>
      <p:sp>
        <p:nvSpPr>
          <p:cNvPr id="375813" name="Text Box 5"/>
          <p:cNvSpPr txBox="1">
            <a:spLocks noChangeArrowheads="1"/>
          </p:cNvSpPr>
          <p:nvPr/>
        </p:nvSpPr>
        <p:spPr bwMode="auto">
          <a:xfrm>
            <a:off x="3028950" y="6381750"/>
            <a:ext cx="2686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solidFill>
                  <a:srgbClr val="FFFFFF"/>
                </a:solidFill>
                <a:latin typeface="Times New Roman" charset="0"/>
              </a:rPr>
              <a:t>continued</a:t>
            </a:r>
          </a:p>
        </p:txBody>
      </p:sp>
      <p:sp>
        <p:nvSpPr>
          <p:cNvPr id="375814" name="Rectangle 6"/>
          <p:cNvSpPr>
            <a:spLocks noGrp="1" noChangeArrowheads="1"/>
          </p:cNvSpPr>
          <p:nvPr>
            <p:ph type="title"/>
          </p:nvPr>
        </p:nvSpPr>
        <p:spPr/>
        <p:txBody>
          <a:bodyPr/>
          <a:lstStyle/>
          <a:p>
            <a:r>
              <a:rPr lang="zh-CN" altLang="en-US" dirty="0"/>
              <a:t>恒星形成</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5812"/>
                                        </p:tgtEl>
                                        <p:attrNameLst>
                                          <p:attrName>style.visibility</p:attrName>
                                        </p:attrNameLst>
                                      </p:cBhvr>
                                      <p:to>
                                        <p:strVal val="visible"/>
                                      </p:to>
                                    </p:set>
                                    <p:animEffect transition="in" filter="dissolve">
                                      <p:cBhvr>
                                        <p:cTn id="7" dur="500"/>
                                        <p:tgtEl>
                                          <p:spTgt spid="375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5810">
                                            <p:txEl>
                                              <p:pRg st="0" end="0"/>
                                            </p:txEl>
                                          </p:spTgt>
                                        </p:tgtEl>
                                        <p:attrNameLst>
                                          <p:attrName>style.visibility</p:attrName>
                                        </p:attrNameLst>
                                      </p:cBhvr>
                                      <p:to>
                                        <p:strVal val="visible"/>
                                      </p:to>
                                    </p:set>
                                    <p:animEffect transition="in" filter="dissolve">
                                      <p:cBhvr>
                                        <p:cTn id="12" dur="500"/>
                                        <p:tgtEl>
                                          <p:spTgt spid="375810">
                                            <p:txEl>
                                              <p:pRg st="0" end="0"/>
                                            </p:txEl>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75813"/>
                                        </p:tgtEl>
                                        <p:attrNameLst>
                                          <p:attrName>style.visibility</p:attrName>
                                        </p:attrNameLst>
                                      </p:cBhvr>
                                      <p:to>
                                        <p:strVal val="visible"/>
                                      </p:to>
                                    </p:set>
                                    <p:animEffect transition="in" filter="dissolve">
                                      <p:cBhvr>
                                        <p:cTn id="16" dur="500"/>
                                        <p:tgtEl>
                                          <p:spTgt spid="375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build="p" autoUpdateAnimBg="0"/>
      <p:bldP spid="375812" grpId="0" autoUpdateAnimBg="0"/>
      <p:bldP spid="37581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6834" name="Rectangle 2"/>
          <p:cNvSpPr>
            <a:spLocks noGrp="1" noChangeArrowheads="1"/>
          </p:cNvSpPr>
          <p:nvPr>
            <p:ph type="body" idx="1"/>
          </p:nvPr>
        </p:nvSpPr>
        <p:spPr>
          <a:xfrm>
            <a:off x="517525" y="852488"/>
            <a:ext cx="8229600" cy="4525962"/>
          </a:xfrm>
        </p:spPr>
        <p:txBody>
          <a:bodyPr/>
          <a:lstStyle/>
          <a:p>
            <a:pPr marL="0" indent="0">
              <a:buNone/>
            </a:pPr>
            <a:r>
              <a:rPr lang="zh-CN" altLang="en-US" dirty="0"/>
              <a:t>然而</a:t>
            </a:r>
            <a:r>
              <a:rPr lang="en-US" altLang="zh-CN" dirty="0"/>
              <a:t>,</a:t>
            </a:r>
            <a:r>
              <a:rPr lang="zh-CN" altLang="en-US" dirty="0"/>
              <a:t>在太空中</a:t>
            </a:r>
            <a:r>
              <a:rPr lang="en-US" altLang="zh-CN" dirty="0"/>
              <a:t>,</a:t>
            </a:r>
            <a:r>
              <a:rPr lang="zh-CN" altLang="en-US" dirty="0"/>
              <a:t>几乎每一个气体云的大小都是数以光年，比稳定恒星所需的大小多出数百倍。</a:t>
            </a:r>
            <a:r>
              <a:rPr lang="en-US" dirty="0"/>
              <a:t> </a:t>
            </a:r>
            <a:r>
              <a:rPr lang="zh-CN" altLang="en-US" dirty="0"/>
              <a:t>因此，向外的气体压力导致这些云扩散得更远，而不是收缩。</a:t>
            </a:r>
            <a:r>
              <a:rPr lang="ja-JP" altLang="en-US" dirty="0"/>
              <a:t>”</a:t>
            </a:r>
            <a:endParaRPr lang="en-US" sz="3600" dirty="0"/>
          </a:p>
        </p:txBody>
      </p:sp>
      <p:sp>
        <p:nvSpPr>
          <p:cNvPr id="376837" name="Rectangle 5"/>
          <p:cNvSpPr>
            <a:spLocks noChangeArrowheads="1"/>
          </p:cNvSpPr>
          <p:nvPr/>
        </p:nvSpPr>
        <p:spPr bwMode="auto">
          <a:xfrm flipV="1">
            <a:off x="0" y="0"/>
            <a:ext cx="9144000" cy="211138"/>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376838" name="Rectangle 6"/>
          <p:cNvSpPr>
            <a:spLocks noChangeArrowheads="1"/>
          </p:cNvSpPr>
          <p:nvPr/>
        </p:nvSpPr>
        <p:spPr bwMode="auto">
          <a:xfrm>
            <a:off x="0" y="6646863"/>
            <a:ext cx="9144000" cy="211137"/>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6834">
                                            <p:txEl>
                                              <p:pRg st="0" end="0"/>
                                            </p:txEl>
                                          </p:spTgt>
                                        </p:tgtEl>
                                        <p:attrNameLst>
                                          <p:attrName>style.visibility</p:attrName>
                                        </p:attrNameLst>
                                      </p:cBhvr>
                                      <p:to>
                                        <p:strVal val="visible"/>
                                      </p:to>
                                    </p:set>
                                    <p:animEffect transition="in" filter="dissolve">
                                      <p:cBhvr>
                                        <p:cTn id="7" dur="500"/>
                                        <p:tgtEl>
                                          <p:spTgt spid="3768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zh-CN" altLang="en-US" dirty="0"/>
              <a:t>评估证据</a:t>
            </a:r>
            <a:endParaRPr lang="en-US" dirty="0"/>
          </a:p>
        </p:txBody>
      </p:sp>
      <p:sp>
        <p:nvSpPr>
          <p:cNvPr id="719875" name="Text Box 3"/>
          <p:cNvSpPr txBox="1">
            <a:spLocks noChangeArrowheads="1"/>
          </p:cNvSpPr>
          <p:nvPr/>
        </p:nvSpPr>
        <p:spPr bwMode="auto">
          <a:xfrm>
            <a:off x="231775" y="1304925"/>
            <a:ext cx="84185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5138" indent="-465138">
              <a:defRPr sz="2400">
                <a:solidFill>
                  <a:schemeClr val="tx1"/>
                </a:solidFill>
                <a:latin typeface="Times New Roman" charset="0"/>
                <a:ea typeface="ＭＳ Ｐゴシック" charset="0"/>
              </a:defRPr>
            </a:lvl1pPr>
            <a:lvl2pPr marL="5794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buClr>
                <a:srgbClr val="000066"/>
              </a:buClr>
              <a:buSzPct val="70000"/>
              <a:buFont typeface="Wingdings" charset="0"/>
              <a:buChar char="u"/>
            </a:pPr>
            <a:r>
              <a:rPr kumimoji="1" lang="zh-CN" altLang="en-US" sz="3600" dirty="0">
                <a:solidFill>
                  <a:srgbClr val="000000"/>
                </a:solidFill>
                <a:latin typeface="SimHei" panose="02010609060101010101" pitchFamily="49" charset="-122"/>
                <a:ea typeface="SimHei" panose="02010609060101010101" pitchFamily="49" charset="-122"/>
              </a:rPr>
              <a:t>教科书和科学期刊
</a:t>
            </a:r>
            <a:r>
              <a:rPr lang="en-US" sz="3200" dirty="0">
                <a:solidFill>
                  <a:srgbClr val="000000"/>
                </a:solidFill>
                <a:latin typeface="SimHei" panose="02010609060101010101" pitchFamily="49" charset="-122"/>
                <a:ea typeface="SimHei" panose="02010609060101010101" pitchFamily="49" charset="-122"/>
              </a:rPr>
              <a:t>   </a:t>
            </a:r>
            <a:r>
              <a:rPr lang="zh-CN" altLang="en-US" sz="3200" dirty="0">
                <a:solidFill>
                  <a:srgbClr val="000000"/>
                </a:solidFill>
                <a:latin typeface="SimHei" panose="02010609060101010101" pitchFamily="49" charset="-122"/>
                <a:ea typeface="SimHei" panose="02010609060101010101" pitchFamily="49" charset="-122"/>
              </a:rPr>
              <a:t>大爆炸</a:t>
            </a:r>
            <a:r>
              <a:rPr lang="en-US" sz="3200" dirty="0">
                <a:solidFill>
                  <a:srgbClr val="000000"/>
                </a:solidFill>
                <a:latin typeface="SimHei" panose="02010609060101010101" pitchFamily="49" charset="-122"/>
                <a:ea typeface="SimHei" panose="02010609060101010101" pitchFamily="49" charset="-122"/>
              </a:rPr>
              <a:t>– </a:t>
            </a:r>
            <a:r>
              <a:rPr lang="zh-CN" altLang="en-US" sz="3200" dirty="0">
                <a:solidFill>
                  <a:srgbClr val="000000"/>
                </a:solidFill>
                <a:latin typeface="SimHei" panose="02010609060101010101" pitchFamily="49" charset="-122"/>
                <a:ea typeface="SimHei" panose="02010609060101010101" pitchFamily="49" charset="-122"/>
              </a:rPr>
              <a:t>几十亿年的历史
</a:t>
            </a:r>
            <a:r>
              <a:rPr lang="en-US" sz="3200" dirty="0">
                <a:solidFill>
                  <a:srgbClr val="000000"/>
                </a:solidFill>
                <a:latin typeface="SimHei" panose="02010609060101010101" pitchFamily="49" charset="-122"/>
                <a:ea typeface="SimHei" panose="02010609060101010101" pitchFamily="49" charset="-122"/>
              </a:rPr>
              <a:t>   </a:t>
            </a:r>
            <a:r>
              <a:rPr lang="zh-CN" altLang="en-US" sz="3200" dirty="0">
                <a:solidFill>
                  <a:srgbClr val="000000"/>
                </a:solidFill>
                <a:latin typeface="SimHei" panose="02010609060101010101" pitchFamily="49" charset="-122"/>
                <a:ea typeface="SimHei" panose="02010609060101010101" pitchFamily="49" charset="-122"/>
              </a:rPr>
              <a:t>遥远的星光</a:t>
            </a:r>
            <a:r>
              <a:rPr lang="en-US" sz="3200" dirty="0">
                <a:solidFill>
                  <a:srgbClr val="000000"/>
                </a:solidFill>
                <a:latin typeface="SimHei" panose="02010609060101010101" pitchFamily="49" charset="-122"/>
                <a:ea typeface="SimHei" panose="02010609060101010101" pitchFamily="49" charset="-122"/>
              </a:rPr>
              <a:t>– </a:t>
            </a:r>
            <a:r>
              <a:rPr lang="zh-CN" altLang="en-US" sz="3200" dirty="0">
                <a:solidFill>
                  <a:srgbClr val="000000"/>
                </a:solidFill>
                <a:latin typeface="SimHei" panose="02010609060101010101" pitchFamily="49" charset="-122"/>
                <a:ea typeface="SimHei" panose="02010609060101010101" pitchFamily="49" charset="-122"/>
              </a:rPr>
              <a:t>几十亿年的历史</a:t>
            </a:r>
            <a:endParaRPr lang="en-US" sz="3200" dirty="0">
              <a:solidFill>
                <a:srgbClr val="000000"/>
              </a:solidFill>
              <a:latin typeface="SimHei" panose="02010609060101010101" pitchFamily="49" charset="-122"/>
              <a:ea typeface="SimHei" panose="02010609060101010101" pitchFamily="49" charset="-122"/>
            </a:endParaRPr>
          </a:p>
        </p:txBody>
      </p:sp>
      <p:sp>
        <p:nvSpPr>
          <p:cNvPr id="719876" name="Text Box 4"/>
          <p:cNvSpPr txBox="1">
            <a:spLocks noChangeArrowheads="1"/>
          </p:cNvSpPr>
          <p:nvPr/>
        </p:nvSpPr>
        <p:spPr bwMode="auto">
          <a:xfrm>
            <a:off x="845820" y="4862513"/>
            <a:ext cx="7804468"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kumimoji="1" lang="zh-CN" altLang="en-US" sz="3600" dirty="0">
                <a:latin typeface="SimHei" panose="02010609060101010101" pitchFamily="49" charset="-122"/>
                <a:ea typeface="SimHei" panose="02010609060101010101" pitchFamily="49" charset="-122"/>
              </a:rPr>
              <a:t>反对一个看法的证据就是支持另一方</a:t>
            </a:r>
            <a:endParaRPr kumimoji="1" lang="en-US" sz="3600" dirty="0">
              <a:latin typeface="SimHei" panose="02010609060101010101" pitchFamily="49" charset="-122"/>
              <a:ea typeface="SimHei" panose="02010609060101010101" pitchFamily="49" charset="-122"/>
            </a:endParaRPr>
          </a:p>
        </p:txBody>
      </p:sp>
      <p:grpSp>
        <p:nvGrpSpPr>
          <p:cNvPr id="719880" name="Group 8"/>
          <p:cNvGrpSpPr>
            <a:grpSpLocks/>
          </p:cNvGrpSpPr>
          <p:nvPr/>
        </p:nvGrpSpPr>
        <p:grpSpPr bwMode="auto">
          <a:xfrm>
            <a:off x="361950" y="3171827"/>
            <a:ext cx="8301038" cy="909638"/>
            <a:chOff x="228" y="1998"/>
            <a:chExt cx="5229" cy="573"/>
          </a:xfrm>
        </p:grpSpPr>
        <p:sp>
          <p:nvSpPr>
            <p:cNvPr id="719878" name="Text Box 6"/>
            <p:cNvSpPr txBox="1">
              <a:spLocks noChangeArrowheads="1"/>
            </p:cNvSpPr>
            <p:nvPr/>
          </p:nvSpPr>
          <p:spPr bwMode="auto">
            <a:xfrm>
              <a:off x="228" y="2164"/>
              <a:ext cx="5101" cy="407"/>
            </a:xfrm>
            <a:prstGeom prst="rect">
              <a:avLst/>
            </a:prstGeom>
            <a:solidFill>
              <a:srgbClr val="000046"/>
            </a:solidFill>
            <a:ln w="28575">
              <a:solidFill>
                <a:srgbClr val="3333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5207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buClr>
                  <a:srgbClr val="000066"/>
                </a:buClr>
                <a:buSzPct val="70000"/>
                <a:buFont typeface="Wingdings" charset="0"/>
                <a:buNone/>
              </a:pPr>
              <a:r>
                <a:rPr kumimoji="1" lang="zh-CN" altLang="en-US" sz="3600" dirty="0">
                  <a:solidFill>
                    <a:srgbClr val="FFFFFF"/>
                  </a:solidFill>
                  <a:latin typeface="SimHei" panose="02010609060101010101" pitchFamily="49" charset="-122"/>
                  <a:ea typeface="SimHei" panose="02010609060101010101" pitchFamily="49" charset="-122"/>
                </a:rPr>
                <a:t>我们是否得到了所有的证据</a:t>
              </a:r>
              <a:endParaRPr kumimoji="1" lang="en-US" sz="3600" dirty="0">
                <a:solidFill>
                  <a:srgbClr val="FFFFFF"/>
                </a:solidFill>
                <a:latin typeface="SimHei" panose="02010609060101010101" pitchFamily="49" charset="-122"/>
                <a:ea typeface="SimHei" panose="02010609060101010101" pitchFamily="49" charset="-122"/>
              </a:endParaRPr>
            </a:p>
          </p:txBody>
        </p:sp>
        <p:sp>
          <p:nvSpPr>
            <p:cNvPr id="719879" name="WordArt 7"/>
            <p:cNvSpPr>
              <a:spLocks noChangeArrowheads="1" noChangeShapeType="1" noTextEdit="1"/>
            </p:cNvSpPr>
            <p:nvPr/>
          </p:nvSpPr>
          <p:spPr bwMode="auto">
            <a:xfrm>
              <a:off x="5100" y="1998"/>
              <a:ext cx="357" cy="56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FF0000"/>
                  </a:solidFill>
                  <a:effectLst>
                    <a:prstShdw prst="shdw17" dist="17961" dir="2700000">
                      <a:srgbClr val="FF0000">
                        <a:gamma/>
                        <a:shade val="60000"/>
                        <a:invGamma/>
                        <a:alpha val="74998"/>
                      </a:srgbClr>
                    </a:prstShdw>
                  </a:effectLst>
                  <a:latin typeface="Arial Black"/>
                  <a:ea typeface="Arial Black"/>
                  <a:cs typeface="Arial Black"/>
                </a:rPr>
                <a:t>?</a:t>
              </a:r>
              <a:endParaRPr lang="en-US" sz="3600" kern="10">
                <a:solidFill>
                  <a:srgbClr val="FF0000"/>
                </a:solidFill>
                <a:effectLst>
                  <a:prstShdw prst="shdw17" dist="17961" dir="2700000">
                    <a:srgbClr val="FF0000">
                      <a:gamma/>
                      <a:shade val="60000"/>
                      <a:invGamma/>
                      <a:alpha val="74998"/>
                    </a:srgbClr>
                  </a:prstShdw>
                </a:effectLst>
                <a:latin typeface="Arial Black"/>
                <a:ea typeface="Arial Black"/>
                <a:cs typeface="Arial Black"/>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9875"/>
                                        </p:tgtEl>
                                        <p:attrNameLst>
                                          <p:attrName>style.visibility</p:attrName>
                                        </p:attrNameLst>
                                      </p:cBhvr>
                                      <p:to>
                                        <p:strVal val="visible"/>
                                      </p:to>
                                    </p:set>
                                    <p:animEffect transition="in" filter="fade">
                                      <p:cBhvr>
                                        <p:cTn id="7" dur="500"/>
                                        <p:tgtEl>
                                          <p:spTgt spid="71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719880"/>
                                        </p:tgtEl>
                                        <p:attrNameLst>
                                          <p:attrName>style.visibility</p:attrName>
                                        </p:attrNameLst>
                                      </p:cBhvr>
                                      <p:to>
                                        <p:strVal val="visible"/>
                                      </p:to>
                                    </p:set>
                                    <p:anim calcmode="lin" valueType="num">
                                      <p:cBhvr>
                                        <p:cTn id="12" dur="500" fill="hold"/>
                                        <p:tgtEl>
                                          <p:spTgt spid="719880"/>
                                        </p:tgtEl>
                                        <p:attrNameLst>
                                          <p:attrName>ppt_w</p:attrName>
                                        </p:attrNameLst>
                                      </p:cBhvr>
                                      <p:tavLst>
                                        <p:tav tm="0">
                                          <p:val>
                                            <p:fltVal val="0"/>
                                          </p:val>
                                        </p:tav>
                                        <p:tav tm="100000">
                                          <p:val>
                                            <p:strVal val="#ppt_w"/>
                                          </p:val>
                                        </p:tav>
                                      </p:tavLst>
                                    </p:anim>
                                    <p:anim calcmode="lin" valueType="num">
                                      <p:cBhvr>
                                        <p:cTn id="13" dur="500" fill="hold"/>
                                        <p:tgtEl>
                                          <p:spTgt spid="71988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
                            </p:stCondLst>
                            <p:childTnLst>
                              <p:par>
                                <p:cTn id="15" presetID="17" presetClass="entr" presetSubtype="10" fill="hold" grpId="0" nodeType="afterEffect">
                                  <p:stCondLst>
                                    <p:cond delay="1000"/>
                                  </p:stCondLst>
                                  <p:childTnLst>
                                    <p:set>
                                      <p:cBhvr>
                                        <p:cTn id="16" dur="1" fill="hold">
                                          <p:stCondLst>
                                            <p:cond delay="0"/>
                                          </p:stCondLst>
                                        </p:cTn>
                                        <p:tgtEl>
                                          <p:spTgt spid="719876"/>
                                        </p:tgtEl>
                                        <p:attrNameLst>
                                          <p:attrName>style.visibility</p:attrName>
                                        </p:attrNameLst>
                                      </p:cBhvr>
                                      <p:to>
                                        <p:strVal val="visible"/>
                                      </p:to>
                                    </p:set>
                                    <p:anim calcmode="lin" valueType="num">
                                      <p:cBhvr>
                                        <p:cTn id="17" dur="500" fill="hold"/>
                                        <p:tgtEl>
                                          <p:spTgt spid="719876"/>
                                        </p:tgtEl>
                                        <p:attrNameLst>
                                          <p:attrName>ppt_w</p:attrName>
                                        </p:attrNameLst>
                                      </p:cBhvr>
                                      <p:tavLst>
                                        <p:tav tm="0">
                                          <p:val>
                                            <p:fltVal val="0"/>
                                          </p:val>
                                        </p:tav>
                                        <p:tav tm="100000">
                                          <p:val>
                                            <p:strVal val="#ppt_w"/>
                                          </p:val>
                                        </p:tav>
                                      </p:tavLst>
                                    </p:anim>
                                    <p:anim calcmode="lin" valueType="num">
                                      <p:cBhvr>
                                        <p:cTn id="18" dur="500" fill="hold"/>
                                        <p:tgtEl>
                                          <p:spTgt spid="7198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5" grpId="0"/>
      <p:bldP spid="71987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342900" y="2800350"/>
            <a:ext cx="831700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3200" dirty="0">
                <a:latin typeface="SimHei" panose="02010609060101010101" pitchFamily="49" charset="-122"/>
                <a:ea typeface="SimHei" panose="02010609060101010101" pitchFamily="49" charset="-122"/>
              </a:rPr>
              <a:t>“</a:t>
            </a:r>
            <a:r>
              <a:rPr lang="zh-CN" altLang="en-US" sz="3200" dirty="0">
                <a:latin typeface="SimHei" panose="02010609060101010101" pitchFamily="49" charset="-122"/>
                <a:ea typeface="SimHei" panose="02010609060101010101" pitchFamily="49" charset="-122"/>
              </a:rPr>
              <a:t>星际云的一部分到底如何因引力而成恒星</a:t>
            </a:r>
            <a:r>
              <a:rPr lang="en-US" sz="3200" dirty="0">
                <a:latin typeface="SimHei" panose="02010609060101010101" pitchFamily="49" charset="-122"/>
                <a:ea typeface="SimHei" panose="02010609060101010101" pitchFamily="49" charset="-122"/>
              </a:rPr>
              <a:t>… </a:t>
            </a:r>
            <a:r>
              <a:rPr lang="zh-CN" altLang="en-US" sz="3200" dirty="0">
                <a:latin typeface="SimHei" panose="02010609060101010101" pitchFamily="49" charset="-122"/>
                <a:ea typeface="SimHei" panose="02010609060101010101" pitchFamily="49" charset="-122"/>
              </a:rPr>
              <a:t>仍然是一个具有挑战性的理论问题</a:t>
            </a:r>
            <a:r>
              <a:rPr lang="en-US" sz="3200" dirty="0">
                <a:latin typeface="SimHei" panose="02010609060101010101" pitchFamily="49" charset="-122"/>
                <a:ea typeface="SimHei" panose="02010609060101010101" pitchFamily="49" charset="-122"/>
              </a:rPr>
              <a:t>… </a:t>
            </a:r>
            <a:r>
              <a:rPr lang="zh-CN" altLang="en-US" sz="3200" dirty="0">
                <a:latin typeface="SimHei" panose="02010609060101010101" pitchFamily="49" charset="-122"/>
                <a:ea typeface="SimHei" panose="02010609060101010101" pitchFamily="49" charset="-122"/>
              </a:rPr>
              <a:t>天文学家尚未发现在形成中的星际云。</a:t>
            </a:r>
            <a:r>
              <a:rPr lang="ja-JP" altLang="en-US" sz="3200" dirty="0">
                <a:latin typeface="SimHei" panose="02010609060101010101" pitchFamily="49" charset="-122"/>
                <a:ea typeface="SimHei" panose="02010609060101010101" pitchFamily="49" charset="-122"/>
              </a:rPr>
              <a:t>”</a:t>
            </a:r>
            <a:endParaRPr lang="en-US" sz="3200" dirty="0">
              <a:latin typeface="SimHei" panose="02010609060101010101" pitchFamily="49" charset="-122"/>
              <a:ea typeface="SimHei" panose="02010609060101010101" pitchFamily="49" charset="-122"/>
            </a:endParaRPr>
          </a:p>
        </p:txBody>
      </p:sp>
      <p:sp>
        <p:nvSpPr>
          <p:cNvPr id="377859" name="Text Box 3"/>
          <p:cNvSpPr txBox="1">
            <a:spLocks noChangeArrowheads="1"/>
          </p:cNvSpPr>
          <p:nvPr/>
        </p:nvSpPr>
        <p:spPr bwMode="auto">
          <a:xfrm>
            <a:off x="323850" y="1333500"/>
            <a:ext cx="843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dirty="0">
                <a:latin typeface="+mj-lt"/>
              </a:rPr>
              <a:t>Fred Whipple, </a:t>
            </a:r>
            <a:r>
              <a:rPr lang="en-US" sz="2400" i="1" dirty="0">
                <a:latin typeface="+mj-lt"/>
              </a:rPr>
              <a:t>The Mystery of Comets</a:t>
            </a:r>
            <a:r>
              <a:rPr lang="en-US" sz="2400" dirty="0">
                <a:latin typeface="+mj-lt"/>
              </a:rPr>
              <a:t> (Washington, D.C.: Smithsonian Institute Press, 1985), pp. 211, 213.</a:t>
            </a:r>
          </a:p>
        </p:txBody>
      </p:sp>
      <p:sp>
        <p:nvSpPr>
          <p:cNvPr id="377861" name="Rectangle 5"/>
          <p:cNvSpPr>
            <a:spLocks noGrp="1" noChangeArrowheads="1"/>
          </p:cNvSpPr>
          <p:nvPr>
            <p:ph type="title"/>
          </p:nvPr>
        </p:nvSpPr>
        <p:spPr/>
        <p:txBody>
          <a:bodyPr/>
          <a:lstStyle/>
          <a:p>
            <a:r>
              <a:rPr lang="zh-CN" altLang="en-US" dirty="0"/>
              <a:t>恒星形成</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7859"/>
                                        </p:tgtEl>
                                        <p:attrNameLst>
                                          <p:attrName>style.visibility</p:attrName>
                                        </p:attrNameLst>
                                      </p:cBhvr>
                                      <p:to>
                                        <p:strVal val="visible"/>
                                      </p:to>
                                    </p:set>
                                    <p:animEffect transition="in" filter="dissolve">
                                      <p:cBhvr>
                                        <p:cTn id="7" dur="500"/>
                                        <p:tgtEl>
                                          <p:spTgt spid="377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7858"/>
                                        </p:tgtEl>
                                        <p:attrNameLst>
                                          <p:attrName>style.visibility</p:attrName>
                                        </p:attrNameLst>
                                      </p:cBhvr>
                                      <p:to>
                                        <p:strVal val="visible"/>
                                      </p:to>
                                    </p:set>
                                    <p:animEffect transition="in" filter="dissolve">
                                      <p:cBhvr>
                                        <p:cTn id="12" dur="500"/>
                                        <p:tgtEl>
                                          <p:spTgt spid="377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autoUpdateAnimBg="0"/>
      <p:bldP spid="37785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3"/>
          <p:cNvSpPr>
            <a:spLocks noGrp="1" noChangeArrowheads="1"/>
          </p:cNvSpPr>
          <p:nvPr>
            <p:ph type="body" idx="1"/>
          </p:nvPr>
        </p:nvSpPr>
        <p:spPr>
          <a:xfrm>
            <a:off x="201706" y="1905000"/>
            <a:ext cx="8529544" cy="4081463"/>
          </a:xfrm>
        </p:spPr>
        <p:txBody>
          <a:bodyPr/>
          <a:lstStyle/>
          <a:p>
            <a:pPr marL="0" indent="0">
              <a:lnSpc>
                <a:spcPct val="90000"/>
              </a:lnSpc>
              <a:buNone/>
            </a:pPr>
            <a:r>
              <a:rPr lang="ja-JP" altLang="en-US" sz="3600" dirty="0"/>
              <a:t>“</a:t>
            </a:r>
            <a:r>
              <a:rPr lang="zh-CN" altLang="en-US" sz="3600" dirty="0"/>
              <a:t>对许多天文学家来说，恒星从这些气体云中形成似乎是合理的。</a:t>
            </a:r>
            <a:r>
              <a:rPr lang="en-US" sz="3600" dirty="0"/>
              <a:t> </a:t>
            </a:r>
            <a:r>
              <a:rPr lang="zh-CN" altLang="en-US" sz="3600" dirty="0"/>
              <a:t>大多数天文学家认为，云层在自身重量下逐渐收缩，形成恒星。这个过程从未被观察到，但如果它确实发生，所需要的时间是人类寿命的好几倍。</a:t>
            </a:r>
            <a:r>
              <a:rPr lang="en-US" sz="3600" dirty="0"/>
              <a:t>  </a:t>
            </a:r>
          </a:p>
        </p:txBody>
      </p:sp>
      <p:sp>
        <p:nvSpPr>
          <p:cNvPr id="409605" name="Text Box 5"/>
          <p:cNvSpPr txBox="1">
            <a:spLocks noChangeArrowheads="1"/>
          </p:cNvSpPr>
          <p:nvPr/>
        </p:nvSpPr>
        <p:spPr bwMode="auto">
          <a:xfrm>
            <a:off x="550863" y="1193800"/>
            <a:ext cx="7896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dirty="0">
                <a:latin typeface="+mj-lt"/>
              </a:rPr>
              <a:t>Danny Faulkner, Ph.D. Astronomy</a:t>
            </a:r>
          </a:p>
        </p:txBody>
      </p:sp>
      <p:sp>
        <p:nvSpPr>
          <p:cNvPr id="409606" name="Rectangle 6"/>
          <p:cNvSpPr>
            <a:spLocks noGrp="1" noChangeArrowheads="1"/>
          </p:cNvSpPr>
          <p:nvPr>
            <p:ph type="title"/>
          </p:nvPr>
        </p:nvSpPr>
        <p:spPr/>
        <p:txBody>
          <a:bodyPr/>
          <a:lstStyle/>
          <a:p>
            <a:r>
              <a:rPr lang="zh-CN" altLang="en-US" dirty="0"/>
              <a:t>恒星形成</a:t>
            </a:r>
            <a:endParaRPr lang="en-US" dirty="0"/>
          </a:p>
        </p:txBody>
      </p:sp>
      <p:sp>
        <p:nvSpPr>
          <p:cNvPr id="409607" name="Text Box 7"/>
          <p:cNvSpPr txBox="1">
            <a:spLocks noChangeArrowheads="1"/>
          </p:cNvSpPr>
          <p:nvPr/>
        </p:nvSpPr>
        <p:spPr bwMode="auto">
          <a:xfrm>
            <a:off x="2830513" y="5972270"/>
            <a:ext cx="3613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dirty="0">
                <a:latin typeface="SimHei" panose="02010609060101010101" pitchFamily="49" charset="-122"/>
              </a:rPr>
              <a:t>继续</a:t>
            </a:r>
            <a:endParaRPr lang="en-US" dirty="0">
              <a:latin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05"/>
                                        </p:tgtEl>
                                        <p:attrNameLst>
                                          <p:attrName>style.visibility</p:attrName>
                                        </p:attrNameLst>
                                      </p:cBhvr>
                                      <p:to>
                                        <p:strVal val="visible"/>
                                      </p:to>
                                    </p:set>
                                    <p:animEffect transition="in" filter="fade">
                                      <p:cBhvr>
                                        <p:cTn id="7" dur="500"/>
                                        <p:tgtEl>
                                          <p:spTgt spid="409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3">
                                            <p:txEl>
                                              <p:pRg st="0" end="0"/>
                                            </p:txEl>
                                          </p:spTgt>
                                        </p:tgtEl>
                                        <p:attrNameLst>
                                          <p:attrName>style.visibility</p:attrName>
                                        </p:attrNameLst>
                                      </p:cBhvr>
                                      <p:to>
                                        <p:strVal val="visible"/>
                                      </p:to>
                                    </p:set>
                                    <p:animEffect transition="in" filter="fade">
                                      <p:cBhvr>
                                        <p:cTn id="12" dur="500"/>
                                        <p:tgtEl>
                                          <p:spTgt spid="409603">
                                            <p:txEl>
                                              <p:pRg st="0" end="0"/>
                                            </p:txEl>
                                          </p:spTgt>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40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P spid="409605" grpId="0"/>
      <p:bldP spid="40960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04" name="Text Box 4"/>
          <p:cNvSpPr txBox="1">
            <a:spLocks noChangeArrowheads="1"/>
          </p:cNvSpPr>
          <p:nvPr/>
        </p:nvSpPr>
        <p:spPr bwMode="auto">
          <a:xfrm>
            <a:off x="261938" y="595313"/>
            <a:ext cx="869315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000066"/>
              </a:buClr>
              <a:buSzPct val="70000"/>
              <a:buFont typeface="Monotype Sorts" charset="0"/>
              <a:buNone/>
            </a:pPr>
            <a:r>
              <a:rPr kumimoji="1" lang="zh-CN" altLang="en-US" sz="3600" dirty="0">
                <a:latin typeface="SimHei" panose="02010609060101010101" pitchFamily="49" charset="-122"/>
                <a:ea typeface="SimHei" panose="02010609060101010101" pitchFamily="49" charset="-122"/>
              </a:rPr>
              <a:t>众所周知，云不会自发地坍塌形成恒星。 虽然云具有相当大的质量，但因它们是如此之大，他们的引力是非常微弱的。</a:t>
            </a:r>
            <a:r>
              <a:rPr kumimoji="1" lang="en-US" sz="3600" dirty="0">
                <a:latin typeface="SimHei" panose="02010609060101010101" pitchFamily="49" charset="-122"/>
                <a:ea typeface="SimHei" panose="02010609060101010101" pitchFamily="49" charset="-122"/>
              </a:rPr>
              <a:t> </a:t>
            </a:r>
            <a:r>
              <a:rPr kumimoji="1" lang="zh-CN" altLang="en-US" sz="3600" dirty="0">
                <a:latin typeface="SimHei" panose="02010609060101010101" pitchFamily="49" charset="-122"/>
                <a:ea typeface="SimHei" panose="02010609060101010101" pitchFamily="49" charset="-122"/>
              </a:rPr>
              <a:t>任何的缩小将会使气体压力增加，而这将导致云的重新膨胀。</a:t>
            </a:r>
            <a:r>
              <a:rPr kumimoji="1" lang="ja-JP" altLang="en-US" sz="3600" dirty="0">
                <a:latin typeface="SimHei" panose="02010609060101010101" pitchFamily="49" charset="-122"/>
                <a:ea typeface="SimHei" panose="02010609060101010101" pitchFamily="49" charset="-122"/>
              </a:rPr>
              <a:t>”</a:t>
            </a:r>
            <a:r>
              <a:rPr kumimoji="1" lang="en-US" sz="3600" dirty="0">
                <a:latin typeface="SimHei" panose="02010609060101010101" pitchFamily="49" charset="-122"/>
                <a:ea typeface="SimHei" panose="02010609060101010101" pitchFamily="49" charset="-122"/>
              </a:rPr>
              <a:t> </a:t>
            </a:r>
            <a:endParaRPr lang="en-US" sz="3600" dirty="0">
              <a:latin typeface="SimHei" panose="02010609060101010101" pitchFamily="49" charset="-122"/>
              <a:ea typeface="SimHei"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304800" y="2338388"/>
            <a:ext cx="8610600" cy="3976687"/>
          </a:xfrm>
        </p:spPr>
        <p:txBody>
          <a:bodyPr/>
          <a:lstStyle/>
          <a:p>
            <a:pPr marL="0" indent="0">
              <a:buNone/>
            </a:pPr>
            <a:r>
              <a:rPr lang="ja-JP" altLang="en-US" dirty="0"/>
              <a:t>“</a:t>
            </a:r>
            <a:r>
              <a:rPr lang="zh-CN" altLang="en-US" dirty="0"/>
              <a:t>人们普遍认为恒星是由引力坍塌形成的；</a:t>
            </a:r>
            <a:r>
              <a:rPr lang="en-US" dirty="0"/>
              <a:t> </a:t>
            </a:r>
            <a:r>
              <a:rPr lang="zh-CN" altLang="en-US" dirty="0"/>
              <a:t>尽管积极努力，还没有人观察到这种的迹象。</a:t>
            </a:r>
            <a:r>
              <a:rPr lang="en-US" dirty="0"/>
              <a:t> </a:t>
            </a:r>
            <a:r>
              <a:rPr lang="zh-CN" altLang="en-US" dirty="0"/>
              <a:t>因此，恒星形成的被‘普遍接受’的理论是当今天体物理学中的一百种不受支持的讲法之一。</a:t>
            </a:r>
            <a:r>
              <a:rPr lang="ja-JP" altLang="en-US" dirty="0"/>
              <a:t>”</a:t>
            </a:r>
            <a:endParaRPr lang="en-US" dirty="0"/>
          </a:p>
        </p:txBody>
      </p:sp>
      <p:sp>
        <p:nvSpPr>
          <p:cNvPr id="379908" name="Text Box 4"/>
          <p:cNvSpPr txBox="1">
            <a:spLocks noChangeArrowheads="1"/>
          </p:cNvSpPr>
          <p:nvPr/>
        </p:nvSpPr>
        <p:spPr bwMode="auto">
          <a:xfrm>
            <a:off x="411163" y="1401763"/>
            <a:ext cx="8169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FF9933"/>
              </a:buClr>
              <a:buSzPct val="75000"/>
              <a:buFont typeface="Monotype Sorts" charset="0"/>
              <a:buNone/>
            </a:pPr>
            <a:r>
              <a:rPr kumimoji="1" lang="en-US" sz="2400" dirty="0">
                <a:latin typeface="+mj-lt"/>
              </a:rPr>
              <a:t>Hannes Alfven (Nobel prize winner), </a:t>
            </a:r>
            <a:r>
              <a:rPr kumimoji="1" lang="en-US" sz="2400" dirty="0" err="1">
                <a:latin typeface="+mj-lt"/>
              </a:rPr>
              <a:t>Gustaf</a:t>
            </a:r>
            <a:r>
              <a:rPr kumimoji="1" lang="en-US" sz="2400" dirty="0">
                <a:latin typeface="+mj-lt"/>
              </a:rPr>
              <a:t> Arrhenius, </a:t>
            </a:r>
            <a:r>
              <a:rPr kumimoji="1" lang="ja-JP" altLang="en-US" sz="2400" dirty="0">
                <a:latin typeface="+mj-lt"/>
              </a:rPr>
              <a:t>“</a:t>
            </a:r>
            <a:r>
              <a:rPr kumimoji="1" lang="en-US" sz="2400" dirty="0">
                <a:latin typeface="+mj-lt"/>
              </a:rPr>
              <a:t>Evolution of the Solar System</a:t>
            </a:r>
            <a:r>
              <a:rPr kumimoji="1" lang="ja-JP" altLang="en-US" sz="2400" dirty="0">
                <a:latin typeface="+mj-lt"/>
              </a:rPr>
              <a:t>”</a:t>
            </a:r>
            <a:r>
              <a:rPr kumimoji="1" lang="en-US" sz="2400" dirty="0">
                <a:latin typeface="+mj-lt"/>
              </a:rPr>
              <a:t>, NASA, 1976, p. 480.</a:t>
            </a:r>
            <a:endParaRPr lang="en-US" sz="2000" dirty="0">
              <a:latin typeface="+mj-lt"/>
            </a:endParaRPr>
          </a:p>
        </p:txBody>
      </p:sp>
      <p:sp>
        <p:nvSpPr>
          <p:cNvPr id="379909" name="Rectangle 5"/>
          <p:cNvSpPr>
            <a:spLocks noGrp="1" noChangeArrowheads="1"/>
          </p:cNvSpPr>
          <p:nvPr>
            <p:ph type="title"/>
          </p:nvPr>
        </p:nvSpPr>
        <p:spPr/>
        <p:txBody>
          <a:bodyPr/>
          <a:lstStyle/>
          <a:p>
            <a:r>
              <a:rPr lang="zh-CN" altLang="en-US" dirty="0"/>
              <a:t>恒星形成</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9908"/>
                                        </p:tgtEl>
                                        <p:attrNameLst>
                                          <p:attrName>style.visibility</p:attrName>
                                        </p:attrNameLst>
                                      </p:cBhvr>
                                      <p:to>
                                        <p:strVal val="visible"/>
                                      </p:to>
                                    </p:set>
                                    <p:animEffect transition="in" filter="dissolve">
                                      <p:cBhvr>
                                        <p:cTn id="7" dur="500"/>
                                        <p:tgtEl>
                                          <p:spTgt spid="379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906">
                                            <p:txEl>
                                              <p:pRg st="0" end="0"/>
                                            </p:txEl>
                                          </p:spTgt>
                                        </p:tgtEl>
                                        <p:attrNameLst>
                                          <p:attrName>style.visibility</p:attrName>
                                        </p:attrNameLst>
                                      </p:cBhvr>
                                      <p:to>
                                        <p:strVal val="visible"/>
                                      </p:to>
                                    </p:set>
                                    <p:animEffect transition="in" filter="dissolve">
                                      <p:cBhvr>
                                        <p:cTn id="12" dur="500"/>
                                        <p:tgtEl>
                                          <p:spTgt spid="3799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build="p" autoUpdateAnimBg="0"/>
      <p:bldP spid="37990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body" idx="1"/>
          </p:nvPr>
        </p:nvSpPr>
        <p:spPr>
          <a:xfrm>
            <a:off x="285750" y="2828925"/>
            <a:ext cx="8629650" cy="2709863"/>
          </a:xfrm>
        </p:spPr>
        <p:txBody>
          <a:bodyPr/>
          <a:lstStyle/>
          <a:p>
            <a:pPr marL="0" indent="0">
              <a:lnSpc>
                <a:spcPct val="90000"/>
              </a:lnSpc>
              <a:buNone/>
            </a:pPr>
            <a:r>
              <a:rPr lang="ja-JP" altLang="en-US" dirty="0"/>
              <a:t>“</a:t>
            </a:r>
            <a:r>
              <a:rPr lang="zh-CN" altLang="en-US" dirty="0"/>
              <a:t>尽管作出了许多努力</a:t>
            </a:r>
            <a:r>
              <a:rPr lang="en-US" altLang="zh-CN" dirty="0"/>
              <a:t>,</a:t>
            </a:r>
            <a:r>
              <a:rPr lang="zh-CN" altLang="en-US" dirty="0"/>
              <a:t>我们尚未直接观察恒星形成的过程</a:t>
            </a:r>
            <a:r>
              <a:rPr lang="en-US" dirty="0"/>
              <a:t>…. </a:t>
            </a:r>
            <a:r>
              <a:rPr lang="zh-CN" altLang="en-US" dirty="0"/>
              <a:t>恒星的起源是当代天体物理学中尚未解决的基本问题之一。</a:t>
            </a:r>
            <a:r>
              <a:rPr lang="ja-JP" altLang="en-US" dirty="0"/>
              <a:t>”</a:t>
            </a:r>
            <a:endParaRPr lang="en-US" dirty="0"/>
          </a:p>
        </p:txBody>
      </p:sp>
      <p:sp>
        <p:nvSpPr>
          <p:cNvPr id="476164" name="Text Box 4"/>
          <p:cNvSpPr txBox="1">
            <a:spLocks noChangeArrowheads="1"/>
          </p:cNvSpPr>
          <p:nvPr/>
        </p:nvSpPr>
        <p:spPr bwMode="auto">
          <a:xfrm>
            <a:off x="492125" y="137795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n-lt"/>
              </a:rPr>
              <a:t>Charles Lada and Frank Shu (both astronomers), </a:t>
            </a:r>
            <a:r>
              <a:rPr lang="ja-JP" altLang="en-US" dirty="0">
                <a:latin typeface="+mn-lt"/>
              </a:rPr>
              <a:t>“</a:t>
            </a:r>
            <a:r>
              <a:rPr lang="en-US" dirty="0">
                <a:latin typeface="+mn-lt"/>
              </a:rPr>
              <a:t>The Formation of Sun like Stars,</a:t>
            </a:r>
            <a:r>
              <a:rPr lang="ja-JP" altLang="en-US" dirty="0">
                <a:latin typeface="+mn-lt"/>
              </a:rPr>
              <a:t>”</a:t>
            </a:r>
            <a:r>
              <a:rPr lang="en-US" dirty="0">
                <a:latin typeface="+mn-lt"/>
              </a:rPr>
              <a:t> </a:t>
            </a:r>
            <a:r>
              <a:rPr lang="en-US" i="1" dirty="0">
                <a:latin typeface="+mn-lt"/>
              </a:rPr>
              <a:t>Science</a:t>
            </a:r>
            <a:r>
              <a:rPr lang="en-US" dirty="0">
                <a:latin typeface="+mn-lt"/>
              </a:rPr>
              <a:t>, 1990, p. 572.</a:t>
            </a:r>
          </a:p>
        </p:txBody>
      </p:sp>
      <p:sp>
        <p:nvSpPr>
          <p:cNvPr id="476165" name="Rectangle 5"/>
          <p:cNvSpPr>
            <a:spLocks noGrp="1" noChangeArrowheads="1"/>
          </p:cNvSpPr>
          <p:nvPr>
            <p:ph type="title"/>
          </p:nvPr>
        </p:nvSpPr>
        <p:spPr/>
        <p:txBody>
          <a:bodyPr/>
          <a:lstStyle/>
          <a:p>
            <a:r>
              <a:rPr lang="zh-CN" altLang="en-US" dirty="0"/>
              <a:t>恒星形成</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6164"/>
                                        </p:tgtEl>
                                        <p:attrNameLst>
                                          <p:attrName>style.visibility</p:attrName>
                                        </p:attrNameLst>
                                      </p:cBhvr>
                                      <p:to>
                                        <p:strVal val="visible"/>
                                      </p:to>
                                    </p:set>
                                    <p:animEffect transition="in" filter="fade">
                                      <p:cBhvr>
                                        <p:cTn id="7" dur="1000"/>
                                        <p:tgtEl>
                                          <p:spTgt spid="476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6162">
                                            <p:txEl>
                                              <p:pRg st="0" end="0"/>
                                            </p:txEl>
                                          </p:spTgt>
                                        </p:tgtEl>
                                        <p:attrNameLst>
                                          <p:attrName>style.visibility</p:attrName>
                                        </p:attrNameLst>
                                      </p:cBhvr>
                                      <p:to>
                                        <p:strVal val="visible"/>
                                      </p:to>
                                    </p:set>
                                    <p:animEffect transition="in" filter="fade">
                                      <p:cBhvr>
                                        <p:cTn id="12" dur="500"/>
                                        <p:tgtEl>
                                          <p:spTgt spid="476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2" grpId="0" build="p"/>
      <p:bldP spid="47616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Grp="1" noChangeArrowheads="1"/>
          </p:cNvSpPr>
          <p:nvPr>
            <p:ph type="body" idx="1"/>
          </p:nvPr>
        </p:nvSpPr>
        <p:spPr>
          <a:xfrm>
            <a:off x="271463" y="2260600"/>
            <a:ext cx="8629650" cy="3424238"/>
          </a:xfrm>
        </p:spPr>
        <p:txBody>
          <a:bodyPr/>
          <a:lstStyle/>
          <a:p>
            <a:pPr marL="0" indent="0">
              <a:buNone/>
            </a:pPr>
            <a:r>
              <a:rPr lang="ja-JP" altLang="en-US" sz="2800" dirty="0"/>
              <a:t>“</a:t>
            </a:r>
            <a:r>
              <a:rPr lang="zh-CN" altLang="en-US" sz="2800" dirty="0"/>
              <a:t>恒星是由冷气体和尘埃云的引力坍塌形成的</a:t>
            </a:r>
            <a:r>
              <a:rPr lang="en-US" sz="2800" dirty="0"/>
              <a:t>….</a:t>
            </a:r>
          </a:p>
          <a:p>
            <a:pPr marL="0" indent="0">
              <a:buNone/>
            </a:pPr>
            <a:r>
              <a:rPr lang="zh-CN" altLang="en-US" sz="2800" dirty="0"/>
              <a:t>然而</a:t>
            </a:r>
            <a:r>
              <a:rPr lang="en-US" altLang="zh-CN" sz="2800" dirty="0"/>
              <a:t>, </a:t>
            </a:r>
            <a:r>
              <a:rPr lang="zh-CN" altLang="en-US" sz="2800" dirty="0"/>
              <a:t>要引发气体云坍塌是个问题。它之所以能抵抗坍塌，首先是因为它的内部运动和附近恒星的加热效应</a:t>
            </a:r>
            <a:r>
              <a:rPr lang="en-US" altLang="zh-CN" sz="2800" dirty="0"/>
              <a:t>,</a:t>
            </a:r>
            <a:r>
              <a:rPr lang="zh-CN" altLang="en-US" sz="2800" dirty="0"/>
              <a:t>其次，旋转引起的离心支撑，第三，磁场压力</a:t>
            </a:r>
            <a:r>
              <a:rPr lang="en-US" sz="2800" dirty="0"/>
              <a:t>….</a:t>
            </a:r>
          </a:p>
        </p:txBody>
      </p:sp>
      <p:sp>
        <p:nvSpPr>
          <p:cNvPr id="464902" name="Text Box 6"/>
          <p:cNvSpPr txBox="1">
            <a:spLocks noChangeArrowheads="1"/>
          </p:cNvSpPr>
          <p:nvPr/>
        </p:nvSpPr>
        <p:spPr bwMode="auto">
          <a:xfrm>
            <a:off x="1073150" y="1133475"/>
            <a:ext cx="70405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i="1" dirty="0">
                <a:latin typeface="+mn-lt"/>
              </a:rPr>
              <a:t>The Facts on File Dictionary of Astronomy</a:t>
            </a:r>
            <a:r>
              <a:rPr lang="en-US" dirty="0">
                <a:latin typeface="+mn-lt"/>
              </a:rPr>
              <a:t>, 1994, p. 434.</a:t>
            </a:r>
          </a:p>
        </p:txBody>
      </p:sp>
      <p:sp>
        <p:nvSpPr>
          <p:cNvPr id="464903" name="Text Box 7"/>
          <p:cNvSpPr txBox="1">
            <a:spLocks noChangeArrowheads="1"/>
          </p:cNvSpPr>
          <p:nvPr/>
        </p:nvSpPr>
        <p:spPr bwMode="auto">
          <a:xfrm>
            <a:off x="3627438" y="6126163"/>
            <a:ext cx="17716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2400" dirty="0">
                <a:latin typeface="SimHei" panose="02010609060101010101" pitchFamily="49" charset="-122"/>
              </a:rPr>
              <a:t>继续
</a:t>
            </a:r>
            <a:endParaRPr lang="en-US" sz="2400" dirty="0">
              <a:latin typeface="SimHei" panose="02010609060101010101" pitchFamily="49" charset="-122"/>
            </a:endParaRPr>
          </a:p>
        </p:txBody>
      </p:sp>
      <p:sp>
        <p:nvSpPr>
          <p:cNvPr id="464904" name="Rectangle 8"/>
          <p:cNvSpPr>
            <a:spLocks noGrp="1" noChangeArrowheads="1"/>
          </p:cNvSpPr>
          <p:nvPr>
            <p:ph type="title"/>
          </p:nvPr>
        </p:nvSpPr>
        <p:spPr/>
        <p:txBody>
          <a:bodyPr/>
          <a:lstStyle/>
          <a:p>
            <a:r>
              <a:rPr lang="zh-CN" altLang="en-US" dirty="0"/>
              <a:t>恒星形成</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4902"/>
                                        </p:tgtEl>
                                        <p:attrNameLst>
                                          <p:attrName>style.visibility</p:attrName>
                                        </p:attrNameLst>
                                      </p:cBhvr>
                                      <p:to>
                                        <p:strVal val="visible"/>
                                      </p:to>
                                    </p:set>
                                    <p:animEffect transition="in" filter="fade">
                                      <p:cBhvr>
                                        <p:cTn id="7" dur="500"/>
                                        <p:tgtEl>
                                          <p:spTgt spid="464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4899">
                                            <p:txEl>
                                              <p:pRg st="0" end="0"/>
                                            </p:txEl>
                                          </p:spTgt>
                                        </p:tgtEl>
                                        <p:attrNameLst>
                                          <p:attrName>style.visibility</p:attrName>
                                        </p:attrNameLst>
                                      </p:cBhvr>
                                      <p:to>
                                        <p:strVal val="visible"/>
                                      </p:to>
                                    </p:set>
                                    <p:animEffect transition="in" filter="fade">
                                      <p:cBhvr>
                                        <p:cTn id="12" dur="500"/>
                                        <p:tgtEl>
                                          <p:spTgt spid="4648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4899">
                                            <p:txEl>
                                              <p:pRg st="1" end="1"/>
                                            </p:txEl>
                                          </p:spTgt>
                                        </p:tgtEl>
                                        <p:attrNameLst>
                                          <p:attrName>style.visibility</p:attrName>
                                        </p:attrNameLst>
                                      </p:cBhvr>
                                      <p:to>
                                        <p:strVal val="visible"/>
                                      </p:to>
                                    </p:set>
                                    <p:animEffect transition="in" filter="fade">
                                      <p:cBhvr>
                                        <p:cTn id="17" dur="500"/>
                                        <p:tgtEl>
                                          <p:spTgt spid="464899">
                                            <p:txEl>
                                              <p:pRg st="1" end="1"/>
                                            </p:txEl>
                                          </p:spTgt>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64903"/>
                                        </p:tgtEl>
                                        <p:attrNameLst>
                                          <p:attrName>style.visibility</p:attrName>
                                        </p:attrNameLst>
                                      </p:cBhvr>
                                      <p:to>
                                        <p:strVal val="visible"/>
                                      </p:to>
                                    </p:set>
                                    <p:animEffect transition="in" filter="fade">
                                      <p:cBhvr>
                                        <p:cTn id="21" dur="2000"/>
                                        <p:tgtEl>
                                          <p:spTgt spid="464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p:bldP spid="464902" grpId="0"/>
      <p:bldP spid="46490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3" name="Rectangle 3"/>
          <p:cNvSpPr>
            <a:spLocks noGrp="1" noChangeArrowheads="1"/>
          </p:cNvSpPr>
          <p:nvPr>
            <p:ph type="body" idx="1"/>
          </p:nvPr>
        </p:nvSpPr>
        <p:spPr>
          <a:xfrm>
            <a:off x="285750" y="1344613"/>
            <a:ext cx="8629650" cy="2378075"/>
          </a:xfrm>
        </p:spPr>
        <p:txBody>
          <a:bodyPr/>
          <a:lstStyle/>
          <a:p>
            <a:pPr marL="0" indent="0">
              <a:buNone/>
            </a:pPr>
            <a:r>
              <a:rPr lang="zh-CN" altLang="en-US" dirty="0"/>
              <a:t>在由尘埃遮蔽的庞大云层中，当云层通过银河系的螺旋密度波而减速时，相信会触发崩塌</a:t>
            </a:r>
            <a:r>
              <a:rPr lang="en-US" dirty="0"/>
              <a:t>…</a:t>
            </a:r>
            <a:r>
              <a:rPr lang="ja-JP" altLang="en-US" dirty="0"/>
              <a:t>”</a:t>
            </a:r>
            <a:endParaRPr lang="en-US" dirty="0"/>
          </a:p>
        </p:txBody>
      </p:sp>
      <p:sp>
        <p:nvSpPr>
          <p:cNvPr id="465924" name="Line 4"/>
          <p:cNvSpPr>
            <a:spLocks noChangeShapeType="1"/>
          </p:cNvSpPr>
          <p:nvPr/>
        </p:nvSpPr>
        <p:spPr bwMode="auto">
          <a:xfrm>
            <a:off x="5326912" y="2335213"/>
            <a:ext cx="73364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65925" name="Text Box 5"/>
          <p:cNvSpPr txBox="1">
            <a:spLocks noChangeArrowheads="1"/>
          </p:cNvSpPr>
          <p:nvPr/>
        </p:nvSpPr>
        <p:spPr bwMode="auto">
          <a:xfrm>
            <a:off x="363538" y="3846513"/>
            <a:ext cx="8434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i="1" dirty="0">
                <a:latin typeface="+mn-lt"/>
              </a:rPr>
              <a:t>The Facts on File Dictionary of </a:t>
            </a:r>
            <a:r>
              <a:rPr lang="en-US" sz="2400" dirty="0">
                <a:latin typeface="+mn-lt"/>
              </a:rPr>
              <a:t>Astronomy, 1994, p. 434.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1000"/>
                                  </p:stCondLst>
                                  <p:childTnLst>
                                    <p:set>
                                      <p:cBhvr>
                                        <p:cTn id="6" dur="1" fill="hold">
                                          <p:stCondLst>
                                            <p:cond delay="0"/>
                                          </p:stCondLst>
                                        </p:cTn>
                                        <p:tgtEl>
                                          <p:spTgt spid="465924"/>
                                        </p:tgtEl>
                                        <p:attrNameLst>
                                          <p:attrName>style.visibility</p:attrName>
                                        </p:attrNameLst>
                                      </p:cBhvr>
                                      <p:to>
                                        <p:strVal val="visible"/>
                                      </p:to>
                                    </p:set>
                                    <p:anim calcmode="lin" valueType="num">
                                      <p:cBhvr>
                                        <p:cTn id="7" dur="500" fill="hold"/>
                                        <p:tgtEl>
                                          <p:spTgt spid="465924"/>
                                        </p:tgtEl>
                                        <p:attrNameLst>
                                          <p:attrName>ppt_w</p:attrName>
                                        </p:attrNameLst>
                                      </p:cBhvr>
                                      <p:tavLst>
                                        <p:tav tm="0">
                                          <p:val>
                                            <p:fltVal val="0"/>
                                          </p:val>
                                        </p:tav>
                                        <p:tav tm="100000">
                                          <p:val>
                                            <p:strVal val="#ppt_w"/>
                                          </p:val>
                                        </p:tav>
                                      </p:tavLst>
                                    </p:anim>
                                    <p:anim calcmode="lin" valueType="num">
                                      <p:cBhvr>
                                        <p:cTn id="8" dur="500" fill="hold"/>
                                        <p:tgtEl>
                                          <p:spTgt spid="4659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57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l="25145" t="18880" r="24261" b="18788"/>
          <a:stretch>
            <a:fillRect/>
          </a:stretch>
        </p:blipFill>
        <p:spPr bwMode="auto">
          <a:xfrm>
            <a:off x="2205038" y="1693863"/>
            <a:ext cx="4733925" cy="4373562"/>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55715" name="Text Box 3"/>
          <p:cNvSpPr txBox="1">
            <a:spLocks noChangeArrowheads="1"/>
          </p:cNvSpPr>
          <p:nvPr/>
        </p:nvSpPr>
        <p:spPr bwMode="auto">
          <a:xfrm>
            <a:off x="2981325" y="6091238"/>
            <a:ext cx="318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rPr>
              <a:t>鹰状星云</a:t>
            </a:r>
            <a:endParaRPr 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endParaRPr>
          </a:p>
        </p:txBody>
      </p:sp>
      <p:sp>
        <p:nvSpPr>
          <p:cNvPr id="755716" name="Text Box 4"/>
          <p:cNvSpPr txBox="1">
            <a:spLocks noChangeArrowheads="1"/>
          </p:cNvSpPr>
          <p:nvPr/>
        </p:nvSpPr>
        <p:spPr bwMode="auto">
          <a:xfrm>
            <a:off x="552450" y="1066800"/>
            <a:ext cx="8324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9933"/>
              </a:buClr>
              <a:buSzPct val="75000"/>
              <a:buFont typeface="Monotype Sorts" charset="0"/>
              <a:buNone/>
            </a:pPr>
            <a:r>
              <a:rPr kumimoji="1" lang="zh-CN" altLang="en-US" sz="32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rPr>
              <a:t>图片是否证实恒星正在形成？</a:t>
            </a:r>
            <a:endParaRPr lang="en-US" sz="20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endParaRPr>
          </a:p>
        </p:txBody>
      </p:sp>
      <p:sp>
        <p:nvSpPr>
          <p:cNvPr id="755717" name="Rectangle 5"/>
          <p:cNvSpPr>
            <a:spLocks noGrp="1" noChangeArrowheads="1"/>
          </p:cNvSpPr>
          <p:nvPr>
            <p:ph type="title"/>
          </p:nvPr>
        </p:nvSpPr>
        <p:spPr>
          <a:xfrm>
            <a:off x="342900" y="-11430"/>
            <a:ext cx="8801100" cy="996950"/>
          </a:xfrm>
        </p:spPr>
        <p:txBody>
          <a:bodyPr/>
          <a:lstStyle/>
          <a:p>
            <a:r>
              <a:rPr lang="zh-CN" altLang="en-US" dirty="0"/>
              <a:t>恒星育儿室</a:t>
            </a:r>
            <a:endParaRPr lang="en-US" dirty="0"/>
          </a:p>
        </p:txBody>
      </p:sp>
      <p:sp>
        <p:nvSpPr>
          <p:cNvPr id="2" name="Rectangle 1">
            <a:extLst>
              <a:ext uri="{FF2B5EF4-FFF2-40B4-BE49-F238E27FC236}">
                <a16:creationId xmlns:a16="http://schemas.microsoft.com/office/drawing/2014/main" id="{A7621DDF-C610-4D4F-9099-E55F4A344EA2}"/>
              </a:ext>
            </a:extLst>
          </p:cNvPr>
          <p:cNvSpPr>
            <a:spLocks noChangeArrowheads="1"/>
          </p:cNvSpPr>
          <p:nvPr/>
        </p:nvSpPr>
        <p:spPr bwMode="auto">
          <a:xfrm>
            <a:off x="0" y="105489"/>
            <a:ext cx="7360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a:ln>
                  <a:noFill/>
                </a:ln>
                <a:solidFill>
                  <a:schemeClr val="tx1"/>
                </a:solidFill>
                <a:effectLst/>
                <a:latin typeface="Arial Unicode MS"/>
              </a:rPr>
              <a:t>鹰状星云</a:t>
            </a:r>
            <a:r>
              <a:rPr kumimoji="0" lang="zh-CN" altLang="en-US" sz="600" b="0" i="0" u="none" strike="noStrike" cap="none" normalizeH="0" baseline="0" dirty="0">
                <a:ln>
                  <a:noFill/>
                </a:ln>
                <a:solidFill>
                  <a:schemeClr val="tx1"/>
                </a:solidFill>
                <a:effectLst/>
                <a:latin typeface="SimHei" panose="02010609060101010101" pitchFamily="49" charset="-122"/>
              </a:rPr>
              <a:t> </a:t>
            </a:r>
            <a:endParaRPr kumimoji="0" lang="zh-CN" altLang="en-US" sz="1800" b="0" i="0" u="none" strike="noStrike" cap="none" normalizeH="0" baseline="0" dirty="0">
              <a:ln>
                <a:noFill/>
              </a:ln>
              <a:solidFill>
                <a:schemeClr val="tx1"/>
              </a:solidFill>
              <a:effectLst/>
              <a:latin typeface="SimHei" panose="02010609060101010101" pitchFamily="49" charset="-122"/>
            </a:endParaRPr>
          </a:p>
        </p:txBody>
      </p:sp>
      <p:sp>
        <p:nvSpPr>
          <p:cNvPr id="3" name="Rectangle 2">
            <a:extLst>
              <a:ext uri="{FF2B5EF4-FFF2-40B4-BE49-F238E27FC236}">
                <a16:creationId xmlns:a16="http://schemas.microsoft.com/office/drawing/2014/main" id="{34BDEF8F-C5AA-4753-A1E4-47B460ACE8BB}"/>
              </a:ext>
            </a:extLst>
          </p:cNvPr>
          <p:cNvSpPr>
            <a:spLocks noChangeArrowheads="1"/>
          </p:cNvSpPr>
          <p:nvPr/>
        </p:nvSpPr>
        <p:spPr bwMode="auto">
          <a:xfrm>
            <a:off x="152400" y="257889"/>
            <a:ext cx="7360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a:ln>
                  <a:noFill/>
                </a:ln>
                <a:solidFill>
                  <a:schemeClr val="tx1"/>
                </a:solidFill>
                <a:effectLst/>
                <a:latin typeface="Arial Unicode MS"/>
              </a:rPr>
              <a:t>鹰状星云</a:t>
            </a:r>
            <a:r>
              <a:rPr kumimoji="0" lang="zh-CN" altLang="en-US" sz="600" b="0" i="0" u="none" strike="noStrike" cap="none" normalizeH="0" baseline="0" dirty="0">
                <a:ln>
                  <a:noFill/>
                </a:ln>
                <a:solidFill>
                  <a:schemeClr val="tx1"/>
                </a:solidFill>
                <a:effectLst/>
                <a:latin typeface="SimHei" panose="02010609060101010101" pitchFamily="49" charset="-122"/>
              </a:rPr>
              <a:t> </a:t>
            </a:r>
            <a:endParaRPr kumimoji="0" lang="zh-CN" altLang="en-US" sz="1800" b="0" i="0" u="none" strike="noStrike" cap="none" normalizeH="0" baseline="0" dirty="0">
              <a:ln>
                <a:noFill/>
              </a:ln>
              <a:solidFill>
                <a:schemeClr val="tx1"/>
              </a:solidFill>
              <a:effectLst/>
              <a:latin typeface="SimHei" panose="02010609060101010101" pitchFamily="49" charset="-122"/>
            </a:endParaRPr>
          </a:p>
        </p:txBody>
      </p:sp>
      <p:sp>
        <p:nvSpPr>
          <p:cNvPr id="4" name="Rectangle 3">
            <a:extLst>
              <a:ext uri="{FF2B5EF4-FFF2-40B4-BE49-F238E27FC236}">
                <a16:creationId xmlns:a16="http://schemas.microsoft.com/office/drawing/2014/main" id="{96BB2955-44CA-4467-89BE-7652C60F130A}"/>
              </a:ext>
            </a:extLst>
          </p:cNvPr>
          <p:cNvSpPr>
            <a:spLocks noChangeArrowheads="1"/>
          </p:cNvSpPr>
          <p:nvPr/>
        </p:nvSpPr>
        <p:spPr bwMode="auto">
          <a:xfrm>
            <a:off x="304800" y="410289"/>
            <a:ext cx="7360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a:ln>
                  <a:noFill/>
                </a:ln>
                <a:solidFill>
                  <a:schemeClr val="tx1"/>
                </a:solidFill>
                <a:effectLst/>
                <a:latin typeface="Arial Unicode MS"/>
              </a:rPr>
              <a:t>鹰状星云</a:t>
            </a:r>
            <a:r>
              <a:rPr kumimoji="0" lang="zh-CN" altLang="en-US" sz="600" b="0" i="0" u="none" strike="noStrike" cap="none" normalizeH="0" baseline="0" dirty="0">
                <a:ln>
                  <a:noFill/>
                </a:ln>
                <a:solidFill>
                  <a:schemeClr val="tx1"/>
                </a:solidFill>
                <a:effectLst/>
                <a:latin typeface="SimHei" panose="02010609060101010101" pitchFamily="49" charset="-122"/>
              </a:rPr>
              <a:t> </a:t>
            </a:r>
            <a:endParaRPr kumimoji="0" lang="zh-CN" altLang="en-US" sz="1800" b="0" i="0" u="none" strike="noStrike" cap="none" normalizeH="0" baseline="0" dirty="0">
              <a:ln>
                <a:noFill/>
              </a:ln>
              <a:solidFill>
                <a:schemeClr val="tx1"/>
              </a:solidFill>
              <a:effectLst/>
              <a:latin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55716"/>
                                        </p:tgtEl>
                                        <p:attrNameLst>
                                          <p:attrName>style.visibility</p:attrName>
                                        </p:attrNameLst>
                                      </p:cBhvr>
                                      <p:to>
                                        <p:strVal val="visible"/>
                                      </p:to>
                                    </p:set>
                                    <p:animEffect transition="in" filter="slide(fromBottom)">
                                      <p:cBhvr>
                                        <p:cTn id="7" dur="500"/>
                                        <p:tgtEl>
                                          <p:spTgt spid="75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lstStyle/>
          <a:p>
            <a:r>
              <a:rPr lang="zh-CN" altLang="en-US" dirty="0"/>
              <a:t>恒星育儿室</a:t>
            </a:r>
            <a:endParaRPr lang="en-US" dirty="0"/>
          </a:p>
        </p:txBody>
      </p:sp>
      <p:sp>
        <p:nvSpPr>
          <p:cNvPr id="757763" name="Rectangle 3"/>
          <p:cNvSpPr>
            <a:spLocks noGrp="1" noChangeArrowheads="1"/>
          </p:cNvSpPr>
          <p:nvPr>
            <p:ph type="body" idx="1"/>
          </p:nvPr>
        </p:nvSpPr>
        <p:spPr>
          <a:xfrm>
            <a:off x="257175" y="2698750"/>
            <a:ext cx="8629650" cy="3738563"/>
          </a:xfrm>
        </p:spPr>
        <p:txBody>
          <a:bodyPr/>
          <a:lstStyle/>
          <a:p>
            <a:pPr marL="0" indent="0">
              <a:buFont typeface="Monotype Sorts" charset="0"/>
              <a:buNone/>
            </a:pPr>
            <a:r>
              <a:rPr lang="ja-JP" altLang="en-US" sz="3600" dirty="0"/>
              <a:t>“</a:t>
            </a:r>
            <a:r>
              <a:rPr lang="zh-CN" altLang="en-US" sz="3600" dirty="0"/>
              <a:t>星星今天还在形成。约</a:t>
            </a:r>
            <a:r>
              <a:rPr lang="en-US" altLang="zh-CN" sz="3600" dirty="0"/>
              <a:t>1500</a:t>
            </a:r>
            <a:r>
              <a:rPr lang="zh-CN" altLang="en-US" sz="3600" dirty="0"/>
              <a:t>光年外是奥里安星云</a:t>
            </a:r>
            <a:r>
              <a:rPr lang="en-US" altLang="zh-CN" sz="3600" dirty="0"/>
              <a:t>:</a:t>
            </a:r>
            <a:r>
              <a:rPr lang="zh-CN" altLang="en-US" sz="3600" dirty="0"/>
              <a:t>足够的气体和尘埃，使数百万颗恒星</a:t>
            </a:r>
            <a:r>
              <a:rPr lang="en-US" sz="3600" dirty="0"/>
              <a:t>….</a:t>
            </a:r>
          </a:p>
          <a:p>
            <a:pPr marL="0" indent="0">
              <a:buFont typeface="Monotype Sorts" charset="0"/>
              <a:buNone/>
            </a:pPr>
            <a:r>
              <a:rPr lang="zh-CN" altLang="en-US" sz="3600" dirty="0"/>
              <a:t>它甚至含有仍在凝结的原恒星</a:t>
            </a:r>
            <a:r>
              <a:rPr lang="en-US" sz="3600" dirty="0"/>
              <a:t>…</a:t>
            </a:r>
            <a:r>
              <a:rPr lang="ja-JP" altLang="en-US" sz="3600" dirty="0"/>
              <a:t>”</a:t>
            </a:r>
            <a:endParaRPr lang="en-US" sz="3600" dirty="0"/>
          </a:p>
        </p:txBody>
      </p:sp>
      <p:sp>
        <p:nvSpPr>
          <p:cNvPr id="757764" name="Text Box 4"/>
          <p:cNvSpPr txBox="1">
            <a:spLocks noChangeArrowheads="1"/>
          </p:cNvSpPr>
          <p:nvPr/>
        </p:nvSpPr>
        <p:spPr bwMode="auto">
          <a:xfrm>
            <a:off x="406400" y="1306513"/>
            <a:ext cx="83296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dirty="0">
                <a:latin typeface="+mn-lt"/>
                <a:ea typeface="SimHei" panose="02010609060101010101" pitchFamily="49" charset="-122"/>
              </a:rPr>
              <a:t>Martin Rees (</a:t>
            </a:r>
            <a:r>
              <a:rPr lang="zh-CN" altLang="en-US" sz="3200" dirty="0">
                <a:latin typeface="+mn-lt"/>
                <a:ea typeface="SimHei" panose="02010609060101010101" pitchFamily="49" charset="-122"/>
              </a:rPr>
              <a:t>宇宙进化的著名研究者</a:t>
            </a:r>
            <a:r>
              <a:rPr lang="en-US" sz="3200" dirty="0">
                <a:latin typeface="+mn-lt"/>
                <a:ea typeface="SimHei" panose="02010609060101010101" pitchFamily="49" charset="-122"/>
              </a:rPr>
              <a:t>), </a:t>
            </a:r>
            <a:r>
              <a:rPr lang="en-US" sz="3200" i="1" dirty="0">
                <a:latin typeface="+mn-lt"/>
                <a:ea typeface="SimHei" panose="02010609060101010101" pitchFamily="49" charset="-122"/>
              </a:rPr>
              <a:t>Before the Beginning</a:t>
            </a:r>
            <a:r>
              <a:rPr lang="en-US" sz="3200" dirty="0">
                <a:latin typeface="+mn-lt"/>
                <a:ea typeface="SimHei" panose="02010609060101010101" pitchFamily="49" charset="-122"/>
              </a:rPr>
              <a:t>, 1998, p. 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7764"/>
                                        </p:tgtEl>
                                        <p:attrNameLst>
                                          <p:attrName>style.visibility</p:attrName>
                                        </p:attrNameLst>
                                      </p:cBhvr>
                                      <p:to>
                                        <p:strVal val="visible"/>
                                      </p:to>
                                    </p:set>
                                    <p:animEffect transition="in" filter="fade">
                                      <p:cBhvr>
                                        <p:cTn id="7" dur="500"/>
                                        <p:tgtEl>
                                          <p:spTgt spid="75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63"/>
                                        </p:tgtEl>
                                        <p:attrNameLst>
                                          <p:attrName>style.visibility</p:attrName>
                                        </p:attrNameLst>
                                      </p:cBhvr>
                                      <p:to>
                                        <p:strVal val="visible"/>
                                      </p:to>
                                    </p:set>
                                    <p:animEffect transition="in" filter="fade">
                                      <p:cBhvr>
                                        <p:cTn id="12" dur="500"/>
                                        <p:tgtEl>
                                          <p:spTgt spid="75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p:bldP spid="75776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978" name="Rectangle 2"/>
          <p:cNvSpPr>
            <a:spLocks noGrp="1" noChangeArrowheads="1"/>
          </p:cNvSpPr>
          <p:nvPr>
            <p:ph type="body" idx="1"/>
          </p:nvPr>
        </p:nvSpPr>
        <p:spPr>
          <a:xfrm>
            <a:off x="285750" y="1165225"/>
            <a:ext cx="6362700" cy="2209800"/>
          </a:xfrm>
        </p:spPr>
        <p:txBody>
          <a:bodyPr/>
          <a:lstStyle/>
          <a:p>
            <a:pPr marL="0" indent="0">
              <a:lnSpc>
                <a:spcPct val="110000"/>
              </a:lnSpc>
              <a:buNone/>
            </a:pPr>
            <a:r>
              <a:rPr lang="zh-CN" altLang="en-US" dirty="0">
                <a:cs typeface="Times New Roman" charset="0"/>
              </a:rPr>
              <a:t>欧洲南方天文台大型望远镜</a:t>
            </a:r>
            <a:r>
              <a:rPr lang="en-US" altLang="zh-CN" dirty="0">
                <a:cs typeface="Times New Roman" charset="0"/>
              </a:rPr>
              <a:t>2002</a:t>
            </a:r>
            <a:r>
              <a:rPr lang="zh-CN" altLang="en-US" dirty="0">
                <a:cs typeface="Times New Roman" charset="0"/>
              </a:rPr>
              <a:t>年</a:t>
            </a:r>
            <a:r>
              <a:rPr lang="en-US" altLang="zh-CN" dirty="0">
                <a:cs typeface="Times New Roman" charset="0"/>
              </a:rPr>
              <a:t>1</a:t>
            </a:r>
            <a:r>
              <a:rPr lang="zh-CN" altLang="en-US" dirty="0">
                <a:cs typeface="Times New Roman" charset="0"/>
              </a:rPr>
              <a:t>月在猎户座的马头星云拍摄的图像证实，这些结构正在扩大。</a:t>
            </a:r>
            <a:endParaRPr lang="en-US" sz="2800" dirty="0">
              <a:cs typeface="Times New Roman" charset="0"/>
            </a:endParaRPr>
          </a:p>
        </p:txBody>
      </p:sp>
      <p:sp>
        <p:nvSpPr>
          <p:cNvPr id="382981" name="Text Box 5"/>
          <p:cNvSpPr txBox="1">
            <a:spLocks noChangeArrowheads="1"/>
          </p:cNvSpPr>
          <p:nvPr/>
        </p:nvSpPr>
        <p:spPr bwMode="auto">
          <a:xfrm>
            <a:off x="1816100" y="5278438"/>
            <a:ext cx="4057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2400" dirty="0">
                <a:latin typeface="SimHei" panose="02010609060101010101" pitchFamily="49" charset="-122"/>
                <a:ea typeface="SimHei" panose="02010609060101010101" pitchFamily="49" charset="-122"/>
                <a:cs typeface="Times New Roman" charset="0"/>
              </a:rPr>
              <a:t>英澳天文台</a:t>
            </a:r>
            <a:r>
              <a:rPr lang="en-US" altLang="zh-CN" sz="2400" dirty="0">
                <a:latin typeface="SimHei" panose="02010609060101010101" pitchFamily="49" charset="-122"/>
                <a:ea typeface="SimHei" panose="02010609060101010101" pitchFamily="49" charset="-122"/>
                <a:cs typeface="Times New Roman" charset="0"/>
              </a:rPr>
              <a:t>,</a:t>
            </a:r>
            <a:r>
              <a:rPr lang="zh-CN" altLang="en-US" sz="2400" dirty="0">
                <a:latin typeface="SimHei" panose="02010609060101010101" pitchFamily="49" charset="-122"/>
                <a:ea typeface="SimHei" panose="02010609060101010101" pitchFamily="49" charset="-122"/>
                <a:cs typeface="Times New Roman" charset="0"/>
              </a:rPr>
              <a:t>大卫</a:t>
            </a:r>
            <a:r>
              <a:rPr lang="en-US" altLang="zh-CN" sz="2400" dirty="0">
                <a:latin typeface="SimHei" panose="02010609060101010101" pitchFamily="49" charset="-122"/>
                <a:ea typeface="SimHei" panose="02010609060101010101" pitchFamily="49" charset="-122"/>
                <a:cs typeface="Times New Roman" charset="0"/>
              </a:rPr>
              <a:t>·</a:t>
            </a:r>
            <a:r>
              <a:rPr lang="zh-CN" altLang="en-US" sz="2400" dirty="0">
                <a:latin typeface="SimHei" panose="02010609060101010101" pitchFamily="49" charset="-122"/>
                <a:ea typeface="SimHei" panose="02010609060101010101" pitchFamily="49" charset="-122"/>
                <a:cs typeface="Times New Roman" charset="0"/>
              </a:rPr>
              <a:t>马林摄影</a:t>
            </a:r>
            <a:r>
              <a:rPr lang="en-US" sz="2400" dirty="0">
                <a:latin typeface="SimHei" panose="02010609060101010101" pitchFamily="49" charset="-122"/>
                <a:ea typeface="SimHei" panose="02010609060101010101" pitchFamily="49" charset="-122"/>
              </a:rPr>
              <a:t> </a:t>
            </a:r>
          </a:p>
        </p:txBody>
      </p:sp>
      <p:grpSp>
        <p:nvGrpSpPr>
          <p:cNvPr id="382982" name="Group 6"/>
          <p:cNvGrpSpPr>
            <a:grpSpLocks/>
          </p:cNvGrpSpPr>
          <p:nvPr/>
        </p:nvGrpSpPr>
        <p:grpSpPr bwMode="auto">
          <a:xfrm>
            <a:off x="6057900" y="3219450"/>
            <a:ext cx="2590800" cy="3276600"/>
            <a:chOff x="3816" y="2100"/>
            <a:chExt cx="1632" cy="2064"/>
          </a:xfrm>
        </p:grpSpPr>
        <p:pic>
          <p:nvPicPr>
            <p:cNvPr id="382983" name="Picture 7" descr="Horsehead nebul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6" y="2121"/>
              <a:ext cx="1628" cy="2043"/>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82984" name="Rectangle 8"/>
            <p:cNvSpPr>
              <a:spLocks noChangeArrowheads="1"/>
            </p:cNvSpPr>
            <p:nvPr/>
          </p:nvSpPr>
          <p:spPr bwMode="auto">
            <a:xfrm>
              <a:off x="3816" y="2100"/>
              <a:ext cx="1632" cy="2052"/>
            </a:xfrm>
            <a:prstGeom prst="rect">
              <a:avLst/>
            </a:prstGeom>
            <a:noFill/>
            <a:ln w="28575">
              <a:solidFill>
                <a:srgbClr val="000066"/>
              </a:solidFill>
              <a:miter lim="800000"/>
              <a:headEnd/>
              <a:tailEnd/>
            </a:ln>
            <a:effectLst>
              <a:prstShdw prst="shdw17" dist="17961" dir="2700000">
                <a:srgbClr val="000066">
                  <a:gamma/>
                  <a:shade val="60000"/>
                  <a:invGamma/>
                  <a:alpha val="74998"/>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dirty="0">
                <a:latin typeface="SimHei" panose="02010609060101010101" pitchFamily="49" charset="-122"/>
              </a:endParaRPr>
            </a:p>
          </p:txBody>
        </p:sp>
      </p:grpSp>
      <p:sp>
        <p:nvSpPr>
          <p:cNvPr id="382985" name="Rectangle 9"/>
          <p:cNvSpPr>
            <a:spLocks noGrp="1" noChangeArrowheads="1"/>
          </p:cNvSpPr>
          <p:nvPr>
            <p:ph type="title"/>
          </p:nvPr>
        </p:nvSpPr>
        <p:spPr/>
        <p:txBody>
          <a:bodyPr/>
          <a:lstStyle/>
          <a:p>
            <a:r>
              <a:rPr lang="zh-CN" altLang="en-US" dirty="0"/>
              <a:t>恒星形成和星云</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82982"/>
                                        </p:tgtEl>
                                        <p:attrNameLst>
                                          <p:attrName>style.visibility</p:attrName>
                                        </p:attrNameLst>
                                      </p:cBhvr>
                                      <p:to>
                                        <p:strVal val="visible"/>
                                      </p:to>
                                    </p:set>
                                    <p:animEffect transition="in" filter="fade">
                                      <p:cBhvr>
                                        <p:cTn id="7" dur="500"/>
                                        <p:tgtEl>
                                          <p:spTgt spid="38298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2981"/>
                                        </p:tgtEl>
                                        <p:attrNameLst>
                                          <p:attrName>style.visibility</p:attrName>
                                        </p:attrNameLst>
                                      </p:cBhvr>
                                      <p:to>
                                        <p:strVal val="visible"/>
                                      </p:to>
                                    </p:set>
                                    <p:animEffect transition="in" filter="fade">
                                      <p:cBhvr>
                                        <p:cTn id="11" dur="500"/>
                                        <p:tgtEl>
                                          <p:spTgt spid="38298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2978">
                                            <p:txEl>
                                              <p:pRg st="0" end="0"/>
                                            </p:txEl>
                                          </p:spTgt>
                                        </p:tgtEl>
                                        <p:attrNameLst>
                                          <p:attrName>style.visibility</p:attrName>
                                        </p:attrNameLst>
                                      </p:cBhvr>
                                      <p:to>
                                        <p:strVal val="visible"/>
                                      </p:to>
                                    </p:set>
                                    <p:animEffect transition="in" filter="dissolve">
                                      <p:cBhvr>
                                        <p:cTn id="15" dur="500"/>
                                        <p:tgtEl>
                                          <p:spTgt spid="3829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8" grpId="0" build="p" autoUpdateAnimBg="0" advAuto="0"/>
      <p:bldP spid="3829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r>
              <a:rPr lang="zh-CN" altLang="en-US" dirty="0"/>
              <a:t>月球衰退</a:t>
            </a:r>
            <a:endParaRPr lang="en-US" dirty="0"/>
          </a:p>
        </p:txBody>
      </p:sp>
      <p:sp>
        <p:nvSpPr>
          <p:cNvPr id="727043" name="Rectangle 3"/>
          <p:cNvSpPr>
            <a:spLocks noGrp="1" noChangeArrowheads="1"/>
          </p:cNvSpPr>
          <p:nvPr>
            <p:ph type="body" idx="1"/>
          </p:nvPr>
        </p:nvSpPr>
        <p:spPr>
          <a:xfrm>
            <a:off x="203200" y="2036763"/>
            <a:ext cx="8461375" cy="2794000"/>
          </a:xfrm>
        </p:spPr>
        <p:txBody>
          <a:bodyPr/>
          <a:lstStyle/>
          <a:p>
            <a:pPr>
              <a:lnSpc>
                <a:spcPct val="90000"/>
              </a:lnSpc>
            </a:pPr>
            <a:r>
              <a:rPr lang="zh-CN" altLang="en-US" dirty="0">
                <a:ea typeface="SimHei" panose="02010609060101010101" pitchFamily="49" charset="-122"/>
              </a:rPr>
              <a:t>月球拉回地球（牛顿的第三定律）</a:t>
            </a:r>
            <a:endParaRPr lang="en-US" dirty="0">
              <a:ea typeface="SimHei" panose="02010609060101010101" pitchFamily="49" charset="-122"/>
            </a:endParaRPr>
          </a:p>
          <a:p>
            <a:pPr>
              <a:spcBef>
                <a:spcPct val="40000"/>
              </a:spcBef>
            </a:pPr>
            <a:r>
              <a:rPr lang="zh-CN" altLang="en-US" dirty="0">
                <a:ea typeface="SimHei" panose="02010609060101010101" pitchFamily="49" charset="-122"/>
              </a:rPr>
              <a:t>这导致月球在其轨道上加速，使其它渐渐螺旋离地球（</a:t>
            </a:r>
            <a:r>
              <a:rPr lang="en-US" altLang="zh-CN" dirty="0">
                <a:ea typeface="SimHei" panose="02010609060101010101" pitchFamily="49" charset="-122"/>
              </a:rPr>
              <a:t>4</a:t>
            </a:r>
            <a:r>
              <a:rPr lang="zh-CN" altLang="en-US" dirty="0">
                <a:ea typeface="SimHei" panose="02010609060101010101" pitchFamily="49" charset="-122"/>
              </a:rPr>
              <a:t>厘米</a:t>
            </a:r>
            <a:r>
              <a:rPr lang="en-US" altLang="zh-CN" dirty="0">
                <a:ea typeface="SimHei" panose="02010609060101010101" pitchFamily="49" charset="-122"/>
              </a:rPr>
              <a:t>/</a:t>
            </a:r>
            <a:r>
              <a:rPr lang="zh-CN" altLang="en-US" dirty="0">
                <a:ea typeface="SimHei" panose="02010609060101010101" pitchFamily="49" charset="-122"/>
              </a:rPr>
              <a:t>年）</a:t>
            </a:r>
            <a:endParaRPr lang="en-US" dirty="0">
              <a:ea typeface="SimHei" panose="02010609060101010101" pitchFamily="49" charset="-122"/>
            </a:endParaRPr>
          </a:p>
        </p:txBody>
      </p:sp>
      <p:sp>
        <p:nvSpPr>
          <p:cNvPr id="727044" name="Text Box 4"/>
          <p:cNvSpPr txBox="1">
            <a:spLocks noChangeArrowheads="1"/>
          </p:cNvSpPr>
          <p:nvPr/>
        </p:nvSpPr>
        <p:spPr bwMode="auto">
          <a:xfrm>
            <a:off x="223838" y="1247775"/>
            <a:ext cx="833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06400" indent="-406400">
              <a:defRPr sz="2400">
                <a:solidFill>
                  <a:schemeClr val="tx1"/>
                </a:solidFill>
                <a:latin typeface="Times New Roman" charset="0"/>
                <a:ea typeface="ＭＳ Ｐゴシック" charset="0"/>
              </a:defRPr>
            </a:lvl1pPr>
            <a:lvl2pPr marL="5207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66"/>
              </a:buClr>
              <a:buSzPct val="70000"/>
              <a:buFont typeface="Monotype Sorts" charset="0"/>
              <a:buChar char="u"/>
            </a:pPr>
            <a:r>
              <a:rPr kumimoji="1" lang="zh-CN" altLang="en-US" sz="3200" dirty="0">
                <a:solidFill>
                  <a:srgbClr val="000000"/>
                </a:solidFill>
                <a:latin typeface="SimHei" panose="02010609060101010101" pitchFamily="49" charset="-122"/>
              </a:rPr>
              <a:t>地球引力拉上月球</a:t>
            </a:r>
            <a:endParaRPr lang="en-US" sz="3200" dirty="0">
              <a:solidFill>
                <a:srgbClr val="000000"/>
              </a:solidFill>
              <a:latin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7044"/>
                                        </p:tgtEl>
                                        <p:attrNameLst>
                                          <p:attrName>style.visibility</p:attrName>
                                        </p:attrNameLst>
                                      </p:cBhvr>
                                      <p:to>
                                        <p:strVal val="visible"/>
                                      </p:to>
                                    </p:set>
                                    <p:animEffect transition="in" filter="fade">
                                      <p:cBhvr>
                                        <p:cTn id="7" dur="500"/>
                                        <p:tgtEl>
                                          <p:spTgt spid="727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7043">
                                            <p:txEl>
                                              <p:pRg st="0" end="0"/>
                                            </p:txEl>
                                          </p:spTgt>
                                        </p:tgtEl>
                                        <p:attrNameLst>
                                          <p:attrName>style.visibility</p:attrName>
                                        </p:attrNameLst>
                                      </p:cBhvr>
                                      <p:to>
                                        <p:strVal val="visible"/>
                                      </p:to>
                                    </p:set>
                                    <p:animEffect transition="in" filter="wipe(down)">
                                      <p:cBhvr>
                                        <p:cTn id="12" dur="500"/>
                                        <p:tgtEl>
                                          <p:spTgt spid="72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27043">
                                            <p:txEl>
                                              <p:pRg st="1" end="1"/>
                                            </p:txEl>
                                          </p:spTgt>
                                        </p:tgtEl>
                                        <p:attrNameLst>
                                          <p:attrName>style.visibility</p:attrName>
                                        </p:attrNameLst>
                                      </p:cBhvr>
                                      <p:to>
                                        <p:strVal val="visible"/>
                                      </p:to>
                                    </p:set>
                                    <p:animEffect transition="in" filter="wipe(down)">
                                      <p:cBhvr>
                                        <p:cTn id="17" dur="500"/>
                                        <p:tgtEl>
                                          <p:spTgt spid="72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build="p"/>
      <p:bldP spid="72704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9810" name="Rectangle 2"/>
          <p:cNvSpPr>
            <a:spLocks noChangeArrowheads="1"/>
          </p:cNvSpPr>
          <p:nvPr/>
        </p:nvSpPr>
        <p:spPr bwMode="auto">
          <a:xfrm>
            <a:off x="381000" y="3368675"/>
            <a:ext cx="8564563" cy="1431925"/>
          </a:xfrm>
          <a:prstGeom prst="rect">
            <a:avLst/>
          </a:prstGeom>
          <a:solidFill>
            <a:srgbClr val="000046"/>
          </a:solidFill>
          <a:ln w="38100">
            <a:solidFill>
              <a:srgbClr val="3333FF"/>
            </a:solidFill>
            <a:miter lim="800000"/>
            <a:headEnd/>
            <a:tailEnd/>
          </a:ln>
          <a:effectLst>
            <a:prstShdw prst="shdw17" dist="17961" dir="2700000">
              <a:srgbClr val="3333FF">
                <a:gamma/>
                <a:shade val="60000"/>
                <a:invGamma/>
                <a:alpha val="74998"/>
              </a:srgbClr>
            </a:prstShdw>
          </a:effectLst>
        </p:spPr>
        <p:txBody>
          <a:bodyPr wrap="none" anchor="ctr"/>
          <a:lstStyle/>
          <a:p>
            <a:pPr algn="ctr"/>
            <a:endParaRPr lang="en-US" sz="2400">
              <a:solidFill>
                <a:schemeClr val="tx1"/>
              </a:solidFill>
              <a:latin typeface="Times New Roman" charset="0"/>
            </a:endParaRPr>
          </a:p>
        </p:txBody>
      </p:sp>
      <p:sp>
        <p:nvSpPr>
          <p:cNvPr id="759811" name="Rectangle 3"/>
          <p:cNvSpPr>
            <a:spLocks noGrp="1" noChangeArrowheads="1"/>
          </p:cNvSpPr>
          <p:nvPr>
            <p:ph type="body" idx="1"/>
          </p:nvPr>
        </p:nvSpPr>
        <p:spPr>
          <a:xfrm>
            <a:off x="261938" y="1720850"/>
            <a:ext cx="8629650" cy="1258888"/>
          </a:xfrm>
        </p:spPr>
        <p:txBody>
          <a:bodyPr/>
          <a:lstStyle/>
          <a:p>
            <a:pPr marL="465138" indent="-465138">
              <a:buFont typeface="Wingdings" charset="0"/>
              <a:buChar char="u"/>
            </a:pPr>
            <a:r>
              <a:rPr lang="en-US" sz="3600" dirty="0">
                <a:ea typeface="SimHei" panose="02010609060101010101" pitchFamily="49" charset="-122"/>
              </a:rPr>
              <a:t>2000 </a:t>
            </a:r>
            <a:r>
              <a:rPr lang="zh-CN" altLang="en-US" sz="3600" dirty="0">
                <a:ea typeface="SimHei" panose="02010609060101010101" pitchFamily="49" charset="-122"/>
              </a:rPr>
              <a:t>亿</a:t>
            </a:r>
            <a:r>
              <a:rPr lang="en-US" sz="3600" dirty="0">
                <a:ea typeface="SimHei" panose="02010609060101010101" pitchFamily="49" charset="-122"/>
              </a:rPr>
              <a:t> </a:t>
            </a:r>
            <a:r>
              <a:rPr lang="zh-CN" altLang="en-US" sz="3600" dirty="0">
                <a:ea typeface="SimHei" panose="02010609060101010101" pitchFamily="49" charset="-122"/>
              </a:rPr>
              <a:t>每个星系的恒星 </a:t>
            </a:r>
            <a:r>
              <a:rPr lang="en-US" sz="3600" dirty="0">
                <a:ea typeface="SimHei" panose="02010609060101010101" pitchFamily="49" charset="-122"/>
              </a:rPr>
              <a:t>(2x10</a:t>
            </a:r>
            <a:r>
              <a:rPr lang="en-US" sz="3600" baseline="30000" dirty="0">
                <a:ea typeface="SimHei" panose="02010609060101010101" pitchFamily="49" charset="-122"/>
              </a:rPr>
              <a:t>11</a:t>
            </a:r>
            <a:r>
              <a:rPr lang="en-US" sz="3600" dirty="0">
                <a:ea typeface="SimHei" panose="02010609060101010101" pitchFamily="49" charset="-122"/>
              </a:rPr>
              <a:t>)</a:t>
            </a:r>
          </a:p>
          <a:p>
            <a:pPr marL="465138" indent="-465138">
              <a:buFont typeface="Wingdings" charset="0"/>
              <a:buChar char="u"/>
            </a:pPr>
            <a:r>
              <a:rPr lang="zh-CN" altLang="en-US" sz="3600" dirty="0">
                <a:ea typeface="SimHei" panose="02010609060101010101" pitchFamily="49" charset="-122"/>
              </a:rPr>
              <a:t>宇宙</a:t>
            </a:r>
            <a:r>
              <a:rPr lang="en-US" altLang="zh-CN" sz="3600" dirty="0">
                <a:ea typeface="SimHei" panose="02010609060101010101" pitchFamily="49" charset="-122"/>
              </a:rPr>
              <a:t>200</a:t>
            </a:r>
            <a:r>
              <a:rPr lang="zh-CN" altLang="en-US" sz="3600" dirty="0">
                <a:ea typeface="SimHei" panose="02010609060101010101" pitchFamily="49" charset="-122"/>
              </a:rPr>
              <a:t>亿年 </a:t>
            </a:r>
            <a:r>
              <a:rPr lang="en-US" sz="3600" dirty="0">
                <a:ea typeface="SimHei" panose="02010609060101010101" pitchFamily="49" charset="-122"/>
              </a:rPr>
              <a:t>(2x10</a:t>
            </a:r>
            <a:r>
              <a:rPr lang="en-US" sz="3600" baseline="30000" dirty="0">
                <a:ea typeface="SimHei" panose="02010609060101010101" pitchFamily="49" charset="-122"/>
              </a:rPr>
              <a:t>10</a:t>
            </a:r>
            <a:r>
              <a:rPr lang="en-US" sz="3600" dirty="0">
                <a:ea typeface="SimHei" panose="02010609060101010101" pitchFamily="49" charset="-122"/>
              </a:rPr>
              <a:t>)</a:t>
            </a:r>
          </a:p>
        </p:txBody>
      </p:sp>
      <p:grpSp>
        <p:nvGrpSpPr>
          <p:cNvPr id="759812" name="Group 4"/>
          <p:cNvGrpSpPr>
            <a:grpSpLocks/>
          </p:cNvGrpSpPr>
          <p:nvPr/>
        </p:nvGrpSpPr>
        <p:grpSpPr bwMode="auto">
          <a:xfrm>
            <a:off x="376238" y="3433763"/>
            <a:ext cx="5456237" cy="1311275"/>
            <a:chOff x="237" y="2163"/>
            <a:chExt cx="3437" cy="826"/>
          </a:xfrm>
        </p:grpSpPr>
        <p:sp>
          <p:nvSpPr>
            <p:cNvPr id="759813" name="Text Box 5"/>
            <p:cNvSpPr txBox="1">
              <a:spLocks noChangeArrowheads="1"/>
            </p:cNvSpPr>
            <p:nvPr/>
          </p:nvSpPr>
          <p:spPr bwMode="auto">
            <a:xfrm>
              <a:off x="237" y="2163"/>
              <a:ext cx="3111"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3200" b="1" dirty="0">
                  <a:solidFill>
                    <a:srgbClr val="FFFFFF"/>
                  </a:solidFill>
                  <a:latin typeface="SimHei" panose="02010609060101010101" pitchFamily="49" charset="-122"/>
                  <a:ea typeface="SimHei" panose="02010609060101010101" pitchFamily="49" charset="-122"/>
                </a:rPr>
                <a:t>1000</a:t>
              </a:r>
              <a:r>
                <a:rPr lang="zh-CN" altLang="en-US" sz="3200" b="1" dirty="0">
                  <a:solidFill>
                    <a:srgbClr val="FFFFFF"/>
                  </a:solidFill>
                  <a:latin typeface="SimHei" panose="02010609060101010101" pitchFamily="49" charset="-122"/>
                  <a:ea typeface="SimHei" panose="02010609060101010101" pitchFamily="49" charset="-122"/>
                </a:rPr>
                <a:t>亿 </a:t>
              </a:r>
              <a:r>
                <a:rPr lang="en-US" sz="3200" b="1" dirty="0">
                  <a:solidFill>
                    <a:srgbClr val="FFFFFF"/>
                  </a:solidFill>
                  <a:latin typeface="SimHei" panose="02010609060101010101" pitchFamily="49" charset="-122"/>
                  <a:ea typeface="SimHei" panose="02010609060101010101" pitchFamily="49" charset="-122"/>
                </a:rPr>
                <a:t>x 2</a:t>
              </a:r>
              <a:r>
                <a:rPr lang="en-US" altLang="zh-CN" sz="3200" b="1" dirty="0">
                  <a:solidFill>
                    <a:srgbClr val="FFFFFF"/>
                  </a:solidFill>
                  <a:latin typeface="SimHei" panose="02010609060101010101" pitchFamily="49" charset="-122"/>
                  <a:ea typeface="SimHei" panose="02010609060101010101" pitchFamily="49" charset="-122"/>
                </a:rPr>
                <a:t>000</a:t>
              </a:r>
              <a:r>
                <a:rPr lang="zh-CN" altLang="en-US" sz="3200" b="1" dirty="0">
                  <a:solidFill>
                    <a:srgbClr val="FFFFFF"/>
                  </a:solidFill>
                  <a:latin typeface="SimHei" panose="02010609060101010101" pitchFamily="49" charset="-122"/>
                  <a:ea typeface="SimHei" panose="02010609060101010101" pitchFamily="49" charset="-122"/>
                </a:rPr>
                <a:t>亿</a:t>
              </a:r>
              <a:r>
                <a:rPr lang="en-US" sz="3200" b="1" dirty="0">
                  <a:solidFill>
                    <a:srgbClr val="FFFFFF"/>
                  </a:solidFill>
                  <a:latin typeface="SimHei" panose="02010609060101010101" pitchFamily="49" charset="-122"/>
                  <a:ea typeface="SimHei" panose="02010609060101010101" pitchFamily="49" charset="-122"/>
                </a:rPr>
                <a:t> </a:t>
              </a:r>
            </a:p>
            <a:p>
              <a:pPr algn="ctr">
                <a:spcBef>
                  <a:spcPct val="50000"/>
                </a:spcBef>
              </a:pPr>
              <a:r>
                <a:rPr lang="en-US" altLang="zh-CN" sz="3200" b="1" dirty="0">
                  <a:solidFill>
                    <a:srgbClr val="FFFFFF"/>
                  </a:solidFill>
                  <a:latin typeface="SimHei" panose="02010609060101010101" pitchFamily="49" charset="-122"/>
                  <a:ea typeface="SimHei" panose="02010609060101010101" pitchFamily="49" charset="-122"/>
                </a:rPr>
                <a:t>200</a:t>
              </a:r>
              <a:r>
                <a:rPr lang="zh-CN" altLang="en-US" sz="3200" b="1" dirty="0">
                  <a:solidFill>
                    <a:srgbClr val="FFFFFF"/>
                  </a:solidFill>
                  <a:latin typeface="SimHei" panose="02010609060101010101" pitchFamily="49" charset="-122"/>
                  <a:ea typeface="SimHei" panose="02010609060101010101" pitchFamily="49" charset="-122"/>
                </a:rPr>
                <a:t>亿</a:t>
              </a:r>
              <a:endParaRPr lang="en-US" sz="3200" b="1" dirty="0">
                <a:solidFill>
                  <a:srgbClr val="FFFFFF"/>
                </a:solidFill>
                <a:latin typeface="SimHei" panose="02010609060101010101" pitchFamily="49" charset="-122"/>
                <a:ea typeface="SimHei" panose="02010609060101010101" pitchFamily="49" charset="-122"/>
              </a:endParaRPr>
            </a:p>
          </p:txBody>
        </p:sp>
        <p:sp>
          <p:nvSpPr>
            <p:cNvPr id="759814" name="Line 6"/>
            <p:cNvSpPr>
              <a:spLocks noChangeShapeType="1"/>
            </p:cNvSpPr>
            <p:nvPr/>
          </p:nvSpPr>
          <p:spPr bwMode="auto">
            <a:xfrm>
              <a:off x="409" y="2584"/>
              <a:ext cx="2774" cy="0"/>
            </a:xfrm>
            <a:prstGeom prst="line">
              <a:avLst/>
            </a:prstGeom>
            <a:noFill/>
            <a:ln w="1016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nvGrpSpPr>
            <p:cNvPr id="759815" name="Group 7"/>
            <p:cNvGrpSpPr>
              <a:grpSpLocks/>
            </p:cNvGrpSpPr>
            <p:nvPr/>
          </p:nvGrpSpPr>
          <p:grpSpPr bwMode="auto">
            <a:xfrm>
              <a:off x="3386" y="2526"/>
              <a:ext cx="288" cy="96"/>
              <a:chOff x="4397" y="2698"/>
              <a:chExt cx="288" cy="96"/>
            </a:xfrm>
          </p:grpSpPr>
          <p:sp>
            <p:nvSpPr>
              <p:cNvPr id="759816" name="Line 8"/>
              <p:cNvSpPr>
                <a:spLocks noChangeShapeType="1"/>
              </p:cNvSpPr>
              <p:nvPr/>
            </p:nvSpPr>
            <p:spPr bwMode="auto">
              <a:xfrm>
                <a:off x="4397" y="2698"/>
                <a:ext cx="288"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759817" name="Line 9"/>
              <p:cNvSpPr>
                <a:spLocks noChangeShapeType="1"/>
              </p:cNvSpPr>
              <p:nvPr/>
            </p:nvSpPr>
            <p:spPr bwMode="auto">
              <a:xfrm>
                <a:off x="4397" y="2794"/>
                <a:ext cx="288"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sp>
        <p:nvSpPr>
          <p:cNvPr id="759818" name="Text Box 10"/>
          <p:cNvSpPr txBox="1">
            <a:spLocks noChangeArrowheads="1"/>
          </p:cNvSpPr>
          <p:nvPr/>
        </p:nvSpPr>
        <p:spPr bwMode="auto">
          <a:xfrm>
            <a:off x="6105525" y="3432175"/>
            <a:ext cx="2776538"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40000"/>
              </a:spcBef>
            </a:pPr>
            <a:r>
              <a:rPr lang="zh-CN" altLang="en-US" sz="3200" b="1" dirty="0">
                <a:solidFill>
                  <a:srgbClr val="FFFFFF"/>
                </a:solidFill>
                <a:latin typeface="SimHei" panose="02010609060101010101" pitchFamily="49" charset="-122"/>
                <a:ea typeface="SimHei" panose="02010609060101010101" pitchFamily="49" charset="-122"/>
              </a:rPr>
              <a:t>每年</a:t>
            </a:r>
            <a:r>
              <a:rPr lang="en-US" altLang="zh-CN" sz="3200" b="1" dirty="0">
                <a:solidFill>
                  <a:srgbClr val="FFFFFF"/>
                </a:solidFill>
                <a:latin typeface="SimHei" panose="02010609060101010101" pitchFamily="49" charset="-122"/>
                <a:ea typeface="SimHei" panose="02010609060101010101" pitchFamily="49" charset="-122"/>
              </a:rPr>
              <a:t>1</a:t>
            </a:r>
            <a:r>
              <a:rPr lang="zh-CN" altLang="en-US" sz="3200" b="1" dirty="0">
                <a:solidFill>
                  <a:srgbClr val="FFFFFF"/>
                </a:solidFill>
                <a:latin typeface="SimHei" panose="02010609060101010101" pitchFamily="49" charset="-122"/>
                <a:ea typeface="SimHei" panose="02010609060101010101" pitchFamily="49" charset="-122"/>
              </a:rPr>
              <a:t>万亿颗星</a:t>
            </a:r>
            <a:endParaRPr lang="en-US" sz="3200" b="1" dirty="0">
              <a:solidFill>
                <a:srgbClr val="FFFFFF"/>
              </a:solidFill>
              <a:latin typeface="SimHei" panose="02010609060101010101" pitchFamily="49" charset="-122"/>
              <a:ea typeface="SimHei" panose="02010609060101010101" pitchFamily="49" charset="-122"/>
            </a:endParaRPr>
          </a:p>
        </p:txBody>
      </p:sp>
      <p:sp>
        <p:nvSpPr>
          <p:cNvPr id="759819" name="Text Box 11"/>
          <p:cNvSpPr txBox="1">
            <a:spLocks noChangeArrowheads="1"/>
          </p:cNvSpPr>
          <p:nvPr/>
        </p:nvSpPr>
        <p:spPr bwMode="auto">
          <a:xfrm>
            <a:off x="261938" y="5002213"/>
            <a:ext cx="7832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Clr>
                <a:srgbClr val="000066"/>
              </a:buClr>
              <a:buSzPct val="70000"/>
              <a:buFont typeface="Wingdings" charset="0"/>
              <a:buChar char="u"/>
            </a:pPr>
            <a:r>
              <a:rPr lang="zh-CN" altLang="en-US" sz="3600" dirty="0">
                <a:solidFill>
                  <a:srgbClr val="000000"/>
                </a:solidFill>
                <a:latin typeface="SimHei" panose="02010609060101010101" pitchFamily="49" charset="-122"/>
                <a:ea typeface="SimHei" panose="02010609060101010101" pitchFamily="49" charset="-122"/>
              </a:rPr>
              <a:t>每天</a:t>
            </a:r>
            <a:r>
              <a:rPr lang="en-US" altLang="zh-CN" sz="3600" dirty="0">
                <a:solidFill>
                  <a:srgbClr val="000000"/>
                </a:solidFill>
                <a:latin typeface="SimHei" panose="02010609060101010101" pitchFamily="49" charset="-122"/>
                <a:ea typeface="SimHei" panose="02010609060101010101" pitchFamily="49" charset="-122"/>
              </a:rPr>
              <a:t>27</a:t>
            </a:r>
            <a:r>
              <a:rPr lang="zh-CN" altLang="en-US" sz="3600" dirty="0">
                <a:solidFill>
                  <a:srgbClr val="000000"/>
                </a:solidFill>
                <a:latin typeface="SimHei" panose="02010609060101010101" pitchFamily="49" charset="-122"/>
                <a:ea typeface="SimHei" panose="02010609060101010101" pitchFamily="49" charset="-122"/>
              </a:rPr>
              <a:t>亿颗星</a:t>
            </a:r>
            <a:endParaRPr lang="en-US" sz="3600" dirty="0">
              <a:solidFill>
                <a:srgbClr val="000000"/>
              </a:solidFill>
              <a:latin typeface="SimHei" panose="02010609060101010101" pitchFamily="49" charset="-122"/>
              <a:ea typeface="SimHei" panose="02010609060101010101" pitchFamily="49" charset="-122"/>
            </a:endParaRPr>
          </a:p>
        </p:txBody>
      </p:sp>
      <p:sp>
        <p:nvSpPr>
          <p:cNvPr id="759820" name="Text Box 12"/>
          <p:cNvSpPr txBox="1">
            <a:spLocks noChangeArrowheads="1"/>
          </p:cNvSpPr>
          <p:nvPr/>
        </p:nvSpPr>
        <p:spPr bwMode="auto">
          <a:xfrm>
            <a:off x="261938" y="5638800"/>
            <a:ext cx="7832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Clr>
                <a:srgbClr val="000066"/>
              </a:buClr>
              <a:buSzPct val="70000"/>
              <a:buFont typeface="Wingdings" charset="0"/>
              <a:buChar char="u"/>
            </a:pPr>
            <a:r>
              <a:rPr lang="zh-CN" altLang="en-US" sz="3600" dirty="0">
                <a:solidFill>
                  <a:srgbClr val="000000"/>
                </a:solidFill>
                <a:latin typeface="SimHei" panose="02010609060101010101" pitchFamily="49" charset="-122"/>
                <a:ea typeface="SimHei" panose="02010609060101010101" pitchFamily="49" charset="-122"/>
              </a:rPr>
              <a:t>每秒</a:t>
            </a:r>
            <a:r>
              <a:rPr lang="en-US" altLang="zh-CN" sz="3600" dirty="0">
                <a:solidFill>
                  <a:srgbClr val="000000"/>
                </a:solidFill>
                <a:latin typeface="SimHei" panose="02010609060101010101" pitchFamily="49" charset="-122"/>
                <a:ea typeface="SimHei" panose="02010609060101010101" pitchFamily="49" charset="-122"/>
              </a:rPr>
              <a:t>31,700</a:t>
            </a:r>
            <a:r>
              <a:rPr lang="zh-CN" altLang="en-US" sz="3600" dirty="0">
                <a:solidFill>
                  <a:srgbClr val="000000"/>
                </a:solidFill>
                <a:latin typeface="SimHei" panose="02010609060101010101" pitchFamily="49" charset="-122"/>
                <a:ea typeface="SimHei" panose="02010609060101010101" pitchFamily="49" charset="-122"/>
              </a:rPr>
              <a:t>颗星</a:t>
            </a:r>
            <a:endParaRPr lang="en-US" sz="3600" dirty="0">
              <a:solidFill>
                <a:srgbClr val="000000"/>
              </a:solidFill>
              <a:latin typeface="SimHei" panose="02010609060101010101" pitchFamily="49" charset="-122"/>
              <a:ea typeface="SimHei" panose="02010609060101010101" pitchFamily="49" charset="-122"/>
            </a:endParaRPr>
          </a:p>
        </p:txBody>
      </p:sp>
      <p:sp>
        <p:nvSpPr>
          <p:cNvPr id="759821" name="Text Box 13"/>
          <p:cNvSpPr txBox="1">
            <a:spLocks noChangeArrowheads="1"/>
          </p:cNvSpPr>
          <p:nvPr/>
        </p:nvSpPr>
        <p:spPr bwMode="auto">
          <a:xfrm>
            <a:off x="261938" y="1092200"/>
            <a:ext cx="82153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5138" indent="-465138">
              <a:defRPr sz="2400">
                <a:solidFill>
                  <a:schemeClr val="tx1"/>
                </a:solidFill>
                <a:latin typeface="Times New Roman" charset="0"/>
                <a:ea typeface="ＭＳ Ｐゴシック" charset="0"/>
              </a:defRPr>
            </a:lvl1pPr>
            <a:lvl2pPr marL="5794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rgbClr val="000066"/>
              </a:buClr>
              <a:buSzPct val="70000"/>
              <a:buFont typeface="Wingdings" charset="0"/>
              <a:buChar char="u"/>
            </a:pPr>
            <a:r>
              <a:rPr lang="en-US" sz="3600" dirty="0">
                <a:solidFill>
                  <a:srgbClr val="000000"/>
                </a:solidFill>
                <a:latin typeface="SimHei" panose="02010609060101010101" pitchFamily="49" charset="-122"/>
                <a:ea typeface="SimHei" panose="02010609060101010101" pitchFamily="49" charset="-122"/>
              </a:rPr>
              <a:t>1000 </a:t>
            </a:r>
            <a:r>
              <a:rPr lang="zh-CN" altLang="en-US" sz="3600" dirty="0">
                <a:solidFill>
                  <a:srgbClr val="000000"/>
                </a:solidFill>
                <a:latin typeface="SimHei" panose="02010609060101010101" pitchFamily="49" charset="-122"/>
                <a:ea typeface="SimHei" panose="02010609060101010101" pitchFamily="49" charset="-122"/>
              </a:rPr>
              <a:t>亿</a:t>
            </a:r>
            <a:r>
              <a:rPr lang="en-US" sz="3600" dirty="0">
                <a:solidFill>
                  <a:srgbClr val="000000"/>
                </a:solidFill>
                <a:latin typeface="SimHei" panose="02010609060101010101" pitchFamily="49" charset="-122"/>
                <a:ea typeface="SimHei" panose="02010609060101010101" pitchFamily="49" charset="-122"/>
              </a:rPr>
              <a:t> </a:t>
            </a:r>
            <a:r>
              <a:rPr lang="zh-CN" altLang="en-US" sz="3600" dirty="0">
                <a:solidFill>
                  <a:srgbClr val="000000"/>
                </a:solidFill>
                <a:latin typeface="SimHei" panose="02010609060101010101" pitchFamily="49" charset="-122"/>
                <a:ea typeface="SimHei" panose="02010609060101010101" pitchFamily="49" charset="-122"/>
              </a:rPr>
              <a:t>星系</a:t>
            </a:r>
            <a:r>
              <a:rPr lang="en-US" sz="3600" dirty="0">
                <a:solidFill>
                  <a:srgbClr val="000000"/>
                </a:solidFill>
                <a:latin typeface="SimHei" panose="02010609060101010101" pitchFamily="49" charset="-122"/>
                <a:ea typeface="SimHei" panose="02010609060101010101" pitchFamily="49" charset="-122"/>
              </a:rPr>
              <a:t>  (10</a:t>
            </a:r>
            <a:r>
              <a:rPr lang="en-US" sz="3600" baseline="30000" dirty="0">
                <a:solidFill>
                  <a:srgbClr val="000000"/>
                </a:solidFill>
                <a:latin typeface="SimHei" panose="02010609060101010101" pitchFamily="49" charset="-122"/>
                <a:ea typeface="SimHei" panose="02010609060101010101" pitchFamily="49" charset="-122"/>
              </a:rPr>
              <a:t>11</a:t>
            </a:r>
            <a:r>
              <a:rPr lang="en-US" sz="3600" dirty="0">
                <a:solidFill>
                  <a:srgbClr val="000000"/>
                </a:solidFill>
                <a:latin typeface="SimHei" panose="02010609060101010101" pitchFamily="49" charset="-122"/>
                <a:ea typeface="SimHei" panose="02010609060101010101" pitchFamily="49" charset="-122"/>
              </a:rPr>
              <a:t>)</a:t>
            </a:r>
          </a:p>
        </p:txBody>
      </p:sp>
      <p:sp>
        <p:nvSpPr>
          <p:cNvPr id="759822" name="Rectangle 14"/>
          <p:cNvSpPr>
            <a:spLocks noGrp="1" noChangeArrowheads="1"/>
          </p:cNvSpPr>
          <p:nvPr>
            <p:ph type="title"/>
          </p:nvPr>
        </p:nvSpPr>
        <p:spPr/>
        <p:txBody>
          <a:bodyPr/>
          <a:lstStyle/>
          <a:p>
            <a:r>
              <a:rPr lang="zh-CN" altLang="en-US" dirty="0">
                <a:ea typeface="SimHei" panose="02010609060101010101" pitchFamily="49" charset="-122"/>
              </a:rPr>
              <a:t>恒星形成与时间</a:t>
            </a:r>
            <a:endParaRPr lang="en-US" dirty="0">
              <a:ea typeface="SimHei" panose="02010609060101010101" pitchFamily="49" charset="-122"/>
            </a:endParaRPr>
          </a:p>
        </p:txBody>
      </p:sp>
      <p:sp>
        <p:nvSpPr>
          <p:cNvPr id="3" name="Rectangle 2">
            <a:extLst>
              <a:ext uri="{FF2B5EF4-FFF2-40B4-BE49-F238E27FC236}">
                <a16:creationId xmlns:a16="http://schemas.microsoft.com/office/drawing/2014/main" id="{2F6D567B-7ED9-44DC-AA92-625CF650FE8F}"/>
              </a:ext>
            </a:extLst>
          </p:cNvPr>
          <p:cNvSpPr>
            <a:spLocks noChangeArrowheads="1"/>
          </p:cNvSpPr>
          <p:nvPr/>
        </p:nvSpPr>
        <p:spPr bwMode="auto">
          <a:xfrm>
            <a:off x="0" y="105489"/>
            <a:ext cx="5950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a:ln>
                  <a:noFill/>
                </a:ln>
                <a:solidFill>
                  <a:schemeClr val="tx1"/>
                </a:solidFill>
                <a:effectLst/>
                <a:latin typeface="Arial Unicode MS"/>
              </a:rPr>
              <a:t>1000</a:t>
            </a:r>
            <a:r>
              <a:rPr kumimoji="0" lang="zh-CN" altLang="en-US" sz="1000" b="0" i="0" u="none" strike="noStrike" cap="none" normalizeH="0" baseline="0" dirty="0">
                <a:ln>
                  <a:noFill/>
                </a:ln>
                <a:solidFill>
                  <a:schemeClr val="tx1"/>
                </a:solidFill>
                <a:effectLst/>
                <a:latin typeface="Arial Unicode MS"/>
              </a:rPr>
              <a:t>亿</a:t>
            </a:r>
            <a:endParaRPr kumimoji="0" lang="zh-CN" altLang="en-US" sz="1800" b="0" i="0" u="none" strike="noStrike" cap="none" normalizeH="0" baseline="0" dirty="0">
              <a:ln>
                <a:noFill/>
              </a:ln>
              <a:solidFill>
                <a:schemeClr val="tx1"/>
              </a:solidFill>
              <a:effectLst/>
              <a:latin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9821"/>
                                        </p:tgtEl>
                                        <p:attrNameLst>
                                          <p:attrName>style.visibility</p:attrName>
                                        </p:attrNameLst>
                                      </p:cBhvr>
                                      <p:to>
                                        <p:strVal val="visible"/>
                                      </p:to>
                                    </p:set>
                                    <p:animEffect transition="in" filter="fade">
                                      <p:cBhvr>
                                        <p:cTn id="7" dur="500"/>
                                        <p:tgtEl>
                                          <p:spTgt spid="759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59811">
                                            <p:txEl>
                                              <p:pRg st="0" end="0"/>
                                            </p:txEl>
                                          </p:spTgt>
                                        </p:tgtEl>
                                        <p:attrNameLst>
                                          <p:attrName>style.visibility</p:attrName>
                                        </p:attrNameLst>
                                      </p:cBhvr>
                                      <p:to>
                                        <p:strVal val="visible"/>
                                      </p:to>
                                    </p:set>
                                    <p:animEffect transition="in" filter="slide(fromBottom)">
                                      <p:cBhvr>
                                        <p:cTn id="12" dur="500"/>
                                        <p:tgtEl>
                                          <p:spTgt spid="7598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59811">
                                            <p:txEl>
                                              <p:pRg st="1" end="1"/>
                                            </p:txEl>
                                          </p:spTgt>
                                        </p:tgtEl>
                                        <p:attrNameLst>
                                          <p:attrName>style.visibility</p:attrName>
                                        </p:attrNameLst>
                                      </p:cBhvr>
                                      <p:to>
                                        <p:strVal val="visible"/>
                                      </p:to>
                                    </p:set>
                                    <p:animEffect transition="in" filter="slide(fromBottom)">
                                      <p:cBhvr>
                                        <p:cTn id="17" dur="500"/>
                                        <p:tgtEl>
                                          <p:spTgt spid="759811">
                                            <p:txEl>
                                              <p:pRg st="1" end="1"/>
                                            </p:txEl>
                                          </p:spTgt>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759810"/>
                                        </p:tgtEl>
                                        <p:attrNameLst>
                                          <p:attrName>style.visibility</p:attrName>
                                        </p:attrNameLst>
                                      </p:cBhvr>
                                      <p:to>
                                        <p:strVal val="visible"/>
                                      </p:to>
                                    </p:set>
                                    <p:animEffect transition="in" filter="dissolve">
                                      <p:cBhvr>
                                        <p:cTn id="21" dur="500"/>
                                        <p:tgtEl>
                                          <p:spTgt spid="759810"/>
                                        </p:tgtEl>
                                      </p:cBhvr>
                                    </p:animEffect>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759812"/>
                                        </p:tgtEl>
                                        <p:attrNameLst>
                                          <p:attrName>style.visibility</p:attrName>
                                        </p:attrNameLst>
                                      </p:cBhvr>
                                      <p:to>
                                        <p:strVal val="visible"/>
                                      </p:to>
                                    </p:set>
                                    <p:animEffect transition="in" filter="wipe(left)">
                                      <p:cBhvr>
                                        <p:cTn id="25" dur="500"/>
                                        <p:tgtEl>
                                          <p:spTgt spid="7598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59818"/>
                                        </p:tgtEl>
                                        <p:attrNameLst>
                                          <p:attrName>style.visibility</p:attrName>
                                        </p:attrNameLst>
                                      </p:cBhvr>
                                      <p:to>
                                        <p:strVal val="visible"/>
                                      </p:to>
                                    </p:set>
                                    <p:animEffect transition="in" filter="wipe(left)">
                                      <p:cBhvr>
                                        <p:cTn id="30" dur="500"/>
                                        <p:tgtEl>
                                          <p:spTgt spid="7598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59819"/>
                                        </p:tgtEl>
                                        <p:attrNameLst>
                                          <p:attrName>style.visibility</p:attrName>
                                        </p:attrNameLst>
                                      </p:cBhvr>
                                      <p:to>
                                        <p:strVal val="visible"/>
                                      </p:to>
                                    </p:set>
                                    <p:animEffect transition="in" filter="slide(fromBottom)">
                                      <p:cBhvr>
                                        <p:cTn id="35" dur="500"/>
                                        <p:tgtEl>
                                          <p:spTgt spid="7598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759820"/>
                                        </p:tgtEl>
                                        <p:attrNameLst>
                                          <p:attrName>style.visibility</p:attrName>
                                        </p:attrNameLst>
                                      </p:cBhvr>
                                      <p:to>
                                        <p:strVal val="visible"/>
                                      </p:to>
                                    </p:set>
                                    <p:animEffect transition="in" filter="slide(fromBottom)">
                                      <p:cBhvr>
                                        <p:cTn id="40" dur="500"/>
                                        <p:tgtEl>
                                          <p:spTgt spid="759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0" grpId="0" animBg="1" autoUpdateAnimBg="0"/>
      <p:bldP spid="759811" grpId="0" build="p" autoUpdateAnimBg="0"/>
      <p:bldP spid="759818" grpId="0" autoUpdateAnimBg="0"/>
      <p:bldP spid="759819" grpId="0" autoUpdateAnimBg="0"/>
      <p:bldP spid="759820" grpId="0" autoUpdateAnimBg="0"/>
      <p:bldP spid="7598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body" idx="1"/>
          </p:nvPr>
        </p:nvSpPr>
        <p:spPr>
          <a:xfrm>
            <a:off x="357188" y="1617663"/>
            <a:ext cx="8418512" cy="3846512"/>
          </a:xfrm>
        </p:spPr>
        <p:txBody>
          <a:bodyPr/>
          <a:lstStyle/>
          <a:p>
            <a:pPr marL="0" indent="0">
              <a:buFont typeface="Monotype Sorts" charset="0"/>
              <a:buNone/>
            </a:pPr>
            <a:r>
              <a:rPr lang="ja-JP" altLang="en-US" sz="2800" dirty="0"/>
              <a:t>“</a:t>
            </a:r>
            <a:r>
              <a:rPr lang="zh-CN" altLang="en-US" sz="2800" dirty="0"/>
              <a:t>星云是大量气体和尘埃</a:t>
            </a:r>
            <a:r>
              <a:rPr lang="en-US" altLang="zh-CN" sz="2800" dirty="0"/>
              <a:t>,</a:t>
            </a:r>
            <a:r>
              <a:rPr lang="zh-CN" altLang="en-US" sz="2800" dirty="0"/>
              <a:t>其体积巨大。所有恒星都是从星云分开的。</a:t>
            </a:r>
            <a:endParaRPr lang="en-US" sz="2800" dirty="0"/>
          </a:p>
          <a:p>
            <a:pPr marL="0" indent="0">
              <a:buFont typeface="Monotype Sorts" charset="0"/>
              <a:buNone/>
            </a:pPr>
            <a:r>
              <a:rPr lang="zh-CN" altLang="en-US" sz="2800" dirty="0"/>
              <a:t>重力能把星云中的一些气体和尘埃拉在一起。这交互的云被称为原星</a:t>
            </a:r>
            <a:r>
              <a:rPr lang="en-US" sz="2800" dirty="0"/>
              <a:t>. … </a:t>
            </a:r>
            <a:r>
              <a:rPr lang="zh-CN" altLang="en-US" sz="2800" dirty="0"/>
              <a:t>当收缩的气体和尘埃的热度产生核聚变时，一颗恒星便诞生了。</a:t>
            </a:r>
            <a:r>
              <a:rPr lang="ja-JP" altLang="en-US" sz="2800" dirty="0"/>
              <a:t>”</a:t>
            </a:r>
            <a:endParaRPr lang="en-US" sz="2800" dirty="0"/>
          </a:p>
        </p:txBody>
      </p:sp>
      <p:sp>
        <p:nvSpPr>
          <p:cNvPr id="477188" name="Text Box 4"/>
          <p:cNvSpPr txBox="1">
            <a:spLocks noChangeArrowheads="1"/>
          </p:cNvSpPr>
          <p:nvPr/>
        </p:nvSpPr>
        <p:spPr bwMode="auto">
          <a:xfrm>
            <a:off x="1127125" y="1108075"/>
            <a:ext cx="70246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i="1" dirty="0">
                <a:latin typeface="+mn-lt"/>
              </a:rPr>
              <a:t>Prentice Hall Earth Science</a:t>
            </a:r>
            <a:r>
              <a:rPr lang="en-US" dirty="0">
                <a:latin typeface="+mn-lt"/>
              </a:rPr>
              <a:t>, 2001, p. 733.</a:t>
            </a:r>
          </a:p>
        </p:txBody>
      </p:sp>
      <p:sp>
        <p:nvSpPr>
          <p:cNvPr id="477189" name="Text Box 5"/>
          <p:cNvSpPr txBox="1">
            <a:spLocks noChangeArrowheads="1"/>
          </p:cNvSpPr>
          <p:nvPr/>
        </p:nvSpPr>
        <p:spPr bwMode="auto">
          <a:xfrm>
            <a:off x="566738" y="5380038"/>
            <a:ext cx="8097837" cy="584775"/>
          </a:xfrm>
          <a:prstGeom prst="rect">
            <a:avLst/>
          </a:prstGeom>
          <a:solidFill>
            <a:srgbClr val="000066"/>
          </a:solidFill>
          <a:ln w="381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这种说法是基于科学还是对进化的信仰？</a:t>
            </a:r>
            <a:endParaRPr lang="en-US" sz="3200" dirty="0">
              <a:solidFill>
                <a:srgbClr val="FFFFFF"/>
              </a:solidFill>
              <a:latin typeface="SimHei" panose="02010609060101010101" pitchFamily="49" charset="-122"/>
              <a:ea typeface="SimHei" panose="02010609060101010101" pitchFamily="49" charset="-122"/>
            </a:endParaRPr>
          </a:p>
        </p:txBody>
      </p:sp>
      <p:sp>
        <p:nvSpPr>
          <p:cNvPr id="477192" name="Rectangle 8"/>
          <p:cNvSpPr>
            <a:spLocks noGrp="1" noChangeArrowheads="1"/>
          </p:cNvSpPr>
          <p:nvPr>
            <p:ph type="title"/>
          </p:nvPr>
        </p:nvSpPr>
        <p:spPr/>
        <p:txBody>
          <a:bodyPr/>
          <a:lstStyle/>
          <a:p>
            <a:r>
              <a:rPr lang="zh-CN" altLang="en-US" dirty="0"/>
              <a:t>教科书</a:t>
            </a:r>
            <a:r>
              <a:rPr lang="en-US" altLang="zh-CN" dirty="0"/>
              <a:t>:</a:t>
            </a:r>
            <a:r>
              <a:rPr lang="zh-CN" altLang="en-US" dirty="0"/>
              <a:t>正确吗？</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7188"/>
                                        </p:tgtEl>
                                        <p:attrNameLst>
                                          <p:attrName>style.visibility</p:attrName>
                                        </p:attrNameLst>
                                      </p:cBhvr>
                                      <p:to>
                                        <p:strVal val="visible"/>
                                      </p:to>
                                    </p:set>
                                    <p:animEffect transition="in" filter="fade">
                                      <p:cBhvr>
                                        <p:cTn id="7" dur="500"/>
                                        <p:tgtEl>
                                          <p:spTgt spid="477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7186">
                                            <p:txEl>
                                              <p:pRg st="0" end="0"/>
                                            </p:txEl>
                                          </p:spTgt>
                                        </p:tgtEl>
                                        <p:attrNameLst>
                                          <p:attrName>style.visibility</p:attrName>
                                        </p:attrNameLst>
                                      </p:cBhvr>
                                      <p:to>
                                        <p:strVal val="visible"/>
                                      </p:to>
                                    </p:set>
                                    <p:animEffect transition="in" filter="fade">
                                      <p:cBhvr>
                                        <p:cTn id="12" dur="500"/>
                                        <p:tgtEl>
                                          <p:spTgt spid="47718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7186">
                                            <p:txEl>
                                              <p:pRg st="1" end="1"/>
                                            </p:txEl>
                                          </p:spTgt>
                                        </p:tgtEl>
                                        <p:attrNameLst>
                                          <p:attrName>style.visibility</p:attrName>
                                        </p:attrNameLst>
                                      </p:cBhvr>
                                      <p:to>
                                        <p:strVal val="visible"/>
                                      </p:to>
                                    </p:set>
                                    <p:animEffect transition="in" filter="fade">
                                      <p:cBhvr>
                                        <p:cTn id="17" dur="500"/>
                                        <p:tgtEl>
                                          <p:spTgt spid="47718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477189"/>
                                        </p:tgtEl>
                                        <p:attrNameLst>
                                          <p:attrName>style.visibility</p:attrName>
                                        </p:attrNameLst>
                                      </p:cBhvr>
                                      <p:to>
                                        <p:strVal val="visible"/>
                                      </p:to>
                                    </p:set>
                                    <p:anim calcmode="lin" valueType="num">
                                      <p:cBhvr>
                                        <p:cTn id="22" dur="500" fill="hold"/>
                                        <p:tgtEl>
                                          <p:spTgt spid="477189"/>
                                        </p:tgtEl>
                                        <p:attrNameLst>
                                          <p:attrName>ppt_w</p:attrName>
                                        </p:attrNameLst>
                                      </p:cBhvr>
                                      <p:tavLst>
                                        <p:tav tm="0">
                                          <p:val>
                                            <p:fltVal val="0"/>
                                          </p:val>
                                        </p:tav>
                                        <p:tav tm="100000">
                                          <p:val>
                                            <p:strVal val="#ppt_w"/>
                                          </p:val>
                                        </p:tav>
                                      </p:tavLst>
                                    </p:anim>
                                    <p:anim calcmode="lin" valueType="num">
                                      <p:cBhvr>
                                        <p:cTn id="23" dur="500" fill="hold"/>
                                        <p:tgtEl>
                                          <p:spTgt spid="4771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build="p"/>
      <p:bldP spid="477188" grpId="0"/>
      <p:bldP spid="47718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Text Box 2"/>
          <p:cNvSpPr txBox="1">
            <a:spLocks noChangeArrowheads="1"/>
          </p:cNvSpPr>
          <p:nvPr/>
        </p:nvSpPr>
        <p:spPr bwMode="auto">
          <a:xfrm>
            <a:off x="0" y="2684463"/>
            <a:ext cx="9143999"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spcBef>
                <a:spcPct val="20000"/>
              </a:spcBef>
              <a:buClr>
                <a:schemeClr val="tx2"/>
              </a:buClr>
              <a:buSzPct val="75000"/>
              <a:buFont typeface="Monotype Sorts" charset="0"/>
              <a:buNone/>
            </a:pPr>
            <a:r>
              <a:rPr kumimoji="1" lang="ja-JP" altLang="en-US" sz="3600" dirty="0">
                <a:latin typeface="SimHei" panose="02010609060101010101" pitchFamily="49" charset="-122"/>
                <a:ea typeface="SimHei" panose="02010609060101010101" pitchFamily="49" charset="-122"/>
              </a:rPr>
              <a:t>“</a:t>
            </a:r>
            <a:r>
              <a:rPr kumimoji="1" lang="zh-CN" altLang="en-US" sz="3600" dirty="0">
                <a:latin typeface="SimHei" panose="02010609060101010101" pitchFamily="49" charset="-122"/>
                <a:ea typeface="SimHei" panose="02010609060101010101" pitchFamily="49" charset="-122"/>
              </a:rPr>
              <a:t>事实是，我们根本不了解恒星的形成。</a:t>
            </a:r>
            <a:r>
              <a:rPr kumimoji="1" lang="ja-JP" altLang="en-US" sz="3600" dirty="0">
                <a:latin typeface="SimHei" panose="02010609060101010101" pitchFamily="49" charset="-122"/>
                <a:ea typeface="SimHei" panose="02010609060101010101" pitchFamily="49" charset="-122"/>
              </a:rPr>
              <a:t>”</a:t>
            </a:r>
            <a:endParaRPr kumimoji="1" lang="en-US" sz="3600" dirty="0">
              <a:latin typeface="SimHei" panose="02010609060101010101" pitchFamily="49" charset="-122"/>
              <a:ea typeface="SimHei" panose="02010609060101010101" pitchFamily="49" charset="-122"/>
            </a:endParaRPr>
          </a:p>
        </p:txBody>
      </p:sp>
      <p:sp>
        <p:nvSpPr>
          <p:cNvPr id="762883" name="Text Box 3"/>
          <p:cNvSpPr txBox="1">
            <a:spLocks noChangeArrowheads="1"/>
          </p:cNvSpPr>
          <p:nvPr/>
        </p:nvSpPr>
        <p:spPr bwMode="auto">
          <a:xfrm>
            <a:off x="508000" y="1201738"/>
            <a:ext cx="82708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en-US" dirty="0"/>
              <a:t>Abraham Loeb (Harvard Center for Astrophysics), quoted by Marcus </a:t>
            </a:r>
            <a:r>
              <a:rPr kumimoji="1" lang="en-US" dirty="0" err="1"/>
              <a:t>Chown</a:t>
            </a:r>
            <a:r>
              <a:rPr kumimoji="1" lang="en-US" dirty="0"/>
              <a:t>, </a:t>
            </a:r>
            <a:r>
              <a:rPr kumimoji="1" lang="ja-JP" altLang="en-US">
                <a:latin typeface="Arial"/>
              </a:rPr>
              <a:t>“</a:t>
            </a:r>
            <a:r>
              <a:rPr kumimoji="1" lang="en-US" dirty="0"/>
              <a:t>Let There Be Light</a:t>
            </a:r>
            <a:r>
              <a:rPr kumimoji="1" lang="ja-JP" altLang="en-US">
                <a:latin typeface="Arial"/>
              </a:rPr>
              <a:t>”</a:t>
            </a:r>
            <a:r>
              <a:rPr kumimoji="1" lang="en-US" dirty="0"/>
              <a:t>, </a:t>
            </a:r>
            <a:r>
              <a:rPr kumimoji="1" lang="en-US" i="1" dirty="0"/>
              <a:t>New Scientist</a:t>
            </a:r>
            <a:r>
              <a:rPr kumimoji="1" lang="en-US" dirty="0"/>
              <a:t>, Feb 7, 1998</a:t>
            </a:r>
          </a:p>
        </p:txBody>
      </p:sp>
      <p:sp>
        <p:nvSpPr>
          <p:cNvPr id="762884" name="Text Box 4"/>
          <p:cNvSpPr txBox="1">
            <a:spLocks noChangeArrowheads="1"/>
          </p:cNvSpPr>
          <p:nvPr/>
        </p:nvSpPr>
        <p:spPr bwMode="auto">
          <a:xfrm>
            <a:off x="885825" y="4184650"/>
            <a:ext cx="7372350" cy="2052638"/>
          </a:xfrm>
          <a:prstGeom prst="rect">
            <a:avLst/>
          </a:prstGeom>
          <a:solidFill>
            <a:srgbClr val="000046"/>
          </a:solidFill>
          <a:ln w="38100">
            <a:solidFill>
              <a:srgbClr val="00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600" b="1" dirty="0">
                <a:solidFill>
                  <a:srgbClr val="FFFF00"/>
                </a:solidFill>
                <a:latin typeface="SimHei" panose="02010609060101010101" pitchFamily="49" charset="-122"/>
                <a:ea typeface="SimHei" panose="02010609060101010101" pitchFamily="49" charset="-122"/>
              </a:rPr>
              <a:t>问题</a:t>
            </a:r>
            <a:endParaRPr lang="en-US" sz="3600" b="1" dirty="0">
              <a:solidFill>
                <a:srgbClr val="FFFF00"/>
              </a:solidFill>
              <a:latin typeface="SimHei" panose="02010609060101010101" pitchFamily="49" charset="-122"/>
              <a:ea typeface="SimHei" panose="02010609060101010101" pitchFamily="49" charset="-122"/>
            </a:endParaRPr>
          </a:p>
          <a:p>
            <a:pPr algn="ctr">
              <a:spcBef>
                <a:spcPct val="50000"/>
              </a:spcBef>
            </a:pPr>
            <a:r>
              <a:rPr lang="zh-CN" altLang="en-US" sz="3600" dirty="0">
                <a:solidFill>
                  <a:srgbClr val="FFFFFF"/>
                </a:solidFill>
                <a:latin typeface="SimHei" panose="02010609060101010101" pitchFamily="49" charset="-122"/>
                <a:ea typeface="SimHei" panose="02010609060101010101" pitchFamily="49" charset="-122"/>
              </a:rPr>
              <a:t>为什么这么多的教科书说我们知道星星是如何形成的？</a:t>
            </a:r>
            <a:endParaRPr lang="en-US" dirty="0">
              <a:solidFill>
                <a:srgbClr val="FFFFFF"/>
              </a:solidFill>
              <a:latin typeface="SimHei" panose="02010609060101010101" pitchFamily="49" charset="-122"/>
              <a:ea typeface="SimHei" panose="02010609060101010101" pitchFamily="49" charset="-122"/>
            </a:endParaRPr>
          </a:p>
        </p:txBody>
      </p:sp>
      <p:sp>
        <p:nvSpPr>
          <p:cNvPr id="762885" name="Text Box 5"/>
          <p:cNvSpPr txBox="1">
            <a:spLocks noChangeArrowheads="1"/>
          </p:cNvSpPr>
          <p:nvPr/>
        </p:nvSpPr>
        <p:spPr bwMode="auto">
          <a:xfrm>
            <a:off x="415925" y="447040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solidFill>
                <a:srgbClr val="FFFFFF"/>
              </a:solidFill>
              <a:latin typeface="SimHei" panose="02010609060101010101" pitchFamily="49" charset="-122"/>
            </a:endParaRPr>
          </a:p>
          <a:p>
            <a:endParaRPr lang="en-US" dirty="0">
              <a:solidFill>
                <a:srgbClr val="FFFFFF"/>
              </a:solidFill>
              <a:latin typeface="SimHei" panose="02010609060101010101" pitchFamily="49" charset="-122"/>
            </a:endParaRPr>
          </a:p>
        </p:txBody>
      </p:sp>
      <p:sp>
        <p:nvSpPr>
          <p:cNvPr id="762886" name="Rectangle 6"/>
          <p:cNvSpPr>
            <a:spLocks noGrp="1" noChangeArrowheads="1"/>
          </p:cNvSpPr>
          <p:nvPr>
            <p:ph type="title"/>
          </p:nvPr>
        </p:nvSpPr>
        <p:spPr/>
        <p:txBody>
          <a:bodyPr/>
          <a:lstStyle/>
          <a:p>
            <a:r>
              <a:rPr lang="zh-CN" altLang="en-US" dirty="0">
                <a:ea typeface="SimHei" panose="02010609060101010101" pitchFamily="49" charset="-122"/>
              </a:rPr>
              <a:t>关于恒星形成的结论</a:t>
            </a:r>
            <a:endParaRPr lang="en-US" dirty="0">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2883"/>
                                        </p:tgtEl>
                                        <p:attrNameLst>
                                          <p:attrName>style.visibility</p:attrName>
                                        </p:attrNameLst>
                                      </p:cBhvr>
                                      <p:to>
                                        <p:strVal val="visible"/>
                                      </p:to>
                                    </p:set>
                                    <p:animEffect transition="in" filter="dissolve">
                                      <p:cBhvr>
                                        <p:cTn id="7" dur="500"/>
                                        <p:tgtEl>
                                          <p:spTgt spid="762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2882"/>
                                        </p:tgtEl>
                                        <p:attrNameLst>
                                          <p:attrName>style.visibility</p:attrName>
                                        </p:attrNameLst>
                                      </p:cBhvr>
                                      <p:to>
                                        <p:strVal val="visible"/>
                                      </p:to>
                                    </p:set>
                                    <p:animEffect transition="in" filter="dissolve">
                                      <p:cBhvr>
                                        <p:cTn id="12" dur="500"/>
                                        <p:tgtEl>
                                          <p:spTgt spid="7628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2884"/>
                                        </p:tgtEl>
                                        <p:attrNameLst>
                                          <p:attrName>style.visibility</p:attrName>
                                        </p:attrNameLst>
                                      </p:cBhvr>
                                      <p:to>
                                        <p:strVal val="visible"/>
                                      </p:to>
                                    </p:set>
                                    <p:animEffect transition="in" filter="fade">
                                      <p:cBhvr>
                                        <p:cTn id="17" dur="500"/>
                                        <p:tgtEl>
                                          <p:spTgt spid="76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2" grpId="0" autoUpdateAnimBg="0"/>
      <p:bldP spid="762883" grpId="0" autoUpdateAnimBg="0"/>
      <p:bldP spid="76288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E3FFE3">
                <a:gamma/>
                <a:tint val="0"/>
                <a:invGamma/>
              </a:srgbClr>
            </a:gs>
            <a:gs pos="100000">
              <a:srgbClr val="E3FFE3"/>
            </a:gs>
          </a:gsLst>
          <a:path path="shape">
            <a:fillToRect l="50000" t="50000" r="50000" b="50000"/>
          </a:path>
        </a:gradFill>
        <a:effectLst/>
      </p:bgPr>
    </p:bg>
    <p:spTree>
      <p:nvGrpSpPr>
        <p:cNvPr id="1" name=""/>
        <p:cNvGrpSpPr/>
        <p:nvPr/>
      </p:nvGrpSpPr>
      <p:grpSpPr>
        <a:xfrm>
          <a:off x="0" y="0"/>
          <a:ext cx="0" cy="0"/>
          <a:chOff x="0" y="0"/>
          <a:chExt cx="0" cy="0"/>
        </a:xfrm>
      </p:grpSpPr>
      <p:sp>
        <p:nvSpPr>
          <p:cNvPr id="633858" name="Rectangle 2"/>
          <p:cNvSpPr>
            <a:spLocks noChangeArrowheads="1"/>
          </p:cNvSpPr>
          <p:nvPr/>
        </p:nvSpPr>
        <p:spPr bwMode="auto">
          <a:xfrm>
            <a:off x="100013" y="2946400"/>
            <a:ext cx="8972550" cy="668338"/>
          </a:xfrm>
          <a:prstGeom prst="rect">
            <a:avLst/>
          </a:prstGeom>
          <a:solidFill>
            <a:srgbClr val="D0E2EC"/>
          </a:solidFill>
          <a:ln w="38100">
            <a:solidFill>
              <a:srgbClr val="003399"/>
            </a:solidFill>
            <a:miter lim="800000"/>
            <a:headEnd/>
            <a:tailEnd/>
          </a:ln>
          <a:effectLst>
            <a:prstShdw prst="shdw17" dist="17961" dir="2700000">
              <a:srgbClr val="003399">
                <a:gamma/>
                <a:shade val="60000"/>
                <a:invGamma/>
                <a:alpha val="74998"/>
              </a:srgbClr>
            </a:prstShdw>
          </a:effectLst>
        </p:spPr>
        <p:txBody>
          <a:bodyPr wrap="none" anchor="ctr"/>
          <a:lstStyle/>
          <a:p>
            <a:endParaRPr lang="en-US" dirty="0">
              <a:latin typeface="SimHei" panose="02010609060101010101" pitchFamily="49" charset="-122"/>
            </a:endParaRPr>
          </a:p>
        </p:txBody>
      </p:sp>
      <p:sp>
        <p:nvSpPr>
          <p:cNvPr id="633859" name="Text Box 3"/>
          <p:cNvSpPr txBox="1">
            <a:spLocks noChangeArrowheads="1"/>
          </p:cNvSpPr>
          <p:nvPr/>
        </p:nvSpPr>
        <p:spPr bwMode="auto">
          <a:xfrm>
            <a:off x="0" y="638175"/>
            <a:ext cx="91440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zh-CN" altLang="en-US" sz="3200" dirty="0">
                <a:latin typeface="SimHei" panose="02010609060101010101" pitchFamily="49" charset="-122"/>
                <a:ea typeface="SimHei" panose="02010609060101010101" pitchFamily="49" charset="-122"/>
              </a:rPr>
              <a:t>两种模式
年龄证明</a:t>
            </a:r>
            <a:endParaRPr kumimoji="1" lang="en-US" sz="3200" dirty="0">
              <a:latin typeface="SimHei" panose="02010609060101010101" pitchFamily="49" charset="-122"/>
              <a:ea typeface="SimHei" panose="02010609060101010101" pitchFamily="49" charset="-122"/>
            </a:endParaRPr>
          </a:p>
          <a:p>
            <a:pPr algn="ctr">
              <a:spcBef>
                <a:spcPct val="50000"/>
              </a:spcBef>
            </a:pPr>
            <a:r>
              <a:rPr kumimoji="1" lang="zh-CN" altLang="en-US" sz="3200" dirty="0">
                <a:latin typeface="SimHei" panose="02010609060101010101" pitchFamily="49" charset="-122"/>
                <a:ea typeface="SimHei" panose="02010609060101010101" pitchFamily="49" charset="-122"/>
              </a:rPr>
              <a:t>星星的起源</a:t>
            </a:r>
            <a:endParaRPr kumimoji="1" lang="en-US" sz="3200" dirty="0">
              <a:latin typeface="SimHei" panose="02010609060101010101" pitchFamily="49" charset="-122"/>
              <a:ea typeface="SimHei" panose="02010609060101010101" pitchFamily="49" charset="-122"/>
            </a:endParaRPr>
          </a:p>
          <a:p>
            <a:pPr algn="ctr">
              <a:spcBef>
                <a:spcPct val="50000"/>
              </a:spcBef>
            </a:pPr>
            <a:r>
              <a:rPr kumimoji="1" lang="zh-CN" altLang="en-US" sz="4000" b="1" dirty="0">
                <a:latin typeface="SimHei" panose="02010609060101010101" pitchFamily="49" charset="-122"/>
                <a:ea typeface="SimHei" panose="02010609060101010101" pitchFamily="49" charset="-122"/>
              </a:rPr>
              <a:t>科学证据和大爆炸</a:t>
            </a:r>
            <a:endParaRPr kumimoji="1" lang="en-US" sz="4000" b="1" dirty="0">
              <a:latin typeface="SimHei" panose="02010609060101010101" pitchFamily="49" charset="-122"/>
              <a:ea typeface="SimHei" panose="02010609060101010101" pitchFamily="49" charset="-122"/>
            </a:endParaRPr>
          </a:p>
          <a:p>
            <a:pPr algn="ctr">
              <a:spcBef>
                <a:spcPct val="50000"/>
              </a:spcBef>
            </a:pPr>
            <a:r>
              <a:rPr kumimoji="1" lang="zh-CN" altLang="en-US" sz="3200" dirty="0">
                <a:latin typeface="SimHei" panose="02010609060101010101" pitchFamily="49" charset="-122"/>
                <a:ea typeface="SimHei" panose="02010609060101010101" pitchFamily="49" charset="-122"/>
              </a:rPr>
              <a:t>圣经和大爆炸宇宙学</a:t>
            </a:r>
            <a:endParaRPr lang="en-US" sz="3200" dirty="0">
              <a:latin typeface="SimHei" panose="02010609060101010101" pitchFamily="49" charset="-122"/>
              <a:ea typeface="SimHei" panose="02010609060101010101" pitchFamily="49" charset="-122"/>
            </a:endParaRPr>
          </a:p>
        </p:txBody>
      </p:sp>
      <p:sp>
        <p:nvSpPr>
          <p:cNvPr id="633860" name="Text Box 4"/>
          <p:cNvSpPr txBox="1">
            <a:spLocks noChangeArrowheads="1"/>
          </p:cNvSpPr>
          <p:nvPr/>
        </p:nvSpPr>
        <p:spPr bwMode="auto">
          <a:xfrm>
            <a:off x="463550" y="4919663"/>
            <a:ext cx="8215313" cy="1077218"/>
          </a:xfrm>
          <a:prstGeom prst="rect">
            <a:avLst/>
          </a:prstGeom>
          <a:solidFill>
            <a:srgbClr val="000066"/>
          </a:solidFill>
          <a:ln w="381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我们是否被告知所有证据或只是选定的信息来支持特定的想法？</a:t>
            </a:r>
            <a:endParaRPr lang="en-US" sz="3200" dirty="0">
              <a:solidFill>
                <a:srgbClr val="FFFFFF"/>
              </a:solidFill>
              <a:latin typeface="SimHei" panose="02010609060101010101" pitchFamily="49" charset="-122"/>
              <a:ea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3859"/>
                                        </p:tgtEl>
                                        <p:attrNameLst>
                                          <p:attrName>style.visibility</p:attrName>
                                        </p:attrNameLst>
                                      </p:cBhvr>
                                      <p:to>
                                        <p:strVal val="visible"/>
                                      </p:to>
                                    </p:set>
                                    <p:animEffect transition="in" filter="fade">
                                      <p:cBhvr>
                                        <p:cTn id="7" dur="500"/>
                                        <p:tgtEl>
                                          <p:spTgt spid="633859"/>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33858"/>
                                        </p:tgtEl>
                                        <p:attrNameLst>
                                          <p:attrName>style.visibility</p:attrName>
                                        </p:attrNameLst>
                                      </p:cBhvr>
                                      <p:to>
                                        <p:strVal val="visible"/>
                                      </p:to>
                                    </p:set>
                                    <p:anim calcmode="lin" valueType="num">
                                      <p:cBhvr>
                                        <p:cTn id="11" dur="500" fill="hold"/>
                                        <p:tgtEl>
                                          <p:spTgt spid="633858"/>
                                        </p:tgtEl>
                                        <p:attrNameLst>
                                          <p:attrName>ppt_w</p:attrName>
                                        </p:attrNameLst>
                                      </p:cBhvr>
                                      <p:tavLst>
                                        <p:tav tm="0">
                                          <p:val>
                                            <p:fltVal val="0"/>
                                          </p:val>
                                        </p:tav>
                                        <p:tav tm="100000">
                                          <p:val>
                                            <p:strVal val="#ppt_w"/>
                                          </p:val>
                                        </p:tav>
                                      </p:tavLst>
                                    </p:anim>
                                    <p:anim calcmode="lin" valueType="num">
                                      <p:cBhvr>
                                        <p:cTn id="12" dur="500" fill="hold"/>
                                        <p:tgtEl>
                                          <p:spTgt spid="63385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17" presetClass="entr" presetSubtype="10" fill="hold" grpId="0" nodeType="afterEffect">
                                  <p:stCondLst>
                                    <p:cond delay="1000"/>
                                  </p:stCondLst>
                                  <p:childTnLst>
                                    <p:set>
                                      <p:cBhvr>
                                        <p:cTn id="15" dur="1" fill="hold">
                                          <p:stCondLst>
                                            <p:cond delay="0"/>
                                          </p:stCondLst>
                                        </p:cTn>
                                        <p:tgtEl>
                                          <p:spTgt spid="633860"/>
                                        </p:tgtEl>
                                        <p:attrNameLst>
                                          <p:attrName>style.visibility</p:attrName>
                                        </p:attrNameLst>
                                      </p:cBhvr>
                                      <p:to>
                                        <p:strVal val="visible"/>
                                      </p:to>
                                    </p:set>
                                    <p:anim calcmode="lin" valueType="num">
                                      <p:cBhvr>
                                        <p:cTn id="16" dur="1000" fill="hold"/>
                                        <p:tgtEl>
                                          <p:spTgt spid="633860"/>
                                        </p:tgtEl>
                                        <p:attrNameLst>
                                          <p:attrName>ppt_w</p:attrName>
                                        </p:attrNameLst>
                                      </p:cBhvr>
                                      <p:tavLst>
                                        <p:tav tm="0">
                                          <p:val>
                                            <p:fltVal val="0"/>
                                          </p:val>
                                        </p:tav>
                                        <p:tav tm="100000">
                                          <p:val>
                                            <p:strVal val="#ppt_w"/>
                                          </p:val>
                                        </p:tav>
                                      </p:tavLst>
                                    </p:anim>
                                    <p:anim calcmode="lin" valueType="num">
                                      <p:cBhvr>
                                        <p:cTn id="17" dur="1000" fill="hold"/>
                                        <p:tgtEl>
                                          <p:spTgt spid="6338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8" grpId="0" animBg="1"/>
      <p:bldP spid="633859" grpId="0"/>
      <p:bldP spid="63386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D5E6EF">
                <a:gamma/>
                <a:tint val="0"/>
                <a:invGamma/>
              </a:srgbClr>
            </a:gs>
            <a:gs pos="100000">
              <a:srgbClr val="D5E6EF"/>
            </a:gs>
          </a:gsLst>
          <a:path path="shape">
            <a:fillToRect l="50000" t="50000" r="50000" b="50000"/>
          </a:path>
        </a:gradFill>
        <a:effectLst/>
      </p:bgPr>
    </p:bg>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0" y="0"/>
            <a:ext cx="9144000" cy="852488"/>
          </a:xfrm>
        </p:spPr>
        <p:txBody>
          <a:bodyPr/>
          <a:lstStyle/>
          <a:p>
            <a:r>
              <a:rPr lang="zh-CN" altLang="en-US" dirty="0">
                <a:effectLst>
                  <a:outerShdw blurRad="38100" dist="38100" dir="2700000" algn="tl">
                    <a:srgbClr val="000000"/>
                  </a:outerShdw>
                </a:effectLst>
              </a:rPr>
              <a:t>大爆炸</a:t>
            </a:r>
            <a:endParaRPr lang="en-US" dirty="0">
              <a:effectLst>
                <a:outerShdw blurRad="38100" dist="38100" dir="2700000" algn="tl">
                  <a:srgbClr val="000000"/>
                </a:outerShdw>
              </a:effectLst>
            </a:endParaRPr>
          </a:p>
        </p:txBody>
      </p:sp>
      <p:sp>
        <p:nvSpPr>
          <p:cNvPr id="766979" name="Rectangle 3"/>
          <p:cNvSpPr>
            <a:spLocks noGrp="1" noChangeArrowheads="1"/>
          </p:cNvSpPr>
          <p:nvPr>
            <p:ph type="body" sz="half" idx="4294967295"/>
          </p:nvPr>
        </p:nvSpPr>
        <p:spPr>
          <a:xfrm>
            <a:off x="825500" y="2333625"/>
            <a:ext cx="7491413" cy="2886075"/>
          </a:xfrm>
          <a:solidFill>
            <a:srgbClr val="000046"/>
          </a:solidFill>
          <a:ln w="28575">
            <a:solidFill>
              <a:srgbClr val="000099"/>
            </a:solidFill>
            <a:miter lim="800000"/>
            <a:headEnd/>
            <a:tailEnd/>
          </a:ln>
          <a:effectLst>
            <a:prstShdw prst="shdw17" dist="17961" dir="2700000">
              <a:srgbClr val="000099">
                <a:gamma/>
                <a:shade val="60000"/>
                <a:invGamma/>
                <a:alpha val="74998"/>
              </a:srgbClr>
            </a:prstShdw>
          </a:effectLst>
        </p:spPr>
        <p:txBody>
          <a:bodyPr/>
          <a:lstStyle/>
          <a:p>
            <a:pPr>
              <a:buClr>
                <a:srgbClr val="FFFF00"/>
              </a:buClr>
            </a:pPr>
            <a:r>
              <a:rPr lang="zh-CN" altLang="en-US" sz="3600" dirty="0">
                <a:solidFill>
                  <a:srgbClr val="FFFFFF"/>
                </a:solidFill>
                <a:ea typeface="SimHei" panose="02010609060101010101" pitchFamily="49" charset="-122"/>
              </a:rPr>
              <a:t>红移</a:t>
            </a:r>
            <a:endParaRPr lang="en-GB" altLang="zh-CN" sz="3600" dirty="0">
              <a:solidFill>
                <a:srgbClr val="FFFFFF"/>
              </a:solidFill>
              <a:ea typeface="SimHei" panose="02010609060101010101" pitchFamily="49" charset="-122"/>
            </a:endParaRPr>
          </a:p>
          <a:p>
            <a:pPr>
              <a:buClr>
                <a:srgbClr val="FFFF00"/>
              </a:buClr>
            </a:pPr>
            <a:r>
              <a:rPr lang="zh-CN" altLang="en-US" sz="3600" dirty="0">
                <a:solidFill>
                  <a:srgbClr val="FFFFFF"/>
                </a:solidFill>
                <a:ea typeface="SimHei" panose="02010609060101010101" pitchFamily="49" charset="-122"/>
              </a:rPr>
              <a:t>宇宙背景辐射</a:t>
            </a:r>
            <a:endParaRPr lang="en-GB" altLang="zh-CN" sz="3600" dirty="0">
              <a:solidFill>
                <a:srgbClr val="FFFFFF"/>
              </a:solidFill>
              <a:ea typeface="SimHei" panose="02010609060101010101" pitchFamily="49" charset="-122"/>
            </a:endParaRPr>
          </a:p>
          <a:p>
            <a:pPr>
              <a:buClr>
                <a:srgbClr val="FFFF00"/>
              </a:buClr>
            </a:pPr>
            <a:r>
              <a:rPr lang="zh-CN" altLang="en-US" sz="3600" dirty="0">
                <a:solidFill>
                  <a:srgbClr val="FFFFFF"/>
                </a:solidFill>
                <a:ea typeface="SimHei" panose="02010609060101010101" pitchFamily="49" charset="-122"/>
              </a:rPr>
              <a:t>元素的数量</a:t>
            </a:r>
            <a:endParaRPr lang="en-US" sz="3600" dirty="0">
              <a:solidFill>
                <a:srgbClr val="FFFFFF"/>
              </a:solidFill>
              <a:ea typeface="SimHei" panose="02010609060101010101" pitchFamily="49" charset="-122"/>
            </a:endParaRPr>
          </a:p>
          <a:p>
            <a:pPr>
              <a:buClr>
                <a:srgbClr val="FFFF00"/>
              </a:buClr>
            </a:pPr>
            <a:r>
              <a:rPr lang="zh-CN" altLang="en-US" sz="3600" dirty="0">
                <a:solidFill>
                  <a:srgbClr val="FFFFFF"/>
                </a:solidFill>
                <a:ea typeface="SimHei" panose="02010609060101010101" pitchFamily="49" charset="-122"/>
              </a:rPr>
              <a:t>教育系统和媒体</a:t>
            </a:r>
            <a:endParaRPr lang="en-US" sz="3600" dirty="0">
              <a:solidFill>
                <a:srgbClr val="FFFFFF"/>
              </a:solidFill>
              <a:ea typeface="SimHei" panose="02010609060101010101" pitchFamily="49" charset="-122"/>
            </a:endParaRPr>
          </a:p>
        </p:txBody>
      </p:sp>
      <p:sp>
        <p:nvSpPr>
          <p:cNvPr id="766980" name="Text Box 4"/>
          <p:cNvSpPr txBox="1">
            <a:spLocks noChangeArrowheads="1"/>
          </p:cNvSpPr>
          <p:nvPr/>
        </p:nvSpPr>
        <p:spPr bwMode="auto">
          <a:xfrm>
            <a:off x="296863" y="1306513"/>
            <a:ext cx="8548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600" dirty="0">
                <a:latin typeface="SimHei" panose="02010609060101010101" pitchFamily="49" charset="-122"/>
                <a:ea typeface="SimHei" panose="02010609060101010101" pitchFamily="49" charset="-122"/>
              </a:rPr>
              <a:t>用于支持大爆炸的证据</a:t>
            </a:r>
            <a:endParaRPr lang="en-US" sz="3600" dirty="0">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6980"/>
                                        </p:tgtEl>
                                        <p:attrNameLst>
                                          <p:attrName>style.visibility</p:attrName>
                                        </p:attrNameLst>
                                      </p:cBhvr>
                                      <p:to>
                                        <p:strVal val="visible"/>
                                      </p:to>
                                    </p:set>
                                    <p:animEffect transition="in" filter="fade">
                                      <p:cBhvr>
                                        <p:cTn id="7" dur="500"/>
                                        <p:tgtEl>
                                          <p:spTgt spid="76698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6979">
                                            <p:bg/>
                                          </p:spTgt>
                                        </p:tgtEl>
                                        <p:attrNameLst>
                                          <p:attrName>style.visibility</p:attrName>
                                        </p:attrNameLst>
                                      </p:cBhvr>
                                      <p:to>
                                        <p:strVal val="visible"/>
                                      </p:to>
                                    </p:set>
                                    <p:animEffect transition="in" filter="fade">
                                      <p:cBhvr>
                                        <p:cTn id="11" dur="500"/>
                                        <p:tgtEl>
                                          <p:spTgt spid="766979">
                                            <p:bg/>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66979">
                                            <p:txEl>
                                              <p:pRg st="0" end="0"/>
                                            </p:txEl>
                                          </p:spTgt>
                                        </p:tgtEl>
                                        <p:attrNameLst>
                                          <p:attrName>style.visibility</p:attrName>
                                        </p:attrNameLst>
                                      </p:cBhvr>
                                      <p:to>
                                        <p:strVal val="visible"/>
                                      </p:to>
                                    </p:set>
                                    <p:animEffect transition="in" filter="fade">
                                      <p:cBhvr>
                                        <p:cTn id="15" dur="500"/>
                                        <p:tgtEl>
                                          <p:spTgt spid="766979">
                                            <p:txEl>
                                              <p:pRg st="0" end="0"/>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66979">
                                            <p:txEl>
                                              <p:pRg st="1" end="1"/>
                                            </p:txEl>
                                          </p:spTgt>
                                        </p:tgtEl>
                                        <p:attrNameLst>
                                          <p:attrName>style.visibility</p:attrName>
                                        </p:attrNameLst>
                                      </p:cBhvr>
                                      <p:to>
                                        <p:strVal val="visible"/>
                                      </p:to>
                                    </p:set>
                                    <p:animEffect transition="in" filter="fade">
                                      <p:cBhvr>
                                        <p:cTn id="19" dur="500"/>
                                        <p:tgtEl>
                                          <p:spTgt spid="76697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66979">
                                            <p:txEl>
                                              <p:pRg st="2" end="2"/>
                                            </p:txEl>
                                          </p:spTgt>
                                        </p:tgtEl>
                                        <p:attrNameLst>
                                          <p:attrName>style.visibility</p:attrName>
                                        </p:attrNameLst>
                                      </p:cBhvr>
                                      <p:to>
                                        <p:strVal val="visible"/>
                                      </p:to>
                                    </p:set>
                                    <p:animEffect transition="in" filter="fade">
                                      <p:cBhvr>
                                        <p:cTn id="23" dur="500"/>
                                        <p:tgtEl>
                                          <p:spTgt spid="766979">
                                            <p:txEl>
                                              <p:pRg st="2" end="2"/>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66979">
                                            <p:txEl>
                                              <p:pRg st="3" end="3"/>
                                            </p:txEl>
                                          </p:spTgt>
                                        </p:tgtEl>
                                        <p:attrNameLst>
                                          <p:attrName>style.visibility</p:attrName>
                                        </p:attrNameLst>
                                      </p:cBhvr>
                                      <p:to>
                                        <p:strVal val="visible"/>
                                      </p:to>
                                    </p:set>
                                    <p:animEffect transition="in" filter="fade">
                                      <p:cBhvr>
                                        <p:cTn id="27" dur="500"/>
                                        <p:tgtEl>
                                          <p:spTgt spid="766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build="p" animBg="1"/>
      <p:bldP spid="76698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D5E6EF">
                <a:gamma/>
                <a:tint val="0"/>
                <a:invGamma/>
              </a:srgbClr>
            </a:gs>
            <a:gs pos="100000">
              <a:srgbClr val="D5E6EF"/>
            </a:gs>
          </a:gsLst>
          <a:path path="shape">
            <a:fillToRect l="50000" t="50000" r="50000" b="50000"/>
          </a:path>
        </a:gradFill>
        <a:effectLst/>
      </p:bgPr>
    </p:bg>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a:xfrm>
            <a:off x="0" y="0"/>
            <a:ext cx="9144000" cy="996950"/>
          </a:xfrm>
        </p:spPr>
        <p:txBody>
          <a:bodyPr/>
          <a:lstStyle/>
          <a:p>
            <a:r>
              <a:rPr lang="zh-CN" altLang="en-US" sz="4000" dirty="0">
                <a:effectLst>
                  <a:outerShdw blurRad="38100" dist="38100" dir="2700000" algn="tl">
                    <a:srgbClr val="000000"/>
                  </a:outerShdw>
                </a:effectLst>
              </a:rPr>
              <a:t>与大爆炸相矛盾的证据</a:t>
            </a:r>
            <a:endParaRPr lang="en-US" sz="4000" dirty="0">
              <a:effectLst>
                <a:outerShdw blurRad="38100" dist="38100" dir="2700000" algn="tl">
                  <a:srgbClr val="000000"/>
                </a:outerShdw>
              </a:effectLst>
            </a:endParaRPr>
          </a:p>
        </p:txBody>
      </p:sp>
      <p:sp>
        <p:nvSpPr>
          <p:cNvPr id="768003" name="Rectangle 3"/>
          <p:cNvSpPr>
            <a:spLocks noGrp="1" noChangeArrowheads="1"/>
          </p:cNvSpPr>
          <p:nvPr>
            <p:ph type="body" sz="half" idx="4294967295"/>
          </p:nvPr>
        </p:nvSpPr>
        <p:spPr>
          <a:xfrm>
            <a:off x="422275" y="1300163"/>
            <a:ext cx="8407400" cy="5257800"/>
          </a:xfrm>
          <a:solidFill>
            <a:srgbClr val="000046"/>
          </a:solidFill>
          <a:ln w="28575">
            <a:solidFill>
              <a:srgbClr val="000099"/>
            </a:solidFill>
            <a:miter lim="800000"/>
            <a:headEnd/>
            <a:tailEnd/>
          </a:ln>
          <a:effectLst>
            <a:prstShdw prst="shdw17" dist="17961" dir="2700000">
              <a:srgbClr val="000099">
                <a:gamma/>
                <a:shade val="60000"/>
                <a:invGamma/>
                <a:alpha val="74998"/>
              </a:srgbClr>
            </a:prstShdw>
          </a:effectLst>
        </p:spPr>
        <p:txBody>
          <a:bodyPr/>
          <a:lstStyle/>
          <a:p>
            <a:pPr>
              <a:buClr>
                <a:srgbClr val="FFFF00"/>
              </a:buClr>
            </a:pPr>
            <a:r>
              <a:rPr lang="zh-CN" altLang="en-US" dirty="0">
                <a:solidFill>
                  <a:srgbClr val="FFFFFF"/>
                </a:solidFill>
                <a:ea typeface="SimHei" panose="02010609060101010101" pitchFamily="49" charset="-122"/>
              </a:rPr>
              <a:t>红移</a:t>
            </a:r>
            <a:endParaRPr lang="en-GB" altLang="zh-CN" dirty="0">
              <a:solidFill>
                <a:srgbClr val="FFFFFF"/>
              </a:solidFill>
              <a:ea typeface="SimHei" panose="02010609060101010101" pitchFamily="49" charset="-122"/>
            </a:endParaRPr>
          </a:p>
          <a:p>
            <a:pPr>
              <a:buClr>
                <a:srgbClr val="FFFF00"/>
              </a:buClr>
            </a:pPr>
            <a:r>
              <a:rPr lang="zh-CN" altLang="en-US" dirty="0">
                <a:solidFill>
                  <a:srgbClr val="FFFFFF"/>
                </a:solidFill>
                <a:ea typeface="SimHei" panose="02010609060101010101" pitchFamily="49" charset="-122"/>
              </a:rPr>
              <a:t>宇宙背景辐射</a:t>
            </a:r>
            <a:endParaRPr lang="en-GB" altLang="zh-CN" dirty="0">
              <a:solidFill>
                <a:srgbClr val="FFFFFF"/>
              </a:solidFill>
              <a:ea typeface="SimHei" panose="02010609060101010101" pitchFamily="49" charset="-122"/>
            </a:endParaRPr>
          </a:p>
          <a:p>
            <a:pPr>
              <a:buClr>
                <a:srgbClr val="FFFF00"/>
              </a:buClr>
            </a:pPr>
            <a:r>
              <a:rPr lang="zh-CN" altLang="en-US" dirty="0">
                <a:solidFill>
                  <a:srgbClr val="FFFFFF"/>
                </a:solidFill>
                <a:ea typeface="SimHei" panose="02010609060101010101" pitchFamily="49" charset="-122"/>
              </a:rPr>
              <a:t>银河系形成</a:t>
            </a:r>
            <a:endParaRPr lang="en-GB" altLang="zh-CN" dirty="0">
              <a:solidFill>
                <a:srgbClr val="FFFFFF"/>
              </a:solidFill>
              <a:ea typeface="SimHei" panose="02010609060101010101" pitchFamily="49" charset="-122"/>
            </a:endParaRPr>
          </a:p>
          <a:p>
            <a:pPr>
              <a:buClr>
                <a:srgbClr val="FFFF00"/>
              </a:buClr>
            </a:pPr>
            <a:r>
              <a:rPr lang="zh-CN" altLang="en-US" dirty="0">
                <a:solidFill>
                  <a:srgbClr val="FFFFFF"/>
                </a:solidFill>
                <a:ea typeface="SimHei" panose="02010609060101010101" pitchFamily="49" charset="-122"/>
              </a:rPr>
              <a:t>螺旋星系</a:t>
            </a:r>
            <a:endParaRPr lang="en-US" dirty="0">
              <a:solidFill>
                <a:srgbClr val="FFFFFF"/>
              </a:solidFill>
              <a:ea typeface="SimHei" panose="02010609060101010101" pitchFamily="49" charset="-122"/>
            </a:endParaRPr>
          </a:p>
          <a:p>
            <a:pPr>
              <a:buClr>
                <a:srgbClr val="FFFF00"/>
              </a:buClr>
            </a:pPr>
            <a:r>
              <a:rPr lang="zh-CN" altLang="en-US" dirty="0">
                <a:solidFill>
                  <a:srgbClr val="FFFFFF"/>
                </a:solidFill>
                <a:ea typeface="SimHei" panose="02010609060101010101" pitchFamily="49" charset="-122"/>
              </a:rPr>
              <a:t>超新星遗迹</a:t>
            </a:r>
            <a:r>
              <a:rPr lang="en-US" dirty="0">
                <a:solidFill>
                  <a:srgbClr val="FFFFFF"/>
                </a:solidFill>
                <a:ea typeface="SimHei" panose="02010609060101010101" pitchFamily="49" charset="-122"/>
              </a:rPr>
              <a:t> (SNR)</a:t>
            </a:r>
          </a:p>
          <a:p>
            <a:pPr>
              <a:buClr>
                <a:srgbClr val="FFFF00"/>
              </a:buClr>
            </a:pPr>
            <a:r>
              <a:rPr lang="zh-CN" altLang="en-US" dirty="0">
                <a:solidFill>
                  <a:srgbClr val="FFFFFF"/>
                </a:solidFill>
                <a:ea typeface="SimHei" panose="02010609060101010101" pitchFamily="49" charset="-122"/>
              </a:rPr>
              <a:t>星系的分布</a:t>
            </a:r>
            <a:endParaRPr lang="en-US" dirty="0">
              <a:solidFill>
                <a:srgbClr val="FFFFFF"/>
              </a:solidFill>
              <a:ea typeface="SimHei" panose="02010609060101010101" pitchFamily="49" charset="-122"/>
            </a:endParaRPr>
          </a:p>
          <a:p>
            <a:pPr>
              <a:buClr>
                <a:srgbClr val="FFFF00"/>
              </a:buClr>
            </a:pPr>
            <a:r>
              <a:rPr lang="zh-CN" altLang="en-US" dirty="0">
                <a:solidFill>
                  <a:srgbClr val="FFFFFF"/>
                </a:solidFill>
                <a:ea typeface="SimHei" panose="02010609060101010101" pitchFamily="49" charset="-122"/>
              </a:rPr>
              <a:t>热力学第</a:t>
            </a:r>
            <a:r>
              <a:rPr lang="en-US" altLang="zh-CN" dirty="0">
                <a:solidFill>
                  <a:srgbClr val="FFFFFF"/>
                </a:solidFill>
                <a:ea typeface="SimHei" panose="02010609060101010101" pitchFamily="49" charset="-122"/>
              </a:rPr>
              <a:t>1</a:t>
            </a:r>
            <a:r>
              <a:rPr lang="zh-CN" altLang="en-US" dirty="0">
                <a:solidFill>
                  <a:srgbClr val="FFFFFF"/>
                </a:solidFill>
                <a:ea typeface="SimHei" panose="02010609060101010101" pitchFamily="49" charset="-122"/>
              </a:rPr>
              <a:t>和第</a:t>
            </a:r>
            <a:r>
              <a:rPr lang="en-US" altLang="zh-CN" dirty="0">
                <a:solidFill>
                  <a:srgbClr val="FFFFFF"/>
                </a:solidFill>
                <a:ea typeface="SimHei" panose="02010609060101010101" pitchFamily="49" charset="-122"/>
              </a:rPr>
              <a:t>2</a:t>
            </a:r>
            <a:r>
              <a:rPr lang="zh-CN" altLang="en-US" dirty="0">
                <a:solidFill>
                  <a:srgbClr val="FFFFFF"/>
                </a:solidFill>
                <a:ea typeface="SimHei" panose="02010609060101010101" pitchFamily="49" charset="-122"/>
              </a:rPr>
              <a:t>定律</a:t>
            </a:r>
            <a:endParaRPr lang="en-US" dirty="0">
              <a:solidFill>
                <a:srgbClr val="FFFFFF"/>
              </a:solidFill>
              <a:ea typeface="SimHei" panose="02010609060101010101" pitchFamily="49" charset="-122"/>
            </a:endParaRPr>
          </a:p>
          <a:p>
            <a:pPr>
              <a:buClr>
                <a:srgbClr val="FFFF00"/>
              </a:buClr>
            </a:pPr>
            <a:r>
              <a:rPr lang="zh-CN" altLang="en-US" dirty="0">
                <a:solidFill>
                  <a:srgbClr val="FFFFFF"/>
                </a:solidFill>
                <a:ea typeface="SimHei" panose="02010609060101010101" pitchFamily="49" charset="-122"/>
              </a:rPr>
              <a:t>中与重量元素</a:t>
            </a:r>
            <a:endParaRPr lang="en-US" dirty="0">
              <a:solidFill>
                <a:srgbClr val="FFFFFF"/>
              </a:solidFill>
              <a:ea typeface="SimHei" panose="02010609060101010101" pitchFamily="49" charset="-122"/>
            </a:endParaRPr>
          </a:p>
          <a:p>
            <a:pPr>
              <a:buClr>
                <a:srgbClr val="FFFF00"/>
              </a:buClr>
            </a:pPr>
            <a:r>
              <a:rPr lang="zh-CN" altLang="en-US" dirty="0">
                <a:solidFill>
                  <a:srgbClr val="FFFFFF"/>
                </a:solidFill>
                <a:ea typeface="SimHei" panose="02010609060101010101" pitchFamily="49" charset="-122"/>
              </a:rPr>
              <a:t>星形成</a:t>
            </a:r>
            <a:endParaRPr lang="en-US" dirty="0">
              <a:solidFill>
                <a:srgbClr val="FFFFFF"/>
              </a:solidFill>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03"/>
                                        </p:tgtEl>
                                        <p:attrNameLst>
                                          <p:attrName>style.visibility</p:attrName>
                                        </p:attrNameLst>
                                      </p:cBhvr>
                                      <p:to>
                                        <p:strVal val="visible"/>
                                      </p:to>
                                    </p:set>
                                    <p:animEffect transition="in" filter="fade">
                                      <p:cBhvr>
                                        <p:cTn id="7" dur="500"/>
                                        <p:tgtEl>
                                          <p:spTgt spid="76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body" idx="1"/>
          </p:nvPr>
        </p:nvSpPr>
        <p:spPr>
          <a:xfrm>
            <a:off x="500063" y="2324100"/>
            <a:ext cx="8229600" cy="2814638"/>
          </a:xfrm>
        </p:spPr>
        <p:txBody>
          <a:bodyPr/>
          <a:lstStyle/>
          <a:p>
            <a:pPr marL="0" indent="0">
              <a:buFont typeface="Monotype Sorts" charset="0"/>
              <a:buNone/>
            </a:pPr>
            <a:r>
              <a:rPr lang="ja-JP" altLang="en-US" dirty="0"/>
              <a:t>“</a:t>
            </a:r>
            <a:r>
              <a:rPr lang="zh-CN" altLang="en-US" dirty="0"/>
              <a:t>十五亿到二百亿年前，发生了一场大爆炸，或爆炸，创造了宇宙。宇宙开始是一个无限密集的热火球，空间和时间也混在一起。</a:t>
            </a:r>
            <a:r>
              <a:rPr lang="ja-JP" altLang="en-US" dirty="0"/>
              <a:t>”</a:t>
            </a:r>
            <a:endParaRPr lang="en-US" dirty="0"/>
          </a:p>
        </p:txBody>
      </p:sp>
      <p:sp>
        <p:nvSpPr>
          <p:cNvPr id="483331" name="Rectangle 3"/>
          <p:cNvSpPr>
            <a:spLocks noChangeArrowheads="1"/>
          </p:cNvSpPr>
          <p:nvPr/>
        </p:nvSpPr>
        <p:spPr bwMode="auto">
          <a:xfrm>
            <a:off x="493713" y="1047750"/>
            <a:ext cx="834072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buClr>
                <a:srgbClr val="000066"/>
              </a:buClr>
              <a:buSzPct val="70000"/>
              <a:buFont typeface="Monotype Sorts" charset="0"/>
              <a:buNone/>
            </a:pPr>
            <a:endParaRPr kumimoji="1" lang="en-US" i="1" dirty="0">
              <a:solidFill>
                <a:srgbClr val="FFFFFF"/>
              </a:solidFill>
              <a:latin typeface="SimHei" panose="02010609060101010101" pitchFamily="49" charset="-122"/>
            </a:endParaRPr>
          </a:p>
        </p:txBody>
      </p:sp>
      <p:sp>
        <p:nvSpPr>
          <p:cNvPr id="483332" name="Text Box 4"/>
          <p:cNvSpPr txBox="1">
            <a:spLocks noChangeArrowheads="1"/>
          </p:cNvSpPr>
          <p:nvPr/>
        </p:nvSpPr>
        <p:spPr bwMode="auto">
          <a:xfrm>
            <a:off x="1393825" y="1633538"/>
            <a:ext cx="6594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en-US" i="1" dirty="0">
                <a:latin typeface="+mn-lt"/>
              </a:rPr>
              <a:t>The Handy Space Answer Book</a:t>
            </a:r>
            <a:r>
              <a:rPr kumimoji="1" lang="en-US" dirty="0">
                <a:latin typeface="+mn-lt"/>
              </a:rPr>
              <a:t>, 1998</a:t>
            </a:r>
          </a:p>
        </p:txBody>
      </p:sp>
      <p:sp>
        <p:nvSpPr>
          <p:cNvPr id="483334" name="Rectangle 6"/>
          <p:cNvSpPr>
            <a:spLocks noGrp="1" noChangeArrowheads="1"/>
          </p:cNvSpPr>
          <p:nvPr>
            <p:ph type="title"/>
          </p:nvPr>
        </p:nvSpPr>
        <p:spPr/>
        <p:txBody>
          <a:bodyPr/>
          <a:lstStyle/>
          <a:p>
            <a:r>
              <a:rPr lang="zh-CN" altLang="en-US" dirty="0">
                <a:effectLst>
                  <a:outerShdw blurRad="38100" dist="38100" dir="2700000" algn="tl">
                    <a:srgbClr val="000000"/>
                  </a:outerShdw>
                </a:effectLst>
              </a:rPr>
              <a:t>大爆炸</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3332"/>
                                        </p:tgtEl>
                                        <p:attrNameLst>
                                          <p:attrName>style.visibility</p:attrName>
                                        </p:attrNameLst>
                                      </p:cBhvr>
                                      <p:to>
                                        <p:strVal val="visible"/>
                                      </p:to>
                                    </p:set>
                                    <p:animEffect transition="in" filter="fade">
                                      <p:cBhvr>
                                        <p:cTn id="7" dur="500"/>
                                        <p:tgtEl>
                                          <p:spTgt spid="48333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3330">
                                            <p:txEl>
                                              <p:pRg st="0" end="0"/>
                                            </p:txEl>
                                          </p:spTgt>
                                        </p:tgtEl>
                                        <p:attrNameLst>
                                          <p:attrName>style.visibility</p:attrName>
                                        </p:attrNameLst>
                                      </p:cBhvr>
                                      <p:to>
                                        <p:strVal val="visible"/>
                                      </p:to>
                                    </p:set>
                                    <p:animEffect transition="in" filter="fade">
                                      <p:cBhvr>
                                        <p:cTn id="11" dur="500"/>
                                        <p:tgtEl>
                                          <p:spTgt spid="4833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0" grpId="0" build="p"/>
      <p:bldP spid="48333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p:txBody>
          <a:bodyPr/>
          <a:lstStyle/>
          <a:p>
            <a:r>
              <a:rPr lang="zh-CN" altLang="en-US" dirty="0"/>
              <a:t>大爆炸</a:t>
            </a:r>
            <a:endParaRPr lang="en-US" dirty="0"/>
          </a:p>
        </p:txBody>
      </p:sp>
      <p:sp>
        <p:nvSpPr>
          <p:cNvPr id="771075" name="Oval 3"/>
          <p:cNvSpPr>
            <a:spLocks noChangeArrowheads="1"/>
          </p:cNvSpPr>
          <p:nvPr/>
        </p:nvSpPr>
        <p:spPr bwMode="auto">
          <a:xfrm>
            <a:off x="4114800" y="2971800"/>
            <a:ext cx="914400" cy="914400"/>
          </a:xfrm>
          <a:prstGeom prst="ellipse">
            <a:avLst/>
          </a:prstGeom>
          <a:gradFill rotWithShape="1">
            <a:gsLst>
              <a:gs pos="0">
                <a:srgbClr val="000000">
                  <a:gamma/>
                  <a:tint val="10196"/>
                  <a:invGamma/>
                </a:srgbClr>
              </a:gs>
              <a:gs pos="100000">
                <a:srgbClr val="000000"/>
              </a:gs>
            </a:gsLst>
            <a:path path="shape">
              <a:fillToRect l="50000" t="50000" r="50000" b="50000"/>
            </a:path>
          </a:gradFill>
          <a:ln>
            <a:noFill/>
          </a:ln>
          <a:effectLst>
            <a:prstShdw prst="shdw17" dist="17961" dir="2700000">
              <a:srgbClr val="000000">
                <a:gamma/>
                <a:shade val="60000"/>
                <a:invGamma/>
                <a:alpha val="74998"/>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latin typeface="SimHei" panose="02010609060101010101" pitchFamily="49" charset="-122"/>
            </a:endParaRPr>
          </a:p>
        </p:txBody>
      </p:sp>
      <p:sp>
        <p:nvSpPr>
          <p:cNvPr id="771076" name="Oval 4"/>
          <p:cNvSpPr>
            <a:spLocks noChangeArrowheads="1"/>
          </p:cNvSpPr>
          <p:nvPr/>
        </p:nvSpPr>
        <p:spPr bwMode="auto">
          <a:xfrm>
            <a:off x="3527425" y="2397125"/>
            <a:ext cx="2060575" cy="2060575"/>
          </a:xfrm>
          <a:prstGeom prst="ellipse">
            <a:avLst/>
          </a:prstGeom>
          <a:noFill/>
          <a:ln w="165100">
            <a:pattFill prst="lgConfetti">
              <a:fgClr>
                <a:srgbClr val="FF0000"/>
              </a:fgClr>
              <a:bgClr>
                <a:srgbClr val="000000"/>
              </a:bgClr>
            </a:patt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077" name="AutoShape 5"/>
          <p:cNvSpPr>
            <a:spLocks noChangeArrowheads="1"/>
          </p:cNvSpPr>
          <p:nvPr/>
        </p:nvSpPr>
        <p:spPr bwMode="auto">
          <a:xfrm>
            <a:off x="3768725" y="2724150"/>
            <a:ext cx="1606550" cy="1408113"/>
          </a:xfrm>
          <a:prstGeom prst="star32">
            <a:avLst>
              <a:gd name="adj" fmla="val 37500"/>
            </a:avLst>
          </a:prstGeom>
          <a:gradFill rotWithShape="1">
            <a:gsLst>
              <a:gs pos="0">
                <a:srgbClr val="FF3300"/>
              </a:gs>
              <a:gs pos="100000">
                <a:srgbClr val="00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078" name="Text Box 6"/>
          <p:cNvSpPr txBox="1">
            <a:spLocks noChangeArrowheads="1"/>
          </p:cNvSpPr>
          <p:nvPr/>
        </p:nvSpPr>
        <p:spPr bwMode="auto">
          <a:xfrm>
            <a:off x="7037388" y="2003425"/>
            <a:ext cx="1800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600" dirty="0">
                <a:latin typeface="SimHei" panose="02010609060101010101" pitchFamily="49" charset="-122"/>
              </a:rPr>
              <a:t>原素</a:t>
            </a:r>
            <a:endParaRPr lang="en-US" sz="3600" dirty="0">
              <a:latin typeface="SimHei" panose="02010609060101010101" pitchFamily="49" charset="-122"/>
            </a:endParaRPr>
          </a:p>
        </p:txBody>
      </p:sp>
      <p:sp>
        <p:nvSpPr>
          <p:cNvPr id="771079" name="Line 7"/>
          <p:cNvSpPr>
            <a:spLocks noChangeShapeType="1"/>
          </p:cNvSpPr>
          <p:nvPr/>
        </p:nvSpPr>
        <p:spPr bwMode="auto">
          <a:xfrm flipH="1">
            <a:off x="4992688" y="2568575"/>
            <a:ext cx="2147887" cy="682625"/>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771080" name="Text Box 8"/>
          <p:cNvSpPr txBox="1">
            <a:spLocks noChangeArrowheads="1"/>
          </p:cNvSpPr>
          <p:nvPr/>
        </p:nvSpPr>
        <p:spPr bwMode="auto">
          <a:xfrm>
            <a:off x="841375" y="1046163"/>
            <a:ext cx="7459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600" dirty="0">
                <a:latin typeface="SimHei" panose="02010609060101010101" pitchFamily="49" charset="-122"/>
                <a:ea typeface="SimHei" panose="02010609060101010101" pitchFamily="49" charset="-122"/>
              </a:rPr>
              <a:t>空间和时间的扩展</a:t>
            </a:r>
            <a:endParaRPr lang="en-US" sz="3600" dirty="0">
              <a:latin typeface="SimHei" panose="02010609060101010101" pitchFamily="49" charset="-122"/>
              <a:ea typeface="SimHei" panose="02010609060101010101" pitchFamily="49" charset="-122"/>
            </a:endParaRPr>
          </a:p>
        </p:txBody>
      </p:sp>
      <p:sp>
        <p:nvSpPr>
          <p:cNvPr id="771081" name="Oval 9"/>
          <p:cNvSpPr>
            <a:spLocks noChangeArrowheads="1"/>
          </p:cNvSpPr>
          <p:nvPr/>
        </p:nvSpPr>
        <p:spPr bwMode="auto">
          <a:xfrm>
            <a:off x="2879725" y="1736725"/>
            <a:ext cx="3382963" cy="3382963"/>
          </a:xfrm>
          <a:prstGeom prst="ellipse">
            <a:avLst/>
          </a:prstGeom>
          <a:noFill/>
          <a:ln w="165100">
            <a:pattFill prst="lgConfetti">
              <a:fgClr>
                <a:srgbClr val="FF0000"/>
              </a:fgClr>
              <a:bgClr>
                <a:srgbClr val="000000"/>
              </a:bgClr>
            </a:patt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nvGrpSpPr>
          <p:cNvPr id="771082" name="Group 10"/>
          <p:cNvGrpSpPr>
            <a:grpSpLocks/>
          </p:cNvGrpSpPr>
          <p:nvPr/>
        </p:nvGrpSpPr>
        <p:grpSpPr bwMode="auto">
          <a:xfrm>
            <a:off x="3128963" y="2222500"/>
            <a:ext cx="2800350" cy="2806700"/>
            <a:chOff x="1971" y="1400"/>
            <a:chExt cx="1764" cy="1768"/>
          </a:xfrm>
        </p:grpSpPr>
        <p:sp>
          <p:nvSpPr>
            <p:cNvPr id="771083" name="Line 11"/>
            <p:cNvSpPr>
              <a:spLocks noChangeShapeType="1"/>
            </p:cNvSpPr>
            <p:nvPr/>
          </p:nvSpPr>
          <p:spPr bwMode="auto">
            <a:xfrm flipH="1" flipV="1">
              <a:off x="2167" y="1454"/>
              <a:ext cx="713" cy="706"/>
            </a:xfrm>
            <a:prstGeom prst="line">
              <a:avLst/>
            </a:prstGeom>
            <a:noFill/>
            <a:ln w="889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771084" name="Line 12"/>
            <p:cNvSpPr>
              <a:spLocks noChangeShapeType="1"/>
            </p:cNvSpPr>
            <p:nvPr/>
          </p:nvSpPr>
          <p:spPr bwMode="auto">
            <a:xfrm flipV="1">
              <a:off x="2880" y="1400"/>
              <a:ext cx="653" cy="760"/>
            </a:xfrm>
            <a:prstGeom prst="line">
              <a:avLst/>
            </a:prstGeom>
            <a:noFill/>
            <a:ln w="889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771085" name="Line 13"/>
            <p:cNvSpPr>
              <a:spLocks noChangeShapeType="1"/>
            </p:cNvSpPr>
            <p:nvPr/>
          </p:nvSpPr>
          <p:spPr bwMode="auto">
            <a:xfrm flipH="1">
              <a:off x="1971" y="2160"/>
              <a:ext cx="909" cy="369"/>
            </a:xfrm>
            <a:prstGeom prst="line">
              <a:avLst/>
            </a:prstGeom>
            <a:noFill/>
            <a:ln w="889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771086" name="Line 14"/>
            <p:cNvSpPr>
              <a:spLocks noChangeShapeType="1"/>
            </p:cNvSpPr>
            <p:nvPr/>
          </p:nvSpPr>
          <p:spPr bwMode="auto">
            <a:xfrm flipH="1">
              <a:off x="2880" y="2160"/>
              <a:ext cx="0" cy="1008"/>
            </a:xfrm>
            <a:prstGeom prst="line">
              <a:avLst/>
            </a:prstGeom>
            <a:noFill/>
            <a:ln w="889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771087" name="Line 15"/>
            <p:cNvSpPr>
              <a:spLocks noChangeShapeType="1"/>
            </p:cNvSpPr>
            <p:nvPr/>
          </p:nvSpPr>
          <p:spPr bwMode="auto">
            <a:xfrm>
              <a:off x="2880" y="2160"/>
              <a:ext cx="855" cy="588"/>
            </a:xfrm>
            <a:prstGeom prst="line">
              <a:avLst/>
            </a:prstGeom>
            <a:noFill/>
            <a:ln w="889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nvGrpSpPr>
          <p:cNvPr id="771088" name="Group 16"/>
          <p:cNvGrpSpPr>
            <a:grpSpLocks/>
          </p:cNvGrpSpPr>
          <p:nvPr/>
        </p:nvGrpSpPr>
        <p:grpSpPr bwMode="auto">
          <a:xfrm>
            <a:off x="2378075" y="1706563"/>
            <a:ext cx="4094163" cy="3668712"/>
            <a:chOff x="1498" y="1075"/>
            <a:chExt cx="2579" cy="2311"/>
          </a:xfrm>
        </p:grpSpPr>
        <p:grpSp>
          <p:nvGrpSpPr>
            <p:cNvPr id="771089" name="Group 17"/>
            <p:cNvGrpSpPr>
              <a:grpSpLocks/>
            </p:cNvGrpSpPr>
            <p:nvPr/>
          </p:nvGrpSpPr>
          <p:grpSpPr bwMode="auto">
            <a:xfrm>
              <a:off x="1498" y="1932"/>
              <a:ext cx="654" cy="455"/>
              <a:chOff x="361" y="2622"/>
              <a:chExt cx="654" cy="455"/>
            </a:xfrm>
          </p:grpSpPr>
          <p:pic>
            <p:nvPicPr>
              <p:cNvPr id="771090" name="Picture 18" descr="M100 galax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3" y="2691"/>
                <a:ext cx="514" cy="361"/>
              </a:xfrm>
              <a:prstGeom prst="rect">
                <a:avLst/>
              </a:prstGeom>
              <a:noFill/>
              <a:extLst>
                <a:ext uri="{909E8E84-426E-40DD-AFC4-6F175D3DCCD1}">
                  <a14:hiddenFill xmlns:a14="http://schemas.microsoft.com/office/drawing/2010/main">
                    <a:solidFill>
                      <a:srgbClr val="FFFFFF"/>
                    </a:solidFill>
                  </a14:hiddenFill>
                </a:ext>
              </a:extLst>
            </p:spPr>
          </p:pic>
          <p:sp>
            <p:nvSpPr>
              <p:cNvPr id="771091" name="Oval 19"/>
              <p:cNvSpPr>
                <a:spLocks noChangeArrowheads="1"/>
              </p:cNvSpPr>
              <p:nvPr/>
            </p:nvSpPr>
            <p:spPr bwMode="auto">
              <a:xfrm>
                <a:off x="432" y="2688"/>
                <a:ext cx="510" cy="367"/>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092" name="AutoShape 20"/>
              <p:cNvSpPr>
                <a:spLocks noChangeArrowheads="1"/>
              </p:cNvSpPr>
              <p:nvPr/>
            </p:nvSpPr>
            <p:spPr bwMode="auto">
              <a:xfrm rot="8159063">
                <a:off x="823" y="2974"/>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093" name="AutoShape 21"/>
              <p:cNvSpPr>
                <a:spLocks noChangeArrowheads="1"/>
              </p:cNvSpPr>
              <p:nvPr/>
            </p:nvSpPr>
            <p:spPr bwMode="auto">
              <a:xfrm rot="2334198">
                <a:off x="817" y="2653"/>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094" name="AutoShape 22"/>
              <p:cNvSpPr>
                <a:spLocks noChangeArrowheads="1"/>
              </p:cNvSpPr>
              <p:nvPr/>
            </p:nvSpPr>
            <p:spPr bwMode="auto">
              <a:xfrm rot="-2729841">
                <a:off x="349" y="2668"/>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095" name="AutoShape 23"/>
              <p:cNvSpPr>
                <a:spLocks noChangeArrowheads="1"/>
              </p:cNvSpPr>
              <p:nvPr/>
            </p:nvSpPr>
            <p:spPr bwMode="auto">
              <a:xfrm rot="13274437">
                <a:off x="361" y="2977"/>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771096" name="Group 24"/>
            <p:cNvGrpSpPr>
              <a:grpSpLocks/>
            </p:cNvGrpSpPr>
            <p:nvPr/>
          </p:nvGrpSpPr>
          <p:grpSpPr bwMode="auto">
            <a:xfrm rot="1153565">
              <a:off x="1914" y="1121"/>
              <a:ext cx="654" cy="455"/>
              <a:chOff x="361" y="2622"/>
              <a:chExt cx="654" cy="455"/>
            </a:xfrm>
          </p:grpSpPr>
          <p:pic>
            <p:nvPicPr>
              <p:cNvPr id="771097" name="Picture 25" descr="M100 galax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3" y="2691"/>
                <a:ext cx="514" cy="361"/>
              </a:xfrm>
              <a:prstGeom prst="rect">
                <a:avLst/>
              </a:prstGeom>
              <a:noFill/>
              <a:extLst>
                <a:ext uri="{909E8E84-426E-40DD-AFC4-6F175D3DCCD1}">
                  <a14:hiddenFill xmlns:a14="http://schemas.microsoft.com/office/drawing/2010/main">
                    <a:solidFill>
                      <a:srgbClr val="FFFFFF"/>
                    </a:solidFill>
                  </a14:hiddenFill>
                </a:ext>
              </a:extLst>
            </p:spPr>
          </p:pic>
          <p:sp>
            <p:nvSpPr>
              <p:cNvPr id="771098" name="Oval 26"/>
              <p:cNvSpPr>
                <a:spLocks noChangeArrowheads="1"/>
              </p:cNvSpPr>
              <p:nvPr/>
            </p:nvSpPr>
            <p:spPr bwMode="auto">
              <a:xfrm>
                <a:off x="432" y="2688"/>
                <a:ext cx="510" cy="367"/>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099" name="AutoShape 27"/>
              <p:cNvSpPr>
                <a:spLocks noChangeArrowheads="1"/>
              </p:cNvSpPr>
              <p:nvPr/>
            </p:nvSpPr>
            <p:spPr bwMode="auto">
              <a:xfrm rot="8159063">
                <a:off x="823" y="2974"/>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00" name="AutoShape 28"/>
              <p:cNvSpPr>
                <a:spLocks noChangeArrowheads="1"/>
              </p:cNvSpPr>
              <p:nvPr/>
            </p:nvSpPr>
            <p:spPr bwMode="auto">
              <a:xfrm rot="2334198">
                <a:off x="817" y="2653"/>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01" name="AutoShape 29"/>
              <p:cNvSpPr>
                <a:spLocks noChangeArrowheads="1"/>
              </p:cNvSpPr>
              <p:nvPr/>
            </p:nvSpPr>
            <p:spPr bwMode="auto">
              <a:xfrm rot="-2729841">
                <a:off x="349" y="2668"/>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02" name="AutoShape 30"/>
              <p:cNvSpPr>
                <a:spLocks noChangeArrowheads="1"/>
              </p:cNvSpPr>
              <p:nvPr/>
            </p:nvSpPr>
            <p:spPr bwMode="auto">
              <a:xfrm rot="13274437">
                <a:off x="361" y="2977"/>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771103" name="Group 31"/>
            <p:cNvGrpSpPr>
              <a:grpSpLocks/>
            </p:cNvGrpSpPr>
            <p:nvPr/>
          </p:nvGrpSpPr>
          <p:grpSpPr bwMode="auto">
            <a:xfrm rot="513333">
              <a:off x="3423" y="2492"/>
              <a:ext cx="654" cy="455"/>
              <a:chOff x="361" y="2622"/>
              <a:chExt cx="654" cy="455"/>
            </a:xfrm>
          </p:grpSpPr>
          <p:pic>
            <p:nvPicPr>
              <p:cNvPr id="771104" name="Picture 32" descr="M100 galax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3" y="2691"/>
                <a:ext cx="514" cy="361"/>
              </a:xfrm>
              <a:prstGeom prst="rect">
                <a:avLst/>
              </a:prstGeom>
              <a:noFill/>
              <a:extLst>
                <a:ext uri="{909E8E84-426E-40DD-AFC4-6F175D3DCCD1}">
                  <a14:hiddenFill xmlns:a14="http://schemas.microsoft.com/office/drawing/2010/main">
                    <a:solidFill>
                      <a:srgbClr val="FFFFFF"/>
                    </a:solidFill>
                  </a14:hiddenFill>
                </a:ext>
              </a:extLst>
            </p:spPr>
          </p:pic>
          <p:sp>
            <p:nvSpPr>
              <p:cNvPr id="771105" name="Oval 33"/>
              <p:cNvSpPr>
                <a:spLocks noChangeArrowheads="1"/>
              </p:cNvSpPr>
              <p:nvPr/>
            </p:nvSpPr>
            <p:spPr bwMode="auto">
              <a:xfrm>
                <a:off x="432" y="2688"/>
                <a:ext cx="510" cy="367"/>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06" name="AutoShape 34"/>
              <p:cNvSpPr>
                <a:spLocks noChangeArrowheads="1"/>
              </p:cNvSpPr>
              <p:nvPr/>
            </p:nvSpPr>
            <p:spPr bwMode="auto">
              <a:xfrm rot="8159063">
                <a:off x="823" y="2974"/>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07" name="AutoShape 35"/>
              <p:cNvSpPr>
                <a:spLocks noChangeArrowheads="1"/>
              </p:cNvSpPr>
              <p:nvPr/>
            </p:nvSpPr>
            <p:spPr bwMode="auto">
              <a:xfrm rot="2334198">
                <a:off x="817" y="2653"/>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08" name="AutoShape 36"/>
              <p:cNvSpPr>
                <a:spLocks noChangeArrowheads="1"/>
              </p:cNvSpPr>
              <p:nvPr/>
            </p:nvSpPr>
            <p:spPr bwMode="auto">
              <a:xfrm rot="-2729841">
                <a:off x="349" y="2668"/>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09" name="AutoShape 37"/>
              <p:cNvSpPr>
                <a:spLocks noChangeArrowheads="1"/>
              </p:cNvSpPr>
              <p:nvPr/>
            </p:nvSpPr>
            <p:spPr bwMode="auto">
              <a:xfrm rot="13274437">
                <a:off x="361" y="2977"/>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771110" name="Group 38"/>
            <p:cNvGrpSpPr>
              <a:grpSpLocks/>
            </p:cNvGrpSpPr>
            <p:nvPr/>
          </p:nvGrpSpPr>
          <p:grpSpPr bwMode="auto">
            <a:xfrm rot="-1279277">
              <a:off x="3176" y="1075"/>
              <a:ext cx="654" cy="455"/>
              <a:chOff x="361" y="2622"/>
              <a:chExt cx="654" cy="455"/>
            </a:xfrm>
          </p:grpSpPr>
          <p:pic>
            <p:nvPicPr>
              <p:cNvPr id="771111" name="Picture 39" descr="M100 galax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3" y="2691"/>
                <a:ext cx="514" cy="361"/>
              </a:xfrm>
              <a:prstGeom prst="rect">
                <a:avLst/>
              </a:prstGeom>
              <a:noFill/>
              <a:extLst>
                <a:ext uri="{909E8E84-426E-40DD-AFC4-6F175D3DCCD1}">
                  <a14:hiddenFill xmlns:a14="http://schemas.microsoft.com/office/drawing/2010/main">
                    <a:solidFill>
                      <a:srgbClr val="FFFFFF"/>
                    </a:solidFill>
                  </a14:hiddenFill>
                </a:ext>
              </a:extLst>
            </p:spPr>
          </p:pic>
          <p:sp>
            <p:nvSpPr>
              <p:cNvPr id="771112" name="Oval 40"/>
              <p:cNvSpPr>
                <a:spLocks noChangeArrowheads="1"/>
              </p:cNvSpPr>
              <p:nvPr/>
            </p:nvSpPr>
            <p:spPr bwMode="auto">
              <a:xfrm>
                <a:off x="432" y="2688"/>
                <a:ext cx="510" cy="367"/>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13" name="AutoShape 41"/>
              <p:cNvSpPr>
                <a:spLocks noChangeArrowheads="1"/>
              </p:cNvSpPr>
              <p:nvPr/>
            </p:nvSpPr>
            <p:spPr bwMode="auto">
              <a:xfrm rot="8159063">
                <a:off x="823" y="2974"/>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14" name="AutoShape 42"/>
              <p:cNvSpPr>
                <a:spLocks noChangeArrowheads="1"/>
              </p:cNvSpPr>
              <p:nvPr/>
            </p:nvSpPr>
            <p:spPr bwMode="auto">
              <a:xfrm rot="2334198">
                <a:off x="817" y="2653"/>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15" name="AutoShape 43"/>
              <p:cNvSpPr>
                <a:spLocks noChangeArrowheads="1"/>
              </p:cNvSpPr>
              <p:nvPr/>
            </p:nvSpPr>
            <p:spPr bwMode="auto">
              <a:xfrm rot="-2729841">
                <a:off x="349" y="2668"/>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16" name="AutoShape 44"/>
              <p:cNvSpPr>
                <a:spLocks noChangeArrowheads="1"/>
              </p:cNvSpPr>
              <p:nvPr/>
            </p:nvSpPr>
            <p:spPr bwMode="auto">
              <a:xfrm rot="13274437">
                <a:off x="361" y="2977"/>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771117" name="Group 45"/>
            <p:cNvGrpSpPr>
              <a:grpSpLocks/>
            </p:cNvGrpSpPr>
            <p:nvPr/>
          </p:nvGrpSpPr>
          <p:grpSpPr bwMode="auto">
            <a:xfrm rot="468625">
              <a:off x="2345" y="2931"/>
              <a:ext cx="654" cy="455"/>
              <a:chOff x="361" y="2622"/>
              <a:chExt cx="654" cy="455"/>
            </a:xfrm>
          </p:grpSpPr>
          <p:pic>
            <p:nvPicPr>
              <p:cNvPr id="771118" name="Picture 46" descr="M100 galax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3" y="2691"/>
                <a:ext cx="514" cy="361"/>
              </a:xfrm>
              <a:prstGeom prst="rect">
                <a:avLst/>
              </a:prstGeom>
              <a:noFill/>
              <a:extLst>
                <a:ext uri="{909E8E84-426E-40DD-AFC4-6F175D3DCCD1}">
                  <a14:hiddenFill xmlns:a14="http://schemas.microsoft.com/office/drawing/2010/main">
                    <a:solidFill>
                      <a:srgbClr val="FFFFFF"/>
                    </a:solidFill>
                  </a14:hiddenFill>
                </a:ext>
              </a:extLst>
            </p:spPr>
          </p:pic>
          <p:sp>
            <p:nvSpPr>
              <p:cNvPr id="771119" name="Oval 47"/>
              <p:cNvSpPr>
                <a:spLocks noChangeArrowheads="1"/>
              </p:cNvSpPr>
              <p:nvPr/>
            </p:nvSpPr>
            <p:spPr bwMode="auto">
              <a:xfrm>
                <a:off x="432" y="2688"/>
                <a:ext cx="510" cy="367"/>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20" name="AutoShape 48"/>
              <p:cNvSpPr>
                <a:spLocks noChangeArrowheads="1"/>
              </p:cNvSpPr>
              <p:nvPr/>
            </p:nvSpPr>
            <p:spPr bwMode="auto">
              <a:xfrm rot="8159063">
                <a:off x="823" y="2974"/>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21" name="AutoShape 49"/>
              <p:cNvSpPr>
                <a:spLocks noChangeArrowheads="1"/>
              </p:cNvSpPr>
              <p:nvPr/>
            </p:nvSpPr>
            <p:spPr bwMode="auto">
              <a:xfrm rot="2334198">
                <a:off x="817" y="2653"/>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22" name="AutoShape 50"/>
              <p:cNvSpPr>
                <a:spLocks noChangeArrowheads="1"/>
              </p:cNvSpPr>
              <p:nvPr/>
            </p:nvSpPr>
            <p:spPr bwMode="auto">
              <a:xfrm rot="-2729841">
                <a:off x="349" y="2668"/>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1123" name="AutoShape 51"/>
              <p:cNvSpPr>
                <a:spLocks noChangeArrowheads="1"/>
              </p:cNvSpPr>
              <p:nvPr/>
            </p:nvSpPr>
            <p:spPr bwMode="auto">
              <a:xfrm rot="13274437">
                <a:off x="361" y="2977"/>
                <a:ext cx="192" cy="100"/>
              </a:xfrm>
              <a:prstGeom prst="triangle">
                <a:avLst>
                  <a:gd name="adj" fmla="val 50000"/>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sp>
        <p:nvSpPr>
          <p:cNvPr id="771124" name="Text Box 52"/>
          <p:cNvSpPr txBox="1">
            <a:spLocks noChangeArrowheads="1"/>
          </p:cNvSpPr>
          <p:nvPr/>
        </p:nvSpPr>
        <p:spPr bwMode="auto">
          <a:xfrm>
            <a:off x="3302000" y="2651125"/>
            <a:ext cx="25384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latin typeface="SimHei" panose="02010609060101010101" pitchFamily="49" charset="-122"/>
              </a:rPr>
              <a:t>没有中心的宇宙</a:t>
            </a:r>
            <a:endParaRPr lang="en-US" sz="3200" dirty="0">
              <a:latin typeface="SimHei" panose="02010609060101010101" pitchFamily="49" charset="-122"/>
            </a:endParaRPr>
          </a:p>
        </p:txBody>
      </p:sp>
      <p:sp>
        <p:nvSpPr>
          <p:cNvPr id="771125" name="Text Box 53"/>
          <p:cNvSpPr txBox="1">
            <a:spLocks noChangeArrowheads="1"/>
          </p:cNvSpPr>
          <p:nvPr/>
        </p:nvSpPr>
        <p:spPr bwMode="auto">
          <a:xfrm>
            <a:off x="461963" y="5629275"/>
            <a:ext cx="8636000" cy="584775"/>
          </a:xfrm>
          <a:prstGeom prst="rect">
            <a:avLst/>
          </a:prstGeom>
          <a:solidFill>
            <a:srgbClr val="000046"/>
          </a:solidFill>
          <a:ln w="38100">
            <a:solidFill>
              <a:srgbClr val="00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这种突然爆炸的理论</a:t>
            </a:r>
            <a:r>
              <a:rPr lang="en-US" altLang="zh-CN" sz="3200" dirty="0">
                <a:solidFill>
                  <a:srgbClr val="FFFFFF"/>
                </a:solidFill>
                <a:latin typeface="SimHei" panose="02010609060101010101" pitchFamily="49" charset="-122"/>
                <a:ea typeface="SimHei" panose="02010609060101010101" pitchFamily="49" charset="-122"/>
              </a:rPr>
              <a:t>(</a:t>
            </a:r>
            <a:r>
              <a:rPr lang="zh-CN" altLang="en-US" sz="3200" dirty="0">
                <a:solidFill>
                  <a:srgbClr val="FFFFFF"/>
                </a:solidFill>
                <a:latin typeface="SimHei" panose="02010609060101010101" pitchFamily="49" charset="-122"/>
                <a:ea typeface="SimHei" panose="02010609060101010101" pitchFamily="49" charset="-122"/>
              </a:rPr>
              <a:t>宇宙</a:t>
            </a:r>
            <a:r>
              <a:rPr lang="en-US" altLang="zh-CN" sz="3200" dirty="0">
                <a:solidFill>
                  <a:srgbClr val="FFFFFF"/>
                </a:solidFill>
                <a:latin typeface="SimHei" panose="02010609060101010101" pitchFamily="49" charset="-122"/>
                <a:ea typeface="SimHei" panose="02010609060101010101" pitchFamily="49" charset="-122"/>
              </a:rPr>
              <a:t>)</a:t>
            </a:r>
            <a:r>
              <a:rPr lang="zh-CN" altLang="en-US" sz="3200" dirty="0">
                <a:solidFill>
                  <a:srgbClr val="FFFFFF"/>
                </a:solidFill>
                <a:latin typeface="SimHei" panose="02010609060101010101" pitchFamily="49" charset="-122"/>
                <a:ea typeface="SimHei" panose="02010609060101010101" pitchFamily="49" charset="-122"/>
              </a:rPr>
              <a:t>听起来像奇迹吗？</a:t>
            </a:r>
            <a:endParaRPr lang="en-US" sz="3200" dirty="0">
              <a:solidFill>
                <a:srgbClr val="FFFFFF"/>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71075"/>
                                        </p:tgtEl>
                                        <p:attrNameLst>
                                          <p:attrName>style.visibility</p:attrName>
                                        </p:attrNameLst>
                                      </p:cBhvr>
                                      <p:to>
                                        <p:strVal val="visible"/>
                                      </p:to>
                                    </p:set>
                                    <p:anim calcmode="lin" valueType="num">
                                      <p:cBhvr>
                                        <p:cTn id="7" dur="500" fill="hold"/>
                                        <p:tgtEl>
                                          <p:spTgt spid="771075"/>
                                        </p:tgtEl>
                                        <p:attrNameLst>
                                          <p:attrName>ppt_w</p:attrName>
                                        </p:attrNameLst>
                                      </p:cBhvr>
                                      <p:tavLst>
                                        <p:tav tm="0">
                                          <p:val>
                                            <p:fltVal val="0"/>
                                          </p:val>
                                        </p:tav>
                                        <p:tav tm="100000">
                                          <p:val>
                                            <p:strVal val="#ppt_w"/>
                                          </p:val>
                                        </p:tav>
                                      </p:tavLst>
                                    </p:anim>
                                    <p:anim calcmode="lin" valueType="num">
                                      <p:cBhvr>
                                        <p:cTn id="8" dur="500" fill="hold"/>
                                        <p:tgtEl>
                                          <p:spTgt spid="77107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71078"/>
                                        </p:tgtEl>
                                        <p:attrNameLst>
                                          <p:attrName>style.visibility</p:attrName>
                                        </p:attrNameLst>
                                      </p:cBhvr>
                                      <p:to>
                                        <p:strVal val="visible"/>
                                      </p:to>
                                    </p:set>
                                    <p:animEffect transition="in" filter="fade">
                                      <p:cBhvr>
                                        <p:cTn id="12" dur="500"/>
                                        <p:tgtEl>
                                          <p:spTgt spid="771078"/>
                                        </p:tgtEl>
                                      </p:cBhvr>
                                    </p:animEffect>
                                  </p:childTnLst>
                                </p:cTn>
                              </p:par>
                            </p:childTnLst>
                          </p:cTn>
                        </p:par>
                        <p:par>
                          <p:cTn id="13" fill="hold" nodeType="afterGroup">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771079"/>
                                        </p:tgtEl>
                                        <p:attrNameLst>
                                          <p:attrName>style.visibility</p:attrName>
                                        </p:attrNameLst>
                                      </p:cBhvr>
                                      <p:to>
                                        <p:strVal val="visible"/>
                                      </p:to>
                                    </p:set>
                                    <p:animEffect transition="in" filter="wipe(right)">
                                      <p:cBhvr>
                                        <p:cTn id="16" dur="500"/>
                                        <p:tgtEl>
                                          <p:spTgt spid="7710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500"/>
                                        <p:tgtEl>
                                          <p:spTgt spid="771079"/>
                                        </p:tgtEl>
                                      </p:cBhvr>
                                    </p:animEffect>
                                    <p:set>
                                      <p:cBhvr>
                                        <p:cTn id="21" dur="1" fill="hold">
                                          <p:stCondLst>
                                            <p:cond delay="499"/>
                                          </p:stCondLst>
                                        </p:cTn>
                                        <p:tgtEl>
                                          <p:spTgt spid="771079"/>
                                        </p:tgtEl>
                                        <p:attrNameLst>
                                          <p:attrName>style.visibility</p:attrName>
                                        </p:attrNameLst>
                                      </p:cBhvr>
                                      <p:to>
                                        <p:strVal val="hidden"/>
                                      </p:to>
                                    </p:set>
                                  </p:childTnLst>
                                </p:cTn>
                              </p:par>
                            </p:childTnLst>
                          </p:cTn>
                        </p:par>
                        <p:par>
                          <p:cTn id="22" fill="hold" nodeType="afterGroup">
                            <p:stCondLst>
                              <p:cond delay="500"/>
                            </p:stCondLst>
                            <p:childTnLst>
                              <p:par>
                                <p:cTn id="23" presetID="10" presetClass="exit" presetSubtype="0" fill="hold" grpId="1" nodeType="afterEffect">
                                  <p:stCondLst>
                                    <p:cond delay="0"/>
                                  </p:stCondLst>
                                  <p:childTnLst>
                                    <p:animEffect transition="out" filter="fade">
                                      <p:cBhvr>
                                        <p:cTn id="24" dur="500"/>
                                        <p:tgtEl>
                                          <p:spTgt spid="771078"/>
                                        </p:tgtEl>
                                      </p:cBhvr>
                                    </p:animEffect>
                                    <p:set>
                                      <p:cBhvr>
                                        <p:cTn id="25" dur="1" fill="hold">
                                          <p:stCondLst>
                                            <p:cond delay="499"/>
                                          </p:stCondLst>
                                        </p:cTn>
                                        <p:tgtEl>
                                          <p:spTgt spid="771078"/>
                                        </p:tgtEl>
                                        <p:attrNameLst>
                                          <p:attrName>style.visibility</p:attrName>
                                        </p:attrNameLst>
                                      </p:cBhvr>
                                      <p:to>
                                        <p:strVal val="hidden"/>
                                      </p:to>
                                    </p:set>
                                  </p:childTnLst>
                                </p:cTn>
                              </p:par>
                            </p:childTnLst>
                          </p:cTn>
                        </p:par>
                        <p:par>
                          <p:cTn id="26" fill="hold" nodeType="afterGroup">
                            <p:stCondLst>
                              <p:cond delay="1000"/>
                            </p:stCondLst>
                            <p:childTnLst>
                              <p:par>
                                <p:cTn id="27" presetID="10" presetClass="exit" presetSubtype="0" fill="hold" grpId="1" nodeType="afterEffect">
                                  <p:stCondLst>
                                    <p:cond delay="0"/>
                                  </p:stCondLst>
                                  <p:childTnLst>
                                    <p:animEffect transition="out" filter="fade">
                                      <p:cBhvr>
                                        <p:cTn id="28" dur="500"/>
                                        <p:tgtEl>
                                          <p:spTgt spid="771075"/>
                                        </p:tgtEl>
                                      </p:cBhvr>
                                    </p:animEffect>
                                    <p:set>
                                      <p:cBhvr>
                                        <p:cTn id="29" dur="1" fill="hold">
                                          <p:stCondLst>
                                            <p:cond delay="499"/>
                                          </p:stCondLst>
                                        </p:cTn>
                                        <p:tgtEl>
                                          <p:spTgt spid="771075"/>
                                        </p:tgtEl>
                                        <p:attrNameLst>
                                          <p:attrName>style.visibility</p:attrName>
                                        </p:attrNameLst>
                                      </p:cBhvr>
                                      <p:to>
                                        <p:strVal val="hidden"/>
                                      </p:to>
                                    </p:set>
                                  </p:childTnLst>
                                </p:cTn>
                              </p:par>
                            </p:childTnLst>
                          </p:cTn>
                        </p:par>
                        <p:par>
                          <p:cTn id="30" fill="hold" nodeType="afterGroup">
                            <p:stCondLst>
                              <p:cond delay="1500"/>
                            </p:stCondLst>
                            <p:childTnLst>
                              <p:par>
                                <p:cTn id="31" presetID="23" presetClass="entr" presetSubtype="16" fill="hold" grpId="0" nodeType="afterEffect">
                                  <p:stCondLst>
                                    <p:cond delay="0"/>
                                  </p:stCondLst>
                                  <p:childTnLst>
                                    <p:set>
                                      <p:cBhvr>
                                        <p:cTn id="32" dur="1" fill="hold">
                                          <p:stCondLst>
                                            <p:cond delay="0"/>
                                          </p:stCondLst>
                                        </p:cTn>
                                        <p:tgtEl>
                                          <p:spTgt spid="771077"/>
                                        </p:tgtEl>
                                        <p:attrNameLst>
                                          <p:attrName>style.visibility</p:attrName>
                                        </p:attrNameLst>
                                      </p:cBhvr>
                                      <p:to>
                                        <p:strVal val="visible"/>
                                      </p:to>
                                    </p:set>
                                    <p:anim calcmode="lin" valueType="num">
                                      <p:cBhvr>
                                        <p:cTn id="33" dur="1000" fill="hold"/>
                                        <p:tgtEl>
                                          <p:spTgt spid="771077"/>
                                        </p:tgtEl>
                                        <p:attrNameLst>
                                          <p:attrName>ppt_w</p:attrName>
                                        </p:attrNameLst>
                                      </p:cBhvr>
                                      <p:tavLst>
                                        <p:tav tm="0">
                                          <p:val>
                                            <p:fltVal val="0"/>
                                          </p:val>
                                        </p:tav>
                                        <p:tav tm="100000">
                                          <p:val>
                                            <p:strVal val="#ppt_w"/>
                                          </p:val>
                                        </p:tav>
                                      </p:tavLst>
                                    </p:anim>
                                    <p:anim calcmode="lin" valueType="num">
                                      <p:cBhvr>
                                        <p:cTn id="34" dur="1000" fill="hold"/>
                                        <p:tgtEl>
                                          <p:spTgt spid="771077"/>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771080"/>
                                        </p:tgtEl>
                                        <p:attrNameLst>
                                          <p:attrName>style.visibility</p:attrName>
                                        </p:attrNameLst>
                                      </p:cBhvr>
                                      <p:to>
                                        <p:strVal val="visible"/>
                                      </p:to>
                                    </p:set>
                                    <p:animEffect transition="in" filter="fade">
                                      <p:cBhvr>
                                        <p:cTn id="38" dur="500"/>
                                        <p:tgtEl>
                                          <p:spTgt spid="771080"/>
                                        </p:tgtEl>
                                      </p:cBhvr>
                                    </p:animEffect>
                                  </p:childTnLst>
                                </p:cTn>
                              </p:par>
                            </p:childTnLst>
                          </p:cTn>
                        </p:par>
                        <p:par>
                          <p:cTn id="39" fill="hold" nodeType="afterGroup">
                            <p:stCondLst>
                              <p:cond delay="3000"/>
                            </p:stCondLst>
                            <p:childTnLst>
                              <p:par>
                                <p:cTn id="40" presetID="23" presetClass="entr" presetSubtype="16" fill="hold" nodeType="afterEffect">
                                  <p:stCondLst>
                                    <p:cond delay="0"/>
                                  </p:stCondLst>
                                  <p:childTnLst>
                                    <p:set>
                                      <p:cBhvr>
                                        <p:cTn id="41" dur="1" fill="hold">
                                          <p:stCondLst>
                                            <p:cond delay="0"/>
                                          </p:stCondLst>
                                        </p:cTn>
                                        <p:tgtEl>
                                          <p:spTgt spid="771082"/>
                                        </p:tgtEl>
                                        <p:attrNameLst>
                                          <p:attrName>style.visibility</p:attrName>
                                        </p:attrNameLst>
                                      </p:cBhvr>
                                      <p:to>
                                        <p:strVal val="visible"/>
                                      </p:to>
                                    </p:set>
                                    <p:anim calcmode="lin" valueType="num">
                                      <p:cBhvr>
                                        <p:cTn id="42" dur="1000" fill="hold"/>
                                        <p:tgtEl>
                                          <p:spTgt spid="771082"/>
                                        </p:tgtEl>
                                        <p:attrNameLst>
                                          <p:attrName>ppt_w</p:attrName>
                                        </p:attrNameLst>
                                      </p:cBhvr>
                                      <p:tavLst>
                                        <p:tav tm="0">
                                          <p:val>
                                            <p:fltVal val="0"/>
                                          </p:val>
                                        </p:tav>
                                        <p:tav tm="100000">
                                          <p:val>
                                            <p:strVal val="#ppt_w"/>
                                          </p:val>
                                        </p:tav>
                                      </p:tavLst>
                                    </p:anim>
                                    <p:anim calcmode="lin" valueType="num">
                                      <p:cBhvr>
                                        <p:cTn id="43" dur="1000" fill="hold"/>
                                        <p:tgtEl>
                                          <p:spTgt spid="771082"/>
                                        </p:tgtEl>
                                        <p:attrNameLst>
                                          <p:attrName>ppt_h</p:attrName>
                                        </p:attrNameLst>
                                      </p:cBhvr>
                                      <p:tavLst>
                                        <p:tav tm="0">
                                          <p:val>
                                            <p:fltVal val="0"/>
                                          </p:val>
                                        </p:tav>
                                        <p:tav tm="100000">
                                          <p:val>
                                            <p:strVal val="#ppt_h"/>
                                          </p:val>
                                        </p:tav>
                                      </p:tavLst>
                                    </p:anim>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771076"/>
                                        </p:tgtEl>
                                        <p:attrNameLst>
                                          <p:attrName>style.visibility</p:attrName>
                                        </p:attrNameLst>
                                      </p:cBhvr>
                                      <p:to>
                                        <p:strVal val="visible"/>
                                      </p:to>
                                    </p:set>
                                    <p:animEffect transition="in" filter="fade">
                                      <p:cBhvr>
                                        <p:cTn id="47" dur="1000"/>
                                        <p:tgtEl>
                                          <p:spTgt spid="771076"/>
                                        </p:tgtEl>
                                      </p:cBhvr>
                                    </p:animEffect>
                                  </p:childTnLst>
                                </p:cTn>
                              </p:par>
                            </p:childTnLst>
                          </p:cTn>
                        </p:par>
                        <p:par>
                          <p:cTn id="48" fill="hold" nodeType="afterGroup">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771081"/>
                                        </p:tgtEl>
                                        <p:attrNameLst>
                                          <p:attrName>style.visibility</p:attrName>
                                        </p:attrNameLst>
                                      </p:cBhvr>
                                      <p:to>
                                        <p:strVal val="visible"/>
                                      </p:to>
                                    </p:set>
                                    <p:animEffect transition="in" filter="fade">
                                      <p:cBhvr>
                                        <p:cTn id="51" dur="1000"/>
                                        <p:tgtEl>
                                          <p:spTgt spid="771081"/>
                                        </p:tgtEl>
                                      </p:cBhvr>
                                    </p:animEffect>
                                  </p:childTnLst>
                                </p:cTn>
                              </p:par>
                            </p:childTnLst>
                          </p:cTn>
                        </p:par>
                        <p:par>
                          <p:cTn id="52" fill="hold" nodeType="afterGroup">
                            <p:stCondLst>
                              <p:cond delay="6000"/>
                            </p:stCondLst>
                            <p:childTnLst>
                              <p:par>
                                <p:cTn id="53" presetID="10" presetClass="exit" presetSubtype="0" fill="hold" grpId="1" nodeType="afterEffect">
                                  <p:stCondLst>
                                    <p:cond delay="0"/>
                                  </p:stCondLst>
                                  <p:childTnLst>
                                    <p:animEffect transition="out" filter="fade">
                                      <p:cBhvr>
                                        <p:cTn id="54" dur="500"/>
                                        <p:tgtEl>
                                          <p:spTgt spid="771077"/>
                                        </p:tgtEl>
                                      </p:cBhvr>
                                    </p:animEffect>
                                    <p:set>
                                      <p:cBhvr>
                                        <p:cTn id="55" dur="1" fill="hold">
                                          <p:stCondLst>
                                            <p:cond delay="499"/>
                                          </p:stCondLst>
                                        </p:cTn>
                                        <p:tgtEl>
                                          <p:spTgt spid="771077"/>
                                        </p:tgtEl>
                                        <p:attrNameLst>
                                          <p:attrName>style.visibility</p:attrName>
                                        </p:attrNameLst>
                                      </p:cBhvr>
                                      <p:to>
                                        <p:strVal val="hidden"/>
                                      </p:to>
                                    </p:set>
                                  </p:childTnLst>
                                </p:cTn>
                              </p:par>
                            </p:childTnLst>
                          </p:cTn>
                        </p:par>
                        <p:par>
                          <p:cTn id="56" fill="hold" nodeType="afterGroup">
                            <p:stCondLst>
                              <p:cond delay="6500"/>
                            </p:stCondLst>
                            <p:childTnLst>
                              <p:par>
                                <p:cTn id="57" presetID="10" presetClass="exit" presetSubtype="0" fill="hold" grpId="1" nodeType="afterEffect">
                                  <p:stCondLst>
                                    <p:cond delay="0"/>
                                  </p:stCondLst>
                                  <p:childTnLst>
                                    <p:animEffect transition="out" filter="fade">
                                      <p:cBhvr>
                                        <p:cTn id="58" dur="500"/>
                                        <p:tgtEl>
                                          <p:spTgt spid="771076"/>
                                        </p:tgtEl>
                                      </p:cBhvr>
                                    </p:animEffect>
                                    <p:set>
                                      <p:cBhvr>
                                        <p:cTn id="59" dur="1" fill="hold">
                                          <p:stCondLst>
                                            <p:cond delay="499"/>
                                          </p:stCondLst>
                                        </p:cTn>
                                        <p:tgtEl>
                                          <p:spTgt spid="771076"/>
                                        </p:tgtEl>
                                        <p:attrNameLst>
                                          <p:attrName>style.visibility</p:attrName>
                                        </p:attrNameLst>
                                      </p:cBhvr>
                                      <p:to>
                                        <p:strVal val="hidden"/>
                                      </p:to>
                                    </p:set>
                                  </p:childTnLst>
                                </p:cTn>
                              </p:par>
                            </p:childTnLst>
                          </p:cTn>
                        </p:par>
                        <p:par>
                          <p:cTn id="60" fill="hold" nodeType="afterGroup">
                            <p:stCondLst>
                              <p:cond delay="7000"/>
                            </p:stCondLst>
                            <p:childTnLst>
                              <p:par>
                                <p:cTn id="61" presetID="10" presetClass="exit" presetSubtype="0" fill="hold" nodeType="afterEffect">
                                  <p:stCondLst>
                                    <p:cond delay="0"/>
                                  </p:stCondLst>
                                  <p:childTnLst>
                                    <p:animEffect transition="out" filter="fade">
                                      <p:cBhvr>
                                        <p:cTn id="62" dur="1000"/>
                                        <p:tgtEl>
                                          <p:spTgt spid="771082"/>
                                        </p:tgtEl>
                                      </p:cBhvr>
                                    </p:animEffect>
                                    <p:set>
                                      <p:cBhvr>
                                        <p:cTn id="63" dur="1" fill="hold">
                                          <p:stCondLst>
                                            <p:cond delay="999"/>
                                          </p:stCondLst>
                                        </p:cTn>
                                        <p:tgtEl>
                                          <p:spTgt spid="771082"/>
                                        </p:tgtEl>
                                        <p:attrNameLst>
                                          <p:attrName>style.visibility</p:attrName>
                                        </p:attrNameLst>
                                      </p:cBhvr>
                                      <p:to>
                                        <p:strVal val="hidden"/>
                                      </p:to>
                                    </p:set>
                                  </p:childTnLst>
                                </p:cTn>
                              </p:par>
                            </p:childTnLst>
                          </p:cTn>
                        </p:par>
                        <p:par>
                          <p:cTn id="64" fill="hold" nodeType="afterGroup">
                            <p:stCondLst>
                              <p:cond delay="8000"/>
                            </p:stCondLst>
                            <p:childTnLst>
                              <p:par>
                                <p:cTn id="65" presetID="10" presetClass="entr" presetSubtype="0" fill="hold" nodeType="afterEffect">
                                  <p:stCondLst>
                                    <p:cond delay="0"/>
                                  </p:stCondLst>
                                  <p:childTnLst>
                                    <p:set>
                                      <p:cBhvr>
                                        <p:cTn id="66" dur="1" fill="hold">
                                          <p:stCondLst>
                                            <p:cond delay="0"/>
                                          </p:stCondLst>
                                        </p:cTn>
                                        <p:tgtEl>
                                          <p:spTgt spid="771088"/>
                                        </p:tgtEl>
                                        <p:attrNameLst>
                                          <p:attrName>style.visibility</p:attrName>
                                        </p:attrNameLst>
                                      </p:cBhvr>
                                      <p:to>
                                        <p:strVal val="visible"/>
                                      </p:to>
                                    </p:set>
                                    <p:animEffect transition="in" filter="fade">
                                      <p:cBhvr>
                                        <p:cTn id="67" dur="1000"/>
                                        <p:tgtEl>
                                          <p:spTgt spid="771088"/>
                                        </p:tgtEl>
                                      </p:cBhvr>
                                    </p:animEffect>
                                  </p:childTnLst>
                                </p:cTn>
                              </p:par>
                            </p:childTnLst>
                          </p:cTn>
                        </p:par>
                        <p:par>
                          <p:cTn id="68" fill="hold" nodeType="afterGroup">
                            <p:stCondLst>
                              <p:cond delay="9000"/>
                            </p:stCondLst>
                            <p:childTnLst>
                              <p:par>
                                <p:cTn id="69" presetID="10" presetClass="entr" presetSubtype="0" fill="hold" grpId="0" nodeType="afterEffect">
                                  <p:stCondLst>
                                    <p:cond delay="0"/>
                                  </p:stCondLst>
                                  <p:childTnLst>
                                    <p:set>
                                      <p:cBhvr>
                                        <p:cTn id="70" dur="1" fill="hold">
                                          <p:stCondLst>
                                            <p:cond delay="0"/>
                                          </p:stCondLst>
                                        </p:cTn>
                                        <p:tgtEl>
                                          <p:spTgt spid="771124"/>
                                        </p:tgtEl>
                                        <p:attrNameLst>
                                          <p:attrName>style.visibility</p:attrName>
                                        </p:attrNameLst>
                                      </p:cBhvr>
                                      <p:to>
                                        <p:strVal val="visible"/>
                                      </p:to>
                                    </p:set>
                                    <p:animEffect transition="in" filter="fade">
                                      <p:cBhvr>
                                        <p:cTn id="71" dur="500"/>
                                        <p:tgtEl>
                                          <p:spTgt spid="771124"/>
                                        </p:tgtEl>
                                      </p:cBhvr>
                                    </p:animEffect>
                                  </p:childTnLst>
                                </p:cTn>
                              </p:par>
                            </p:childTnLst>
                          </p:cTn>
                        </p:par>
                        <p:par>
                          <p:cTn id="72" fill="hold" nodeType="afterGroup">
                            <p:stCondLst>
                              <p:cond delay="9500"/>
                            </p:stCondLst>
                            <p:childTnLst>
                              <p:par>
                                <p:cTn id="73" presetID="17" presetClass="entr" presetSubtype="10" fill="hold" grpId="0" nodeType="afterEffect">
                                  <p:stCondLst>
                                    <p:cond delay="0"/>
                                  </p:stCondLst>
                                  <p:childTnLst>
                                    <p:set>
                                      <p:cBhvr>
                                        <p:cTn id="74" dur="1" fill="hold">
                                          <p:stCondLst>
                                            <p:cond delay="0"/>
                                          </p:stCondLst>
                                        </p:cTn>
                                        <p:tgtEl>
                                          <p:spTgt spid="771125"/>
                                        </p:tgtEl>
                                        <p:attrNameLst>
                                          <p:attrName>style.visibility</p:attrName>
                                        </p:attrNameLst>
                                      </p:cBhvr>
                                      <p:to>
                                        <p:strVal val="visible"/>
                                      </p:to>
                                    </p:set>
                                    <p:anim calcmode="lin" valueType="num">
                                      <p:cBhvr>
                                        <p:cTn id="75" dur="500" fill="hold"/>
                                        <p:tgtEl>
                                          <p:spTgt spid="771125"/>
                                        </p:tgtEl>
                                        <p:attrNameLst>
                                          <p:attrName>ppt_w</p:attrName>
                                        </p:attrNameLst>
                                      </p:cBhvr>
                                      <p:tavLst>
                                        <p:tav tm="0">
                                          <p:val>
                                            <p:fltVal val="0"/>
                                          </p:val>
                                        </p:tav>
                                        <p:tav tm="100000">
                                          <p:val>
                                            <p:strVal val="#ppt_w"/>
                                          </p:val>
                                        </p:tav>
                                      </p:tavLst>
                                    </p:anim>
                                    <p:anim calcmode="lin" valueType="num">
                                      <p:cBhvr>
                                        <p:cTn id="76" dur="500" fill="hold"/>
                                        <p:tgtEl>
                                          <p:spTgt spid="7711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5" grpId="0" animBg="1"/>
      <p:bldP spid="771075" grpId="1" animBg="1"/>
      <p:bldP spid="771076" grpId="0" animBg="1"/>
      <p:bldP spid="771076" grpId="1" animBg="1"/>
      <p:bldP spid="771077" grpId="0" animBg="1"/>
      <p:bldP spid="771077" grpId="1" animBg="1"/>
      <p:bldP spid="771078" grpId="0"/>
      <p:bldP spid="771078" grpId="1"/>
      <p:bldP spid="771079" grpId="0" animBg="1"/>
      <p:bldP spid="771079" grpId="1" animBg="1"/>
      <p:bldP spid="771080" grpId="0"/>
      <p:bldP spid="771081" grpId="0" animBg="1"/>
      <p:bldP spid="771124" grpId="0"/>
      <p:bldP spid="7711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lstStyle/>
          <a:p>
            <a:r>
              <a:rPr lang="zh-CN" altLang="en-US" dirty="0"/>
              <a:t>大爆炸</a:t>
            </a:r>
            <a:endParaRPr lang="en-US" dirty="0"/>
          </a:p>
        </p:txBody>
      </p:sp>
      <p:sp>
        <p:nvSpPr>
          <p:cNvPr id="772099" name="Rectangle 3"/>
          <p:cNvSpPr>
            <a:spLocks noGrp="1" noChangeArrowheads="1"/>
          </p:cNvSpPr>
          <p:nvPr>
            <p:ph type="body" idx="1"/>
          </p:nvPr>
        </p:nvSpPr>
        <p:spPr>
          <a:xfrm>
            <a:off x="304800" y="2338388"/>
            <a:ext cx="8610600" cy="2147887"/>
          </a:xfrm>
        </p:spPr>
        <p:txBody>
          <a:bodyPr/>
          <a:lstStyle/>
          <a:p>
            <a:pPr marL="0" indent="0">
              <a:buFont typeface="Monotype Sorts" charset="0"/>
              <a:buNone/>
            </a:pPr>
            <a:r>
              <a:rPr lang="ja-JP" altLang="en-US" dirty="0">
                <a:ea typeface="SimHei" panose="02010609060101010101" pitchFamily="49" charset="-122"/>
                <a:cs typeface="Times New Roman" charset="0"/>
              </a:rPr>
              <a:t>“</a:t>
            </a:r>
            <a:r>
              <a:rPr lang="en-US" altLang="zh-CN" dirty="0">
                <a:ea typeface="SimHei" panose="02010609060101010101" pitchFamily="49" charset="-122"/>
                <a:cs typeface="Times New Roman" charset="0"/>
              </a:rPr>
              <a:t>[</a:t>
            </a:r>
            <a:r>
              <a:rPr lang="zh-CN" altLang="en-US" dirty="0">
                <a:ea typeface="SimHei" panose="02010609060101010101" pitchFamily="49" charset="-122"/>
                <a:cs typeface="Times New Roman" charset="0"/>
              </a:rPr>
              <a:t>大爆炸</a:t>
            </a:r>
            <a:r>
              <a:rPr lang="en-US" altLang="zh-CN" dirty="0">
                <a:ea typeface="SimHei" panose="02010609060101010101" pitchFamily="49" charset="-122"/>
                <a:cs typeface="Times New Roman" charset="0"/>
              </a:rPr>
              <a:t>]</a:t>
            </a:r>
            <a:r>
              <a:rPr lang="zh-CN" altLang="en-US" dirty="0">
                <a:ea typeface="SimHei" panose="02010609060101010101" pitchFamily="49" charset="-122"/>
                <a:cs typeface="Times New Roman" charset="0"/>
              </a:rPr>
              <a:t>意味物理定律的瞬间中止，失去规律</a:t>
            </a:r>
            <a:r>
              <a:rPr lang="en-US" altLang="zh-CN" dirty="0">
                <a:ea typeface="SimHei" panose="02010609060101010101" pitchFamily="49" charset="-122"/>
                <a:cs typeface="Times New Roman" charset="0"/>
              </a:rPr>
              <a:t>,</a:t>
            </a:r>
            <a:r>
              <a:rPr lang="zh-CN" altLang="en-US" dirty="0">
                <a:ea typeface="SimHei" panose="02010609060101010101" pitchFamily="49" charset="-122"/>
                <a:cs typeface="Times New Roman" charset="0"/>
              </a:rPr>
              <a:t>让一些东西从无便有。它代表着一个真正的奇迹</a:t>
            </a:r>
            <a:r>
              <a:rPr lang="en-US" dirty="0">
                <a:ea typeface="SimHei" panose="02010609060101010101" pitchFamily="49" charset="-122"/>
                <a:cs typeface="Times New Roman" charset="0"/>
              </a:rPr>
              <a:t>…</a:t>
            </a:r>
            <a:r>
              <a:rPr lang="ja-JP" altLang="en-US" dirty="0">
                <a:ea typeface="SimHei" panose="02010609060101010101" pitchFamily="49" charset="-122"/>
                <a:cs typeface="Times New Roman" charset="0"/>
              </a:rPr>
              <a:t>”</a:t>
            </a:r>
            <a:endParaRPr lang="en-US" dirty="0">
              <a:ea typeface="SimHei" panose="02010609060101010101" pitchFamily="49" charset="-122"/>
            </a:endParaRPr>
          </a:p>
        </p:txBody>
      </p:sp>
      <p:sp>
        <p:nvSpPr>
          <p:cNvPr id="772100" name="Text Box 4"/>
          <p:cNvSpPr txBox="1">
            <a:spLocks noChangeArrowheads="1"/>
          </p:cNvSpPr>
          <p:nvPr/>
        </p:nvSpPr>
        <p:spPr bwMode="auto">
          <a:xfrm>
            <a:off x="254000" y="1312863"/>
            <a:ext cx="8693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en-US" dirty="0">
                <a:latin typeface="+mn-lt"/>
                <a:ea typeface="SimHei" panose="02010609060101010101" pitchFamily="49" charset="-122"/>
                <a:cs typeface="Times New Roman" charset="0"/>
              </a:rPr>
              <a:t>Paul Davies, </a:t>
            </a:r>
            <a:r>
              <a:rPr kumimoji="1" lang="zh-CN" altLang="en-US" dirty="0">
                <a:latin typeface="+mn-lt"/>
                <a:ea typeface="SimHei" panose="02010609060101010101" pitchFamily="49" charset="-122"/>
                <a:cs typeface="Times New Roman" charset="0"/>
              </a:rPr>
              <a:t>物理学家和进化论者</a:t>
            </a:r>
            <a:r>
              <a:rPr kumimoji="1" lang="en-US" dirty="0">
                <a:latin typeface="+mn-lt"/>
                <a:ea typeface="SimHei" panose="02010609060101010101" pitchFamily="49" charset="-122"/>
                <a:cs typeface="Times New Roman" charset="0"/>
              </a:rPr>
              <a:t>, </a:t>
            </a:r>
            <a:r>
              <a:rPr kumimoji="1" lang="zh-CN" altLang="en-US" dirty="0">
                <a:latin typeface="+mn-lt"/>
                <a:ea typeface="SimHei" panose="02010609060101010101" pitchFamily="49" charset="-122"/>
                <a:cs typeface="Times New Roman" charset="0"/>
              </a:rPr>
              <a:t>在他的书 </a:t>
            </a:r>
            <a:r>
              <a:rPr kumimoji="1" lang="en-US" dirty="0">
                <a:latin typeface="+mn-lt"/>
                <a:ea typeface="SimHei" panose="02010609060101010101" pitchFamily="49" charset="-122"/>
                <a:cs typeface="Times New Roman" charset="0"/>
              </a:rPr>
              <a:t>- </a:t>
            </a:r>
            <a:r>
              <a:rPr kumimoji="1" lang="en-US" i="1" dirty="0">
                <a:latin typeface="+mn-lt"/>
                <a:ea typeface="SimHei" panose="02010609060101010101" pitchFamily="49" charset="-122"/>
                <a:cs typeface="Times New Roman" charset="0"/>
              </a:rPr>
              <a:t>The Edge of Infinity</a:t>
            </a:r>
            <a:r>
              <a:rPr kumimoji="1" lang="en-US" dirty="0">
                <a:latin typeface="+mn-lt"/>
                <a:ea typeface="SimHei" panose="02010609060101010101" pitchFamily="49" charset="-122"/>
                <a:cs typeface="Times New Roman" charset="0"/>
              </a:rPr>
              <a:t>, </a:t>
            </a:r>
            <a:r>
              <a:rPr kumimoji="1" lang="zh-CN" altLang="en-US" dirty="0">
                <a:latin typeface="+mn-lt"/>
                <a:ea typeface="SimHei" panose="02010609060101010101" pitchFamily="49" charset="-122"/>
                <a:cs typeface="Times New Roman" charset="0"/>
              </a:rPr>
              <a:t>如此描述大爆炸</a:t>
            </a:r>
            <a:r>
              <a:rPr kumimoji="1" lang="en-US" dirty="0">
                <a:latin typeface="+mn-lt"/>
                <a:ea typeface="SimHei" panose="02010609060101010101" pitchFamily="49" charset="-122"/>
                <a:cs typeface="Times New Roman" charset="0"/>
              </a:rPr>
              <a:t>:</a:t>
            </a:r>
          </a:p>
        </p:txBody>
      </p:sp>
      <p:sp>
        <p:nvSpPr>
          <p:cNvPr id="772101" name="Text Box 5"/>
          <p:cNvSpPr txBox="1">
            <a:spLocks noChangeArrowheads="1"/>
          </p:cNvSpPr>
          <p:nvPr/>
        </p:nvSpPr>
        <p:spPr bwMode="auto">
          <a:xfrm>
            <a:off x="312738" y="5199063"/>
            <a:ext cx="8518525" cy="646331"/>
          </a:xfrm>
          <a:prstGeom prst="rect">
            <a:avLst/>
          </a:prstGeom>
          <a:solidFill>
            <a:srgbClr val="000046"/>
          </a:solidFill>
          <a:ln w="38100">
            <a:solidFill>
              <a:srgbClr val="00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10000"/>
              </a:spcBef>
            </a:pPr>
            <a:r>
              <a:rPr lang="zh-CN" altLang="en-US" sz="3600" dirty="0">
                <a:solidFill>
                  <a:srgbClr val="FFFFFF"/>
                </a:solidFill>
                <a:latin typeface="SimHei" panose="02010609060101010101" pitchFamily="49" charset="-122"/>
                <a:ea typeface="SimHei" panose="02010609060101010101" pitchFamily="49" charset="-122"/>
              </a:rPr>
              <a:t>为什么这比上帝创造更科学？</a:t>
            </a:r>
            <a:endParaRPr lang="en-US" sz="3600" dirty="0">
              <a:solidFill>
                <a:srgbClr val="FFFFFF"/>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2100"/>
                                        </p:tgtEl>
                                        <p:attrNameLst>
                                          <p:attrName>style.visibility</p:attrName>
                                        </p:attrNameLst>
                                      </p:cBhvr>
                                      <p:to>
                                        <p:strVal val="visible"/>
                                      </p:to>
                                    </p:set>
                                    <p:animEffect transition="in" filter="fade">
                                      <p:cBhvr>
                                        <p:cTn id="7" dur="500"/>
                                        <p:tgtEl>
                                          <p:spTgt spid="772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2099">
                                            <p:txEl>
                                              <p:pRg st="0" end="0"/>
                                            </p:txEl>
                                          </p:spTgt>
                                        </p:tgtEl>
                                        <p:attrNameLst>
                                          <p:attrName>style.visibility</p:attrName>
                                        </p:attrNameLst>
                                      </p:cBhvr>
                                      <p:to>
                                        <p:strVal val="visible"/>
                                      </p:to>
                                    </p:set>
                                    <p:animEffect transition="in" filter="fade">
                                      <p:cBhvr>
                                        <p:cTn id="12" dur="500"/>
                                        <p:tgtEl>
                                          <p:spTgt spid="772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72101"/>
                                        </p:tgtEl>
                                        <p:attrNameLst>
                                          <p:attrName>style.visibility</p:attrName>
                                        </p:attrNameLst>
                                      </p:cBhvr>
                                      <p:to>
                                        <p:strVal val="visible"/>
                                      </p:to>
                                    </p:set>
                                    <p:anim calcmode="lin" valueType="num">
                                      <p:cBhvr>
                                        <p:cTn id="17" dur="500" fill="hold"/>
                                        <p:tgtEl>
                                          <p:spTgt spid="772101"/>
                                        </p:tgtEl>
                                        <p:attrNameLst>
                                          <p:attrName>ppt_w</p:attrName>
                                        </p:attrNameLst>
                                      </p:cBhvr>
                                      <p:tavLst>
                                        <p:tav tm="0">
                                          <p:val>
                                            <p:fltVal val="0"/>
                                          </p:val>
                                        </p:tav>
                                        <p:tav tm="100000">
                                          <p:val>
                                            <p:strVal val="#ppt_w"/>
                                          </p:val>
                                        </p:tav>
                                      </p:tavLst>
                                    </p:anim>
                                    <p:anim calcmode="lin" valueType="num">
                                      <p:cBhvr>
                                        <p:cTn id="18" dur="500" fill="hold"/>
                                        <p:tgtEl>
                                          <p:spTgt spid="772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9" grpId="0" build="p"/>
      <p:bldP spid="772100" grpId="0"/>
      <p:bldP spid="77210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a:lstStyle/>
          <a:p>
            <a:r>
              <a:rPr lang="zh-CN" altLang="en-US" dirty="0"/>
              <a:t>大爆炸</a:t>
            </a:r>
            <a:endParaRPr lang="en-US" dirty="0"/>
          </a:p>
        </p:txBody>
      </p:sp>
      <p:sp>
        <p:nvSpPr>
          <p:cNvPr id="773123" name="Rectangle 3"/>
          <p:cNvSpPr>
            <a:spLocks noGrp="1" noChangeArrowheads="1"/>
          </p:cNvSpPr>
          <p:nvPr>
            <p:ph type="body" idx="1"/>
          </p:nvPr>
        </p:nvSpPr>
        <p:spPr>
          <a:xfrm>
            <a:off x="285750" y="1344613"/>
            <a:ext cx="8629650" cy="2852737"/>
          </a:xfrm>
        </p:spPr>
        <p:txBody>
          <a:bodyPr/>
          <a:lstStyle/>
          <a:p>
            <a:r>
              <a:rPr lang="zh-CN" altLang="en-US" sz="3600" dirty="0">
                <a:ea typeface="SimHei" panose="02010609060101010101" pitchFamily="49" charset="-122"/>
              </a:rPr>
              <a:t>宇宙中没有特别的地方</a:t>
            </a:r>
            <a:endParaRPr lang="en-US" sz="3600" dirty="0">
              <a:ea typeface="SimHei" panose="02010609060101010101" pitchFamily="49" charset="-122"/>
            </a:endParaRPr>
          </a:p>
          <a:p>
            <a:r>
              <a:rPr lang="zh-CN" altLang="en-US" sz="3600" dirty="0">
                <a:ea typeface="SimHei" panose="02010609060101010101" pitchFamily="49" charset="-122"/>
              </a:rPr>
              <a:t>宇宙没有中心</a:t>
            </a:r>
            <a:endParaRPr lang="en-US" sz="3600" dirty="0">
              <a:ea typeface="SimHei" panose="02010609060101010101" pitchFamily="49" charset="-122"/>
            </a:endParaRPr>
          </a:p>
          <a:p>
            <a:r>
              <a:rPr lang="zh-CN" altLang="en-US" sz="3600" dirty="0">
                <a:ea typeface="SimHei" panose="02010609060101010101" pitchFamily="49" charset="-122"/>
              </a:rPr>
              <a:t>宇宙是同质的</a:t>
            </a:r>
            <a:endParaRPr lang="en-US" sz="3600" dirty="0">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3123">
                                            <p:txEl>
                                              <p:pRg st="0" end="0"/>
                                            </p:txEl>
                                          </p:spTgt>
                                        </p:tgtEl>
                                        <p:attrNameLst>
                                          <p:attrName>style.visibility</p:attrName>
                                        </p:attrNameLst>
                                      </p:cBhvr>
                                      <p:to>
                                        <p:strVal val="visible"/>
                                      </p:to>
                                    </p:set>
                                    <p:animEffect transition="in" filter="fade">
                                      <p:cBhvr>
                                        <p:cTn id="7" dur="500"/>
                                        <p:tgtEl>
                                          <p:spTgt spid="77312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73123">
                                            <p:txEl>
                                              <p:pRg st="1" end="1"/>
                                            </p:txEl>
                                          </p:spTgt>
                                        </p:tgtEl>
                                        <p:attrNameLst>
                                          <p:attrName>style.visibility</p:attrName>
                                        </p:attrNameLst>
                                      </p:cBhvr>
                                      <p:to>
                                        <p:strVal val="visible"/>
                                      </p:to>
                                    </p:set>
                                    <p:animEffect transition="in" filter="fade">
                                      <p:cBhvr>
                                        <p:cTn id="11" dur="500"/>
                                        <p:tgtEl>
                                          <p:spTgt spid="77312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3123">
                                            <p:txEl>
                                              <p:pRg st="2" end="2"/>
                                            </p:txEl>
                                          </p:spTgt>
                                        </p:tgtEl>
                                        <p:attrNameLst>
                                          <p:attrName>style.visibility</p:attrName>
                                        </p:attrNameLst>
                                      </p:cBhvr>
                                      <p:to>
                                        <p:strVal val="visible"/>
                                      </p:to>
                                    </p:set>
                                    <p:animEffect transition="in" filter="fade">
                                      <p:cBhvr>
                                        <p:cTn id="15" dur="500"/>
                                        <p:tgtEl>
                                          <p:spTgt spid="773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ChangeArrowheads="1"/>
          </p:cNvSpPr>
          <p:nvPr/>
        </p:nvSpPr>
        <p:spPr bwMode="auto">
          <a:xfrm>
            <a:off x="242888" y="1582738"/>
            <a:ext cx="8475662" cy="3376612"/>
          </a:xfrm>
          <a:prstGeom prst="rect">
            <a:avLst/>
          </a:prstGeom>
          <a:solidFill>
            <a:srgbClr val="000046"/>
          </a:solidFill>
          <a:ln w="38100">
            <a:solidFill>
              <a:srgbClr val="3333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29091" name="Text Box 3"/>
          <p:cNvSpPr txBox="1">
            <a:spLocks noChangeArrowheads="1"/>
          </p:cNvSpPr>
          <p:nvPr/>
        </p:nvSpPr>
        <p:spPr bwMode="auto">
          <a:xfrm>
            <a:off x="472281" y="1624439"/>
            <a:ext cx="819943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tabLst>
                <a:tab pos="4224338" algn="l"/>
              </a:tabLst>
              <a:defRPr sz="2400">
                <a:solidFill>
                  <a:schemeClr val="tx1"/>
                </a:solidFill>
                <a:latin typeface="Times New Roman" charset="0"/>
                <a:ea typeface="ＭＳ Ｐゴシック" charset="0"/>
              </a:defRPr>
            </a:lvl1pPr>
            <a:lvl2pPr>
              <a:tabLst>
                <a:tab pos="4224338" algn="l"/>
              </a:tabLst>
              <a:defRPr sz="2400">
                <a:solidFill>
                  <a:schemeClr val="tx1"/>
                </a:solidFill>
                <a:latin typeface="Times New Roman" charset="0"/>
                <a:ea typeface="ＭＳ Ｐゴシック" charset="0"/>
              </a:defRPr>
            </a:lvl2pPr>
            <a:lvl3pPr>
              <a:tabLst>
                <a:tab pos="4224338" algn="l"/>
              </a:tabLst>
              <a:defRPr sz="2400">
                <a:solidFill>
                  <a:schemeClr val="tx1"/>
                </a:solidFill>
                <a:latin typeface="Times New Roman" charset="0"/>
                <a:ea typeface="ＭＳ Ｐゴシック" charset="0"/>
              </a:defRPr>
            </a:lvl3pPr>
            <a:lvl4pPr>
              <a:tabLst>
                <a:tab pos="4224338" algn="l"/>
              </a:tabLst>
              <a:defRPr sz="2400">
                <a:solidFill>
                  <a:schemeClr val="tx1"/>
                </a:solidFill>
                <a:latin typeface="Times New Roman" charset="0"/>
                <a:ea typeface="ＭＳ Ｐゴシック" charset="0"/>
              </a:defRPr>
            </a:lvl4pPr>
            <a:lvl5pPr>
              <a:tabLst>
                <a:tab pos="4224338"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4224338"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4224338"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4224338"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4224338" algn="l"/>
              </a:tabLst>
              <a:defRPr sz="2400">
                <a:solidFill>
                  <a:schemeClr val="tx1"/>
                </a:solidFill>
                <a:latin typeface="Times New Roman" charset="0"/>
                <a:ea typeface="ＭＳ Ｐゴシック" charset="0"/>
              </a:defRPr>
            </a:lvl9pPr>
          </a:lstStyle>
          <a:p>
            <a:pPr>
              <a:spcBef>
                <a:spcPct val="10000"/>
              </a:spcBef>
            </a:pPr>
            <a:r>
              <a:rPr lang="en-US" altLang="zh-CN" sz="3200" dirty="0">
                <a:solidFill>
                  <a:srgbClr val="FFFFFF"/>
                </a:solidFill>
                <a:latin typeface="SimHei" panose="02010609060101010101" pitchFamily="49" charset="-122"/>
                <a:ea typeface="SimHei" panose="02010609060101010101" pitchFamily="49" charset="-122"/>
              </a:rPr>
              <a:t>1000</a:t>
            </a:r>
            <a:r>
              <a:rPr lang="zh-CN" altLang="en-US" sz="3200" dirty="0">
                <a:solidFill>
                  <a:srgbClr val="FFFFFF"/>
                </a:solidFill>
                <a:latin typeface="SimHei" panose="02010609060101010101" pitchFamily="49" charset="-122"/>
                <a:ea typeface="SimHei" panose="02010609060101010101" pitchFamily="49" charset="-122"/>
              </a:rPr>
              <a:t>年前 </a:t>
            </a:r>
            <a:r>
              <a:rPr lang="en-US" sz="3200" dirty="0">
                <a:solidFill>
                  <a:srgbClr val="FFFFFF"/>
                </a:solidFill>
                <a:latin typeface="SimHei" panose="02010609060101010101" pitchFamily="49" charset="-122"/>
                <a:ea typeface="SimHei" panose="02010609060101010101" pitchFamily="49" charset="-122"/>
              </a:rPr>
              <a:t>	</a:t>
            </a:r>
            <a:r>
              <a:rPr lang="zh-CN" altLang="en-US" sz="3200" dirty="0">
                <a:solidFill>
                  <a:srgbClr val="FFFFFF"/>
                </a:solidFill>
                <a:latin typeface="SimHei" panose="02010609060101010101" pitchFamily="49" charset="-122"/>
                <a:ea typeface="SimHei" panose="02010609060101010101" pitchFamily="49" charset="-122"/>
              </a:rPr>
              <a:t>接近</a:t>
            </a:r>
            <a:r>
              <a:rPr lang="en-US" altLang="zh-CN" sz="3200" dirty="0">
                <a:solidFill>
                  <a:srgbClr val="FFFFFF"/>
                </a:solidFill>
                <a:latin typeface="SimHei" panose="02010609060101010101" pitchFamily="49" charset="-122"/>
                <a:ea typeface="SimHei" panose="02010609060101010101" pitchFamily="49" charset="-122"/>
              </a:rPr>
              <a:t>125</a:t>
            </a:r>
            <a:r>
              <a:rPr lang="zh-CN" altLang="en-US" sz="3200" dirty="0">
                <a:solidFill>
                  <a:srgbClr val="FFFFFF"/>
                </a:solidFill>
                <a:latin typeface="SimHei" panose="02010609060101010101" pitchFamily="49" charset="-122"/>
                <a:ea typeface="SimHei" panose="02010609060101010101" pitchFamily="49" charset="-122"/>
              </a:rPr>
              <a:t>英尺</a:t>
            </a:r>
            <a:endParaRPr lang="en-US" sz="3200" dirty="0">
              <a:solidFill>
                <a:srgbClr val="FFFFFF"/>
              </a:solidFill>
              <a:latin typeface="SimHei" panose="02010609060101010101" pitchFamily="49" charset="-122"/>
              <a:ea typeface="SimHei" panose="02010609060101010101" pitchFamily="49" charset="-122"/>
            </a:endParaRPr>
          </a:p>
          <a:p>
            <a:pPr>
              <a:spcBef>
                <a:spcPct val="10000"/>
              </a:spcBef>
            </a:pPr>
            <a:r>
              <a:rPr lang="en-US" altLang="zh-CN" sz="3200" dirty="0">
                <a:solidFill>
                  <a:srgbClr val="FFFFFF"/>
                </a:solidFill>
                <a:latin typeface="SimHei" panose="02010609060101010101" pitchFamily="49" charset="-122"/>
                <a:ea typeface="SimHei" panose="02010609060101010101" pitchFamily="49" charset="-122"/>
              </a:rPr>
              <a:t>100</a:t>
            </a:r>
            <a:r>
              <a:rPr lang="zh-CN" altLang="en-US" sz="3200" dirty="0">
                <a:solidFill>
                  <a:srgbClr val="FFFFFF"/>
                </a:solidFill>
                <a:latin typeface="SimHei" panose="02010609060101010101" pitchFamily="49" charset="-122"/>
                <a:ea typeface="SimHei" panose="02010609060101010101" pitchFamily="49" charset="-122"/>
              </a:rPr>
              <a:t>万年前</a:t>
            </a:r>
            <a:r>
              <a:rPr lang="en-US" sz="3200" dirty="0">
                <a:solidFill>
                  <a:srgbClr val="FFFFFF"/>
                </a:solidFill>
                <a:latin typeface="SimHei" panose="02010609060101010101" pitchFamily="49" charset="-122"/>
                <a:ea typeface="SimHei" panose="02010609060101010101" pitchFamily="49" charset="-122"/>
              </a:rPr>
              <a:t>	</a:t>
            </a:r>
            <a:r>
              <a:rPr lang="zh-CN" altLang="en-US" sz="3200" dirty="0">
                <a:solidFill>
                  <a:srgbClr val="FFFFFF"/>
                </a:solidFill>
                <a:latin typeface="SimHei" panose="02010609060101010101" pitchFamily="49" charset="-122"/>
                <a:ea typeface="SimHei" panose="02010609060101010101" pitchFamily="49" charset="-122"/>
              </a:rPr>
              <a:t>接近</a:t>
            </a:r>
            <a:r>
              <a:rPr lang="en-US" altLang="zh-CN" sz="3200" dirty="0">
                <a:solidFill>
                  <a:srgbClr val="FFFFFF"/>
                </a:solidFill>
                <a:latin typeface="SimHei" panose="02010609060101010101" pitchFamily="49" charset="-122"/>
                <a:ea typeface="SimHei" panose="02010609060101010101" pitchFamily="49" charset="-122"/>
              </a:rPr>
              <a:t>28.4</a:t>
            </a:r>
            <a:r>
              <a:rPr lang="zh-CN" altLang="en-US" sz="3200" dirty="0">
                <a:solidFill>
                  <a:srgbClr val="FFFFFF"/>
                </a:solidFill>
                <a:latin typeface="SimHei" panose="02010609060101010101" pitchFamily="49" charset="-122"/>
                <a:ea typeface="SimHei" panose="02010609060101010101" pitchFamily="49" charset="-122"/>
              </a:rPr>
              <a:t>英里</a:t>
            </a:r>
            <a:endParaRPr lang="en-US" sz="3200" dirty="0">
              <a:solidFill>
                <a:srgbClr val="FFFFFF"/>
              </a:solidFill>
              <a:latin typeface="SimHei" panose="02010609060101010101" pitchFamily="49" charset="-122"/>
              <a:ea typeface="SimHei" panose="02010609060101010101" pitchFamily="49" charset="-122"/>
            </a:endParaRPr>
          </a:p>
          <a:p>
            <a:pPr>
              <a:spcBef>
                <a:spcPct val="10000"/>
              </a:spcBef>
            </a:pPr>
            <a:r>
              <a:rPr lang="zh-CN" altLang="en-US" sz="3200" dirty="0">
                <a:solidFill>
                  <a:srgbClr val="FFFFFF"/>
                </a:solidFill>
                <a:latin typeface="SimHei" panose="02010609060101010101" pitchFamily="49" charset="-122"/>
                <a:ea typeface="SimHei" panose="02010609060101010101" pitchFamily="49" charset="-122"/>
              </a:rPr>
              <a:t>一千万年前</a:t>
            </a:r>
            <a:r>
              <a:rPr lang="en-US" sz="3200" dirty="0">
                <a:solidFill>
                  <a:srgbClr val="FFFFFF"/>
                </a:solidFill>
                <a:latin typeface="SimHei" panose="02010609060101010101" pitchFamily="49" charset="-122"/>
                <a:ea typeface="SimHei" panose="02010609060101010101" pitchFamily="49" charset="-122"/>
              </a:rPr>
              <a:t>	</a:t>
            </a:r>
            <a:r>
              <a:rPr lang="zh-CN" altLang="en-US" sz="3200" dirty="0">
                <a:solidFill>
                  <a:srgbClr val="FFFFFF"/>
                </a:solidFill>
                <a:latin typeface="SimHei" panose="02010609060101010101" pitchFamily="49" charset="-122"/>
                <a:ea typeface="SimHei" panose="02010609060101010101" pitchFamily="49" charset="-122"/>
              </a:rPr>
              <a:t>接近</a:t>
            </a:r>
            <a:r>
              <a:rPr lang="en-US" sz="3200" dirty="0">
                <a:solidFill>
                  <a:srgbClr val="FFFFFF"/>
                </a:solidFill>
                <a:latin typeface="SimHei" panose="02010609060101010101" pitchFamily="49" charset="-122"/>
                <a:ea typeface="SimHei" panose="02010609060101010101" pitchFamily="49" charset="-122"/>
              </a:rPr>
              <a:t>284</a:t>
            </a:r>
            <a:r>
              <a:rPr lang="zh-CN" altLang="en-US" sz="3200" dirty="0">
                <a:solidFill>
                  <a:srgbClr val="FFFFFF"/>
                </a:solidFill>
                <a:latin typeface="SimHei" panose="02010609060101010101" pitchFamily="49" charset="-122"/>
                <a:ea typeface="SimHei" panose="02010609060101010101" pitchFamily="49" charset="-122"/>
              </a:rPr>
              <a:t>英里</a:t>
            </a:r>
            <a:endParaRPr lang="en-US" sz="3200" dirty="0">
              <a:solidFill>
                <a:srgbClr val="FFFFFF"/>
              </a:solidFill>
              <a:latin typeface="SimHei" panose="02010609060101010101" pitchFamily="49" charset="-122"/>
              <a:ea typeface="SimHei" panose="02010609060101010101" pitchFamily="49" charset="-122"/>
            </a:endParaRPr>
          </a:p>
          <a:p>
            <a:pPr>
              <a:spcBef>
                <a:spcPct val="10000"/>
              </a:spcBef>
            </a:pPr>
            <a:r>
              <a:rPr lang="zh-CN" altLang="en-US" sz="3200" dirty="0">
                <a:solidFill>
                  <a:srgbClr val="FFFFFF"/>
                </a:solidFill>
                <a:latin typeface="SimHei" panose="02010609060101010101" pitchFamily="49" charset="-122"/>
                <a:ea typeface="SimHei" panose="02010609060101010101" pitchFamily="49" charset="-122"/>
              </a:rPr>
              <a:t>一亿年前</a:t>
            </a:r>
            <a:r>
              <a:rPr lang="en-US" sz="3200" dirty="0">
                <a:solidFill>
                  <a:srgbClr val="FFFFFF"/>
                </a:solidFill>
                <a:latin typeface="SimHei" panose="02010609060101010101" pitchFamily="49" charset="-122"/>
                <a:ea typeface="SimHei" panose="02010609060101010101" pitchFamily="49" charset="-122"/>
              </a:rPr>
              <a:t>	</a:t>
            </a:r>
            <a:r>
              <a:rPr lang="zh-CN" altLang="en-US" sz="3200" dirty="0">
                <a:solidFill>
                  <a:srgbClr val="FFFFFF"/>
                </a:solidFill>
                <a:latin typeface="SimHei" panose="02010609060101010101" pitchFamily="49" charset="-122"/>
                <a:ea typeface="SimHei" panose="02010609060101010101" pitchFamily="49" charset="-122"/>
              </a:rPr>
              <a:t>接近</a:t>
            </a:r>
            <a:r>
              <a:rPr lang="en-US" sz="3200" dirty="0">
                <a:solidFill>
                  <a:srgbClr val="FFFFFF"/>
                </a:solidFill>
                <a:latin typeface="SimHei" panose="02010609060101010101" pitchFamily="49" charset="-122"/>
                <a:ea typeface="SimHei" panose="02010609060101010101" pitchFamily="49" charset="-122"/>
              </a:rPr>
              <a:t>2,840</a:t>
            </a:r>
            <a:r>
              <a:rPr lang="zh-CN" altLang="en-US" sz="3200" dirty="0">
                <a:solidFill>
                  <a:srgbClr val="FFFFFF"/>
                </a:solidFill>
                <a:latin typeface="SimHei" panose="02010609060101010101" pitchFamily="49" charset="-122"/>
                <a:ea typeface="SimHei" panose="02010609060101010101" pitchFamily="49" charset="-122"/>
              </a:rPr>
              <a:t>英里</a:t>
            </a:r>
            <a:endParaRPr lang="en-US" sz="3200" dirty="0">
              <a:solidFill>
                <a:srgbClr val="FFFFFF"/>
              </a:solidFill>
              <a:latin typeface="SimHei" panose="02010609060101010101" pitchFamily="49" charset="-122"/>
              <a:ea typeface="SimHei" panose="02010609060101010101" pitchFamily="49" charset="-122"/>
            </a:endParaRPr>
          </a:p>
          <a:p>
            <a:pPr>
              <a:spcBef>
                <a:spcPct val="10000"/>
              </a:spcBef>
            </a:pPr>
            <a:r>
              <a:rPr lang="en-US" altLang="zh-CN" sz="3200" dirty="0">
                <a:solidFill>
                  <a:srgbClr val="FFFFFF"/>
                </a:solidFill>
                <a:latin typeface="SimHei" panose="02010609060101010101" pitchFamily="49" charset="-122"/>
                <a:ea typeface="SimHei" panose="02010609060101010101" pitchFamily="49" charset="-122"/>
              </a:rPr>
              <a:t>10</a:t>
            </a:r>
            <a:r>
              <a:rPr lang="zh-CN" altLang="en-US" sz="3200" dirty="0">
                <a:solidFill>
                  <a:srgbClr val="FFFFFF"/>
                </a:solidFill>
                <a:latin typeface="SimHei" panose="02010609060101010101" pitchFamily="49" charset="-122"/>
                <a:ea typeface="SimHei" panose="02010609060101010101" pitchFamily="49" charset="-122"/>
              </a:rPr>
              <a:t>亿年前</a:t>
            </a:r>
            <a:r>
              <a:rPr lang="en-US" sz="3200" dirty="0">
                <a:solidFill>
                  <a:srgbClr val="FFFFFF"/>
                </a:solidFill>
                <a:latin typeface="SimHei" panose="02010609060101010101" pitchFamily="49" charset="-122"/>
                <a:ea typeface="SimHei" panose="02010609060101010101" pitchFamily="49" charset="-122"/>
              </a:rPr>
              <a:t>	</a:t>
            </a:r>
            <a:r>
              <a:rPr lang="zh-CN" altLang="en-US" sz="3200" dirty="0">
                <a:solidFill>
                  <a:srgbClr val="FFFFFF"/>
                </a:solidFill>
                <a:latin typeface="SimHei" panose="02010609060101010101" pitchFamily="49" charset="-122"/>
                <a:ea typeface="SimHei" panose="02010609060101010101" pitchFamily="49" charset="-122"/>
              </a:rPr>
              <a:t>接近</a:t>
            </a:r>
            <a:r>
              <a:rPr lang="en-US" sz="3200" dirty="0">
                <a:solidFill>
                  <a:srgbClr val="FFFFFF"/>
                </a:solidFill>
                <a:latin typeface="SimHei" panose="02010609060101010101" pitchFamily="49" charset="-122"/>
                <a:ea typeface="SimHei" panose="02010609060101010101" pitchFamily="49" charset="-122"/>
              </a:rPr>
              <a:t>28,400</a:t>
            </a:r>
            <a:r>
              <a:rPr lang="zh-CN" altLang="en-US" sz="3200" dirty="0">
                <a:solidFill>
                  <a:srgbClr val="FFFFFF"/>
                </a:solidFill>
                <a:latin typeface="SimHei" panose="02010609060101010101" pitchFamily="49" charset="-122"/>
                <a:ea typeface="SimHei" panose="02010609060101010101" pitchFamily="49" charset="-122"/>
              </a:rPr>
              <a:t>英里</a:t>
            </a:r>
            <a:endParaRPr lang="en-US" sz="3200" dirty="0">
              <a:solidFill>
                <a:srgbClr val="FFFFFF"/>
              </a:solidFill>
              <a:latin typeface="SimHei" panose="02010609060101010101" pitchFamily="49" charset="-122"/>
              <a:ea typeface="SimHei" panose="02010609060101010101" pitchFamily="49" charset="-122"/>
            </a:endParaRPr>
          </a:p>
          <a:p>
            <a:pPr>
              <a:spcBef>
                <a:spcPct val="10000"/>
              </a:spcBef>
            </a:pPr>
            <a:r>
              <a:rPr lang="en-US" altLang="zh-CN" sz="3200" dirty="0">
                <a:solidFill>
                  <a:srgbClr val="FFFFFF"/>
                </a:solidFill>
                <a:latin typeface="SimHei" panose="02010609060101010101" pitchFamily="49" charset="-122"/>
                <a:ea typeface="SimHei" panose="02010609060101010101" pitchFamily="49" charset="-122"/>
              </a:rPr>
              <a:t>14</a:t>
            </a:r>
            <a:r>
              <a:rPr lang="zh-CN" altLang="en-US" sz="3200" dirty="0">
                <a:solidFill>
                  <a:srgbClr val="FFFFFF"/>
                </a:solidFill>
                <a:latin typeface="SimHei" panose="02010609060101010101" pitchFamily="49" charset="-122"/>
                <a:ea typeface="SimHei" panose="02010609060101010101" pitchFamily="49" charset="-122"/>
              </a:rPr>
              <a:t>亿年前</a:t>
            </a:r>
            <a:r>
              <a:rPr lang="en-US" sz="3200" dirty="0">
                <a:solidFill>
                  <a:srgbClr val="FFFFFF"/>
                </a:solidFill>
                <a:latin typeface="SimHei" panose="02010609060101010101" pitchFamily="49" charset="-122"/>
                <a:ea typeface="SimHei" panose="02010609060101010101" pitchFamily="49" charset="-122"/>
              </a:rPr>
              <a:t>	</a:t>
            </a:r>
            <a:r>
              <a:rPr lang="zh-CN" altLang="en-US" sz="3200" dirty="0">
                <a:solidFill>
                  <a:srgbClr val="FFFFFF"/>
                </a:solidFill>
                <a:latin typeface="SimHei" panose="02010609060101010101" pitchFamily="49" charset="-122"/>
                <a:ea typeface="SimHei" panose="02010609060101010101" pitchFamily="49" charset="-122"/>
              </a:rPr>
              <a:t>接触</a:t>
            </a:r>
            <a:endParaRPr lang="en-US" sz="3200" dirty="0">
              <a:solidFill>
                <a:srgbClr val="FFFFFF"/>
              </a:solidFill>
              <a:latin typeface="SimHei" panose="02010609060101010101" pitchFamily="49" charset="-122"/>
              <a:ea typeface="SimHei" panose="02010609060101010101" pitchFamily="49" charset="-122"/>
            </a:endParaRPr>
          </a:p>
        </p:txBody>
      </p:sp>
      <p:sp>
        <p:nvSpPr>
          <p:cNvPr id="729092" name="Rectangle 4"/>
          <p:cNvSpPr>
            <a:spLocks noGrp="1" noChangeArrowheads="1"/>
          </p:cNvSpPr>
          <p:nvPr>
            <p:ph type="title"/>
          </p:nvPr>
        </p:nvSpPr>
        <p:spPr/>
        <p:txBody>
          <a:bodyPr/>
          <a:lstStyle/>
          <a:p>
            <a:r>
              <a:rPr lang="zh-CN" altLang="en-US" dirty="0"/>
              <a:t>地球</a:t>
            </a:r>
            <a:r>
              <a:rPr lang="en-US" dirty="0"/>
              <a:t> – </a:t>
            </a:r>
            <a:r>
              <a:rPr lang="zh-CN" altLang="en-US" dirty="0"/>
              <a:t>月亮</a:t>
            </a:r>
            <a:r>
              <a:rPr lang="en-US" dirty="0"/>
              <a:t> </a:t>
            </a:r>
            <a:r>
              <a:rPr lang="zh-CN" altLang="en-US" dirty="0"/>
              <a:t>距离</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9090"/>
                                        </p:tgtEl>
                                        <p:attrNameLst>
                                          <p:attrName>style.visibility</p:attrName>
                                        </p:attrNameLst>
                                      </p:cBhvr>
                                      <p:to>
                                        <p:strVal val="visible"/>
                                      </p:to>
                                    </p:set>
                                    <p:animEffect transition="in" filter="fade">
                                      <p:cBhvr>
                                        <p:cTn id="7" dur="500"/>
                                        <p:tgtEl>
                                          <p:spTgt spid="72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9091">
                                            <p:txEl>
                                              <p:pRg st="0" end="0"/>
                                            </p:txEl>
                                          </p:spTgt>
                                        </p:tgtEl>
                                        <p:attrNameLst>
                                          <p:attrName>style.visibility</p:attrName>
                                        </p:attrNameLst>
                                      </p:cBhvr>
                                      <p:to>
                                        <p:strVal val="visible"/>
                                      </p:to>
                                    </p:set>
                                    <p:animEffect transition="in" filter="wipe(down)">
                                      <p:cBhvr>
                                        <p:cTn id="12" dur="500"/>
                                        <p:tgtEl>
                                          <p:spTgt spid="729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29091">
                                            <p:txEl>
                                              <p:pRg st="1" end="1"/>
                                            </p:txEl>
                                          </p:spTgt>
                                        </p:tgtEl>
                                        <p:attrNameLst>
                                          <p:attrName>style.visibility</p:attrName>
                                        </p:attrNameLst>
                                      </p:cBhvr>
                                      <p:to>
                                        <p:strVal val="visible"/>
                                      </p:to>
                                    </p:set>
                                    <p:animEffect transition="in" filter="wipe(down)">
                                      <p:cBhvr>
                                        <p:cTn id="17" dur="500"/>
                                        <p:tgtEl>
                                          <p:spTgt spid="7290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29091">
                                            <p:txEl>
                                              <p:pRg st="2" end="2"/>
                                            </p:txEl>
                                          </p:spTgt>
                                        </p:tgtEl>
                                        <p:attrNameLst>
                                          <p:attrName>style.visibility</p:attrName>
                                        </p:attrNameLst>
                                      </p:cBhvr>
                                      <p:to>
                                        <p:strVal val="visible"/>
                                      </p:to>
                                    </p:set>
                                    <p:animEffect transition="in" filter="wipe(down)">
                                      <p:cBhvr>
                                        <p:cTn id="22" dur="500"/>
                                        <p:tgtEl>
                                          <p:spTgt spid="7290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29091">
                                            <p:txEl>
                                              <p:pRg st="3" end="3"/>
                                            </p:txEl>
                                          </p:spTgt>
                                        </p:tgtEl>
                                        <p:attrNameLst>
                                          <p:attrName>style.visibility</p:attrName>
                                        </p:attrNameLst>
                                      </p:cBhvr>
                                      <p:to>
                                        <p:strVal val="visible"/>
                                      </p:to>
                                    </p:set>
                                    <p:animEffect transition="in" filter="wipe(down)">
                                      <p:cBhvr>
                                        <p:cTn id="27" dur="500"/>
                                        <p:tgtEl>
                                          <p:spTgt spid="7290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9091">
                                            <p:txEl>
                                              <p:pRg st="4" end="4"/>
                                            </p:txEl>
                                          </p:spTgt>
                                        </p:tgtEl>
                                        <p:attrNameLst>
                                          <p:attrName>style.visibility</p:attrName>
                                        </p:attrNameLst>
                                      </p:cBhvr>
                                      <p:to>
                                        <p:strVal val="visible"/>
                                      </p:to>
                                    </p:set>
                                    <p:animEffect transition="in" filter="wipe(down)">
                                      <p:cBhvr>
                                        <p:cTn id="32" dur="500"/>
                                        <p:tgtEl>
                                          <p:spTgt spid="7290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29091">
                                            <p:txEl>
                                              <p:pRg st="5" end="5"/>
                                            </p:txEl>
                                          </p:spTgt>
                                        </p:tgtEl>
                                        <p:attrNameLst>
                                          <p:attrName>style.visibility</p:attrName>
                                        </p:attrNameLst>
                                      </p:cBhvr>
                                      <p:to>
                                        <p:strVal val="visible"/>
                                      </p:to>
                                    </p:set>
                                    <p:animEffect transition="in" filter="wipe(down)">
                                      <p:cBhvr>
                                        <p:cTn id="37" dur="500"/>
                                        <p:tgtEl>
                                          <p:spTgt spid="72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0" grpId="0" animBg="1"/>
      <p:bldP spid="729091"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ChangeArrowheads="1"/>
          </p:cNvSpPr>
          <p:nvPr/>
        </p:nvSpPr>
        <p:spPr bwMode="auto">
          <a:xfrm>
            <a:off x="0" y="5270500"/>
            <a:ext cx="9144000" cy="15875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668" name="Text Box 4"/>
          <p:cNvSpPr txBox="1">
            <a:spLocks noChangeArrowheads="1"/>
          </p:cNvSpPr>
          <p:nvPr/>
        </p:nvSpPr>
        <p:spPr bwMode="auto">
          <a:xfrm>
            <a:off x="342900" y="3429000"/>
            <a:ext cx="84582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10287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000066"/>
              </a:buClr>
              <a:buSzPct val="90000"/>
              <a:buFont typeface="Wingdings" charset="0"/>
              <a:buAutoNum type="arabicPeriod"/>
            </a:pPr>
            <a:r>
              <a:rPr lang="zh-CN" altLang="en-US" sz="3200" dirty="0">
                <a:solidFill>
                  <a:srgbClr val="000000"/>
                </a:solidFill>
                <a:latin typeface="SimHei" panose="02010609060101010101" pitchFamily="49" charset="-122"/>
                <a:ea typeface="SimHei" panose="02010609060101010101" pitchFamily="49" charset="-122"/>
              </a:rPr>
              <a:t>描述宇宙的膨胀</a:t>
            </a:r>
            <a:endParaRPr lang="en-US" sz="3200" dirty="0">
              <a:solidFill>
                <a:srgbClr val="000000"/>
              </a:solidFill>
              <a:latin typeface="SimHei" panose="02010609060101010101" pitchFamily="49" charset="-122"/>
              <a:ea typeface="SimHei" panose="02010609060101010101" pitchFamily="49" charset="-122"/>
            </a:endParaRPr>
          </a:p>
          <a:p>
            <a:pPr algn="ctr">
              <a:spcBef>
                <a:spcPct val="20000"/>
              </a:spcBef>
              <a:buClr>
                <a:srgbClr val="000066"/>
              </a:buClr>
              <a:buSzPct val="90000"/>
              <a:buFont typeface="Wingdings" charset="0"/>
              <a:buAutoNum type="arabicPeriod"/>
            </a:pPr>
            <a:r>
              <a:rPr lang="zh-CN" altLang="en-US" sz="3200" dirty="0">
                <a:solidFill>
                  <a:srgbClr val="000000"/>
                </a:solidFill>
                <a:latin typeface="SimHei" panose="02010609060101010101" pitchFamily="49" charset="-122"/>
                <a:ea typeface="SimHei" panose="02010609060101010101" pitchFamily="49" charset="-122"/>
              </a:rPr>
              <a:t>星系与地球的距离</a:t>
            </a:r>
            <a:endParaRPr lang="en-US" sz="3200" dirty="0">
              <a:solidFill>
                <a:srgbClr val="000000"/>
              </a:solidFill>
              <a:latin typeface="SimHei" panose="02010609060101010101" pitchFamily="49" charset="-122"/>
              <a:ea typeface="SimHei" panose="02010609060101010101" pitchFamily="49" charset="-122"/>
            </a:endParaRPr>
          </a:p>
        </p:txBody>
      </p:sp>
      <p:grpSp>
        <p:nvGrpSpPr>
          <p:cNvPr id="625669" name="Group 5"/>
          <p:cNvGrpSpPr>
            <a:grpSpLocks/>
          </p:cNvGrpSpPr>
          <p:nvPr/>
        </p:nvGrpSpPr>
        <p:grpSpPr bwMode="auto">
          <a:xfrm>
            <a:off x="617538" y="2212975"/>
            <a:ext cx="2924175" cy="519113"/>
            <a:chOff x="389" y="1394"/>
            <a:chExt cx="1842" cy="327"/>
          </a:xfrm>
        </p:grpSpPr>
        <p:sp>
          <p:nvSpPr>
            <p:cNvPr id="625670" name="Text Box 6"/>
            <p:cNvSpPr txBox="1">
              <a:spLocks noChangeArrowheads="1"/>
            </p:cNvSpPr>
            <p:nvPr/>
          </p:nvSpPr>
          <p:spPr bwMode="auto">
            <a:xfrm>
              <a:off x="389" y="1394"/>
              <a:ext cx="17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dirty="0">
                  <a:solidFill>
                    <a:srgbClr val="000099"/>
                  </a:solidFill>
                  <a:latin typeface="SimHei" panose="02010609060101010101" pitchFamily="49" charset="-122"/>
                </a:rPr>
                <a:t>向前</a:t>
              </a:r>
              <a:endParaRPr lang="en-US" dirty="0">
                <a:solidFill>
                  <a:srgbClr val="000099"/>
                </a:solidFill>
                <a:latin typeface="SimHei" panose="02010609060101010101" pitchFamily="49" charset="-122"/>
              </a:endParaRPr>
            </a:p>
          </p:txBody>
        </p:sp>
        <p:sp>
          <p:nvSpPr>
            <p:cNvPr id="625671" name="Line 7"/>
            <p:cNvSpPr>
              <a:spLocks noChangeShapeType="1"/>
            </p:cNvSpPr>
            <p:nvPr/>
          </p:nvSpPr>
          <p:spPr bwMode="auto">
            <a:xfrm>
              <a:off x="439" y="1710"/>
              <a:ext cx="1792" cy="0"/>
            </a:xfrm>
            <a:prstGeom prst="line">
              <a:avLst/>
            </a:prstGeom>
            <a:noFill/>
            <a:ln w="762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nvGrpSpPr>
          <p:cNvPr id="625672" name="Group 8"/>
          <p:cNvGrpSpPr>
            <a:grpSpLocks/>
          </p:cNvGrpSpPr>
          <p:nvPr/>
        </p:nvGrpSpPr>
        <p:grpSpPr bwMode="auto">
          <a:xfrm>
            <a:off x="5472113" y="2192338"/>
            <a:ext cx="2684462" cy="565150"/>
            <a:chOff x="3447" y="1381"/>
            <a:chExt cx="1691" cy="356"/>
          </a:xfrm>
        </p:grpSpPr>
        <p:sp>
          <p:nvSpPr>
            <p:cNvPr id="625673" name="Text Box 9"/>
            <p:cNvSpPr txBox="1">
              <a:spLocks noChangeArrowheads="1"/>
            </p:cNvSpPr>
            <p:nvPr/>
          </p:nvSpPr>
          <p:spPr bwMode="auto">
            <a:xfrm>
              <a:off x="3565" y="1381"/>
              <a:ext cx="157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zh-CN" altLang="en-US" dirty="0">
                  <a:solidFill>
                    <a:srgbClr val="FF0000"/>
                  </a:solidFill>
                  <a:latin typeface="SimHei" panose="02010609060101010101" pitchFamily="49" charset="-122"/>
                </a:rPr>
                <a:t>退后</a:t>
              </a:r>
              <a:endParaRPr lang="en-US" dirty="0">
                <a:solidFill>
                  <a:srgbClr val="FF0000"/>
                </a:solidFill>
                <a:latin typeface="SimHei" panose="02010609060101010101" pitchFamily="49" charset="-122"/>
              </a:endParaRPr>
            </a:p>
          </p:txBody>
        </p:sp>
        <p:sp>
          <p:nvSpPr>
            <p:cNvPr id="625674" name="Line 10"/>
            <p:cNvSpPr>
              <a:spLocks noChangeShapeType="1"/>
            </p:cNvSpPr>
            <p:nvPr/>
          </p:nvSpPr>
          <p:spPr bwMode="auto">
            <a:xfrm>
              <a:off x="3447" y="1737"/>
              <a:ext cx="1664"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pic>
        <p:nvPicPr>
          <p:cNvPr id="625675" name="Picture 11" descr="eart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7325" y="2286000"/>
            <a:ext cx="963613" cy="950913"/>
          </a:xfrm>
          <a:prstGeom prst="rect">
            <a:avLst/>
          </a:prstGeom>
          <a:noFill/>
          <a:extLst>
            <a:ext uri="{909E8E84-426E-40DD-AFC4-6F175D3DCCD1}">
              <a14:hiddenFill xmlns:a14="http://schemas.microsoft.com/office/drawing/2010/main">
                <a:solidFill>
                  <a:srgbClr val="FFFFFF"/>
                </a:solidFill>
              </a14:hiddenFill>
            </a:ext>
          </a:extLst>
        </p:spPr>
      </p:pic>
      <p:grpSp>
        <p:nvGrpSpPr>
          <p:cNvPr id="625676" name="Group 12"/>
          <p:cNvGrpSpPr>
            <a:grpSpLocks/>
          </p:cNvGrpSpPr>
          <p:nvPr/>
        </p:nvGrpSpPr>
        <p:grpSpPr bwMode="auto">
          <a:xfrm>
            <a:off x="823913" y="1182688"/>
            <a:ext cx="7258050" cy="1103313"/>
            <a:chOff x="519" y="745"/>
            <a:chExt cx="4572" cy="695"/>
          </a:xfrm>
        </p:grpSpPr>
        <p:pic>
          <p:nvPicPr>
            <p:cNvPr id="625677" name="Picture 13" descr="img00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3" y="1090"/>
              <a:ext cx="4502" cy="349"/>
            </a:xfrm>
            <a:prstGeom prst="rect">
              <a:avLst/>
            </a:prstGeom>
            <a:noFill/>
            <a:extLst>
              <a:ext uri="{909E8E84-426E-40DD-AFC4-6F175D3DCCD1}">
                <a14:hiddenFill xmlns:a14="http://schemas.microsoft.com/office/drawing/2010/main">
                  <a:solidFill>
                    <a:srgbClr val="FFFFFF"/>
                  </a:solidFill>
                </a14:hiddenFill>
              </a:ext>
            </a:extLst>
          </p:spPr>
        </p:pic>
        <p:sp>
          <p:nvSpPr>
            <p:cNvPr id="625678" name="Rectangle 14"/>
            <p:cNvSpPr>
              <a:spLocks noChangeArrowheads="1"/>
            </p:cNvSpPr>
            <p:nvPr/>
          </p:nvSpPr>
          <p:spPr bwMode="auto">
            <a:xfrm>
              <a:off x="4192" y="1097"/>
              <a:ext cx="83" cy="32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679" name="Rectangle 15"/>
            <p:cNvSpPr>
              <a:spLocks noChangeArrowheads="1"/>
            </p:cNvSpPr>
            <p:nvPr/>
          </p:nvSpPr>
          <p:spPr bwMode="auto">
            <a:xfrm>
              <a:off x="3561" y="1102"/>
              <a:ext cx="83" cy="32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680" name="Rectangle 16"/>
            <p:cNvSpPr>
              <a:spLocks noChangeArrowheads="1"/>
            </p:cNvSpPr>
            <p:nvPr/>
          </p:nvSpPr>
          <p:spPr bwMode="auto">
            <a:xfrm>
              <a:off x="3159" y="1101"/>
              <a:ext cx="83" cy="32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681" name="Text Box 17"/>
            <p:cNvSpPr txBox="1">
              <a:spLocks noChangeArrowheads="1"/>
            </p:cNvSpPr>
            <p:nvPr/>
          </p:nvSpPr>
          <p:spPr bwMode="auto">
            <a:xfrm>
              <a:off x="1994" y="745"/>
              <a:ext cx="219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ea typeface="SimHei" panose="02010609060101010101" pitchFamily="49" charset="-122"/>
                </a:rPr>
                <a:t>光谱</a:t>
              </a:r>
              <a:endParaRPr lang="en-US" sz="3200" dirty="0">
                <a:latin typeface="SimHei" panose="02010609060101010101" pitchFamily="49" charset="-122"/>
                <a:ea typeface="SimHei" panose="02010609060101010101" pitchFamily="49" charset="-122"/>
              </a:endParaRPr>
            </a:p>
          </p:txBody>
        </p:sp>
        <p:sp>
          <p:nvSpPr>
            <p:cNvPr id="625682" name="Text Box 18"/>
            <p:cNvSpPr txBox="1">
              <a:spLocks noChangeArrowheads="1"/>
            </p:cNvSpPr>
            <p:nvPr/>
          </p:nvSpPr>
          <p:spPr bwMode="auto">
            <a:xfrm>
              <a:off x="4295" y="1065"/>
              <a:ext cx="796"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zh-CN" altLang="en-US" sz="3200" dirty="0">
                  <a:solidFill>
                    <a:srgbClr val="FFFFFF"/>
                  </a:solidFill>
                  <a:effectLst>
                    <a:outerShdw blurRad="38100" dist="38100" dir="2700000" algn="tl">
                      <a:srgbClr val="DDDDDD"/>
                    </a:outerShdw>
                  </a:effectLst>
                  <a:latin typeface="SimHei" panose="02010609060101010101" pitchFamily="49" charset="-122"/>
                  <a:ea typeface="SimHei" panose="02010609060101010101" pitchFamily="49" charset="-122"/>
                </a:rPr>
                <a:t>红色</a:t>
              </a:r>
              <a:endParaRPr lang="en-US" sz="3200" dirty="0">
                <a:solidFill>
                  <a:srgbClr val="FFFFFF"/>
                </a:solidFill>
                <a:effectLst>
                  <a:outerShdw blurRad="38100" dist="38100" dir="2700000" algn="tl">
                    <a:srgbClr val="DDDDDD"/>
                  </a:outerShdw>
                </a:effectLst>
                <a:latin typeface="SimHei" panose="02010609060101010101" pitchFamily="49" charset="-122"/>
                <a:ea typeface="SimHei" panose="02010609060101010101" pitchFamily="49" charset="-122"/>
              </a:endParaRPr>
            </a:p>
          </p:txBody>
        </p:sp>
        <p:sp>
          <p:nvSpPr>
            <p:cNvPr id="625683" name="Text Box 19"/>
            <p:cNvSpPr txBox="1">
              <a:spLocks noChangeArrowheads="1"/>
            </p:cNvSpPr>
            <p:nvPr/>
          </p:nvSpPr>
          <p:spPr bwMode="auto">
            <a:xfrm>
              <a:off x="519" y="1053"/>
              <a:ext cx="69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solidFill>
                    <a:srgbClr val="FFFFFF"/>
                  </a:solidFill>
                  <a:effectLst>
                    <a:outerShdw blurRad="38100" dist="38100" dir="2700000" algn="tl">
                      <a:srgbClr val="DDDDDD"/>
                    </a:outerShdw>
                  </a:effectLst>
                  <a:latin typeface="SimHei" panose="02010609060101010101" pitchFamily="49" charset="-122"/>
                  <a:ea typeface="SimHei" panose="02010609060101010101" pitchFamily="49" charset="-122"/>
                </a:rPr>
                <a:t>蓝色</a:t>
              </a:r>
              <a:endParaRPr lang="en-US" sz="3200" dirty="0">
                <a:solidFill>
                  <a:srgbClr val="FFFFFF"/>
                </a:solidFill>
                <a:effectLst>
                  <a:outerShdw blurRad="38100" dist="38100" dir="2700000" algn="tl">
                    <a:srgbClr val="DDDDDD"/>
                  </a:outerShdw>
                </a:effectLst>
                <a:latin typeface="SimHei" panose="02010609060101010101" pitchFamily="49" charset="-122"/>
                <a:ea typeface="SimHei" panose="02010609060101010101" pitchFamily="49" charset="-122"/>
              </a:endParaRPr>
            </a:p>
          </p:txBody>
        </p:sp>
        <p:grpSp>
          <p:nvGrpSpPr>
            <p:cNvPr id="625684" name="Group 20"/>
            <p:cNvGrpSpPr>
              <a:grpSpLocks/>
            </p:cNvGrpSpPr>
            <p:nvPr/>
          </p:nvGrpSpPr>
          <p:grpSpPr bwMode="auto">
            <a:xfrm>
              <a:off x="1250" y="1094"/>
              <a:ext cx="588" cy="329"/>
              <a:chOff x="1250" y="1094"/>
              <a:chExt cx="588" cy="329"/>
            </a:xfrm>
          </p:grpSpPr>
          <p:sp>
            <p:nvSpPr>
              <p:cNvPr id="625685" name="Line 21"/>
              <p:cNvSpPr>
                <a:spLocks noChangeShapeType="1"/>
              </p:cNvSpPr>
              <p:nvPr/>
            </p:nvSpPr>
            <p:spPr bwMode="auto">
              <a:xfrm>
                <a:off x="1838" y="1094"/>
                <a:ext cx="0" cy="329"/>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625686" name="Line 22"/>
              <p:cNvSpPr>
                <a:spLocks noChangeShapeType="1"/>
              </p:cNvSpPr>
              <p:nvPr/>
            </p:nvSpPr>
            <p:spPr bwMode="auto">
              <a:xfrm>
                <a:off x="1634" y="1094"/>
                <a:ext cx="0" cy="329"/>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625687" name="Line 23"/>
              <p:cNvSpPr>
                <a:spLocks noChangeShapeType="1"/>
              </p:cNvSpPr>
              <p:nvPr/>
            </p:nvSpPr>
            <p:spPr bwMode="auto">
              <a:xfrm>
                <a:off x="1250" y="1094"/>
                <a:ext cx="0" cy="329"/>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nvGrpSpPr>
            <p:cNvPr id="625688" name="Group 24"/>
            <p:cNvGrpSpPr>
              <a:grpSpLocks/>
            </p:cNvGrpSpPr>
            <p:nvPr/>
          </p:nvGrpSpPr>
          <p:grpSpPr bwMode="auto">
            <a:xfrm>
              <a:off x="3456" y="1100"/>
              <a:ext cx="564" cy="320"/>
              <a:chOff x="3456" y="1100"/>
              <a:chExt cx="564" cy="320"/>
            </a:xfrm>
          </p:grpSpPr>
          <p:sp>
            <p:nvSpPr>
              <p:cNvPr id="625689" name="Line 25"/>
              <p:cNvSpPr>
                <a:spLocks noChangeShapeType="1"/>
              </p:cNvSpPr>
              <p:nvPr/>
            </p:nvSpPr>
            <p:spPr bwMode="auto">
              <a:xfrm>
                <a:off x="3456" y="1100"/>
                <a:ext cx="0" cy="32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625690" name="Line 26"/>
              <p:cNvSpPr>
                <a:spLocks noChangeShapeType="1"/>
              </p:cNvSpPr>
              <p:nvPr/>
            </p:nvSpPr>
            <p:spPr bwMode="auto">
              <a:xfrm>
                <a:off x="3846" y="1100"/>
                <a:ext cx="0" cy="32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625691" name="Line 27"/>
              <p:cNvSpPr>
                <a:spLocks noChangeShapeType="1"/>
              </p:cNvSpPr>
              <p:nvPr/>
            </p:nvSpPr>
            <p:spPr bwMode="auto">
              <a:xfrm>
                <a:off x="4020" y="1100"/>
                <a:ext cx="0" cy="32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grpSp>
        <p:nvGrpSpPr>
          <p:cNvPr id="625692" name="Group 28"/>
          <p:cNvGrpSpPr>
            <a:grpSpLocks/>
          </p:cNvGrpSpPr>
          <p:nvPr/>
        </p:nvGrpSpPr>
        <p:grpSpPr bwMode="auto">
          <a:xfrm>
            <a:off x="165100" y="5360988"/>
            <a:ext cx="3543300" cy="1395412"/>
            <a:chOff x="104" y="3377"/>
            <a:chExt cx="2232" cy="879"/>
          </a:xfrm>
        </p:grpSpPr>
        <p:grpSp>
          <p:nvGrpSpPr>
            <p:cNvPr id="625693" name="Group 29"/>
            <p:cNvGrpSpPr>
              <a:grpSpLocks/>
            </p:cNvGrpSpPr>
            <p:nvPr/>
          </p:nvGrpSpPr>
          <p:grpSpPr bwMode="auto">
            <a:xfrm rot="240851">
              <a:off x="373" y="3377"/>
              <a:ext cx="1001" cy="570"/>
              <a:chOff x="277" y="3419"/>
              <a:chExt cx="2898" cy="570"/>
            </a:xfrm>
          </p:grpSpPr>
          <p:grpSp>
            <p:nvGrpSpPr>
              <p:cNvPr id="625694" name="Group 30"/>
              <p:cNvGrpSpPr>
                <a:grpSpLocks/>
              </p:cNvGrpSpPr>
              <p:nvPr/>
            </p:nvGrpSpPr>
            <p:grpSpPr bwMode="auto">
              <a:xfrm>
                <a:off x="277" y="3459"/>
                <a:ext cx="1450" cy="530"/>
                <a:chOff x="549" y="3291"/>
                <a:chExt cx="1922" cy="794"/>
              </a:xfrm>
            </p:grpSpPr>
            <p:grpSp>
              <p:nvGrpSpPr>
                <p:cNvPr id="625695" name="Group 31"/>
                <p:cNvGrpSpPr>
                  <a:grpSpLocks/>
                </p:cNvGrpSpPr>
                <p:nvPr/>
              </p:nvGrpSpPr>
              <p:grpSpPr bwMode="auto">
                <a:xfrm>
                  <a:off x="549" y="3315"/>
                  <a:ext cx="962" cy="770"/>
                  <a:chOff x="549" y="3315"/>
                  <a:chExt cx="962" cy="770"/>
                </a:xfrm>
              </p:grpSpPr>
              <p:sp>
                <p:nvSpPr>
                  <p:cNvPr id="625696" name="Arc 32"/>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697" name="Arc 33"/>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625698" name="Group 34"/>
                <p:cNvGrpSpPr>
                  <a:grpSpLocks/>
                </p:cNvGrpSpPr>
                <p:nvPr/>
              </p:nvGrpSpPr>
              <p:grpSpPr bwMode="auto">
                <a:xfrm>
                  <a:off x="1509" y="3291"/>
                  <a:ext cx="962" cy="770"/>
                  <a:chOff x="549" y="3315"/>
                  <a:chExt cx="962" cy="770"/>
                </a:xfrm>
              </p:grpSpPr>
              <p:sp>
                <p:nvSpPr>
                  <p:cNvPr id="625699" name="Arc 35"/>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700" name="Arc 36"/>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grpSp>
            <p:nvGrpSpPr>
              <p:cNvPr id="625701" name="Group 37"/>
              <p:cNvGrpSpPr>
                <a:grpSpLocks/>
              </p:cNvGrpSpPr>
              <p:nvPr/>
            </p:nvGrpSpPr>
            <p:grpSpPr bwMode="auto">
              <a:xfrm>
                <a:off x="1725" y="3419"/>
                <a:ext cx="1450" cy="530"/>
                <a:chOff x="549" y="3291"/>
                <a:chExt cx="1922" cy="794"/>
              </a:xfrm>
            </p:grpSpPr>
            <p:grpSp>
              <p:nvGrpSpPr>
                <p:cNvPr id="625702" name="Group 38"/>
                <p:cNvGrpSpPr>
                  <a:grpSpLocks/>
                </p:cNvGrpSpPr>
                <p:nvPr/>
              </p:nvGrpSpPr>
              <p:grpSpPr bwMode="auto">
                <a:xfrm>
                  <a:off x="549" y="3315"/>
                  <a:ext cx="962" cy="770"/>
                  <a:chOff x="549" y="3315"/>
                  <a:chExt cx="962" cy="770"/>
                </a:xfrm>
              </p:grpSpPr>
              <p:sp>
                <p:nvSpPr>
                  <p:cNvPr id="625703" name="Arc 39"/>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704" name="Arc 40"/>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625705" name="Group 41"/>
                <p:cNvGrpSpPr>
                  <a:grpSpLocks/>
                </p:cNvGrpSpPr>
                <p:nvPr/>
              </p:nvGrpSpPr>
              <p:grpSpPr bwMode="auto">
                <a:xfrm>
                  <a:off x="1509" y="3291"/>
                  <a:ext cx="962" cy="770"/>
                  <a:chOff x="549" y="3315"/>
                  <a:chExt cx="962" cy="770"/>
                </a:xfrm>
              </p:grpSpPr>
              <p:sp>
                <p:nvSpPr>
                  <p:cNvPr id="625706" name="Arc 42"/>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707" name="Arc 43"/>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grpSp>
        <p:sp>
          <p:nvSpPr>
            <p:cNvPr id="625708" name="Text Box 44"/>
            <p:cNvSpPr txBox="1">
              <a:spLocks noChangeArrowheads="1"/>
            </p:cNvSpPr>
            <p:nvPr/>
          </p:nvSpPr>
          <p:spPr bwMode="auto">
            <a:xfrm>
              <a:off x="104" y="3968"/>
              <a:ext cx="22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2400" dirty="0">
                  <a:solidFill>
                    <a:srgbClr val="FFFFFF"/>
                  </a:solidFill>
                  <a:latin typeface="SimHei" panose="02010609060101010101" pitchFamily="49" charset="-122"/>
                  <a:ea typeface="SimHei" panose="02010609060101010101" pitchFamily="49" charset="-122"/>
                </a:rPr>
                <a:t>被压缩</a:t>
              </a:r>
              <a:r>
                <a:rPr lang="en-US" sz="2400" dirty="0">
                  <a:solidFill>
                    <a:srgbClr val="FFFFFF"/>
                  </a:solidFill>
                  <a:latin typeface="SimHei" panose="02010609060101010101" pitchFamily="49" charset="-122"/>
                  <a:ea typeface="SimHei" panose="02010609060101010101" pitchFamily="49" charset="-122"/>
                </a:rPr>
                <a:t> (</a:t>
              </a:r>
              <a:r>
                <a:rPr lang="zh-CN" altLang="en-US" sz="2400" dirty="0">
                  <a:solidFill>
                    <a:srgbClr val="FFFFFF"/>
                  </a:solidFill>
                  <a:latin typeface="SimHei" panose="02010609060101010101" pitchFamily="49" charset="-122"/>
                  <a:ea typeface="SimHei" panose="02010609060101010101" pitchFamily="49" charset="-122"/>
                </a:rPr>
                <a:t>蓝边</a:t>
              </a:r>
              <a:r>
                <a:rPr lang="en-US" sz="2400" dirty="0">
                  <a:solidFill>
                    <a:srgbClr val="FFFFFF"/>
                  </a:solidFill>
                  <a:latin typeface="SimHei" panose="02010609060101010101" pitchFamily="49" charset="-122"/>
                  <a:ea typeface="SimHei" panose="02010609060101010101" pitchFamily="49" charset="-122"/>
                </a:rPr>
                <a:t>)</a:t>
              </a:r>
            </a:p>
          </p:txBody>
        </p:sp>
      </p:grpSp>
      <p:grpSp>
        <p:nvGrpSpPr>
          <p:cNvPr id="625709" name="Group 45"/>
          <p:cNvGrpSpPr>
            <a:grpSpLocks/>
          </p:cNvGrpSpPr>
          <p:nvPr/>
        </p:nvGrpSpPr>
        <p:grpSpPr bwMode="auto">
          <a:xfrm>
            <a:off x="3694113" y="5389563"/>
            <a:ext cx="4927600" cy="1366837"/>
            <a:chOff x="2327" y="3395"/>
            <a:chExt cx="3104" cy="861"/>
          </a:xfrm>
        </p:grpSpPr>
        <p:grpSp>
          <p:nvGrpSpPr>
            <p:cNvPr id="625710" name="Group 46"/>
            <p:cNvGrpSpPr>
              <a:grpSpLocks/>
            </p:cNvGrpSpPr>
            <p:nvPr/>
          </p:nvGrpSpPr>
          <p:grpSpPr bwMode="auto">
            <a:xfrm>
              <a:off x="2327" y="3395"/>
              <a:ext cx="3104" cy="562"/>
              <a:chOff x="277" y="3419"/>
              <a:chExt cx="2898" cy="570"/>
            </a:xfrm>
          </p:grpSpPr>
          <p:grpSp>
            <p:nvGrpSpPr>
              <p:cNvPr id="625711" name="Group 47"/>
              <p:cNvGrpSpPr>
                <a:grpSpLocks/>
              </p:cNvGrpSpPr>
              <p:nvPr/>
            </p:nvGrpSpPr>
            <p:grpSpPr bwMode="auto">
              <a:xfrm>
                <a:off x="277" y="3459"/>
                <a:ext cx="1450" cy="530"/>
                <a:chOff x="549" y="3291"/>
                <a:chExt cx="1922" cy="794"/>
              </a:xfrm>
            </p:grpSpPr>
            <p:grpSp>
              <p:nvGrpSpPr>
                <p:cNvPr id="625712" name="Group 48"/>
                <p:cNvGrpSpPr>
                  <a:grpSpLocks/>
                </p:cNvGrpSpPr>
                <p:nvPr/>
              </p:nvGrpSpPr>
              <p:grpSpPr bwMode="auto">
                <a:xfrm>
                  <a:off x="549" y="3315"/>
                  <a:ext cx="962" cy="770"/>
                  <a:chOff x="549" y="3315"/>
                  <a:chExt cx="962" cy="770"/>
                </a:xfrm>
              </p:grpSpPr>
              <p:sp>
                <p:nvSpPr>
                  <p:cNvPr id="625713" name="Arc 49"/>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714" name="Arc 50"/>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625715" name="Group 51"/>
                <p:cNvGrpSpPr>
                  <a:grpSpLocks/>
                </p:cNvGrpSpPr>
                <p:nvPr/>
              </p:nvGrpSpPr>
              <p:grpSpPr bwMode="auto">
                <a:xfrm>
                  <a:off x="1509" y="3291"/>
                  <a:ext cx="962" cy="770"/>
                  <a:chOff x="549" y="3315"/>
                  <a:chExt cx="962" cy="770"/>
                </a:xfrm>
              </p:grpSpPr>
              <p:sp>
                <p:nvSpPr>
                  <p:cNvPr id="625716" name="Arc 52"/>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717" name="Arc 53"/>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grpSp>
            <p:nvGrpSpPr>
              <p:cNvPr id="625718" name="Group 54"/>
              <p:cNvGrpSpPr>
                <a:grpSpLocks/>
              </p:cNvGrpSpPr>
              <p:nvPr/>
            </p:nvGrpSpPr>
            <p:grpSpPr bwMode="auto">
              <a:xfrm>
                <a:off x="1725" y="3419"/>
                <a:ext cx="1450" cy="530"/>
                <a:chOff x="549" y="3291"/>
                <a:chExt cx="1922" cy="794"/>
              </a:xfrm>
            </p:grpSpPr>
            <p:grpSp>
              <p:nvGrpSpPr>
                <p:cNvPr id="625719" name="Group 55"/>
                <p:cNvGrpSpPr>
                  <a:grpSpLocks/>
                </p:cNvGrpSpPr>
                <p:nvPr/>
              </p:nvGrpSpPr>
              <p:grpSpPr bwMode="auto">
                <a:xfrm>
                  <a:off x="549" y="3315"/>
                  <a:ext cx="962" cy="770"/>
                  <a:chOff x="549" y="3315"/>
                  <a:chExt cx="962" cy="770"/>
                </a:xfrm>
              </p:grpSpPr>
              <p:sp>
                <p:nvSpPr>
                  <p:cNvPr id="625720" name="Arc 56"/>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721" name="Arc 57"/>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625722" name="Group 58"/>
                <p:cNvGrpSpPr>
                  <a:grpSpLocks/>
                </p:cNvGrpSpPr>
                <p:nvPr/>
              </p:nvGrpSpPr>
              <p:grpSpPr bwMode="auto">
                <a:xfrm>
                  <a:off x="1509" y="3291"/>
                  <a:ext cx="962" cy="770"/>
                  <a:chOff x="549" y="3315"/>
                  <a:chExt cx="962" cy="770"/>
                </a:xfrm>
              </p:grpSpPr>
              <p:sp>
                <p:nvSpPr>
                  <p:cNvPr id="625723" name="Arc 59"/>
                  <p:cNvSpPr>
                    <a:spLocks/>
                  </p:cNvSpPr>
                  <p:nvPr/>
                </p:nvSpPr>
                <p:spPr bwMode="auto">
                  <a:xfrm rot="-5400000">
                    <a:off x="583" y="3281"/>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25724" name="Arc 60"/>
                  <p:cNvSpPr>
                    <a:spLocks/>
                  </p:cNvSpPr>
                  <p:nvPr/>
                </p:nvSpPr>
                <p:spPr bwMode="auto">
                  <a:xfrm rot="5400000" flipV="1">
                    <a:off x="1064" y="3638"/>
                    <a:ext cx="413" cy="481"/>
                  </a:xfrm>
                  <a:custGeom>
                    <a:avLst/>
                    <a:gdLst>
                      <a:gd name="G0" fmla="+- 3026 0 0"/>
                      <a:gd name="G1" fmla="+- 21600 0 0"/>
                      <a:gd name="G2" fmla="+- 21600 0 0"/>
                      <a:gd name="T0" fmla="*/ 0 w 24626"/>
                      <a:gd name="T1" fmla="*/ 213 h 43200"/>
                      <a:gd name="T2" fmla="*/ 120 w 24626"/>
                      <a:gd name="T3" fmla="*/ 43004 h 43200"/>
                      <a:gd name="T4" fmla="*/ 3026 w 24626"/>
                      <a:gd name="T5" fmla="*/ 21600 h 43200"/>
                    </a:gdLst>
                    <a:ahLst/>
                    <a:cxnLst>
                      <a:cxn ang="0">
                        <a:pos x="T0" y="T1"/>
                      </a:cxn>
                      <a:cxn ang="0">
                        <a:pos x="T2" y="T3"/>
                      </a:cxn>
                      <a:cxn ang="0">
                        <a:pos x="T4" y="T5"/>
                      </a:cxn>
                    </a:cxnLst>
                    <a:rect l="0" t="0" r="r" b="b"/>
                    <a:pathLst>
                      <a:path w="24626" h="43200" fill="none"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path>
                      <a:path w="24626" h="43200" stroke="0" extrusionOk="0">
                        <a:moveTo>
                          <a:pt x="0" y="213"/>
                        </a:moveTo>
                        <a:cubicBezTo>
                          <a:pt x="1002" y="71"/>
                          <a:pt x="2013" y="-1"/>
                          <a:pt x="3026" y="-1"/>
                        </a:cubicBezTo>
                        <a:cubicBezTo>
                          <a:pt x="14955" y="0"/>
                          <a:pt x="24626" y="9670"/>
                          <a:pt x="24626" y="21600"/>
                        </a:cubicBezTo>
                        <a:cubicBezTo>
                          <a:pt x="24626" y="33529"/>
                          <a:pt x="14955" y="43200"/>
                          <a:pt x="3026" y="43200"/>
                        </a:cubicBezTo>
                        <a:cubicBezTo>
                          <a:pt x="2054" y="43199"/>
                          <a:pt x="1083" y="43134"/>
                          <a:pt x="120" y="43003"/>
                        </a:cubicBezTo>
                        <a:lnTo>
                          <a:pt x="3026"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grpSp>
        <p:sp>
          <p:nvSpPr>
            <p:cNvPr id="625725" name="Text Box 61"/>
            <p:cNvSpPr txBox="1">
              <a:spLocks noChangeArrowheads="1"/>
            </p:cNvSpPr>
            <p:nvPr/>
          </p:nvSpPr>
          <p:spPr bwMode="auto">
            <a:xfrm>
              <a:off x="3136" y="3968"/>
              <a:ext cx="21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2400" dirty="0">
                  <a:solidFill>
                    <a:srgbClr val="FFFFFF"/>
                  </a:solidFill>
                  <a:latin typeface="SimHei" panose="02010609060101010101" pitchFamily="49" charset="-122"/>
                  <a:ea typeface="SimHei" panose="02010609060101010101" pitchFamily="49" charset="-122"/>
                </a:rPr>
                <a:t>被拉伸</a:t>
              </a:r>
              <a:r>
                <a:rPr lang="en-US" sz="2400" dirty="0">
                  <a:solidFill>
                    <a:srgbClr val="FFFFFF"/>
                  </a:solidFill>
                  <a:latin typeface="SimHei" panose="02010609060101010101" pitchFamily="49" charset="-122"/>
                  <a:ea typeface="SimHei" panose="02010609060101010101" pitchFamily="49" charset="-122"/>
                </a:rPr>
                <a:t> (</a:t>
              </a:r>
              <a:r>
                <a:rPr lang="zh-CN" altLang="en-US" sz="2400" dirty="0">
                  <a:solidFill>
                    <a:srgbClr val="FFFFFF"/>
                  </a:solidFill>
                  <a:latin typeface="SimHei" panose="02010609060101010101" pitchFamily="49" charset="-122"/>
                  <a:ea typeface="SimHei" panose="02010609060101010101" pitchFamily="49" charset="-122"/>
                </a:rPr>
                <a:t>红边</a:t>
              </a:r>
              <a:r>
                <a:rPr lang="en-US" sz="2400" dirty="0">
                  <a:solidFill>
                    <a:srgbClr val="FFFFFF"/>
                  </a:solidFill>
                  <a:latin typeface="SimHei" panose="02010609060101010101" pitchFamily="49" charset="-122"/>
                  <a:ea typeface="SimHei" panose="02010609060101010101" pitchFamily="49" charset="-122"/>
                </a:rPr>
                <a:t>)</a:t>
              </a:r>
            </a:p>
          </p:txBody>
        </p:sp>
      </p:grpSp>
      <p:sp>
        <p:nvSpPr>
          <p:cNvPr id="625726" name="Text Box 62"/>
          <p:cNvSpPr txBox="1">
            <a:spLocks noChangeArrowheads="1"/>
          </p:cNvSpPr>
          <p:nvPr/>
        </p:nvSpPr>
        <p:spPr bwMode="auto">
          <a:xfrm>
            <a:off x="131763" y="1798638"/>
            <a:ext cx="85566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600" b="1" dirty="0">
                <a:solidFill>
                  <a:schemeClr val="tx1"/>
                </a:solidFill>
                <a:latin typeface="SimHei" panose="02010609060101010101" pitchFamily="49" charset="-122"/>
                <a:ea typeface="SimHei" panose="02010609060101010101" pitchFamily="49" charset="-122"/>
              </a:rPr>
              <a:t>紫外线</a:t>
            </a:r>
            <a:endParaRPr lang="en-US" sz="3600" b="1" dirty="0">
              <a:solidFill>
                <a:schemeClr val="tx1"/>
              </a:solidFill>
              <a:latin typeface="SimHei" panose="02010609060101010101" pitchFamily="49" charset="-122"/>
              <a:ea typeface="SimHei" panose="02010609060101010101" pitchFamily="49" charset="-122"/>
            </a:endParaRPr>
          </a:p>
        </p:txBody>
      </p:sp>
      <p:sp>
        <p:nvSpPr>
          <p:cNvPr id="625727" name="Text Box 63"/>
          <p:cNvSpPr txBox="1">
            <a:spLocks noChangeArrowheads="1"/>
          </p:cNvSpPr>
          <p:nvPr/>
        </p:nvSpPr>
        <p:spPr bwMode="auto">
          <a:xfrm>
            <a:off x="8004175" y="1792288"/>
            <a:ext cx="6524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b="1" dirty="0">
                <a:solidFill>
                  <a:schemeClr val="tx1"/>
                </a:solidFill>
                <a:latin typeface="SimHei" panose="02010609060101010101" pitchFamily="49" charset="-122"/>
                <a:ea typeface="SimHei" panose="02010609060101010101" pitchFamily="49" charset="-122"/>
              </a:rPr>
              <a:t>红外线</a:t>
            </a:r>
            <a:endParaRPr lang="en-US" sz="3200" b="1" dirty="0">
              <a:solidFill>
                <a:schemeClr val="tx1"/>
              </a:solidFill>
              <a:latin typeface="SimHei" panose="02010609060101010101" pitchFamily="49" charset="-122"/>
              <a:ea typeface="SimHei" panose="02010609060101010101" pitchFamily="49" charset="-122"/>
            </a:endParaRPr>
          </a:p>
        </p:txBody>
      </p:sp>
      <p:sp>
        <p:nvSpPr>
          <p:cNvPr id="625730" name="Rectangle 66"/>
          <p:cNvSpPr>
            <a:spLocks noGrp="1" noChangeArrowheads="1"/>
          </p:cNvSpPr>
          <p:nvPr>
            <p:ph type="title"/>
          </p:nvPr>
        </p:nvSpPr>
        <p:spPr/>
        <p:txBody>
          <a:bodyPr/>
          <a:lstStyle/>
          <a:p>
            <a:r>
              <a:rPr lang="zh-CN" altLang="en-US" dirty="0"/>
              <a:t>星光的红移</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5675"/>
                                        </p:tgtEl>
                                        <p:attrNameLst>
                                          <p:attrName>style.visibility</p:attrName>
                                        </p:attrNameLst>
                                      </p:cBhvr>
                                      <p:to>
                                        <p:strVal val="visible"/>
                                      </p:to>
                                    </p:set>
                                    <p:animEffect transition="in" filter="fade">
                                      <p:cBhvr>
                                        <p:cTn id="7" dur="500"/>
                                        <p:tgtEl>
                                          <p:spTgt spid="625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5669"/>
                                        </p:tgtEl>
                                        <p:attrNameLst>
                                          <p:attrName>style.visibility</p:attrName>
                                        </p:attrNameLst>
                                      </p:cBhvr>
                                      <p:to>
                                        <p:strVal val="visible"/>
                                      </p:to>
                                    </p:set>
                                    <p:animEffect transition="in" filter="wipe(left)">
                                      <p:cBhvr>
                                        <p:cTn id="12" dur="500"/>
                                        <p:tgtEl>
                                          <p:spTgt spid="625669"/>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25666"/>
                                        </p:tgtEl>
                                        <p:attrNameLst>
                                          <p:attrName>style.visibility</p:attrName>
                                        </p:attrNameLst>
                                      </p:cBhvr>
                                      <p:to>
                                        <p:strVal val="visible"/>
                                      </p:to>
                                    </p:set>
                                    <p:animEffect transition="in" filter="fade">
                                      <p:cBhvr>
                                        <p:cTn id="16" dur="500"/>
                                        <p:tgtEl>
                                          <p:spTgt spid="625666"/>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625692"/>
                                        </p:tgtEl>
                                        <p:attrNameLst>
                                          <p:attrName>style.visibility</p:attrName>
                                        </p:attrNameLst>
                                      </p:cBhvr>
                                      <p:to>
                                        <p:strVal val="visible"/>
                                      </p:to>
                                    </p:set>
                                    <p:animEffect transition="in" filter="fade">
                                      <p:cBhvr>
                                        <p:cTn id="20" dur="500"/>
                                        <p:tgtEl>
                                          <p:spTgt spid="6256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25672"/>
                                        </p:tgtEl>
                                        <p:attrNameLst>
                                          <p:attrName>style.visibility</p:attrName>
                                        </p:attrNameLst>
                                      </p:cBhvr>
                                      <p:to>
                                        <p:strVal val="visible"/>
                                      </p:to>
                                    </p:set>
                                    <p:animEffect transition="in" filter="wipe(left)">
                                      <p:cBhvr>
                                        <p:cTn id="25" dur="500"/>
                                        <p:tgtEl>
                                          <p:spTgt spid="625672"/>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625709"/>
                                        </p:tgtEl>
                                        <p:attrNameLst>
                                          <p:attrName>style.visibility</p:attrName>
                                        </p:attrNameLst>
                                      </p:cBhvr>
                                      <p:to>
                                        <p:strVal val="visible"/>
                                      </p:to>
                                    </p:set>
                                    <p:animEffect transition="in" filter="fade">
                                      <p:cBhvr>
                                        <p:cTn id="29" dur="500"/>
                                        <p:tgtEl>
                                          <p:spTgt spid="62570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25668">
                                            <p:txEl>
                                              <p:pRg st="0" end="0"/>
                                            </p:txEl>
                                          </p:spTgt>
                                        </p:tgtEl>
                                        <p:attrNameLst>
                                          <p:attrName>style.visibility</p:attrName>
                                        </p:attrNameLst>
                                      </p:cBhvr>
                                      <p:to>
                                        <p:strVal val="visible"/>
                                      </p:to>
                                    </p:set>
                                    <p:animEffect transition="in" filter="dissolve">
                                      <p:cBhvr>
                                        <p:cTn id="34" dur="500"/>
                                        <p:tgtEl>
                                          <p:spTgt spid="625668">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25668">
                                            <p:txEl>
                                              <p:pRg st="1" end="1"/>
                                            </p:txEl>
                                          </p:spTgt>
                                        </p:tgtEl>
                                        <p:attrNameLst>
                                          <p:attrName>style.visibility</p:attrName>
                                        </p:attrNameLst>
                                      </p:cBhvr>
                                      <p:to>
                                        <p:strVal val="visible"/>
                                      </p:to>
                                    </p:set>
                                    <p:animEffect transition="in" filter="dissolve">
                                      <p:cBhvr>
                                        <p:cTn id="39" dur="500"/>
                                        <p:tgtEl>
                                          <p:spTgt spid="6256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animBg="1"/>
      <p:bldP spid="625668"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7218" name="Group 2"/>
          <p:cNvGrpSpPr>
            <a:grpSpLocks/>
          </p:cNvGrpSpPr>
          <p:nvPr/>
        </p:nvGrpSpPr>
        <p:grpSpPr bwMode="auto">
          <a:xfrm>
            <a:off x="708025" y="4384675"/>
            <a:ext cx="7258050" cy="612775"/>
            <a:chOff x="446" y="2762"/>
            <a:chExt cx="4572" cy="386"/>
          </a:xfrm>
        </p:grpSpPr>
        <p:pic>
          <p:nvPicPr>
            <p:cNvPr id="777219" name="Picture 3" descr="img0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 y="2799"/>
              <a:ext cx="4502" cy="349"/>
            </a:xfrm>
            <a:prstGeom prst="rect">
              <a:avLst/>
            </a:prstGeom>
            <a:noFill/>
            <a:extLst>
              <a:ext uri="{909E8E84-426E-40DD-AFC4-6F175D3DCCD1}">
                <a14:hiddenFill xmlns:a14="http://schemas.microsoft.com/office/drawing/2010/main">
                  <a:solidFill>
                    <a:srgbClr val="FFFFFF"/>
                  </a:solidFill>
                </a14:hiddenFill>
              </a:ext>
            </a:extLst>
          </p:spPr>
        </p:pic>
        <p:sp>
          <p:nvSpPr>
            <p:cNvPr id="777220" name="Text Box 4"/>
            <p:cNvSpPr txBox="1">
              <a:spLocks noChangeArrowheads="1"/>
            </p:cNvSpPr>
            <p:nvPr/>
          </p:nvSpPr>
          <p:spPr bwMode="auto">
            <a:xfrm>
              <a:off x="4454" y="2774"/>
              <a:ext cx="5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solidFill>
                    <a:srgbClr val="FFFFFF"/>
                  </a:solidFill>
                  <a:effectLst>
                    <a:outerShdw blurRad="38100" dist="38100" dir="2700000" algn="tl">
                      <a:srgbClr val="DDDDDD"/>
                    </a:outerShdw>
                  </a:effectLst>
                  <a:latin typeface="SimHei" panose="02010609060101010101" pitchFamily="49" charset="-122"/>
                  <a:ea typeface="SimHei" panose="02010609060101010101" pitchFamily="49" charset="-122"/>
                </a:rPr>
                <a:t>红</a:t>
              </a:r>
              <a:endParaRPr lang="en-US" sz="3200" dirty="0">
                <a:solidFill>
                  <a:srgbClr val="FFFFFF"/>
                </a:solidFill>
                <a:effectLst>
                  <a:outerShdw blurRad="38100" dist="38100" dir="2700000" algn="tl">
                    <a:srgbClr val="DDDDDD"/>
                  </a:outerShdw>
                </a:effectLst>
                <a:latin typeface="SimHei" panose="02010609060101010101" pitchFamily="49" charset="-122"/>
                <a:ea typeface="SimHei" panose="02010609060101010101" pitchFamily="49" charset="-122"/>
              </a:endParaRPr>
            </a:p>
          </p:txBody>
        </p:sp>
        <p:sp>
          <p:nvSpPr>
            <p:cNvPr id="777221" name="Text Box 5"/>
            <p:cNvSpPr txBox="1">
              <a:spLocks noChangeArrowheads="1"/>
            </p:cNvSpPr>
            <p:nvPr/>
          </p:nvSpPr>
          <p:spPr bwMode="auto">
            <a:xfrm>
              <a:off x="446" y="2762"/>
              <a:ext cx="69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solidFill>
                    <a:srgbClr val="FFFFFF"/>
                  </a:solidFill>
                  <a:effectLst>
                    <a:outerShdw blurRad="38100" dist="38100" dir="2700000" algn="tl">
                      <a:srgbClr val="DDDDDD"/>
                    </a:outerShdw>
                  </a:effectLst>
                  <a:latin typeface="SimHei" panose="02010609060101010101" pitchFamily="49" charset="-122"/>
                  <a:ea typeface="SimHei" panose="02010609060101010101" pitchFamily="49" charset="-122"/>
                </a:rPr>
                <a:t>蓝</a:t>
              </a:r>
              <a:endParaRPr lang="en-US" sz="3200" dirty="0">
                <a:solidFill>
                  <a:srgbClr val="FFFFFF"/>
                </a:solidFill>
                <a:effectLst>
                  <a:outerShdw blurRad="38100" dist="38100" dir="2700000" algn="tl">
                    <a:srgbClr val="DDDDDD"/>
                  </a:outerShdw>
                </a:effectLst>
                <a:latin typeface="SimHei" panose="02010609060101010101" pitchFamily="49" charset="-122"/>
                <a:ea typeface="SimHei" panose="02010609060101010101" pitchFamily="49" charset="-122"/>
              </a:endParaRPr>
            </a:p>
          </p:txBody>
        </p:sp>
      </p:grpSp>
      <p:sp>
        <p:nvSpPr>
          <p:cNvPr id="777222" name="Rectangle 6"/>
          <p:cNvSpPr>
            <a:spLocks noGrp="1" noChangeArrowheads="1"/>
          </p:cNvSpPr>
          <p:nvPr>
            <p:ph type="title"/>
          </p:nvPr>
        </p:nvSpPr>
        <p:spPr/>
        <p:txBody>
          <a:bodyPr/>
          <a:lstStyle/>
          <a:p>
            <a:r>
              <a:rPr lang="zh-CN" altLang="en-US" dirty="0">
                <a:ea typeface="SimHei" panose="02010609060101010101" pitchFamily="49" charset="-122"/>
              </a:rPr>
              <a:t>红移的意义</a:t>
            </a:r>
            <a:endParaRPr lang="en-US" dirty="0">
              <a:ea typeface="SimHei" panose="02010609060101010101" pitchFamily="49" charset="-122"/>
            </a:endParaRPr>
          </a:p>
        </p:txBody>
      </p:sp>
      <p:sp>
        <p:nvSpPr>
          <p:cNvPr id="777223" name="Text Box 7"/>
          <p:cNvSpPr txBox="1">
            <a:spLocks noChangeArrowheads="1"/>
          </p:cNvSpPr>
          <p:nvPr/>
        </p:nvSpPr>
        <p:spPr bwMode="auto">
          <a:xfrm>
            <a:off x="406400" y="5472113"/>
            <a:ext cx="8329613" cy="1006475"/>
          </a:xfrm>
          <a:prstGeom prst="rect">
            <a:avLst/>
          </a:prstGeom>
          <a:solidFill>
            <a:srgbClr val="000046"/>
          </a:solidFill>
          <a:ln w="38100">
            <a:solidFill>
              <a:srgbClr val="00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5794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50000"/>
              </a:spcBef>
              <a:buClr>
                <a:srgbClr val="FF9933"/>
              </a:buClr>
              <a:buSzPct val="75000"/>
              <a:buFont typeface="Monotype Sorts" charset="0"/>
              <a:buNone/>
            </a:pPr>
            <a:r>
              <a:rPr lang="zh-CN" altLang="en-US" sz="3200" dirty="0">
                <a:solidFill>
                  <a:srgbClr val="FFFFFF"/>
                </a:solidFill>
                <a:latin typeface="SimHei" panose="02010609060101010101" pitchFamily="49" charset="-122"/>
                <a:ea typeface="SimHei" panose="02010609060101010101" pitchFamily="49" charset="-122"/>
              </a:rPr>
              <a:t>我们应该看到沿光谱里的所有颜色的红移</a:t>
            </a:r>
            <a:r>
              <a:rPr lang="en-US" altLang="zh-CN" sz="3200" dirty="0">
                <a:solidFill>
                  <a:srgbClr val="FFFFFF"/>
                </a:solidFill>
                <a:latin typeface="SimHei" panose="02010609060101010101" pitchFamily="49" charset="-122"/>
                <a:ea typeface="SimHei" panose="02010609060101010101" pitchFamily="49" charset="-122"/>
              </a:rPr>
              <a:t>(</a:t>
            </a:r>
            <a:r>
              <a:rPr lang="zh-CN" altLang="en-US" sz="3200" dirty="0">
                <a:solidFill>
                  <a:srgbClr val="FFFFFF"/>
                </a:solidFill>
                <a:latin typeface="SimHei" panose="02010609060101010101" pitchFamily="49" charset="-122"/>
                <a:ea typeface="SimHei" panose="02010609060101010101" pitchFamily="49" charset="-122"/>
              </a:rPr>
              <a:t>大爆炸模型</a:t>
            </a:r>
            <a:r>
              <a:rPr lang="en-US" altLang="zh-CN" sz="3200" dirty="0">
                <a:solidFill>
                  <a:srgbClr val="FFFFFF"/>
                </a:solidFill>
                <a:latin typeface="SimHei" panose="02010609060101010101" pitchFamily="49" charset="-122"/>
                <a:ea typeface="SimHei" panose="02010609060101010101" pitchFamily="49" charset="-122"/>
              </a:rPr>
              <a:t>)</a:t>
            </a:r>
            <a:endParaRPr lang="en-US" sz="3200" dirty="0">
              <a:solidFill>
                <a:srgbClr val="FFFFFF"/>
              </a:solidFill>
              <a:latin typeface="SimHei" panose="02010609060101010101" pitchFamily="49" charset="-122"/>
              <a:ea typeface="SimHei" panose="02010609060101010101" pitchFamily="49" charset="-122"/>
            </a:endParaRPr>
          </a:p>
        </p:txBody>
      </p:sp>
      <p:grpSp>
        <p:nvGrpSpPr>
          <p:cNvPr id="777224" name="Group 8"/>
          <p:cNvGrpSpPr>
            <a:grpSpLocks/>
          </p:cNvGrpSpPr>
          <p:nvPr/>
        </p:nvGrpSpPr>
        <p:grpSpPr bwMode="auto">
          <a:xfrm>
            <a:off x="950913" y="2233613"/>
            <a:ext cx="1030287" cy="1017587"/>
            <a:chOff x="909" y="1993"/>
            <a:chExt cx="917" cy="906"/>
          </a:xfrm>
        </p:grpSpPr>
        <p:pic>
          <p:nvPicPr>
            <p:cNvPr id="777225" name="Picture 9" descr="eart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9" y="1993"/>
              <a:ext cx="917"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7226" name="Oval 10"/>
            <p:cNvSpPr>
              <a:spLocks noChangeArrowheads="1"/>
            </p:cNvSpPr>
            <p:nvPr/>
          </p:nvSpPr>
          <p:spPr bwMode="auto">
            <a:xfrm>
              <a:off x="931" y="2012"/>
              <a:ext cx="842" cy="85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sp>
        <p:nvSpPr>
          <p:cNvPr id="777227" name="Rectangle 11"/>
          <p:cNvSpPr>
            <a:spLocks noChangeArrowheads="1"/>
          </p:cNvSpPr>
          <p:nvPr/>
        </p:nvSpPr>
        <p:spPr bwMode="auto">
          <a:xfrm>
            <a:off x="6538913" y="4454525"/>
            <a:ext cx="131762" cy="508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7228" name="Rectangle 12"/>
          <p:cNvSpPr>
            <a:spLocks noChangeArrowheads="1"/>
          </p:cNvSpPr>
          <p:nvPr/>
        </p:nvSpPr>
        <p:spPr bwMode="auto">
          <a:xfrm>
            <a:off x="5722938" y="4462463"/>
            <a:ext cx="131762" cy="508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7229" name="Rectangle 13"/>
          <p:cNvSpPr>
            <a:spLocks noChangeArrowheads="1"/>
          </p:cNvSpPr>
          <p:nvPr/>
        </p:nvSpPr>
        <p:spPr bwMode="auto">
          <a:xfrm>
            <a:off x="4899025" y="4460875"/>
            <a:ext cx="131763" cy="508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nvGrpSpPr>
          <p:cNvPr id="777230" name="Group 14"/>
          <p:cNvGrpSpPr>
            <a:grpSpLocks/>
          </p:cNvGrpSpPr>
          <p:nvPr/>
        </p:nvGrpSpPr>
        <p:grpSpPr bwMode="auto">
          <a:xfrm>
            <a:off x="3665538" y="1204913"/>
            <a:ext cx="1873250" cy="928687"/>
            <a:chOff x="2309" y="723"/>
            <a:chExt cx="1180" cy="585"/>
          </a:xfrm>
        </p:grpSpPr>
        <p:sp>
          <p:nvSpPr>
            <p:cNvPr id="777231" name="AutoShape 15"/>
            <p:cNvSpPr>
              <a:spLocks noChangeArrowheads="1"/>
            </p:cNvSpPr>
            <p:nvPr/>
          </p:nvSpPr>
          <p:spPr bwMode="auto">
            <a:xfrm>
              <a:off x="2585" y="1016"/>
              <a:ext cx="320" cy="292"/>
            </a:xfrm>
            <a:prstGeom prst="star5">
              <a:avLst/>
            </a:prstGeom>
            <a:gradFill rotWithShape="1">
              <a:gsLst>
                <a:gs pos="0">
                  <a:srgbClr val="0000FF"/>
                </a:gs>
                <a:gs pos="100000">
                  <a:srgbClr val="0000FF">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7232" name="Text Box 16"/>
            <p:cNvSpPr txBox="1">
              <a:spLocks noChangeArrowheads="1"/>
            </p:cNvSpPr>
            <p:nvPr/>
          </p:nvSpPr>
          <p:spPr bwMode="auto">
            <a:xfrm>
              <a:off x="2309" y="723"/>
              <a:ext cx="118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ea typeface="SimHei" panose="02010609060101010101" pitchFamily="49" charset="-122"/>
                </a:rPr>
                <a:t>星系</a:t>
              </a:r>
              <a:r>
                <a:rPr lang="en-US" sz="3200" dirty="0">
                  <a:latin typeface="SimHei" panose="02010609060101010101" pitchFamily="49" charset="-122"/>
                  <a:ea typeface="SimHei" panose="02010609060101010101" pitchFamily="49" charset="-122"/>
                </a:rPr>
                <a:t> 1</a:t>
              </a:r>
            </a:p>
          </p:txBody>
        </p:sp>
      </p:grpSp>
      <p:sp>
        <p:nvSpPr>
          <p:cNvPr id="777233" name="Line 17"/>
          <p:cNvSpPr>
            <a:spLocks noChangeShapeType="1"/>
          </p:cNvSpPr>
          <p:nvPr/>
        </p:nvSpPr>
        <p:spPr bwMode="auto">
          <a:xfrm flipV="1">
            <a:off x="1885950" y="1958975"/>
            <a:ext cx="2424113" cy="609600"/>
          </a:xfrm>
          <a:prstGeom prst="line">
            <a:avLst/>
          </a:prstGeom>
          <a:noFill/>
          <a:ln w="762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nvGrpSpPr>
          <p:cNvPr id="777234" name="Group 18"/>
          <p:cNvGrpSpPr>
            <a:grpSpLocks/>
          </p:cNvGrpSpPr>
          <p:nvPr/>
        </p:nvGrpSpPr>
        <p:grpSpPr bwMode="auto">
          <a:xfrm>
            <a:off x="5303838" y="1865313"/>
            <a:ext cx="1885950" cy="900112"/>
            <a:chOff x="3341" y="1175"/>
            <a:chExt cx="1188" cy="567"/>
          </a:xfrm>
        </p:grpSpPr>
        <p:sp>
          <p:nvSpPr>
            <p:cNvPr id="777235" name="AutoShape 19"/>
            <p:cNvSpPr>
              <a:spLocks noChangeArrowheads="1"/>
            </p:cNvSpPr>
            <p:nvPr/>
          </p:nvSpPr>
          <p:spPr bwMode="auto">
            <a:xfrm>
              <a:off x="3563" y="1450"/>
              <a:ext cx="320" cy="292"/>
            </a:xfrm>
            <a:prstGeom prst="star5">
              <a:avLst/>
            </a:prstGeom>
            <a:gradFill rotWithShape="1">
              <a:gsLst>
                <a:gs pos="0">
                  <a:srgbClr val="0000FF"/>
                </a:gs>
                <a:gs pos="100000">
                  <a:srgbClr val="0000FF">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7236" name="Text Box 20"/>
            <p:cNvSpPr txBox="1">
              <a:spLocks noChangeArrowheads="1"/>
            </p:cNvSpPr>
            <p:nvPr/>
          </p:nvSpPr>
          <p:spPr bwMode="auto">
            <a:xfrm>
              <a:off x="3341" y="1175"/>
              <a:ext cx="11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ea typeface="SimHei" panose="02010609060101010101" pitchFamily="49" charset="-122"/>
                </a:rPr>
                <a:t>星系</a:t>
              </a:r>
              <a:r>
                <a:rPr lang="en-US" sz="3200" dirty="0">
                  <a:latin typeface="SimHei" panose="02010609060101010101" pitchFamily="49" charset="-122"/>
                  <a:ea typeface="SimHei" panose="02010609060101010101" pitchFamily="49" charset="-122"/>
                </a:rPr>
                <a:t> 2</a:t>
              </a:r>
            </a:p>
          </p:txBody>
        </p:sp>
      </p:grpSp>
      <p:sp>
        <p:nvSpPr>
          <p:cNvPr id="777237" name="Line 21"/>
          <p:cNvSpPr>
            <a:spLocks noChangeShapeType="1"/>
          </p:cNvSpPr>
          <p:nvPr/>
        </p:nvSpPr>
        <p:spPr bwMode="auto">
          <a:xfrm flipV="1">
            <a:off x="1936750" y="2576513"/>
            <a:ext cx="3830638" cy="158750"/>
          </a:xfrm>
          <a:prstGeom prst="line">
            <a:avLst/>
          </a:prstGeom>
          <a:noFill/>
          <a:ln w="762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777238" name="Line 22"/>
          <p:cNvSpPr>
            <a:spLocks noChangeShapeType="1"/>
          </p:cNvSpPr>
          <p:nvPr/>
        </p:nvSpPr>
        <p:spPr bwMode="auto">
          <a:xfrm>
            <a:off x="1892300" y="2938463"/>
            <a:ext cx="5226050" cy="711200"/>
          </a:xfrm>
          <a:prstGeom prst="line">
            <a:avLst/>
          </a:prstGeom>
          <a:noFill/>
          <a:ln w="762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nvGrpSpPr>
          <p:cNvPr id="777239" name="Group 23"/>
          <p:cNvGrpSpPr>
            <a:grpSpLocks/>
          </p:cNvGrpSpPr>
          <p:nvPr/>
        </p:nvGrpSpPr>
        <p:grpSpPr bwMode="auto">
          <a:xfrm>
            <a:off x="6718300" y="3019425"/>
            <a:ext cx="1885950" cy="900113"/>
            <a:chOff x="4232" y="1902"/>
            <a:chExt cx="1188" cy="567"/>
          </a:xfrm>
        </p:grpSpPr>
        <p:sp>
          <p:nvSpPr>
            <p:cNvPr id="777240" name="AutoShape 24"/>
            <p:cNvSpPr>
              <a:spLocks noChangeArrowheads="1"/>
            </p:cNvSpPr>
            <p:nvPr/>
          </p:nvSpPr>
          <p:spPr bwMode="auto">
            <a:xfrm>
              <a:off x="4454" y="2177"/>
              <a:ext cx="320" cy="292"/>
            </a:xfrm>
            <a:prstGeom prst="star5">
              <a:avLst/>
            </a:prstGeom>
            <a:gradFill rotWithShape="1">
              <a:gsLst>
                <a:gs pos="0">
                  <a:srgbClr val="0000FF"/>
                </a:gs>
                <a:gs pos="100000">
                  <a:srgbClr val="0000FF">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777241" name="Text Box 25"/>
            <p:cNvSpPr txBox="1">
              <a:spLocks noChangeArrowheads="1"/>
            </p:cNvSpPr>
            <p:nvPr/>
          </p:nvSpPr>
          <p:spPr bwMode="auto">
            <a:xfrm>
              <a:off x="4232" y="1902"/>
              <a:ext cx="11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ea typeface="SimHei" panose="02010609060101010101" pitchFamily="49" charset="-122"/>
                </a:rPr>
                <a:t>星系</a:t>
              </a:r>
              <a:r>
                <a:rPr lang="en-US" sz="3200" dirty="0">
                  <a:latin typeface="SimHei" panose="02010609060101010101" pitchFamily="49" charset="-122"/>
                  <a:ea typeface="SimHei" panose="02010609060101010101" pitchFamily="49" charset="-122"/>
                </a:rPr>
                <a:t> 3</a:t>
              </a:r>
            </a:p>
          </p:txBody>
        </p:sp>
      </p:grpSp>
      <p:sp>
        <p:nvSpPr>
          <p:cNvPr id="777242" name="Line 26"/>
          <p:cNvSpPr>
            <a:spLocks noChangeShapeType="1"/>
          </p:cNvSpPr>
          <p:nvPr/>
        </p:nvSpPr>
        <p:spPr bwMode="auto">
          <a:xfrm>
            <a:off x="4441825" y="2090738"/>
            <a:ext cx="522288" cy="2351087"/>
          </a:xfrm>
          <a:prstGeom prst="line">
            <a:avLst/>
          </a:prstGeom>
          <a:noFill/>
          <a:ln w="76200">
            <a:solidFill>
              <a:srgbClr val="00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777243" name="Line 27"/>
          <p:cNvSpPr>
            <a:spLocks noChangeShapeType="1"/>
          </p:cNvSpPr>
          <p:nvPr/>
        </p:nvSpPr>
        <p:spPr bwMode="auto">
          <a:xfrm flipH="1">
            <a:off x="5827713" y="2706688"/>
            <a:ext cx="101600" cy="1684337"/>
          </a:xfrm>
          <a:prstGeom prst="line">
            <a:avLst/>
          </a:prstGeom>
          <a:noFill/>
          <a:ln w="76200">
            <a:solidFill>
              <a:srgbClr val="00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777244" name="Line 28"/>
          <p:cNvSpPr>
            <a:spLocks noChangeShapeType="1"/>
          </p:cNvSpPr>
          <p:nvPr/>
        </p:nvSpPr>
        <p:spPr bwMode="auto">
          <a:xfrm flipH="1">
            <a:off x="6640513" y="3825875"/>
            <a:ext cx="552450" cy="595313"/>
          </a:xfrm>
          <a:prstGeom prst="line">
            <a:avLst/>
          </a:prstGeom>
          <a:noFill/>
          <a:ln w="76200">
            <a:solidFill>
              <a:srgbClr val="00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77224"/>
                                        </p:tgtEl>
                                        <p:attrNameLst>
                                          <p:attrName>style.visibility</p:attrName>
                                        </p:attrNameLst>
                                      </p:cBhvr>
                                      <p:to>
                                        <p:strVal val="visible"/>
                                      </p:to>
                                    </p:set>
                                    <p:anim calcmode="lin" valueType="num">
                                      <p:cBhvr>
                                        <p:cTn id="7" dur="500" fill="hold"/>
                                        <p:tgtEl>
                                          <p:spTgt spid="777224"/>
                                        </p:tgtEl>
                                        <p:attrNameLst>
                                          <p:attrName>ppt_w</p:attrName>
                                        </p:attrNameLst>
                                      </p:cBhvr>
                                      <p:tavLst>
                                        <p:tav tm="0">
                                          <p:val>
                                            <p:fltVal val="0"/>
                                          </p:val>
                                        </p:tav>
                                        <p:tav tm="100000">
                                          <p:val>
                                            <p:strVal val="#ppt_w"/>
                                          </p:val>
                                        </p:tav>
                                      </p:tavLst>
                                    </p:anim>
                                    <p:anim calcmode="lin" valueType="num">
                                      <p:cBhvr>
                                        <p:cTn id="8" dur="500" fill="hold"/>
                                        <p:tgtEl>
                                          <p:spTgt spid="77722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777218"/>
                                        </p:tgtEl>
                                        <p:attrNameLst>
                                          <p:attrName>style.visibility</p:attrName>
                                        </p:attrNameLst>
                                      </p:cBhvr>
                                      <p:to>
                                        <p:strVal val="visible"/>
                                      </p:to>
                                    </p:set>
                                    <p:anim calcmode="lin" valueType="num">
                                      <p:cBhvr>
                                        <p:cTn id="12" dur="500" fill="hold"/>
                                        <p:tgtEl>
                                          <p:spTgt spid="777218"/>
                                        </p:tgtEl>
                                        <p:attrNameLst>
                                          <p:attrName>ppt_w</p:attrName>
                                        </p:attrNameLst>
                                      </p:cBhvr>
                                      <p:tavLst>
                                        <p:tav tm="0">
                                          <p:val>
                                            <p:fltVal val="0"/>
                                          </p:val>
                                        </p:tav>
                                        <p:tav tm="100000">
                                          <p:val>
                                            <p:strVal val="#ppt_w"/>
                                          </p:val>
                                        </p:tav>
                                      </p:tavLst>
                                    </p:anim>
                                    <p:anim calcmode="lin" valueType="num">
                                      <p:cBhvr>
                                        <p:cTn id="13" dur="500" fill="hold"/>
                                        <p:tgtEl>
                                          <p:spTgt spid="777218"/>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777230"/>
                                        </p:tgtEl>
                                        <p:attrNameLst>
                                          <p:attrName>style.visibility</p:attrName>
                                        </p:attrNameLst>
                                      </p:cBhvr>
                                      <p:to>
                                        <p:strVal val="visible"/>
                                      </p:to>
                                    </p:set>
                                    <p:animEffect transition="in" filter="fade">
                                      <p:cBhvr>
                                        <p:cTn id="17" dur="500"/>
                                        <p:tgtEl>
                                          <p:spTgt spid="777230"/>
                                        </p:tgtEl>
                                      </p:cBhvr>
                                    </p:animEffect>
                                  </p:childTnLst>
                                </p:cTn>
                              </p:par>
                            </p:childTnLst>
                          </p:cTn>
                        </p:par>
                        <p:par>
                          <p:cTn id="18" fill="hold" nodeType="afterGroup">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777233"/>
                                        </p:tgtEl>
                                        <p:attrNameLst>
                                          <p:attrName>style.visibility</p:attrName>
                                        </p:attrNameLst>
                                      </p:cBhvr>
                                      <p:to>
                                        <p:strVal val="visible"/>
                                      </p:to>
                                    </p:set>
                                    <p:animEffect transition="in" filter="wipe(down)">
                                      <p:cBhvr>
                                        <p:cTn id="21" dur="500"/>
                                        <p:tgtEl>
                                          <p:spTgt spid="777233"/>
                                        </p:tgtEl>
                                      </p:cBhvr>
                                    </p:animEffect>
                                  </p:childTnLst>
                                </p:cTn>
                              </p:par>
                            </p:childTnLst>
                          </p:cTn>
                        </p:par>
                        <p:par>
                          <p:cTn id="22" fill="hold" nodeType="afterGroup">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777242"/>
                                        </p:tgtEl>
                                        <p:attrNameLst>
                                          <p:attrName>style.visibility</p:attrName>
                                        </p:attrNameLst>
                                      </p:cBhvr>
                                      <p:to>
                                        <p:strVal val="visible"/>
                                      </p:to>
                                    </p:set>
                                    <p:animEffect transition="in" filter="wipe(up)">
                                      <p:cBhvr>
                                        <p:cTn id="25" dur="500"/>
                                        <p:tgtEl>
                                          <p:spTgt spid="777242"/>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777229"/>
                                        </p:tgtEl>
                                        <p:attrNameLst>
                                          <p:attrName>style.visibility</p:attrName>
                                        </p:attrNameLst>
                                      </p:cBhvr>
                                      <p:to>
                                        <p:strVal val="visible"/>
                                      </p:to>
                                    </p:set>
                                    <p:animEffect transition="in" filter="fade">
                                      <p:cBhvr>
                                        <p:cTn id="29" dur="500"/>
                                        <p:tgtEl>
                                          <p:spTgt spid="7772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777234"/>
                                        </p:tgtEl>
                                        <p:attrNameLst>
                                          <p:attrName>style.visibility</p:attrName>
                                        </p:attrNameLst>
                                      </p:cBhvr>
                                      <p:to>
                                        <p:strVal val="visible"/>
                                      </p:to>
                                    </p:set>
                                    <p:animEffect transition="in" filter="fade">
                                      <p:cBhvr>
                                        <p:cTn id="34" dur="500"/>
                                        <p:tgtEl>
                                          <p:spTgt spid="777234"/>
                                        </p:tgtEl>
                                      </p:cBhvr>
                                    </p:animEffect>
                                  </p:childTnLst>
                                </p:cTn>
                              </p:par>
                            </p:childTnLst>
                          </p:cTn>
                        </p:par>
                        <p:par>
                          <p:cTn id="35" fill="hold" nodeType="afterGroup">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777237"/>
                                        </p:tgtEl>
                                        <p:attrNameLst>
                                          <p:attrName>style.visibility</p:attrName>
                                        </p:attrNameLst>
                                      </p:cBhvr>
                                      <p:to>
                                        <p:strVal val="visible"/>
                                      </p:to>
                                    </p:set>
                                    <p:animEffect transition="in" filter="wipe(down)">
                                      <p:cBhvr>
                                        <p:cTn id="38" dur="500"/>
                                        <p:tgtEl>
                                          <p:spTgt spid="777237"/>
                                        </p:tgtEl>
                                      </p:cBhvr>
                                    </p:animEffect>
                                  </p:childTnLst>
                                </p:cTn>
                              </p:par>
                            </p:childTnLst>
                          </p:cTn>
                        </p:par>
                        <p:par>
                          <p:cTn id="39" fill="hold" nodeType="afterGroup">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777243"/>
                                        </p:tgtEl>
                                        <p:attrNameLst>
                                          <p:attrName>style.visibility</p:attrName>
                                        </p:attrNameLst>
                                      </p:cBhvr>
                                      <p:to>
                                        <p:strVal val="visible"/>
                                      </p:to>
                                    </p:set>
                                    <p:animEffect transition="in" filter="wipe(up)">
                                      <p:cBhvr>
                                        <p:cTn id="42" dur="500"/>
                                        <p:tgtEl>
                                          <p:spTgt spid="777243"/>
                                        </p:tgtEl>
                                      </p:cBhvr>
                                    </p:animEffect>
                                  </p:childTnLst>
                                </p:cTn>
                              </p:par>
                            </p:childTnLst>
                          </p:cTn>
                        </p:par>
                        <p:par>
                          <p:cTn id="43" fill="hold" nodeType="afterGroup">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777228"/>
                                        </p:tgtEl>
                                        <p:attrNameLst>
                                          <p:attrName>style.visibility</p:attrName>
                                        </p:attrNameLst>
                                      </p:cBhvr>
                                      <p:to>
                                        <p:strVal val="visible"/>
                                      </p:to>
                                    </p:set>
                                    <p:animEffect transition="in" filter="fade">
                                      <p:cBhvr>
                                        <p:cTn id="46" dur="1000"/>
                                        <p:tgtEl>
                                          <p:spTgt spid="7772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777239"/>
                                        </p:tgtEl>
                                        <p:attrNameLst>
                                          <p:attrName>style.visibility</p:attrName>
                                        </p:attrNameLst>
                                      </p:cBhvr>
                                      <p:to>
                                        <p:strVal val="visible"/>
                                      </p:to>
                                    </p:set>
                                    <p:animEffect transition="in" filter="fade">
                                      <p:cBhvr>
                                        <p:cTn id="51" dur="500"/>
                                        <p:tgtEl>
                                          <p:spTgt spid="777239"/>
                                        </p:tgtEl>
                                      </p:cBhvr>
                                    </p:animEffect>
                                  </p:childTnLst>
                                </p:cTn>
                              </p:par>
                            </p:childTnLst>
                          </p:cTn>
                        </p:par>
                        <p:par>
                          <p:cTn id="52" fill="hold" nodeType="afterGroup">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777238"/>
                                        </p:tgtEl>
                                        <p:attrNameLst>
                                          <p:attrName>style.visibility</p:attrName>
                                        </p:attrNameLst>
                                      </p:cBhvr>
                                      <p:to>
                                        <p:strVal val="visible"/>
                                      </p:to>
                                    </p:set>
                                    <p:animEffect transition="in" filter="wipe(down)">
                                      <p:cBhvr>
                                        <p:cTn id="55" dur="500"/>
                                        <p:tgtEl>
                                          <p:spTgt spid="777238"/>
                                        </p:tgtEl>
                                      </p:cBhvr>
                                    </p:animEffect>
                                  </p:childTnLst>
                                </p:cTn>
                              </p:par>
                            </p:childTnLst>
                          </p:cTn>
                        </p:par>
                        <p:par>
                          <p:cTn id="56" fill="hold" nodeType="afterGroup">
                            <p:stCondLst>
                              <p:cond delay="1000"/>
                            </p:stCondLst>
                            <p:childTnLst>
                              <p:par>
                                <p:cTn id="57" presetID="22" presetClass="entr" presetSubtype="1" fill="hold" grpId="0" nodeType="afterEffect">
                                  <p:stCondLst>
                                    <p:cond delay="0"/>
                                  </p:stCondLst>
                                  <p:childTnLst>
                                    <p:set>
                                      <p:cBhvr>
                                        <p:cTn id="58" dur="1" fill="hold">
                                          <p:stCondLst>
                                            <p:cond delay="0"/>
                                          </p:stCondLst>
                                        </p:cTn>
                                        <p:tgtEl>
                                          <p:spTgt spid="777244"/>
                                        </p:tgtEl>
                                        <p:attrNameLst>
                                          <p:attrName>style.visibility</p:attrName>
                                        </p:attrNameLst>
                                      </p:cBhvr>
                                      <p:to>
                                        <p:strVal val="visible"/>
                                      </p:to>
                                    </p:set>
                                    <p:animEffect transition="in" filter="wipe(up)">
                                      <p:cBhvr>
                                        <p:cTn id="59" dur="500"/>
                                        <p:tgtEl>
                                          <p:spTgt spid="777244"/>
                                        </p:tgtEl>
                                      </p:cBhvr>
                                    </p:animEffect>
                                  </p:childTnLst>
                                </p:cTn>
                              </p:par>
                            </p:childTnLst>
                          </p:cTn>
                        </p:par>
                        <p:par>
                          <p:cTn id="60" fill="hold" nodeType="afterGroup">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777227"/>
                                        </p:tgtEl>
                                        <p:attrNameLst>
                                          <p:attrName>style.visibility</p:attrName>
                                        </p:attrNameLst>
                                      </p:cBhvr>
                                      <p:to>
                                        <p:strVal val="visible"/>
                                      </p:to>
                                    </p:set>
                                    <p:animEffect transition="in" filter="fade">
                                      <p:cBhvr>
                                        <p:cTn id="63" dur="500"/>
                                        <p:tgtEl>
                                          <p:spTgt spid="777227"/>
                                        </p:tgtEl>
                                      </p:cBhvr>
                                    </p:animEffect>
                                  </p:childTnLst>
                                </p:cTn>
                              </p:par>
                            </p:childTnLst>
                          </p:cTn>
                        </p:par>
                        <p:par>
                          <p:cTn id="64" fill="hold" nodeType="afterGroup">
                            <p:stCondLst>
                              <p:cond delay="2000"/>
                            </p:stCondLst>
                            <p:childTnLst>
                              <p:par>
                                <p:cTn id="65" presetID="17" presetClass="entr" presetSubtype="10" fill="hold" grpId="0" nodeType="afterEffect">
                                  <p:stCondLst>
                                    <p:cond delay="0"/>
                                  </p:stCondLst>
                                  <p:childTnLst>
                                    <p:set>
                                      <p:cBhvr>
                                        <p:cTn id="66" dur="1" fill="hold">
                                          <p:stCondLst>
                                            <p:cond delay="0"/>
                                          </p:stCondLst>
                                        </p:cTn>
                                        <p:tgtEl>
                                          <p:spTgt spid="777223"/>
                                        </p:tgtEl>
                                        <p:attrNameLst>
                                          <p:attrName>style.visibility</p:attrName>
                                        </p:attrNameLst>
                                      </p:cBhvr>
                                      <p:to>
                                        <p:strVal val="visible"/>
                                      </p:to>
                                    </p:set>
                                    <p:anim calcmode="lin" valueType="num">
                                      <p:cBhvr>
                                        <p:cTn id="67" dur="500" fill="hold"/>
                                        <p:tgtEl>
                                          <p:spTgt spid="777223"/>
                                        </p:tgtEl>
                                        <p:attrNameLst>
                                          <p:attrName>ppt_w</p:attrName>
                                        </p:attrNameLst>
                                      </p:cBhvr>
                                      <p:tavLst>
                                        <p:tav tm="0">
                                          <p:val>
                                            <p:fltVal val="0"/>
                                          </p:val>
                                        </p:tav>
                                        <p:tav tm="100000">
                                          <p:val>
                                            <p:strVal val="#ppt_w"/>
                                          </p:val>
                                        </p:tav>
                                      </p:tavLst>
                                    </p:anim>
                                    <p:anim calcmode="lin" valueType="num">
                                      <p:cBhvr>
                                        <p:cTn id="68" dur="500" fill="hold"/>
                                        <p:tgtEl>
                                          <p:spTgt spid="7772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3" grpId="0" animBg="1"/>
      <p:bldP spid="777227" grpId="0" animBg="1"/>
      <p:bldP spid="777228" grpId="0" animBg="1"/>
      <p:bldP spid="777229" grpId="0" animBg="1"/>
      <p:bldP spid="777233" grpId="0" animBg="1"/>
      <p:bldP spid="777237" grpId="0" animBg="1"/>
      <p:bldP spid="777238" grpId="0" animBg="1"/>
      <p:bldP spid="777242" grpId="0" animBg="1"/>
      <p:bldP spid="777243" grpId="0" animBg="1"/>
      <p:bldP spid="77724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zh-CN" altLang="en-US" dirty="0">
                <a:ea typeface="SimHei" panose="02010609060101010101" pitchFamily="49" charset="-122"/>
              </a:rPr>
              <a:t>红移量度</a:t>
            </a:r>
            <a:endParaRPr lang="en-US" dirty="0">
              <a:ea typeface="SimHei" panose="02010609060101010101" pitchFamily="49" charset="-122"/>
            </a:endParaRPr>
          </a:p>
        </p:txBody>
      </p:sp>
      <p:grpSp>
        <p:nvGrpSpPr>
          <p:cNvPr id="779267" name="Group 3"/>
          <p:cNvGrpSpPr>
            <a:grpSpLocks/>
          </p:cNvGrpSpPr>
          <p:nvPr/>
        </p:nvGrpSpPr>
        <p:grpSpPr bwMode="auto">
          <a:xfrm>
            <a:off x="690563" y="1089025"/>
            <a:ext cx="7842250" cy="2746375"/>
            <a:chOff x="435" y="821"/>
            <a:chExt cx="4940" cy="1730"/>
          </a:xfrm>
        </p:grpSpPr>
        <p:sp>
          <p:nvSpPr>
            <p:cNvPr id="779268" name="AutoShape 4"/>
            <p:cNvSpPr>
              <a:spLocks/>
            </p:cNvSpPr>
            <p:nvPr/>
          </p:nvSpPr>
          <p:spPr bwMode="auto">
            <a:xfrm rot="5400000">
              <a:off x="3940" y="712"/>
              <a:ext cx="228" cy="2056"/>
            </a:xfrm>
            <a:prstGeom prst="rightBrace">
              <a:avLst>
                <a:gd name="adj1" fmla="val 75146"/>
                <a:gd name="adj2" fmla="val 50000"/>
              </a:avLst>
            </a:prstGeom>
            <a:noFill/>
            <a:ln w="889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a typeface="SimHei" panose="02010609060101010101" pitchFamily="49" charset="-122"/>
              </a:endParaRPr>
            </a:p>
          </p:txBody>
        </p:sp>
        <p:sp>
          <p:nvSpPr>
            <p:cNvPr id="779269" name="Text Box 5"/>
            <p:cNvSpPr txBox="1">
              <a:spLocks noChangeArrowheads="1"/>
            </p:cNvSpPr>
            <p:nvPr/>
          </p:nvSpPr>
          <p:spPr bwMode="auto">
            <a:xfrm>
              <a:off x="2267" y="1879"/>
              <a:ext cx="310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latin typeface="SimHei" panose="02010609060101010101" pitchFamily="49" charset="-122"/>
                  <a:ea typeface="SimHei" panose="02010609060101010101" pitchFamily="49" charset="-122"/>
                </a:rPr>
                <a:t>大爆炸模型预测一个均质的宇宙</a:t>
              </a:r>
              <a:endParaRPr lang="en-US" sz="3200" dirty="0">
                <a:latin typeface="SimHei" panose="02010609060101010101" pitchFamily="49" charset="-122"/>
                <a:ea typeface="SimHei" panose="02010609060101010101" pitchFamily="49" charset="-122"/>
              </a:endParaRPr>
            </a:p>
          </p:txBody>
        </p:sp>
        <p:pic>
          <p:nvPicPr>
            <p:cNvPr id="779270" name="Picture 6" descr="img00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5" y="1164"/>
              <a:ext cx="4639" cy="3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779271" name="Group 7"/>
            <p:cNvGrpSpPr>
              <a:grpSpLocks/>
            </p:cNvGrpSpPr>
            <p:nvPr/>
          </p:nvGrpSpPr>
          <p:grpSpPr bwMode="auto">
            <a:xfrm>
              <a:off x="3135" y="1169"/>
              <a:ext cx="1836" cy="316"/>
              <a:chOff x="3135" y="1637"/>
              <a:chExt cx="1836" cy="316"/>
            </a:xfrm>
          </p:grpSpPr>
          <p:grpSp>
            <p:nvGrpSpPr>
              <p:cNvPr id="779272" name="Group 8"/>
              <p:cNvGrpSpPr>
                <a:grpSpLocks/>
              </p:cNvGrpSpPr>
              <p:nvPr/>
            </p:nvGrpSpPr>
            <p:grpSpPr bwMode="auto">
              <a:xfrm>
                <a:off x="3621" y="1637"/>
                <a:ext cx="384" cy="316"/>
                <a:chOff x="3621" y="1637"/>
                <a:chExt cx="384" cy="316"/>
              </a:xfrm>
            </p:grpSpPr>
            <p:sp>
              <p:nvSpPr>
                <p:cNvPr id="779273" name="Line 9"/>
                <p:cNvSpPr>
                  <a:spLocks noChangeShapeType="1"/>
                </p:cNvSpPr>
                <p:nvPr/>
              </p:nvSpPr>
              <p:spPr bwMode="auto">
                <a:xfrm>
                  <a:off x="3621"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74" name="Line 10"/>
                <p:cNvSpPr>
                  <a:spLocks noChangeShapeType="1"/>
                </p:cNvSpPr>
                <p:nvPr/>
              </p:nvSpPr>
              <p:spPr bwMode="auto">
                <a:xfrm>
                  <a:off x="3717"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75" name="Line 11"/>
                <p:cNvSpPr>
                  <a:spLocks noChangeShapeType="1"/>
                </p:cNvSpPr>
                <p:nvPr/>
              </p:nvSpPr>
              <p:spPr bwMode="auto">
                <a:xfrm>
                  <a:off x="3813"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76" name="Line 12"/>
                <p:cNvSpPr>
                  <a:spLocks noChangeShapeType="1"/>
                </p:cNvSpPr>
                <p:nvPr/>
              </p:nvSpPr>
              <p:spPr bwMode="auto">
                <a:xfrm>
                  <a:off x="3909"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77" name="Line 13"/>
                <p:cNvSpPr>
                  <a:spLocks noChangeShapeType="1"/>
                </p:cNvSpPr>
                <p:nvPr/>
              </p:nvSpPr>
              <p:spPr bwMode="auto">
                <a:xfrm>
                  <a:off x="4005"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grpSp>
          <p:grpSp>
            <p:nvGrpSpPr>
              <p:cNvPr id="779278" name="Group 14"/>
              <p:cNvGrpSpPr>
                <a:grpSpLocks/>
              </p:cNvGrpSpPr>
              <p:nvPr/>
            </p:nvGrpSpPr>
            <p:grpSpPr bwMode="auto">
              <a:xfrm>
                <a:off x="4101" y="1637"/>
                <a:ext cx="384" cy="316"/>
                <a:chOff x="3621" y="1637"/>
                <a:chExt cx="384" cy="316"/>
              </a:xfrm>
            </p:grpSpPr>
            <p:sp>
              <p:nvSpPr>
                <p:cNvPr id="779279" name="Line 15"/>
                <p:cNvSpPr>
                  <a:spLocks noChangeShapeType="1"/>
                </p:cNvSpPr>
                <p:nvPr/>
              </p:nvSpPr>
              <p:spPr bwMode="auto">
                <a:xfrm>
                  <a:off x="3621"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80" name="Line 16"/>
                <p:cNvSpPr>
                  <a:spLocks noChangeShapeType="1"/>
                </p:cNvSpPr>
                <p:nvPr/>
              </p:nvSpPr>
              <p:spPr bwMode="auto">
                <a:xfrm>
                  <a:off x="3717"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81" name="Line 17"/>
                <p:cNvSpPr>
                  <a:spLocks noChangeShapeType="1"/>
                </p:cNvSpPr>
                <p:nvPr/>
              </p:nvSpPr>
              <p:spPr bwMode="auto">
                <a:xfrm>
                  <a:off x="3813"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82" name="Line 18"/>
                <p:cNvSpPr>
                  <a:spLocks noChangeShapeType="1"/>
                </p:cNvSpPr>
                <p:nvPr/>
              </p:nvSpPr>
              <p:spPr bwMode="auto">
                <a:xfrm>
                  <a:off x="3909"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83" name="Line 19"/>
                <p:cNvSpPr>
                  <a:spLocks noChangeShapeType="1"/>
                </p:cNvSpPr>
                <p:nvPr/>
              </p:nvSpPr>
              <p:spPr bwMode="auto">
                <a:xfrm>
                  <a:off x="4005"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grpSp>
          <p:grpSp>
            <p:nvGrpSpPr>
              <p:cNvPr id="779284" name="Group 20"/>
              <p:cNvGrpSpPr>
                <a:grpSpLocks/>
              </p:cNvGrpSpPr>
              <p:nvPr/>
            </p:nvGrpSpPr>
            <p:grpSpPr bwMode="auto">
              <a:xfrm>
                <a:off x="3135" y="1637"/>
                <a:ext cx="384" cy="316"/>
                <a:chOff x="3621" y="1637"/>
                <a:chExt cx="384" cy="316"/>
              </a:xfrm>
            </p:grpSpPr>
            <p:sp>
              <p:nvSpPr>
                <p:cNvPr id="779285" name="Line 21"/>
                <p:cNvSpPr>
                  <a:spLocks noChangeShapeType="1"/>
                </p:cNvSpPr>
                <p:nvPr/>
              </p:nvSpPr>
              <p:spPr bwMode="auto">
                <a:xfrm>
                  <a:off x="3621"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86" name="Line 22"/>
                <p:cNvSpPr>
                  <a:spLocks noChangeShapeType="1"/>
                </p:cNvSpPr>
                <p:nvPr/>
              </p:nvSpPr>
              <p:spPr bwMode="auto">
                <a:xfrm>
                  <a:off x="3717"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87" name="Line 23"/>
                <p:cNvSpPr>
                  <a:spLocks noChangeShapeType="1"/>
                </p:cNvSpPr>
                <p:nvPr/>
              </p:nvSpPr>
              <p:spPr bwMode="auto">
                <a:xfrm>
                  <a:off x="3813"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88" name="Line 24"/>
                <p:cNvSpPr>
                  <a:spLocks noChangeShapeType="1"/>
                </p:cNvSpPr>
                <p:nvPr/>
              </p:nvSpPr>
              <p:spPr bwMode="auto">
                <a:xfrm>
                  <a:off x="3909"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89" name="Line 25"/>
                <p:cNvSpPr>
                  <a:spLocks noChangeShapeType="1"/>
                </p:cNvSpPr>
                <p:nvPr/>
              </p:nvSpPr>
              <p:spPr bwMode="auto">
                <a:xfrm>
                  <a:off x="4005"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grpSp>
          <p:grpSp>
            <p:nvGrpSpPr>
              <p:cNvPr id="779290" name="Group 26"/>
              <p:cNvGrpSpPr>
                <a:grpSpLocks/>
              </p:cNvGrpSpPr>
              <p:nvPr/>
            </p:nvGrpSpPr>
            <p:grpSpPr bwMode="auto">
              <a:xfrm>
                <a:off x="4587" y="1637"/>
                <a:ext cx="384" cy="316"/>
                <a:chOff x="3621" y="1637"/>
                <a:chExt cx="384" cy="316"/>
              </a:xfrm>
            </p:grpSpPr>
            <p:sp>
              <p:nvSpPr>
                <p:cNvPr id="779291" name="Line 27"/>
                <p:cNvSpPr>
                  <a:spLocks noChangeShapeType="1"/>
                </p:cNvSpPr>
                <p:nvPr/>
              </p:nvSpPr>
              <p:spPr bwMode="auto">
                <a:xfrm>
                  <a:off x="3621"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92" name="Line 28"/>
                <p:cNvSpPr>
                  <a:spLocks noChangeShapeType="1"/>
                </p:cNvSpPr>
                <p:nvPr/>
              </p:nvSpPr>
              <p:spPr bwMode="auto">
                <a:xfrm>
                  <a:off x="3717"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93" name="Line 29"/>
                <p:cNvSpPr>
                  <a:spLocks noChangeShapeType="1"/>
                </p:cNvSpPr>
                <p:nvPr/>
              </p:nvSpPr>
              <p:spPr bwMode="auto">
                <a:xfrm>
                  <a:off x="3813"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94" name="Line 30"/>
                <p:cNvSpPr>
                  <a:spLocks noChangeShapeType="1"/>
                </p:cNvSpPr>
                <p:nvPr/>
              </p:nvSpPr>
              <p:spPr bwMode="auto">
                <a:xfrm>
                  <a:off x="3909"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295" name="Line 31"/>
                <p:cNvSpPr>
                  <a:spLocks noChangeShapeType="1"/>
                </p:cNvSpPr>
                <p:nvPr/>
              </p:nvSpPr>
              <p:spPr bwMode="auto">
                <a:xfrm>
                  <a:off x="4005" y="1637"/>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grpSp>
        </p:grpSp>
        <p:sp>
          <p:nvSpPr>
            <p:cNvPr id="779296" name="Text Box 32"/>
            <p:cNvSpPr txBox="1">
              <a:spLocks noChangeArrowheads="1"/>
            </p:cNvSpPr>
            <p:nvPr/>
          </p:nvSpPr>
          <p:spPr bwMode="auto">
            <a:xfrm>
              <a:off x="458" y="821"/>
              <a:ext cx="68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ea typeface="SimHei" panose="02010609060101010101" pitchFamily="49" charset="-122"/>
                </a:rPr>
                <a:t>蓝</a:t>
              </a:r>
              <a:endParaRPr lang="en-US" sz="3200" dirty="0">
                <a:latin typeface="SimHei" panose="02010609060101010101" pitchFamily="49" charset="-122"/>
                <a:ea typeface="SimHei" panose="02010609060101010101" pitchFamily="49" charset="-122"/>
              </a:endParaRPr>
            </a:p>
          </p:txBody>
        </p:sp>
        <p:sp>
          <p:nvSpPr>
            <p:cNvPr id="779297" name="Text Box 33"/>
            <p:cNvSpPr txBox="1">
              <a:spLocks noChangeArrowheads="1"/>
            </p:cNvSpPr>
            <p:nvPr/>
          </p:nvSpPr>
          <p:spPr bwMode="auto">
            <a:xfrm>
              <a:off x="4563" y="840"/>
              <a:ext cx="70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ea typeface="SimHei" panose="02010609060101010101" pitchFamily="49" charset="-122"/>
                </a:rPr>
                <a:t>红</a:t>
              </a:r>
              <a:endParaRPr lang="en-US" sz="3200" dirty="0">
                <a:latin typeface="SimHei" panose="02010609060101010101" pitchFamily="49" charset="-122"/>
                <a:ea typeface="SimHei" panose="02010609060101010101" pitchFamily="49" charset="-122"/>
              </a:endParaRPr>
            </a:p>
          </p:txBody>
        </p:sp>
      </p:grpSp>
      <p:grpSp>
        <p:nvGrpSpPr>
          <p:cNvPr id="779298" name="Group 34"/>
          <p:cNvGrpSpPr>
            <a:grpSpLocks/>
          </p:cNvGrpSpPr>
          <p:nvPr/>
        </p:nvGrpSpPr>
        <p:grpSpPr bwMode="auto">
          <a:xfrm>
            <a:off x="698500" y="4410075"/>
            <a:ext cx="7662863" cy="1646238"/>
            <a:chOff x="440" y="2778"/>
            <a:chExt cx="4827" cy="1037"/>
          </a:xfrm>
        </p:grpSpPr>
        <p:pic>
          <p:nvPicPr>
            <p:cNvPr id="779299" name="Picture 35" descr="img00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0" y="3110"/>
              <a:ext cx="4639" cy="3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779300" name="Group 36"/>
            <p:cNvGrpSpPr>
              <a:grpSpLocks/>
            </p:cNvGrpSpPr>
            <p:nvPr/>
          </p:nvGrpSpPr>
          <p:grpSpPr bwMode="auto">
            <a:xfrm>
              <a:off x="3135" y="3116"/>
              <a:ext cx="1602" cy="316"/>
              <a:chOff x="3258" y="3350"/>
              <a:chExt cx="1602" cy="316"/>
            </a:xfrm>
          </p:grpSpPr>
          <p:sp>
            <p:nvSpPr>
              <p:cNvPr id="779301" name="Line 37"/>
              <p:cNvSpPr>
                <a:spLocks noChangeShapeType="1"/>
              </p:cNvSpPr>
              <p:nvPr/>
            </p:nvSpPr>
            <p:spPr bwMode="auto">
              <a:xfrm>
                <a:off x="3258" y="3350"/>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302" name="Line 38"/>
              <p:cNvSpPr>
                <a:spLocks noChangeShapeType="1"/>
              </p:cNvSpPr>
              <p:nvPr/>
            </p:nvSpPr>
            <p:spPr bwMode="auto">
              <a:xfrm>
                <a:off x="3660" y="3350"/>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303" name="Line 39"/>
              <p:cNvSpPr>
                <a:spLocks noChangeShapeType="1"/>
              </p:cNvSpPr>
              <p:nvPr/>
            </p:nvSpPr>
            <p:spPr bwMode="auto">
              <a:xfrm>
                <a:off x="4050" y="3350"/>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304" name="Line 40"/>
              <p:cNvSpPr>
                <a:spLocks noChangeShapeType="1"/>
              </p:cNvSpPr>
              <p:nvPr/>
            </p:nvSpPr>
            <p:spPr bwMode="auto">
              <a:xfrm>
                <a:off x="4452" y="3350"/>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sp>
            <p:nvSpPr>
              <p:cNvPr id="779305" name="Line 41"/>
              <p:cNvSpPr>
                <a:spLocks noChangeShapeType="1"/>
              </p:cNvSpPr>
              <p:nvPr/>
            </p:nvSpPr>
            <p:spPr bwMode="auto">
              <a:xfrm>
                <a:off x="4860" y="3350"/>
                <a:ext cx="0" cy="31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a typeface="SimHei" panose="02010609060101010101" pitchFamily="49" charset="-122"/>
                </a:endParaRPr>
              </a:p>
            </p:txBody>
          </p:sp>
        </p:grpSp>
        <p:sp>
          <p:nvSpPr>
            <p:cNvPr id="779306" name="Text Box 42"/>
            <p:cNvSpPr txBox="1">
              <a:spLocks noChangeArrowheads="1"/>
            </p:cNvSpPr>
            <p:nvPr/>
          </p:nvSpPr>
          <p:spPr bwMode="auto">
            <a:xfrm>
              <a:off x="440" y="2787"/>
              <a:ext cx="68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ea typeface="SimHei" panose="02010609060101010101" pitchFamily="49" charset="-122"/>
                </a:rPr>
                <a:t>蓝</a:t>
              </a:r>
              <a:endParaRPr lang="en-US" sz="3200" dirty="0">
                <a:latin typeface="SimHei" panose="02010609060101010101" pitchFamily="49" charset="-122"/>
                <a:ea typeface="SimHei" panose="02010609060101010101" pitchFamily="49" charset="-122"/>
              </a:endParaRPr>
            </a:p>
          </p:txBody>
        </p:sp>
        <p:sp>
          <p:nvSpPr>
            <p:cNvPr id="779307" name="Text Box 43"/>
            <p:cNvSpPr txBox="1">
              <a:spLocks noChangeArrowheads="1"/>
            </p:cNvSpPr>
            <p:nvPr/>
          </p:nvSpPr>
          <p:spPr bwMode="auto">
            <a:xfrm>
              <a:off x="4563" y="2778"/>
              <a:ext cx="70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ea typeface="SimHei" panose="02010609060101010101" pitchFamily="49" charset="-122"/>
                </a:rPr>
                <a:t>红</a:t>
              </a:r>
              <a:endParaRPr lang="en-US" sz="3200" dirty="0">
                <a:latin typeface="SimHei" panose="02010609060101010101" pitchFamily="49" charset="-122"/>
                <a:ea typeface="SimHei" panose="02010609060101010101" pitchFamily="49" charset="-122"/>
              </a:endParaRPr>
            </a:p>
          </p:txBody>
        </p:sp>
        <p:sp>
          <p:nvSpPr>
            <p:cNvPr id="779308" name="Text Box 44"/>
            <p:cNvSpPr txBox="1">
              <a:spLocks noChangeArrowheads="1"/>
            </p:cNvSpPr>
            <p:nvPr/>
          </p:nvSpPr>
          <p:spPr bwMode="auto">
            <a:xfrm>
              <a:off x="669" y="3443"/>
              <a:ext cx="4472"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974975" algn="l"/>
                </a:tabLst>
                <a:defRPr sz="2400">
                  <a:solidFill>
                    <a:schemeClr val="tx1"/>
                  </a:solidFill>
                  <a:latin typeface="Times New Roman" charset="0"/>
                  <a:ea typeface="ＭＳ Ｐゴシック" charset="0"/>
                </a:defRPr>
              </a:lvl1pPr>
              <a:lvl2pPr>
                <a:tabLst>
                  <a:tab pos="2974975" algn="l"/>
                </a:tabLst>
                <a:defRPr sz="2400">
                  <a:solidFill>
                    <a:schemeClr val="tx1"/>
                  </a:solidFill>
                  <a:latin typeface="Times New Roman" charset="0"/>
                  <a:ea typeface="ＭＳ Ｐゴシック" charset="0"/>
                </a:defRPr>
              </a:lvl2pPr>
              <a:lvl3pPr>
                <a:tabLst>
                  <a:tab pos="2974975" algn="l"/>
                </a:tabLst>
                <a:defRPr sz="2400">
                  <a:solidFill>
                    <a:schemeClr val="tx1"/>
                  </a:solidFill>
                  <a:latin typeface="Times New Roman" charset="0"/>
                  <a:ea typeface="ＭＳ Ｐゴシック" charset="0"/>
                </a:defRPr>
              </a:lvl3pPr>
              <a:lvl4pPr>
                <a:tabLst>
                  <a:tab pos="2974975" algn="l"/>
                </a:tabLst>
                <a:defRPr sz="2400">
                  <a:solidFill>
                    <a:schemeClr val="tx1"/>
                  </a:solidFill>
                  <a:latin typeface="Times New Roman" charset="0"/>
                  <a:ea typeface="ＭＳ Ｐゴシック" charset="0"/>
                </a:defRPr>
              </a:lvl4pPr>
              <a:lvl5pPr>
                <a:tabLst>
                  <a:tab pos="2974975"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2974975"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2974975"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2974975"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2974975" algn="l"/>
                </a:tabLst>
                <a:defRPr sz="2400">
                  <a:solidFill>
                    <a:schemeClr val="tx1"/>
                  </a:solidFill>
                  <a:latin typeface="Times New Roman" charset="0"/>
                  <a:ea typeface="ＭＳ Ｐゴシック" charset="0"/>
                </a:defRPr>
              </a:lvl9pPr>
            </a:lstStyle>
            <a:p>
              <a:pPr algn="ctr">
                <a:lnSpc>
                  <a:spcPct val="90000"/>
                </a:lnSpc>
                <a:spcBef>
                  <a:spcPct val="50000"/>
                </a:spcBef>
              </a:pPr>
              <a:r>
                <a:rPr lang="zh-CN" altLang="en-US" sz="3600" dirty="0">
                  <a:solidFill>
                    <a:srgbClr val="000000"/>
                  </a:solidFill>
                  <a:latin typeface="SimHei" panose="02010609060101010101" pitchFamily="49" charset="-122"/>
                  <a:ea typeface="SimHei" panose="02010609060101010101" pitchFamily="49" charset="-122"/>
                </a:rPr>
                <a:t>不同的量度</a:t>
              </a:r>
              <a:r>
                <a:rPr lang="en-US" altLang="zh-CN" sz="3600" dirty="0">
                  <a:solidFill>
                    <a:srgbClr val="000000"/>
                  </a:solidFill>
                  <a:latin typeface="SimHei" panose="02010609060101010101" pitchFamily="49" charset="-122"/>
                  <a:ea typeface="SimHei" panose="02010609060101010101" pitchFamily="49" charset="-122"/>
                </a:rPr>
                <a:t>(100</a:t>
              </a:r>
              <a:r>
                <a:rPr lang="zh-CN" altLang="en-US" sz="3600" dirty="0">
                  <a:solidFill>
                    <a:srgbClr val="000000"/>
                  </a:solidFill>
                  <a:latin typeface="SimHei" panose="02010609060101010101" pitchFamily="49" charset="-122"/>
                  <a:ea typeface="SimHei" panose="02010609060101010101" pitchFamily="49" charset="-122"/>
                </a:rPr>
                <a:t>万光年间隔</a:t>
              </a:r>
              <a:r>
                <a:rPr lang="en-US" altLang="zh-CN" sz="3600" dirty="0">
                  <a:solidFill>
                    <a:srgbClr val="000000"/>
                  </a:solidFill>
                  <a:latin typeface="SimHei" panose="02010609060101010101" pitchFamily="49" charset="-122"/>
                  <a:ea typeface="SimHei" panose="02010609060101010101" pitchFamily="49" charset="-122"/>
                </a:rPr>
                <a:t>)</a:t>
              </a:r>
              <a:endParaRPr lang="en-US" sz="3600" dirty="0">
                <a:solidFill>
                  <a:srgbClr val="000000"/>
                </a:solidFill>
                <a:latin typeface="SimHei" panose="02010609060101010101" pitchFamily="49" charset="-122"/>
                <a:ea typeface="SimHei" panose="02010609060101010101" pitchFamily="49" charset="-122"/>
              </a:endParaRPr>
            </a:p>
          </p:txBody>
        </p:sp>
      </p:grpSp>
      <p:sp>
        <p:nvSpPr>
          <p:cNvPr id="779309" name="Text Box 45"/>
          <p:cNvSpPr txBox="1">
            <a:spLocks noChangeArrowheads="1"/>
          </p:cNvSpPr>
          <p:nvPr/>
        </p:nvSpPr>
        <p:spPr bwMode="auto">
          <a:xfrm>
            <a:off x="422275" y="2916238"/>
            <a:ext cx="2032000" cy="1034129"/>
          </a:xfrm>
          <a:prstGeom prst="rect">
            <a:avLst/>
          </a:prstGeom>
          <a:solidFill>
            <a:srgbClr val="000066"/>
          </a:solidFill>
          <a:ln w="38100">
            <a:solidFill>
              <a:srgbClr val="00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pPr>
            <a:r>
              <a:rPr lang="zh-CN" altLang="en-US" sz="3600" dirty="0">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我们看到的</a:t>
            </a:r>
            <a:endParaRPr lang="en-US" sz="3600" dirty="0">
              <a:solidFill>
                <a:srgbClr val="FFFFFF"/>
              </a:solidFill>
              <a:latin typeface="SimHei" panose="02010609060101010101" pitchFamily="49" charset="-122"/>
              <a:ea typeface="SimHei" panose="02010609060101010101" pitchFamily="49" charset="-122"/>
            </a:endParaRPr>
          </a:p>
        </p:txBody>
      </p:sp>
      <p:sp>
        <p:nvSpPr>
          <p:cNvPr id="779310" name="Freeform 46"/>
          <p:cNvSpPr>
            <a:spLocks/>
          </p:cNvSpPr>
          <p:nvPr/>
        </p:nvSpPr>
        <p:spPr bwMode="auto">
          <a:xfrm>
            <a:off x="2454275" y="3759200"/>
            <a:ext cx="1290638" cy="1131888"/>
          </a:xfrm>
          <a:custGeom>
            <a:avLst/>
            <a:gdLst>
              <a:gd name="T0" fmla="*/ 0 w 786"/>
              <a:gd name="T1" fmla="*/ 0 h 713"/>
              <a:gd name="T2" fmla="*/ 374 w 786"/>
              <a:gd name="T3" fmla="*/ 137 h 713"/>
              <a:gd name="T4" fmla="*/ 786 w 786"/>
              <a:gd name="T5" fmla="*/ 713 h 713"/>
            </a:gdLst>
            <a:ahLst/>
            <a:cxnLst>
              <a:cxn ang="0">
                <a:pos x="T0" y="T1"/>
              </a:cxn>
              <a:cxn ang="0">
                <a:pos x="T2" y="T3"/>
              </a:cxn>
              <a:cxn ang="0">
                <a:pos x="T4" y="T5"/>
              </a:cxn>
            </a:cxnLst>
            <a:rect l="0" t="0" r="r" b="b"/>
            <a:pathLst>
              <a:path w="786" h="713">
                <a:moveTo>
                  <a:pt x="0" y="0"/>
                </a:moveTo>
                <a:cubicBezTo>
                  <a:pt x="62" y="23"/>
                  <a:pt x="243" y="18"/>
                  <a:pt x="374" y="137"/>
                </a:cubicBezTo>
                <a:cubicBezTo>
                  <a:pt x="505" y="256"/>
                  <a:pt x="700" y="593"/>
                  <a:pt x="786" y="713"/>
                </a:cubicBezTo>
              </a:path>
            </a:pathLst>
          </a:custGeom>
          <a:noFill/>
          <a:ln w="114300" cmpd="sng">
            <a:solidFill>
              <a:srgbClr val="0000CC"/>
            </a:solidFill>
            <a:round/>
            <a:headEnd type="none" w="med" len="med"/>
            <a:tailEnd type="triangle" w="med" len="med"/>
          </a:ln>
          <a:effectLst>
            <a:outerShdw blurRad="63500" dist="40161" dir="20493903" algn="ctr" rotWithShape="0">
              <a:srgbClr val="000000"/>
            </a:outerShdw>
          </a:effectLst>
          <a:extLst>
            <a:ext uri="{909E8E84-426E-40DD-AFC4-6F175D3DCCD1}">
              <a14:hiddenFill xmlns:a14="http://schemas.microsoft.com/office/drawing/2010/main">
                <a:solidFill>
                  <a:schemeClr val="accent1"/>
                </a:solidFill>
              </a14:hiddenFill>
            </a:ext>
          </a:extLst>
        </p:spPr>
        <p:txBody>
          <a:bodyPr/>
          <a:lstStyle/>
          <a:p>
            <a:endParaRPr lang="en-US" dirty="0">
              <a:latin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79267"/>
                                        </p:tgtEl>
                                        <p:attrNameLst>
                                          <p:attrName>style.visibility</p:attrName>
                                        </p:attrNameLst>
                                      </p:cBhvr>
                                      <p:to>
                                        <p:strVal val="visible"/>
                                      </p:to>
                                    </p:set>
                                    <p:animEffect transition="in" filter="fade">
                                      <p:cBhvr>
                                        <p:cTn id="7" dur="500"/>
                                        <p:tgtEl>
                                          <p:spTgt spid="779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9309"/>
                                        </p:tgtEl>
                                        <p:attrNameLst>
                                          <p:attrName>style.visibility</p:attrName>
                                        </p:attrNameLst>
                                      </p:cBhvr>
                                      <p:to>
                                        <p:strVal val="visible"/>
                                      </p:to>
                                    </p:set>
                                    <p:animEffect transition="in" filter="fade">
                                      <p:cBhvr>
                                        <p:cTn id="12" dur="500"/>
                                        <p:tgtEl>
                                          <p:spTgt spid="77930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79310"/>
                                        </p:tgtEl>
                                        <p:attrNameLst>
                                          <p:attrName>style.visibility</p:attrName>
                                        </p:attrNameLst>
                                      </p:cBhvr>
                                      <p:to>
                                        <p:strVal val="visible"/>
                                      </p:to>
                                    </p:set>
                                    <p:animEffect transition="in" filter="wipe(left)">
                                      <p:cBhvr>
                                        <p:cTn id="16" dur="500"/>
                                        <p:tgtEl>
                                          <p:spTgt spid="779310"/>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779298"/>
                                        </p:tgtEl>
                                        <p:attrNameLst>
                                          <p:attrName>style.visibility</p:attrName>
                                        </p:attrNameLst>
                                      </p:cBhvr>
                                      <p:to>
                                        <p:strVal val="visible"/>
                                      </p:to>
                                    </p:set>
                                    <p:animEffect transition="in" filter="fade">
                                      <p:cBhvr>
                                        <p:cTn id="20" dur="500"/>
                                        <p:tgtEl>
                                          <p:spTgt spid="77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309" grpId="0" animBg="1"/>
      <p:bldP spid="7793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79388" y="0"/>
            <a:ext cx="9323388" cy="996950"/>
          </a:xfrm>
        </p:spPr>
        <p:txBody>
          <a:bodyPr/>
          <a:lstStyle/>
          <a:p>
            <a:r>
              <a:rPr lang="zh-CN" altLang="en-US" dirty="0">
                <a:effectLst/>
              </a:rPr>
              <a:t>红移和银河距离</a:t>
            </a:r>
            <a:endParaRPr lang="en-US" dirty="0">
              <a:effectLst/>
            </a:endParaRPr>
          </a:p>
        </p:txBody>
      </p:sp>
      <p:grpSp>
        <p:nvGrpSpPr>
          <p:cNvPr id="439347" name="Group 51"/>
          <p:cNvGrpSpPr>
            <a:grpSpLocks/>
          </p:cNvGrpSpPr>
          <p:nvPr/>
        </p:nvGrpSpPr>
        <p:grpSpPr bwMode="auto">
          <a:xfrm>
            <a:off x="1435100" y="2178050"/>
            <a:ext cx="3033713" cy="3130550"/>
            <a:chOff x="904" y="1372"/>
            <a:chExt cx="1911" cy="1972"/>
          </a:xfrm>
        </p:grpSpPr>
        <p:sp>
          <p:nvSpPr>
            <p:cNvPr id="439301" name="Oval 5"/>
            <p:cNvSpPr>
              <a:spLocks noChangeArrowheads="1"/>
            </p:cNvSpPr>
            <p:nvPr/>
          </p:nvSpPr>
          <p:spPr bwMode="auto">
            <a:xfrm>
              <a:off x="904" y="1372"/>
              <a:ext cx="1856" cy="1856"/>
            </a:xfrm>
            <a:prstGeom prst="ellipse">
              <a:avLst/>
            </a:prstGeom>
            <a:noFill/>
            <a:ln w="76200">
              <a:solidFill>
                <a:srgbClr val="9933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nvGrpSpPr>
            <p:cNvPr id="439308" name="Group 12"/>
            <p:cNvGrpSpPr>
              <a:grpSpLocks/>
            </p:cNvGrpSpPr>
            <p:nvPr/>
          </p:nvGrpSpPr>
          <p:grpSpPr bwMode="auto">
            <a:xfrm rot="1960908">
              <a:off x="971" y="2557"/>
              <a:ext cx="97" cy="262"/>
              <a:chOff x="891" y="3451"/>
              <a:chExt cx="124" cy="336"/>
            </a:xfrm>
          </p:grpSpPr>
          <p:sp>
            <p:nvSpPr>
              <p:cNvPr id="439309" name="Oval 13"/>
              <p:cNvSpPr>
                <a:spLocks noChangeArrowheads="1"/>
              </p:cNvSpPr>
              <p:nvPr/>
            </p:nvSpPr>
            <p:spPr bwMode="auto">
              <a:xfrm>
                <a:off x="896" y="3557"/>
                <a:ext cx="119" cy="119"/>
              </a:xfrm>
              <a:prstGeom prst="ellipse">
                <a:avLst/>
              </a:prstGeom>
              <a:solidFill>
                <a:srgbClr val="000099"/>
              </a:solidFill>
              <a:ln w="95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439310" name="Freeform 14"/>
              <p:cNvSpPr>
                <a:spLocks/>
              </p:cNvSpPr>
              <p:nvPr/>
            </p:nvSpPr>
            <p:spPr bwMode="auto">
              <a:xfrm rot="13053155" flipH="1">
                <a:off x="914" y="3613"/>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39311" name="Freeform 15"/>
              <p:cNvSpPr>
                <a:spLocks/>
              </p:cNvSpPr>
              <p:nvPr/>
            </p:nvSpPr>
            <p:spPr bwMode="auto">
              <a:xfrm flipH="1">
                <a:off x="891" y="3451"/>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nvGrpSpPr>
            <p:cNvPr id="439312" name="Group 16"/>
            <p:cNvGrpSpPr>
              <a:grpSpLocks/>
            </p:cNvGrpSpPr>
            <p:nvPr/>
          </p:nvGrpSpPr>
          <p:grpSpPr bwMode="auto">
            <a:xfrm>
              <a:off x="1915" y="3057"/>
              <a:ext cx="106" cy="287"/>
              <a:chOff x="891" y="3451"/>
              <a:chExt cx="124" cy="336"/>
            </a:xfrm>
          </p:grpSpPr>
          <p:sp>
            <p:nvSpPr>
              <p:cNvPr id="439313" name="Oval 17"/>
              <p:cNvSpPr>
                <a:spLocks noChangeArrowheads="1"/>
              </p:cNvSpPr>
              <p:nvPr/>
            </p:nvSpPr>
            <p:spPr bwMode="auto">
              <a:xfrm>
                <a:off x="896" y="3557"/>
                <a:ext cx="119" cy="119"/>
              </a:xfrm>
              <a:prstGeom prst="ellipse">
                <a:avLst/>
              </a:prstGeom>
              <a:solidFill>
                <a:srgbClr val="000099"/>
              </a:solidFill>
              <a:ln w="95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439314" name="Freeform 18"/>
              <p:cNvSpPr>
                <a:spLocks/>
              </p:cNvSpPr>
              <p:nvPr/>
            </p:nvSpPr>
            <p:spPr bwMode="auto">
              <a:xfrm rot="13053155" flipH="1">
                <a:off x="914" y="3613"/>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39315" name="Freeform 19"/>
              <p:cNvSpPr>
                <a:spLocks/>
              </p:cNvSpPr>
              <p:nvPr/>
            </p:nvSpPr>
            <p:spPr bwMode="auto">
              <a:xfrm flipH="1">
                <a:off x="891" y="3451"/>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sp>
          <p:nvSpPr>
            <p:cNvPr id="439322" name="Oval 26"/>
            <p:cNvSpPr>
              <a:spLocks noChangeArrowheads="1"/>
            </p:cNvSpPr>
            <p:nvPr/>
          </p:nvSpPr>
          <p:spPr bwMode="auto">
            <a:xfrm>
              <a:off x="1147" y="1540"/>
              <a:ext cx="101" cy="219"/>
            </a:xfrm>
            <a:prstGeom prst="ellipse">
              <a:avLst/>
            </a:prstGeom>
            <a:solidFill>
              <a:srgbClr val="000099"/>
            </a:solidFill>
            <a:ln>
              <a:noFill/>
            </a:ln>
            <a:effectLst>
              <a:prstShdw prst="shdw17" dist="17961" dir="2700000">
                <a:srgbClr val="000099">
                  <a:gamma/>
                  <a:shade val="60000"/>
                  <a:invGamma/>
                  <a:alpha val="74998"/>
                </a:srgbClr>
              </a:prstShdw>
            </a:effectLst>
            <a:extLst>
              <a:ext uri="{91240B29-F687-4F45-9708-019B960494DF}">
                <a14:hiddenLine xmlns:a14="http://schemas.microsoft.com/office/drawing/2010/main" w="9525">
                  <a:solidFill>
                    <a:srgbClr val="993366"/>
                  </a:solidFill>
                  <a:round/>
                  <a:headEnd/>
                  <a:tailEnd/>
                </a14:hiddenLine>
              </a:ext>
            </a:extLst>
          </p:spPr>
          <p:txBody>
            <a:bodyPr wrap="none" anchor="ctr"/>
            <a:lstStyle/>
            <a:p>
              <a:endParaRPr lang="en-US" dirty="0">
                <a:latin typeface="SimHei" panose="02010609060101010101" pitchFamily="49" charset="-122"/>
              </a:endParaRPr>
            </a:p>
          </p:txBody>
        </p:sp>
        <p:sp>
          <p:nvSpPr>
            <p:cNvPr id="439323" name="Oval 27"/>
            <p:cNvSpPr>
              <a:spLocks noChangeArrowheads="1"/>
            </p:cNvSpPr>
            <p:nvPr/>
          </p:nvSpPr>
          <p:spPr bwMode="auto">
            <a:xfrm rot="2364686">
              <a:off x="2715" y="2137"/>
              <a:ext cx="100" cy="216"/>
            </a:xfrm>
            <a:prstGeom prst="ellipse">
              <a:avLst/>
            </a:prstGeom>
            <a:solidFill>
              <a:srgbClr val="000099"/>
            </a:solidFill>
            <a:ln>
              <a:noFill/>
            </a:ln>
            <a:effectLst>
              <a:prstShdw prst="shdw17" dist="17961" dir="2700000">
                <a:srgbClr val="000099">
                  <a:gamma/>
                  <a:shade val="60000"/>
                  <a:invGamma/>
                  <a:alpha val="74998"/>
                </a:srgbClr>
              </a:prstShdw>
            </a:effectLst>
            <a:extLst>
              <a:ext uri="{91240B29-F687-4F45-9708-019B960494DF}">
                <a14:hiddenLine xmlns:a14="http://schemas.microsoft.com/office/drawing/2010/main" w="9525">
                  <a:solidFill>
                    <a:srgbClr val="993366"/>
                  </a:solidFill>
                  <a:round/>
                  <a:headEnd/>
                  <a:tailEnd/>
                </a14:hiddenLine>
              </a:ext>
            </a:extLst>
          </p:spPr>
          <p:txBody>
            <a:bodyPr wrap="none" anchor="ctr"/>
            <a:lstStyle/>
            <a:p>
              <a:endParaRPr lang="en-US" dirty="0">
                <a:latin typeface="SimHei" panose="02010609060101010101" pitchFamily="49" charset="-122"/>
              </a:endParaRPr>
            </a:p>
          </p:txBody>
        </p:sp>
      </p:grpSp>
      <p:grpSp>
        <p:nvGrpSpPr>
          <p:cNvPr id="439348" name="Group 52"/>
          <p:cNvGrpSpPr>
            <a:grpSpLocks/>
          </p:cNvGrpSpPr>
          <p:nvPr/>
        </p:nvGrpSpPr>
        <p:grpSpPr bwMode="auto">
          <a:xfrm>
            <a:off x="496888" y="1358900"/>
            <a:ext cx="4681537" cy="4610100"/>
            <a:chOff x="313" y="856"/>
            <a:chExt cx="2949" cy="2904"/>
          </a:xfrm>
        </p:grpSpPr>
        <p:sp>
          <p:nvSpPr>
            <p:cNvPr id="439302" name="Oval 6"/>
            <p:cNvSpPr>
              <a:spLocks noChangeArrowheads="1"/>
            </p:cNvSpPr>
            <p:nvPr/>
          </p:nvSpPr>
          <p:spPr bwMode="auto">
            <a:xfrm>
              <a:off x="401" y="869"/>
              <a:ext cx="2861" cy="2861"/>
            </a:xfrm>
            <a:prstGeom prst="ellipse">
              <a:avLst/>
            </a:prstGeom>
            <a:noFill/>
            <a:ln w="76200">
              <a:solidFill>
                <a:srgbClr val="9933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439303" name="Oval 7"/>
            <p:cNvSpPr>
              <a:spLocks noChangeArrowheads="1"/>
            </p:cNvSpPr>
            <p:nvPr/>
          </p:nvSpPr>
          <p:spPr bwMode="auto">
            <a:xfrm rot="17478662">
              <a:off x="3053" y="1596"/>
              <a:ext cx="97" cy="210"/>
            </a:xfrm>
            <a:prstGeom prst="ellipse">
              <a:avLst/>
            </a:prstGeom>
            <a:solidFill>
              <a:srgbClr val="000099"/>
            </a:solidFill>
            <a:ln>
              <a:noFill/>
            </a:ln>
            <a:effectLst>
              <a:prstShdw prst="shdw17" dist="17961" dir="2700000">
                <a:srgbClr val="000099">
                  <a:gamma/>
                  <a:shade val="60000"/>
                  <a:invGamma/>
                  <a:alpha val="74998"/>
                </a:srgbClr>
              </a:prstShdw>
            </a:effectLst>
            <a:extLst>
              <a:ext uri="{91240B29-F687-4F45-9708-019B960494DF}">
                <a14:hiddenLine xmlns:a14="http://schemas.microsoft.com/office/drawing/2010/main" w="9525">
                  <a:solidFill>
                    <a:srgbClr val="993366"/>
                  </a:solidFill>
                  <a:round/>
                  <a:headEnd/>
                  <a:tailEnd/>
                </a14:hiddenLine>
              </a:ext>
            </a:extLst>
          </p:spPr>
          <p:txBody>
            <a:bodyPr wrap="none" anchor="ctr"/>
            <a:lstStyle/>
            <a:p>
              <a:endParaRPr lang="en-US" dirty="0">
                <a:latin typeface="SimHei" panose="02010609060101010101" pitchFamily="49" charset="-122"/>
              </a:endParaRPr>
            </a:p>
          </p:txBody>
        </p:sp>
        <p:grpSp>
          <p:nvGrpSpPr>
            <p:cNvPr id="439304" name="Group 8"/>
            <p:cNvGrpSpPr>
              <a:grpSpLocks/>
            </p:cNvGrpSpPr>
            <p:nvPr/>
          </p:nvGrpSpPr>
          <p:grpSpPr bwMode="auto">
            <a:xfrm>
              <a:off x="918" y="3295"/>
              <a:ext cx="105" cy="285"/>
              <a:chOff x="891" y="3451"/>
              <a:chExt cx="124" cy="336"/>
            </a:xfrm>
          </p:grpSpPr>
          <p:sp>
            <p:nvSpPr>
              <p:cNvPr id="439305" name="Oval 9"/>
              <p:cNvSpPr>
                <a:spLocks noChangeArrowheads="1"/>
              </p:cNvSpPr>
              <p:nvPr/>
            </p:nvSpPr>
            <p:spPr bwMode="auto">
              <a:xfrm>
                <a:off x="896" y="3557"/>
                <a:ext cx="119" cy="119"/>
              </a:xfrm>
              <a:prstGeom prst="ellipse">
                <a:avLst/>
              </a:prstGeom>
              <a:solidFill>
                <a:srgbClr val="000099"/>
              </a:solidFill>
              <a:ln w="95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439306" name="Freeform 10"/>
              <p:cNvSpPr>
                <a:spLocks/>
              </p:cNvSpPr>
              <p:nvPr/>
            </p:nvSpPr>
            <p:spPr bwMode="auto">
              <a:xfrm rot="13053155" flipH="1">
                <a:off x="914" y="3613"/>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39307" name="Freeform 11"/>
              <p:cNvSpPr>
                <a:spLocks/>
              </p:cNvSpPr>
              <p:nvPr/>
            </p:nvSpPr>
            <p:spPr bwMode="auto">
              <a:xfrm flipH="1">
                <a:off x="891" y="3451"/>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nvGrpSpPr>
            <p:cNvPr id="439316" name="Group 20"/>
            <p:cNvGrpSpPr>
              <a:grpSpLocks/>
            </p:cNvGrpSpPr>
            <p:nvPr/>
          </p:nvGrpSpPr>
          <p:grpSpPr bwMode="auto">
            <a:xfrm rot="-1868042">
              <a:off x="2644" y="3326"/>
              <a:ext cx="112" cy="304"/>
              <a:chOff x="891" y="3451"/>
              <a:chExt cx="124" cy="336"/>
            </a:xfrm>
          </p:grpSpPr>
          <p:sp>
            <p:nvSpPr>
              <p:cNvPr id="439317" name="Oval 21"/>
              <p:cNvSpPr>
                <a:spLocks noChangeArrowheads="1"/>
              </p:cNvSpPr>
              <p:nvPr/>
            </p:nvSpPr>
            <p:spPr bwMode="auto">
              <a:xfrm>
                <a:off x="896" y="3557"/>
                <a:ext cx="119" cy="119"/>
              </a:xfrm>
              <a:prstGeom prst="ellipse">
                <a:avLst/>
              </a:prstGeom>
              <a:solidFill>
                <a:srgbClr val="000099"/>
              </a:solidFill>
              <a:ln w="95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439318" name="Freeform 22"/>
              <p:cNvSpPr>
                <a:spLocks/>
              </p:cNvSpPr>
              <p:nvPr/>
            </p:nvSpPr>
            <p:spPr bwMode="auto">
              <a:xfrm rot="13053155" flipH="1">
                <a:off x="914" y="3613"/>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39319" name="Freeform 23"/>
              <p:cNvSpPr>
                <a:spLocks/>
              </p:cNvSpPr>
              <p:nvPr/>
            </p:nvSpPr>
            <p:spPr bwMode="auto">
              <a:xfrm flipH="1">
                <a:off x="891" y="3451"/>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sp>
          <p:nvSpPr>
            <p:cNvPr id="439321" name="Oval 25"/>
            <p:cNvSpPr>
              <a:spLocks noChangeArrowheads="1"/>
            </p:cNvSpPr>
            <p:nvPr/>
          </p:nvSpPr>
          <p:spPr bwMode="auto">
            <a:xfrm rot="3305102">
              <a:off x="369" y="2157"/>
              <a:ext cx="97" cy="210"/>
            </a:xfrm>
            <a:prstGeom prst="ellipse">
              <a:avLst/>
            </a:prstGeom>
            <a:solidFill>
              <a:srgbClr val="000099"/>
            </a:solidFill>
            <a:ln>
              <a:noFill/>
            </a:ln>
            <a:effectLst>
              <a:prstShdw prst="shdw17" dist="17961" dir="2700000">
                <a:srgbClr val="000099">
                  <a:gamma/>
                  <a:shade val="60000"/>
                  <a:invGamma/>
                  <a:alpha val="74998"/>
                </a:srgbClr>
              </a:prstShdw>
            </a:effectLst>
            <a:extLst>
              <a:ext uri="{91240B29-F687-4F45-9708-019B960494DF}">
                <a14:hiddenLine xmlns:a14="http://schemas.microsoft.com/office/drawing/2010/main" w="9525">
                  <a:solidFill>
                    <a:srgbClr val="993366"/>
                  </a:solidFill>
                  <a:round/>
                  <a:headEnd/>
                  <a:tailEnd/>
                </a14:hiddenLine>
              </a:ext>
            </a:extLst>
          </p:spPr>
          <p:txBody>
            <a:bodyPr wrap="none" anchor="ctr"/>
            <a:lstStyle/>
            <a:p>
              <a:endParaRPr lang="en-US" dirty="0">
                <a:latin typeface="SimHei" panose="02010609060101010101" pitchFamily="49" charset="-122"/>
              </a:endParaRPr>
            </a:p>
          </p:txBody>
        </p:sp>
        <p:sp>
          <p:nvSpPr>
            <p:cNvPr id="439324" name="Oval 28"/>
            <p:cNvSpPr>
              <a:spLocks noChangeArrowheads="1"/>
            </p:cNvSpPr>
            <p:nvPr/>
          </p:nvSpPr>
          <p:spPr bwMode="auto">
            <a:xfrm rot="4709108">
              <a:off x="1679" y="799"/>
              <a:ext cx="99" cy="214"/>
            </a:xfrm>
            <a:prstGeom prst="ellipse">
              <a:avLst/>
            </a:prstGeom>
            <a:solidFill>
              <a:srgbClr val="000099"/>
            </a:solidFill>
            <a:ln>
              <a:noFill/>
            </a:ln>
            <a:effectLst>
              <a:prstShdw prst="shdw17" dist="17961" dir="2700000">
                <a:srgbClr val="000099">
                  <a:gamma/>
                  <a:shade val="60000"/>
                  <a:invGamma/>
                  <a:alpha val="74998"/>
                </a:srgbClr>
              </a:prstShdw>
            </a:effectLst>
            <a:extLst>
              <a:ext uri="{91240B29-F687-4F45-9708-019B960494DF}">
                <a14:hiddenLine xmlns:a14="http://schemas.microsoft.com/office/drawing/2010/main" w="9525">
                  <a:solidFill>
                    <a:srgbClr val="993366"/>
                  </a:solidFill>
                  <a:round/>
                  <a:headEnd/>
                  <a:tailEnd/>
                </a14:hiddenLine>
              </a:ext>
            </a:extLst>
          </p:spPr>
          <p:txBody>
            <a:bodyPr wrap="none" anchor="ctr"/>
            <a:lstStyle/>
            <a:p>
              <a:endParaRPr lang="en-US" dirty="0">
                <a:latin typeface="SimHei" panose="02010609060101010101" pitchFamily="49" charset="-122"/>
              </a:endParaRPr>
            </a:p>
          </p:txBody>
        </p:sp>
        <p:sp>
          <p:nvSpPr>
            <p:cNvPr id="439325" name="Oval 29"/>
            <p:cNvSpPr>
              <a:spLocks noChangeArrowheads="1"/>
            </p:cNvSpPr>
            <p:nvPr/>
          </p:nvSpPr>
          <p:spPr bwMode="auto">
            <a:xfrm rot="1941236">
              <a:off x="1509" y="3565"/>
              <a:ext cx="90" cy="195"/>
            </a:xfrm>
            <a:prstGeom prst="ellipse">
              <a:avLst/>
            </a:prstGeom>
            <a:solidFill>
              <a:srgbClr val="000099"/>
            </a:solidFill>
            <a:ln w="95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grpSp>
        <p:nvGrpSpPr>
          <p:cNvPr id="439334" name="Group 38"/>
          <p:cNvGrpSpPr>
            <a:grpSpLocks/>
          </p:cNvGrpSpPr>
          <p:nvPr/>
        </p:nvGrpSpPr>
        <p:grpSpPr bwMode="auto">
          <a:xfrm rot="4666978">
            <a:off x="2849563" y="3373438"/>
            <a:ext cx="196850" cy="533400"/>
            <a:chOff x="891" y="3451"/>
            <a:chExt cx="124" cy="336"/>
          </a:xfrm>
        </p:grpSpPr>
        <p:sp>
          <p:nvSpPr>
            <p:cNvPr id="439335" name="Oval 39"/>
            <p:cNvSpPr>
              <a:spLocks noChangeArrowheads="1"/>
            </p:cNvSpPr>
            <p:nvPr/>
          </p:nvSpPr>
          <p:spPr bwMode="auto">
            <a:xfrm>
              <a:off x="896" y="3557"/>
              <a:ext cx="119" cy="119"/>
            </a:xfrm>
            <a:prstGeom prst="ellipse">
              <a:avLst/>
            </a:prstGeom>
            <a:solidFill>
              <a:srgbClr val="000066"/>
            </a:solidFill>
            <a:ln w="9525">
              <a:solidFill>
                <a:srgbClr val="000066"/>
              </a:solidFill>
              <a:round/>
              <a:headEnd/>
              <a:tailEnd/>
            </a:ln>
            <a:effectLst>
              <a:prstShdw prst="shdw17" dist="17961" dir="2700000">
                <a:srgbClr val="000066">
                  <a:gamma/>
                  <a:shade val="60000"/>
                  <a:invGamma/>
                  <a:alpha val="74998"/>
                </a:srgbClr>
              </a:prstShdw>
            </a:effectLst>
          </p:spPr>
          <p:txBody>
            <a:bodyPr wrap="none" anchor="ctr"/>
            <a:lstStyle/>
            <a:p>
              <a:endParaRPr lang="en-US" dirty="0">
                <a:latin typeface="SimHei" panose="02010609060101010101" pitchFamily="49" charset="-122"/>
              </a:endParaRPr>
            </a:p>
          </p:txBody>
        </p:sp>
        <p:sp>
          <p:nvSpPr>
            <p:cNvPr id="439336" name="Freeform 40"/>
            <p:cNvSpPr>
              <a:spLocks/>
            </p:cNvSpPr>
            <p:nvPr/>
          </p:nvSpPr>
          <p:spPr bwMode="auto">
            <a:xfrm rot="13053155" flipH="1">
              <a:off x="914" y="3613"/>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noFill/>
            <a:ln w="57150" cmpd="sng">
              <a:solidFill>
                <a:srgbClr val="000066"/>
              </a:solidFill>
              <a:round/>
              <a:headEnd/>
              <a:tailEnd/>
            </a:ln>
            <a:effectLst>
              <a:prstShdw prst="shdw17" dist="17961" dir="2700000">
                <a:srgbClr val="000066">
                  <a:gamma/>
                  <a:shade val="60000"/>
                  <a:invGamma/>
                  <a:alpha val="74998"/>
                </a:srgbClr>
              </a:prstShdw>
            </a:effectLst>
            <a:extLst>
              <a:ext uri="{909E8E84-426E-40DD-AFC4-6F175D3DCCD1}">
                <a14:hiddenFill xmlns:a14="http://schemas.microsoft.com/office/drawing/2010/main">
                  <a:solidFill>
                    <a:schemeClr val="accent1"/>
                  </a:solidFill>
                </a14:hiddenFill>
              </a:ext>
            </a:extLst>
          </p:spPr>
          <p:txBody>
            <a:bodyPr/>
            <a:lstStyle/>
            <a:p>
              <a:endParaRPr lang="en-US" dirty="0">
                <a:latin typeface="SimHei" panose="02010609060101010101" pitchFamily="49" charset="-122"/>
              </a:endParaRPr>
            </a:p>
          </p:txBody>
        </p:sp>
        <p:sp>
          <p:nvSpPr>
            <p:cNvPr id="439337" name="Freeform 41"/>
            <p:cNvSpPr>
              <a:spLocks/>
            </p:cNvSpPr>
            <p:nvPr/>
          </p:nvSpPr>
          <p:spPr bwMode="auto">
            <a:xfrm flipH="1">
              <a:off x="891" y="3451"/>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noFill/>
            <a:ln w="57150" cmpd="sng">
              <a:solidFill>
                <a:srgbClr val="000066"/>
              </a:solidFill>
              <a:round/>
              <a:headEnd/>
              <a:tailEnd/>
            </a:ln>
            <a:effectLst>
              <a:prstShdw prst="shdw17" dist="17961" dir="2700000">
                <a:srgbClr val="000066">
                  <a:gamma/>
                  <a:shade val="60000"/>
                  <a:invGamma/>
                  <a:alpha val="74998"/>
                </a:srgbClr>
              </a:prstShdw>
            </a:effectLst>
            <a:extLst>
              <a:ext uri="{909E8E84-426E-40DD-AFC4-6F175D3DCCD1}">
                <a14:hiddenFill xmlns:a14="http://schemas.microsoft.com/office/drawing/2010/main">
                  <a:solidFill>
                    <a:schemeClr val="accent1"/>
                  </a:solidFill>
                </a14:hiddenFill>
              </a:ext>
            </a:extLst>
          </p:spPr>
          <p:txBody>
            <a:bodyPr/>
            <a:lstStyle/>
            <a:p>
              <a:endParaRPr lang="en-US" dirty="0">
                <a:latin typeface="SimHei" panose="02010609060101010101" pitchFamily="49" charset="-122"/>
              </a:endParaRPr>
            </a:p>
          </p:txBody>
        </p:sp>
      </p:grpSp>
      <p:grpSp>
        <p:nvGrpSpPr>
          <p:cNvPr id="439349" name="Group 53"/>
          <p:cNvGrpSpPr>
            <a:grpSpLocks/>
          </p:cNvGrpSpPr>
          <p:nvPr/>
        </p:nvGrpSpPr>
        <p:grpSpPr bwMode="auto">
          <a:xfrm>
            <a:off x="2239963" y="2849563"/>
            <a:ext cx="1373187" cy="1668462"/>
            <a:chOff x="1411" y="1795"/>
            <a:chExt cx="865" cy="1051"/>
          </a:xfrm>
        </p:grpSpPr>
        <p:sp>
          <p:nvSpPr>
            <p:cNvPr id="439300" name="Oval 4"/>
            <p:cNvSpPr>
              <a:spLocks noChangeArrowheads="1"/>
            </p:cNvSpPr>
            <p:nvPr/>
          </p:nvSpPr>
          <p:spPr bwMode="auto">
            <a:xfrm>
              <a:off x="1411" y="1879"/>
              <a:ext cx="841" cy="841"/>
            </a:xfrm>
            <a:prstGeom prst="ellipse">
              <a:avLst/>
            </a:prstGeom>
            <a:noFill/>
            <a:ln w="76200">
              <a:solidFill>
                <a:srgbClr val="9933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grpSp>
          <p:nvGrpSpPr>
            <p:cNvPr id="439346" name="Group 50"/>
            <p:cNvGrpSpPr>
              <a:grpSpLocks/>
            </p:cNvGrpSpPr>
            <p:nvPr/>
          </p:nvGrpSpPr>
          <p:grpSpPr bwMode="auto">
            <a:xfrm>
              <a:off x="1415" y="1795"/>
              <a:ext cx="861" cy="1051"/>
              <a:chOff x="1415" y="1795"/>
              <a:chExt cx="861" cy="1051"/>
            </a:xfrm>
          </p:grpSpPr>
          <p:sp>
            <p:nvSpPr>
              <p:cNvPr id="439320" name="Oval 24"/>
              <p:cNvSpPr>
                <a:spLocks noChangeArrowheads="1"/>
              </p:cNvSpPr>
              <p:nvPr/>
            </p:nvSpPr>
            <p:spPr bwMode="auto">
              <a:xfrm rot="1801102">
                <a:off x="2185" y="2344"/>
                <a:ext cx="91" cy="198"/>
              </a:xfrm>
              <a:prstGeom prst="ellipse">
                <a:avLst/>
              </a:prstGeom>
              <a:solidFill>
                <a:srgbClr val="000099"/>
              </a:solidFill>
              <a:ln>
                <a:noFill/>
              </a:ln>
              <a:effectLst>
                <a:prstShdw prst="shdw17" dist="17961" dir="2700000">
                  <a:srgbClr val="000099">
                    <a:gamma/>
                    <a:shade val="60000"/>
                    <a:invGamma/>
                    <a:alpha val="74998"/>
                  </a:srgbClr>
                </a:prstShdw>
              </a:effectLst>
              <a:extLst>
                <a:ext uri="{91240B29-F687-4F45-9708-019B960494DF}">
                  <a14:hiddenLine xmlns:a14="http://schemas.microsoft.com/office/drawing/2010/main" w="9525">
                    <a:solidFill>
                      <a:srgbClr val="993366"/>
                    </a:solidFill>
                    <a:round/>
                    <a:headEnd/>
                    <a:tailEnd/>
                  </a14:hiddenLine>
                </a:ext>
              </a:extLst>
            </p:spPr>
            <p:txBody>
              <a:bodyPr wrap="none" anchor="ctr"/>
              <a:lstStyle/>
              <a:p>
                <a:endParaRPr lang="en-US" dirty="0">
                  <a:latin typeface="SimHei" panose="02010609060101010101" pitchFamily="49" charset="-122"/>
                </a:endParaRPr>
              </a:p>
            </p:txBody>
          </p:sp>
          <p:grpSp>
            <p:nvGrpSpPr>
              <p:cNvPr id="439326" name="Group 30"/>
              <p:cNvGrpSpPr>
                <a:grpSpLocks/>
              </p:cNvGrpSpPr>
              <p:nvPr/>
            </p:nvGrpSpPr>
            <p:grpSpPr bwMode="auto">
              <a:xfrm>
                <a:off x="2024" y="1795"/>
                <a:ext cx="105" cy="285"/>
                <a:chOff x="891" y="3451"/>
                <a:chExt cx="124" cy="336"/>
              </a:xfrm>
            </p:grpSpPr>
            <p:sp>
              <p:nvSpPr>
                <p:cNvPr id="439327" name="Oval 31"/>
                <p:cNvSpPr>
                  <a:spLocks noChangeArrowheads="1"/>
                </p:cNvSpPr>
                <p:nvPr/>
              </p:nvSpPr>
              <p:spPr bwMode="auto">
                <a:xfrm>
                  <a:off x="896" y="3557"/>
                  <a:ext cx="119" cy="119"/>
                </a:xfrm>
                <a:prstGeom prst="ellipse">
                  <a:avLst/>
                </a:prstGeom>
                <a:solidFill>
                  <a:srgbClr val="000099"/>
                </a:solidFill>
                <a:ln w="95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439328" name="Freeform 32"/>
                <p:cNvSpPr>
                  <a:spLocks/>
                </p:cNvSpPr>
                <p:nvPr/>
              </p:nvSpPr>
              <p:spPr bwMode="auto">
                <a:xfrm rot="13053155" flipH="1">
                  <a:off x="914" y="3613"/>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39329" name="Freeform 33"/>
                <p:cNvSpPr>
                  <a:spLocks/>
                </p:cNvSpPr>
                <p:nvPr/>
              </p:nvSpPr>
              <p:spPr bwMode="auto">
                <a:xfrm flipH="1">
                  <a:off x="891" y="3451"/>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nvGrpSpPr>
              <p:cNvPr id="439330" name="Group 34"/>
              <p:cNvGrpSpPr>
                <a:grpSpLocks/>
              </p:cNvGrpSpPr>
              <p:nvPr/>
            </p:nvGrpSpPr>
            <p:grpSpPr bwMode="auto">
              <a:xfrm>
                <a:off x="1415" y="1945"/>
                <a:ext cx="106" cy="287"/>
                <a:chOff x="891" y="3451"/>
                <a:chExt cx="124" cy="336"/>
              </a:xfrm>
            </p:grpSpPr>
            <p:sp>
              <p:nvSpPr>
                <p:cNvPr id="439331" name="Oval 35"/>
                <p:cNvSpPr>
                  <a:spLocks noChangeArrowheads="1"/>
                </p:cNvSpPr>
                <p:nvPr/>
              </p:nvSpPr>
              <p:spPr bwMode="auto">
                <a:xfrm>
                  <a:off x="896" y="3557"/>
                  <a:ext cx="119" cy="119"/>
                </a:xfrm>
                <a:prstGeom prst="ellipse">
                  <a:avLst/>
                </a:prstGeom>
                <a:solidFill>
                  <a:srgbClr val="000099"/>
                </a:solidFill>
                <a:ln w="95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439332" name="Freeform 36"/>
                <p:cNvSpPr>
                  <a:spLocks/>
                </p:cNvSpPr>
                <p:nvPr/>
              </p:nvSpPr>
              <p:spPr bwMode="auto">
                <a:xfrm rot="13053155" flipH="1">
                  <a:off x="914" y="3613"/>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39333" name="Freeform 37"/>
                <p:cNvSpPr>
                  <a:spLocks/>
                </p:cNvSpPr>
                <p:nvPr/>
              </p:nvSpPr>
              <p:spPr bwMode="auto">
                <a:xfrm flipH="1">
                  <a:off x="891" y="3451"/>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nvGrpSpPr>
              <p:cNvPr id="439338" name="Group 42"/>
              <p:cNvGrpSpPr>
                <a:grpSpLocks/>
              </p:cNvGrpSpPr>
              <p:nvPr/>
            </p:nvGrpSpPr>
            <p:grpSpPr bwMode="auto">
              <a:xfrm rot="1976267">
                <a:off x="1748" y="2569"/>
                <a:ext cx="102" cy="277"/>
                <a:chOff x="891" y="3451"/>
                <a:chExt cx="124" cy="336"/>
              </a:xfrm>
            </p:grpSpPr>
            <p:sp>
              <p:nvSpPr>
                <p:cNvPr id="439339" name="Oval 43"/>
                <p:cNvSpPr>
                  <a:spLocks noChangeArrowheads="1"/>
                </p:cNvSpPr>
                <p:nvPr/>
              </p:nvSpPr>
              <p:spPr bwMode="auto">
                <a:xfrm>
                  <a:off x="896" y="3557"/>
                  <a:ext cx="119" cy="119"/>
                </a:xfrm>
                <a:prstGeom prst="ellipse">
                  <a:avLst/>
                </a:prstGeom>
                <a:solidFill>
                  <a:srgbClr val="000099"/>
                </a:solidFill>
                <a:ln w="9525">
                  <a:solidFill>
                    <a:srgbClr val="9933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439340" name="Freeform 44"/>
                <p:cNvSpPr>
                  <a:spLocks/>
                </p:cNvSpPr>
                <p:nvPr/>
              </p:nvSpPr>
              <p:spPr bwMode="auto">
                <a:xfrm rot="13053155" flipH="1">
                  <a:off x="914" y="3613"/>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39341" name="Freeform 45"/>
                <p:cNvSpPr>
                  <a:spLocks/>
                </p:cNvSpPr>
                <p:nvPr/>
              </p:nvSpPr>
              <p:spPr bwMode="auto">
                <a:xfrm flipH="1">
                  <a:off x="891" y="3451"/>
                  <a:ext cx="67" cy="174"/>
                </a:xfrm>
                <a:custGeom>
                  <a:avLst/>
                  <a:gdLst>
                    <a:gd name="T0" fmla="*/ 18 w 67"/>
                    <a:gd name="T1" fmla="*/ 0 h 174"/>
                    <a:gd name="T2" fmla="*/ 64 w 67"/>
                    <a:gd name="T3" fmla="*/ 137 h 174"/>
                    <a:gd name="T4" fmla="*/ 0 w 67"/>
                    <a:gd name="T5" fmla="*/ 174 h 174"/>
                  </a:gdLst>
                  <a:ahLst/>
                  <a:cxnLst>
                    <a:cxn ang="0">
                      <a:pos x="T0" y="T1"/>
                    </a:cxn>
                    <a:cxn ang="0">
                      <a:pos x="T2" y="T3"/>
                    </a:cxn>
                    <a:cxn ang="0">
                      <a:pos x="T4" y="T5"/>
                    </a:cxn>
                  </a:cxnLst>
                  <a:rect l="0" t="0" r="r" b="b"/>
                  <a:pathLst>
                    <a:path w="67" h="174">
                      <a:moveTo>
                        <a:pt x="18" y="0"/>
                      </a:moveTo>
                      <a:cubicBezTo>
                        <a:pt x="42" y="54"/>
                        <a:pt x="67" y="108"/>
                        <a:pt x="64" y="137"/>
                      </a:cubicBezTo>
                      <a:cubicBezTo>
                        <a:pt x="61" y="166"/>
                        <a:pt x="11" y="168"/>
                        <a:pt x="0" y="174"/>
                      </a:cubicBezTo>
                    </a:path>
                  </a:pathLst>
                </a:custGeom>
                <a:solidFill>
                  <a:srgbClr val="000099"/>
                </a:solidFill>
                <a:ln w="57150" cmpd="sng">
                  <a:solidFill>
                    <a:srgbClr val="0000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grpSp>
      </p:grpSp>
      <p:sp>
        <p:nvSpPr>
          <p:cNvPr id="439342" name="Text Box 46"/>
          <p:cNvSpPr txBox="1">
            <a:spLocks noChangeArrowheads="1"/>
          </p:cNvSpPr>
          <p:nvPr/>
        </p:nvSpPr>
        <p:spPr bwMode="auto">
          <a:xfrm>
            <a:off x="5676900" y="1381125"/>
            <a:ext cx="28590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dirty="0">
                <a:latin typeface="SimHei" panose="02010609060101010101" pitchFamily="49" charset="-122"/>
                <a:ea typeface="SimHei" panose="02010609060101010101" pitchFamily="49" charset="-122"/>
              </a:rPr>
              <a:t>同心圆相隔</a:t>
            </a:r>
            <a:r>
              <a:rPr lang="en-US" altLang="zh-CN" dirty="0">
                <a:latin typeface="SimHei" panose="02010609060101010101" pitchFamily="49" charset="-122"/>
                <a:ea typeface="SimHei" panose="02010609060101010101" pitchFamily="49" charset="-122"/>
              </a:rPr>
              <a:t>100</a:t>
            </a:r>
            <a:r>
              <a:rPr lang="zh-CN" altLang="en-US" dirty="0">
                <a:latin typeface="SimHei" panose="02010609060101010101" pitchFamily="49" charset="-122"/>
                <a:ea typeface="SimHei" panose="02010609060101010101" pitchFamily="49" charset="-122"/>
              </a:rPr>
              <a:t>万光年</a:t>
            </a:r>
            <a:endParaRPr lang="en-US" dirty="0">
              <a:latin typeface="SimHei" panose="02010609060101010101" pitchFamily="49" charset="-122"/>
              <a:ea typeface="SimHei" panose="02010609060101010101" pitchFamily="49" charset="-122"/>
            </a:endParaRPr>
          </a:p>
        </p:txBody>
      </p:sp>
      <p:sp>
        <p:nvSpPr>
          <p:cNvPr id="439344" name="Text Box 48"/>
          <p:cNvSpPr txBox="1">
            <a:spLocks noChangeArrowheads="1"/>
          </p:cNvSpPr>
          <p:nvPr/>
        </p:nvSpPr>
        <p:spPr bwMode="auto">
          <a:xfrm>
            <a:off x="5561013" y="5006975"/>
            <a:ext cx="22336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dirty="0">
                <a:latin typeface="SimHei" panose="02010609060101010101" pitchFamily="49" charset="-122"/>
                <a:ea typeface="SimHei" panose="02010609060101010101" pitchFamily="49" charset="-122"/>
              </a:rPr>
              <a:t>银河</a:t>
            </a:r>
            <a:endParaRPr lang="en-US" dirty="0">
              <a:latin typeface="SimHei" panose="02010609060101010101" pitchFamily="49" charset="-122"/>
              <a:ea typeface="SimHei" panose="02010609060101010101" pitchFamily="49" charset="-122"/>
            </a:endParaRPr>
          </a:p>
        </p:txBody>
      </p:sp>
      <p:sp>
        <p:nvSpPr>
          <p:cNvPr id="439345" name="Freeform 49"/>
          <p:cNvSpPr>
            <a:spLocks/>
          </p:cNvSpPr>
          <p:nvPr/>
        </p:nvSpPr>
        <p:spPr bwMode="auto">
          <a:xfrm>
            <a:off x="2871788" y="3730625"/>
            <a:ext cx="2905125" cy="1566863"/>
          </a:xfrm>
          <a:custGeom>
            <a:avLst/>
            <a:gdLst>
              <a:gd name="T0" fmla="*/ 1830 w 1830"/>
              <a:gd name="T1" fmla="*/ 987 h 987"/>
              <a:gd name="T2" fmla="*/ 294 w 1830"/>
              <a:gd name="T3" fmla="*/ 247 h 987"/>
              <a:gd name="T4" fmla="*/ 65 w 1830"/>
              <a:gd name="T5" fmla="*/ 0 h 987"/>
            </a:gdLst>
            <a:ahLst/>
            <a:cxnLst>
              <a:cxn ang="0">
                <a:pos x="T0" y="T1"/>
              </a:cxn>
              <a:cxn ang="0">
                <a:pos x="T2" y="T3"/>
              </a:cxn>
              <a:cxn ang="0">
                <a:pos x="T4" y="T5"/>
              </a:cxn>
            </a:cxnLst>
            <a:rect l="0" t="0" r="r" b="b"/>
            <a:pathLst>
              <a:path w="1830" h="987">
                <a:moveTo>
                  <a:pt x="1830" y="987"/>
                </a:moveTo>
                <a:cubicBezTo>
                  <a:pt x="1209" y="699"/>
                  <a:pt x="588" y="412"/>
                  <a:pt x="294" y="247"/>
                </a:cubicBezTo>
                <a:cubicBezTo>
                  <a:pt x="0" y="82"/>
                  <a:pt x="103" y="41"/>
                  <a:pt x="65" y="0"/>
                </a:cubicBez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439350" name="Text Box 54"/>
          <p:cNvSpPr txBox="1">
            <a:spLocks noChangeArrowheads="1"/>
          </p:cNvSpPr>
          <p:nvPr/>
        </p:nvSpPr>
        <p:spPr bwMode="auto">
          <a:xfrm>
            <a:off x="434975" y="6126163"/>
            <a:ext cx="8489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b="1" dirty="0">
                <a:solidFill>
                  <a:srgbClr val="000066"/>
                </a:solidFill>
                <a:latin typeface="SimHei" panose="02010609060101010101" pitchFamily="49" charset="-122"/>
                <a:ea typeface="SimHei" panose="02010609060101010101" pitchFamily="49" charset="-122"/>
              </a:rPr>
              <a:t>这一点是否得到证实，这意味着什么？</a:t>
            </a:r>
            <a:endParaRPr lang="en-US" b="1" dirty="0">
              <a:solidFill>
                <a:srgbClr val="000066"/>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39334"/>
                                        </p:tgtEl>
                                        <p:attrNameLst>
                                          <p:attrName>style.visibility</p:attrName>
                                        </p:attrNameLst>
                                      </p:cBhvr>
                                      <p:to>
                                        <p:strVal val="visible"/>
                                      </p:to>
                                    </p:set>
                                    <p:anim calcmode="lin" valueType="num">
                                      <p:cBhvr>
                                        <p:cTn id="7" dur="500" fill="hold"/>
                                        <p:tgtEl>
                                          <p:spTgt spid="439334"/>
                                        </p:tgtEl>
                                        <p:attrNameLst>
                                          <p:attrName>ppt_w</p:attrName>
                                        </p:attrNameLst>
                                      </p:cBhvr>
                                      <p:tavLst>
                                        <p:tav tm="0">
                                          <p:val>
                                            <p:fltVal val="0"/>
                                          </p:val>
                                        </p:tav>
                                        <p:tav tm="100000">
                                          <p:val>
                                            <p:strVal val="#ppt_w"/>
                                          </p:val>
                                        </p:tav>
                                      </p:tavLst>
                                    </p:anim>
                                    <p:anim calcmode="lin" valueType="num">
                                      <p:cBhvr>
                                        <p:cTn id="8" dur="500" fill="hold"/>
                                        <p:tgtEl>
                                          <p:spTgt spid="439334"/>
                                        </p:tgtEl>
                                        <p:attrNameLst>
                                          <p:attrName>ppt_h</p:attrName>
                                        </p:attrNameLst>
                                      </p:cBhvr>
                                      <p:tavLst>
                                        <p:tav tm="0">
                                          <p:val>
                                            <p:fltVal val="0"/>
                                          </p:val>
                                        </p:tav>
                                        <p:tav tm="100000">
                                          <p:val>
                                            <p:strVal val="#ppt_h"/>
                                          </p:val>
                                        </p:tav>
                                      </p:tavLst>
                                    </p:anim>
                                    <p:animEffect transition="in" filter="fade">
                                      <p:cBhvr>
                                        <p:cTn id="9" dur="500"/>
                                        <p:tgtEl>
                                          <p:spTgt spid="439334"/>
                                        </p:tgtEl>
                                      </p:cBhvr>
                                    </p:animEffect>
                                  </p:child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39345"/>
                                        </p:tgtEl>
                                        <p:attrNameLst>
                                          <p:attrName>style.visibility</p:attrName>
                                        </p:attrNameLst>
                                      </p:cBhvr>
                                      <p:to>
                                        <p:strVal val="visible"/>
                                      </p:to>
                                    </p:set>
                                    <p:animEffect transition="in" filter="wipe(down)">
                                      <p:cBhvr>
                                        <p:cTn id="13" dur="500"/>
                                        <p:tgtEl>
                                          <p:spTgt spid="439345"/>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39344"/>
                                        </p:tgtEl>
                                        <p:attrNameLst>
                                          <p:attrName>style.visibility</p:attrName>
                                        </p:attrNameLst>
                                      </p:cBhvr>
                                      <p:to>
                                        <p:strVal val="visible"/>
                                      </p:to>
                                    </p:set>
                                    <p:animEffect transition="in" filter="fade">
                                      <p:cBhvr>
                                        <p:cTn id="17" dur="500"/>
                                        <p:tgtEl>
                                          <p:spTgt spid="4393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439349"/>
                                        </p:tgtEl>
                                        <p:attrNameLst>
                                          <p:attrName>style.visibility</p:attrName>
                                        </p:attrNameLst>
                                      </p:cBhvr>
                                      <p:to>
                                        <p:strVal val="visible"/>
                                      </p:to>
                                    </p:set>
                                    <p:anim calcmode="lin" valueType="num">
                                      <p:cBhvr>
                                        <p:cTn id="22" dur="1000" fill="hold"/>
                                        <p:tgtEl>
                                          <p:spTgt spid="439349"/>
                                        </p:tgtEl>
                                        <p:attrNameLst>
                                          <p:attrName>ppt_w</p:attrName>
                                        </p:attrNameLst>
                                      </p:cBhvr>
                                      <p:tavLst>
                                        <p:tav tm="0">
                                          <p:val>
                                            <p:fltVal val="0"/>
                                          </p:val>
                                        </p:tav>
                                        <p:tav tm="100000">
                                          <p:val>
                                            <p:strVal val="#ppt_w"/>
                                          </p:val>
                                        </p:tav>
                                      </p:tavLst>
                                    </p:anim>
                                    <p:anim calcmode="lin" valueType="num">
                                      <p:cBhvr>
                                        <p:cTn id="23" dur="1000" fill="hold"/>
                                        <p:tgtEl>
                                          <p:spTgt spid="439349"/>
                                        </p:tgtEl>
                                        <p:attrNameLst>
                                          <p:attrName>ppt_h</p:attrName>
                                        </p:attrNameLst>
                                      </p:cBhvr>
                                      <p:tavLst>
                                        <p:tav tm="0">
                                          <p:val>
                                            <p:fltVal val="0"/>
                                          </p:val>
                                        </p:tav>
                                        <p:tav tm="100000">
                                          <p:val>
                                            <p:strVal val="#ppt_h"/>
                                          </p:val>
                                        </p:tav>
                                      </p:tavLst>
                                    </p:anim>
                                    <p:animEffect transition="in" filter="fade">
                                      <p:cBhvr>
                                        <p:cTn id="24" dur="1000"/>
                                        <p:tgtEl>
                                          <p:spTgt spid="4393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439347"/>
                                        </p:tgtEl>
                                        <p:attrNameLst>
                                          <p:attrName>style.visibility</p:attrName>
                                        </p:attrNameLst>
                                      </p:cBhvr>
                                      <p:to>
                                        <p:strVal val="visible"/>
                                      </p:to>
                                    </p:set>
                                    <p:anim calcmode="lin" valueType="num">
                                      <p:cBhvr>
                                        <p:cTn id="29" dur="1000" fill="hold"/>
                                        <p:tgtEl>
                                          <p:spTgt spid="439347"/>
                                        </p:tgtEl>
                                        <p:attrNameLst>
                                          <p:attrName>ppt_w</p:attrName>
                                        </p:attrNameLst>
                                      </p:cBhvr>
                                      <p:tavLst>
                                        <p:tav tm="0">
                                          <p:val>
                                            <p:fltVal val="0"/>
                                          </p:val>
                                        </p:tav>
                                        <p:tav tm="100000">
                                          <p:val>
                                            <p:strVal val="#ppt_w"/>
                                          </p:val>
                                        </p:tav>
                                      </p:tavLst>
                                    </p:anim>
                                    <p:anim calcmode="lin" valueType="num">
                                      <p:cBhvr>
                                        <p:cTn id="30" dur="1000" fill="hold"/>
                                        <p:tgtEl>
                                          <p:spTgt spid="439347"/>
                                        </p:tgtEl>
                                        <p:attrNameLst>
                                          <p:attrName>ppt_h</p:attrName>
                                        </p:attrNameLst>
                                      </p:cBhvr>
                                      <p:tavLst>
                                        <p:tav tm="0">
                                          <p:val>
                                            <p:fltVal val="0"/>
                                          </p:val>
                                        </p:tav>
                                        <p:tav tm="100000">
                                          <p:val>
                                            <p:strVal val="#ppt_h"/>
                                          </p:val>
                                        </p:tav>
                                      </p:tavLst>
                                    </p:anim>
                                    <p:animEffect transition="in" filter="fade">
                                      <p:cBhvr>
                                        <p:cTn id="31" dur="1000"/>
                                        <p:tgtEl>
                                          <p:spTgt spid="43934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439348"/>
                                        </p:tgtEl>
                                        <p:attrNameLst>
                                          <p:attrName>style.visibility</p:attrName>
                                        </p:attrNameLst>
                                      </p:cBhvr>
                                      <p:to>
                                        <p:strVal val="visible"/>
                                      </p:to>
                                    </p:set>
                                    <p:anim calcmode="lin" valueType="num">
                                      <p:cBhvr>
                                        <p:cTn id="36" dur="500" fill="hold"/>
                                        <p:tgtEl>
                                          <p:spTgt spid="439348"/>
                                        </p:tgtEl>
                                        <p:attrNameLst>
                                          <p:attrName>ppt_w</p:attrName>
                                        </p:attrNameLst>
                                      </p:cBhvr>
                                      <p:tavLst>
                                        <p:tav tm="0">
                                          <p:val>
                                            <p:fltVal val="0"/>
                                          </p:val>
                                        </p:tav>
                                        <p:tav tm="100000">
                                          <p:val>
                                            <p:strVal val="#ppt_w"/>
                                          </p:val>
                                        </p:tav>
                                      </p:tavLst>
                                    </p:anim>
                                    <p:anim calcmode="lin" valueType="num">
                                      <p:cBhvr>
                                        <p:cTn id="37" dur="500" fill="hold"/>
                                        <p:tgtEl>
                                          <p:spTgt spid="439348"/>
                                        </p:tgtEl>
                                        <p:attrNameLst>
                                          <p:attrName>ppt_h</p:attrName>
                                        </p:attrNameLst>
                                      </p:cBhvr>
                                      <p:tavLst>
                                        <p:tav tm="0">
                                          <p:val>
                                            <p:fltVal val="0"/>
                                          </p:val>
                                        </p:tav>
                                        <p:tav tm="100000">
                                          <p:val>
                                            <p:strVal val="#ppt_h"/>
                                          </p:val>
                                        </p:tav>
                                      </p:tavLst>
                                    </p:anim>
                                    <p:animEffect transition="in" filter="fade">
                                      <p:cBhvr>
                                        <p:cTn id="38" dur="500"/>
                                        <p:tgtEl>
                                          <p:spTgt spid="439348"/>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439342"/>
                                        </p:tgtEl>
                                        <p:attrNameLst>
                                          <p:attrName>style.visibility</p:attrName>
                                        </p:attrNameLst>
                                      </p:cBhvr>
                                      <p:to>
                                        <p:strVal val="visible"/>
                                      </p:to>
                                    </p:set>
                                    <p:animEffect transition="in" filter="fade">
                                      <p:cBhvr>
                                        <p:cTn id="42" dur="500"/>
                                        <p:tgtEl>
                                          <p:spTgt spid="439342"/>
                                        </p:tgtEl>
                                      </p:cBhvr>
                                    </p:animEffect>
                                  </p:childTnLst>
                                </p:cTn>
                              </p:par>
                            </p:childTnLst>
                          </p:cTn>
                        </p:par>
                        <p:par>
                          <p:cTn id="43" fill="hold" nodeType="afterGroup">
                            <p:stCondLst>
                              <p:cond delay="1000"/>
                            </p:stCondLst>
                            <p:childTnLst>
                              <p:par>
                                <p:cTn id="44" presetID="10" presetClass="entr" presetSubtype="0" fill="hold" grpId="0" nodeType="afterEffect">
                                  <p:stCondLst>
                                    <p:cond delay="500"/>
                                  </p:stCondLst>
                                  <p:childTnLst>
                                    <p:set>
                                      <p:cBhvr>
                                        <p:cTn id="45" dur="1" fill="hold">
                                          <p:stCondLst>
                                            <p:cond delay="0"/>
                                          </p:stCondLst>
                                        </p:cTn>
                                        <p:tgtEl>
                                          <p:spTgt spid="439350"/>
                                        </p:tgtEl>
                                        <p:attrNameLst>
                                          <p:attrName>style.visibility</p:attrName>
                                        </p:attrNameLst>
                                      </p:cBhvr>
                                      <p:to>
                                        <p:strVal val="visible"/>
                                      </p:to>
                                    </p:set>
                                    <p:animEffect transition="in" filter="fade">
                                      <p:cBhvr>
                                        <p:cTn id="46" dur="1000"/>
                                        <p:tgtEl>
                                          <p:spTgt spid="439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42" grpId="0"/>
      <p:bldP spid="439344" grpId="0"/>
      <p:bldP spid="439345" grpId="0" animBg="1"/>
      <p:bldP spid="43935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a:xfrm>
            <a:off x="0" y="0"/>
            <a:ext cx="9144000" cy="911225"/>
          </a:xfrm>
        </p:spPr>
        <p:txBody>
          <a:bodyPr/>
          <a:lstStyle/>
          <a:p>
            <a:r>
              <a:rPr lang="zh-CN" altLang="en-US" sz="4000" dirty="0"/>
              <a:t>量化红移的确认</a:t>
            </a:r>
            <a:endParaRPr lang="en-US" sz="4000" dirty="0"/>
          </a:p>
        </p:txBody>
      </p:sp>
      <p:sp>
        <p:nvSpPr>
          <p:cNvPr id="780291" name="Rectangle 3"/>
          <p:cNvSpPr>
            <a:spLocks noGrp="1" noChangeArrowheads="1"/>
          </p:cNvSpPr>
          <p:nvPr>
            <p:ph type="body" idx="1"/>
          </p:nvPr>
        </p:nvSpPr>
        <p:spPr>
          <a:xfrm>
            <a:off x="358775" y="2724150"/>
            <a:ext cx="8629650" cy="1284288"/>
          </a:xfrm>
        </p:spPr>
        <p:txBody>
          <a:bodyPr/>
          <a:lstStyle/>
          <a:p>
            <a:pPr marL="0" indent="0">
              <a:buFont typeface="Monotype Sorts" charset="0"/>
              <a:buNone/>
            </a:pPr>
            <a:r>
              <a:rPr lang="ja-JP" altLang="en-US" sz="3600" dirty="0"/>
              <a:t>“</a:t>
            </a:r>
            <a:r>
              <a:rPr lang="zh-CN" altLang="en-US" sz="3600" dirty="0"/>
              <a:t>现在有非常确凿的证据表明星系的红移是量化的</a:t>
            </a:r>
            <a:r>
              <a:rPr lang="en-US" sz="3600" dirty="0"/>
              <a:t>…</a:t>
            </a:r>
            <a:r>
              <a:rPr lang="ja-JP" altLang="en-US" sz="3600" dirty="0"/>
              <a:t>”</a:t>
            </a:r>
            <a:endParaRPr lang="en-US" sz="3600" dirty="0"/>
          </a:p>
        </p:txBody>
      </p:sp>
      <p:sp>
        <p:nvSpPr>
          <p:cNvPr id="780292" name="Text Box 4"/>
          <p:cNvSpPr txBox="1">
            <a:spLocks noChangeArrowheads="1"/>
          </p:cNvSpPr>
          <p:nvPr/>
        </p:nvSpPr>
        <p:spPr bwMode="auto">
          <a:xfrm>
            <a:off x="725488" y="1465263"/>
            <a:ext cx="77644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n-lt"/>
                <a:ea typeface="SimHei" panose="02010609060101010101" pitchFamily="49" charset="-122"/>
              </a:rPr>
              <a:t>W. G. </a:t>
            </a:r>
            <a:r>
              <a:rPr lang="en-US" dirty="0" err="1">
                <a:latin typeface="+mn-lt"/>
                <a:ea typeface="SimHei" panose="02010609060101010101" pitchFamily="49" charset="-122"/>
              </a:rPr>
              <a:t>Tifft</a:t>
            </a:r>
            <a:r>
              <a:rPr lang="en-US" dirty="0">
                <a:latin typeface="+mn-lt"/>
                <a:ea typeface="SimHei" panose="02010609060101010101" pitchFamily="49" charset="-122"/>
              </a:rPr>
              <a:t> and W. J. </a:t>
            </a:r>
            <a:r>
              <a:rPr lang="en-US" dirty="0" err="1">
                <a:latin typeface="+mn-lt"/>
                <a:ea typeface="SimHei" panose="02010609060101010101" pitchFamily="49" charset="-122"/>
              </a:rPr>
              <a:t>Cocke</a:t>
            </a:r>
            <a:r>
              <a:rPr lang="en-US" dirty="0">
                <a:latin typeface="+mn-lt"/>
                <a:ea typeface="SimHei" panose="02010609060101010101" pitchFamily="49" charset="-122"/>
              </a:rPr>
              <a:t>, </a:t>
            </a:r>
            <a:r>
              <a:rPr lang="zh-CN" altLang="en-US" dirty="0">
                <a:latin typeface="+mn-lt"/>
                <a:ea typeface="SimHei" panose="02010609060101010101" pitchFamily="49" charset="-122"/>
              </a:rPr>
              <a:t>全局红移量化</a:t>
            </a:r>
            <a:r>
              <a:rPr lang="en-US" dirty="0">
                <a:latin typeface="+mn-lt"/>
                <a:ea typeface="SimHei" panose="02010609060101010101" pitchFamily="49" charset="-122"/>
              </a:rPr>
              <a:t>, </a:t>
            </a:r>
            <a:r>
              <a:rPr lang="en-US" i="1" dirty="0">
                <a:latin typeface="+mn-lt"/>
                <a:ea typeface="SimHei" panose="02010609060101010101" pitchFamily="49" charset="-122"/>
              </a:rPr>
              <a:t>Astrophysical Journal</a:t>
            </a:r>
            <a:r>
              <a:rPr lang="en-US" dirty="0">
                <a:latin typeface="+mn-lt"/>
                <a:ea typeface="SimHei" panose="02010609060101010101" pitchFamily="49" charset="-122"/>
              </a:rPr>
              <a:t>, 1984.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0292"/>
                                        </p:tgtEl>
                                        <p:attrNameLst>
                                          <p:attrName>style.visibility</p:attrName>
                                        </p:attrNameLst>
                                      </p:cBhvr>
                                      <p:to>
                                        <p:strVal val="visible"/>
                                      </p:to>
                                    </p:set>
                                    <p:animEffect transition="in" filter="fade">
                                      <p:cBhvr>
                                        <p:cTn id="7" dur="500"/>
                                        <p:tgtEl>
                                          <p:spTgt spid="780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0291">
                                            <p:txEl>
                                              <p:pRg st="0" end="0"/>
                                            </p:txEl>
                                          </p:spTgt>
                                        </p:tgtEl>
                                        <p:attrNameLst>
                                          <p:attrName>style.visibility</p:attrName>
                                        </p:attrNameLst>
                                      </p:cBhvr>
                                      <p:to>
                                        <p:strVal val="visible"/>
                                      </p:to>
                                    </p:set>
                                    <p:animEffect transition="in" filter="fade">
                                      <p:cBhvr>
                                        <p:cTn id="12" dur="1000"/>
                                        <p:tgtEl>
                                          <p:spTgt spid="780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1" grpId="0" build="p"/>
      <p:bldP spid="78029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a:noFill/>
        </p:spPr>
        <p:txBody>
          <a:bodyPr anchor="ctr"/>
          <a:lstStyle/>
          <a:p>
            <a:r>
              <a:rPr lang="zh-CN" altLang="en-US" dirty="0"/>
              <a:t>红移</a:t>
            </a:r>
            <a:endParaRPr lang="en-US" dirty="0"/>
          </a:p>
        </p:txBody>
      </p:sp>
      <p:sp>
        <p:nvSpPr>
          <p:cNvPr id="781315" name="Rectangle 3"/>
          <p:cNvSpPr>
            <a:spLocks noGrp="1" noChangeArrowheads="1"/>
          </p:cNvSpPr>
          <p:nvPr>
            <p:ph type="body" idx="1"/>
          </p:nvPr>
        </p:nvSpPr>
        <p:spPr>
          <a:xfrm>
            <a:off x="503238" y="2490788"/>
            <a:ext cx="8310562" cy="3309937"/>
          </a:xfrm>
        </p:spPr>
        <p:txBody>
          <a:bodyPr/>
          <a:lstStyle/>
          <a:p>
            <a:pPr marL="0" indent="0">
              <a:buFont typeface="Monotype Sorts" charset="0"/>
              <a:buNone/>
            </a:pPr>
            <a:r>
              <a:rPr lang="ja-JP" altLang="en-US" dirty="0"/>
              <a:t>“</a:t>
            </a:r>
            <a:r>
              <a:rPr lang="zh-CN" altLang="en-US" dirty="0"/>
              <a:t>天文学家已经证实星系红移的数值是量化的，倾向于分成不同的组。</a:t>
            </a:r>
            <a:r>
              <a:rPr lang="en-US" dirty="0"/>
              <a:t> …</a:t>
            </a:r>
          </a:p>
          <a:p>
            <a:pPr marL="0" indent="0">
              <a:spcBef>
                <a:spcPct val="45000"/>
              </a:spcBef>
              <a:buFont typeface="Monotype Sorts" charset="0"/>
              <a:buNone/>
            </a:pPr>
            <a:r>
              <a:rPr lang="zh-CN" altLang="en-US" dirty="0"/>
              <a:t>这意味着星系往往被分组成</a:t>
            </a:r>
            <a:r>
              <a:rPr lang="en-US" altLang="zh-CN" dirty="0"/>
              <a:t>(</a:t>
            </a:r>
            <a:r>
              <a:rPr lang="zh-CN" altLang="en-US" dirty="0"/>
              <a:t>概念的</a:t>
            </a:r>
            <a:r>
              <a:rPr lang="en-US" altLang="zh-CN" dirty="0"/>
              <a:t>)</a:t>
            </a:r>
            <a:r>
              <a:rPr lang="zh-CN" altLang="en-US" dirty="0"/>
              <a:t>球形壳同心围绕我们的母星系。</a:t>
            </a:r>
            <a:r>
              <a:rPr lang="ja-JP" altLang="en-US" dirty="0"/>
              <a:t>”</a:t>
            </a:r>
            <a:endParaRPr lang="en-US" dirty="0"/>
          </a:p>
        </p:txBody>
      </p:sp>
      <p:sp>
        <p:nvSpPr>
          <p:cNvPr id="781316" name="Text Box 4"/>
          <p:cNvSpPr txBox="1">
            <a:spLocks noChangeArrowheads="1"/>
          </p:cNvSpPr>
          <p:nvPr/>
        </p:nvSpPr>
        <p:spPr bwMode="auto">
          <a:xfrm>
            <a:off x="333375" y="1263650"/>
            <a:ext cx="8447088"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10000"/>
              </a:spcBef>
            </a:pPr>
            <a:r>
              <a:rPr lang="en-US" dirty="0">
                <a:latin typeface="+mn-lt"/>
              </a:rPr>
              <a:t>Russell Humphreys, Ph.D. Physics, </a:t>
            </a:r>
          </a:p>
          <a:p>
            <a:pPr algn="ctr">
              <a:spcBef>
                <a:spcPct val="10000"/>
              </a:spcBef>
            </a:pPr>
            <a:r>
              <a:rPr lang="en-US" i="1" dirty="0">
                <a:latin typeface="+mn-lt"/>
              </a:rPr>
              <a:t>Technical Journal</a:t>
            </a:r>
            <a:r>
              <a:rPr lang="en-US" dirty="0">
                <a:latin typeface="+mn-lt"/>
              </a:rPr>
              <a:t>, 2002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1316"/>
                                        </p:tgtEl>
                                        <p:attrNameLst>
                                          <p:attrName>style.visibility</p:attrName>
                                        </p:attrNameLst>
                                      </p:cBhvr>
                                      <p:to>
                                        <p:strVal val="visible"/>
                                      </p:to>
                                    </p:set>
                                    <p:animEffect transition="in" filter="fade">
                                      <p:cBhvr>
                                        <p:cTn id="7" dur="500"/>
                                        <p:tgtEl>
                                          <p:spTgt spid="781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1315">
                                            <p:txEl>
                                              <p:pRg st="0" end="0"/>
                                            </p:txEl>
                                          </p:spTgt>
                                        </p:tgtEl>
                                        <p:attrNameLst>
                                          <p:attrName>style.visibility</p:attrName>
                                        </p:attrNameLst>
                                      </p:cBhvr>
                                      <p:to>
                                        <p:strVal val="visible"/>
                                      </p:to>
                                    </p:set>
                                    <p:animEffect transition="in" filter="fade">
                                      <p:cBhvr>
                                        <p:cTn id="12" dur="500"/>
                                        <p:tgtEl>
                                          <p:spTgt spid="781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1315">
                                            <p:txEl>
                                              <p:pRg st="1" end="1"/>
                                            </p:txEl>
                                          </p:spTgt>
                                        </p:tgtEl>
                                        <p:attrNameLst>
                                          <p:attrName>style.visibility</p:attrName>
                                        </p:attrNameLst>
                                      </p:cBhvr>
                                      <p:to>
                                        <p:strVal val="visible"/>
                                      </p:to>
                                    </p:set>
                                    <p:animEffect transition="in" filter="fade">
                                      <p:cBhvr>
                                        <p:cTn id="17" dur="500"/>
                                        <p:tgtEl>
                                          <p:spTgt spid="781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5" grpId="0" build="p"/>
      <p:bldP spid="7813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r>
              <a:rPr lang="zh-CN" altLang="en-US" dirty="0"/>
              <a:t>来自哈勃的确认</a:t>
            </a:r>
            <a:endParaRPr lang="en-US" dirty="0"/>
          </a:p>
        </p:txBody>
      </p:sp>
      <p:sp>
        <p:nvSpPr>
          <p:cNvPr id="783363" name="Rectangle 3"/>
          <p:cNvSpPr>
            <a:spLocks noGrp="1" noChangeArrowheads="1"/>
          </p:cNvSpPr>
          <p:nvPr>
            <p:ph type="body" idx="1"/>
          </p:nvPr>
        </p:nvSpPr>
        <p:spPr>
          <a:xfrm>
            <a:off x="534988" y="2224088"/>
            <a:ext cx="7840662" cy="1830387"/>
          </a:xfrm>
        </p:spPr>
        <p:txBody>
          <a:bodyPr/>
          <a:lstStyle/>
          <a:p>
            <a:pPr marL="0" indent="0">
              <a:buFont typeface="Monotype Sorts" charset="0"/>
              <a:buNone/>
            </a:pPr>
            <a:r>
              <a:rPr lang="ja-JP" altLang="en-US" sz="3600" dirty="0"/>
              <a:t>“</a:t>
            </a:r>
            <a:r>
              <a:rPr lang="en-US" sz="3600" dirty="0"/>
              <a:t>… </a:t>
            </a:r>
            <a:r>
              <a:rPr lang="zh-CN" altLang="en-US" sz="3600" dirty="0"/>
              <a:t>红移分布在圆锥形参照系中被强烈量化。</a:t>
            </a:r>
            <a:r>
              <a:rPr lang="ja-JP" altLang="en-US" sz="3600" dirty="0"/>
              <a:t>”</a:t>
            </a:r>
            <a:endParaRPr lang="en-US" sz="3600" dirty="0"/>
          </a:p>
        </p:txBody>
      </p:sp>
      <p:sp>
        <p:nvSpPr>
          <p:cNvPr id="783364" name="Text Box 4"/>
          <p:cNvSpPr txBox="1">
            <a:spLocks noChangeArrowheads="1"/>
          </p:cNvSpPr>
          <p:nvPr/>
        </p:nvSpPr>
        <p:spPr bwMode="auto">
          <a:xfrm>
            <a:off x="87313" y="1152525"/>
            <a:ext cx="9012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n-lt"/>
                <a:ea typeface="SimHei" panose="02010609060101010101" pitchFamily="49" charset="-122"/>
              </a:rPr>
              <a:t>W. Napier and B. Guthrie, </a:t>
            </a:r>
            <a:r>
              <a:rPr lang="zh-CN" altLang="en-US" dirty="0">
                <a:latin typeface="+mn-lt"/>
                <a:ea typeface="SimHei" panose="02010609060101010101" pitchFamily="49" charset="-122"/>
              </a:rPr>
              <a:t>量化红移：状态报告</a:t>
            </a:r>
            <a:r>
              <a:rPr lang="en-US" dirty="0">
                <a:latin typeface="+mn-lt"/>
                <a:ea typeface="SimHei" panose="02010609060101010101" pitchFamily="49" charset="-122"/>
              </a:rPr>
              <a:t>, </a:t>
            </a:r>
            <a:r>
              <a:rPr lang="en-US" i="1" dirty="0">
                <a:latin typeface="+mn-lt"/>
                <a:ea typeface="SimHei" panose="02010609060101010101" pitchFamily="49" charset="-122"/>
              </a:rPr>
              <a:t>Journal of Astrophysics and Astronomy</a:t>
            </a:r>
            <a:r>
              <a:rPr lang="en-US" dirty="0">
                <a:latin typeface="+mn-lt"/>
                <a:ea typeface="SimHei" panose="02010609060101010101" pitchFamily="49" charset="-122"/>
              </a:rPr>
              <a:t>, 1997.</a:t>
            </a:r>
          </a:p>
        </p:txBody>
      </p:sp>
      <p:sp>
        <p:nvSpPr>
          <p:cNvPr id="783365" name="Text Box 5"/>
          <p:cNvSpPr txBox="1">
            <a:spLocks noChangeArrowheads="1"/>
          </p:cNvSpPr>
          <p:nvPr/>
        </p:nvSpPr>
        <p:spPr bwMode="auto">
          <a:xfrm>
            <a:off x="522288" y="4849813"/>
            <a:ext cx="8099425" cy="646331"/>
          </a:xfrm>
          <a:prstGeom prst="rect">
            <a:avLst/>
          </a:prstGeom>
          <a:solidFill>
            <a:srgbClr val="000066"/>
          </a:solidFill>
          <a:ln w="38100">
            <a:solidFill>
              <a:srgbClr val="0000CC"/>
            </a:solidFill>
            <a:miter lim="800000"/>
            <a:headEnd/>
            <a:tailEnd/>
          </a:ln>
          <a:effectLst>
            <a:prstShdw prst="shdw17" dist="17961" dir="2700000">
              <a:srgbClr val="0000CC">
                <a:gamma/>
                <a:shade val="60000"/>
                <a:invGamma/>
                <a:alpha val="74998"/>
              </a:srgbClr>
            </a:prstShdw>
          </a:effectLst>
        </p:spPr>
        <p:txBody>
          <a:bodyPr>
            <a:spAutoFit/>
          </a:bodyPr>
          <a:lstStyle/>
          <a:p>
            <a:pPr algn="ctr">
              <a:spcBef>
                <a:spcPct val="50000"/>
              </a:spcBef>
            </a:pPr>
            <a:r>
              <a:rPr lang="zh-CN" altLang="en-US" sz="3600" dirty="0">
                <a:solidFill>
                  <a:srgbClr val="FFFFFF"/>
                </a:solidFill>
                <a:latin typeface="SimHei" panose="02010609060101010101" pitchFamily="49" charset="-122"/>
                <a:ea typeface="SimHei" panose="02010609060101010101" pitchFamily="49" charset="-122"/>
              </a:rPr>
              <a:t>这对大爆炸意味着什么？</a:t>
            </a:r>
            <a:endParaRPr lang="en-US" sz="3600" dirty="0">
              <a:solidFill>
                <a:srgbClr val="FFFFFF"/>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3364"/>
                                        </p:tgtEl>
                                        <p:attrNameLst>
                                          <p:attrName>style.visibility</p:attrName>
                                        </p:attrNameLst>
                                      </p:cBhvr>
                                      <p:to>
                                        <p:strVal val="visible"/>
                                      </p:to>
                                    </p:set>
                                    <p:animEffect transition="in" filter="fade">
                                      <p:cBhvr>
                                        <p:cTn id="7" dur="500"/>
                                        <p:tgtEl>
                                          <p:spTgt spid="783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3363">
                                            <p:txEl>
                                              <p:pRg st="0" end="0"/>
                                            </p:txEl>
                                          </p:spTgt>
                                        </p:tgtEl>
                                        <p:attrNameLst>
                                          <p:attrName>style.visibility</p:attrName>
                                        </p:attrNameLst>
                                      </p:cBhvr>
                                      <p:to>
                                        <p:strVal val="visible"/>
                                      </p:to>
                                    </p:set>
                                    <p:animEffect transition="in" filter="fade">
                                      <p:cBhvr>
                                        <p:cTn id="12" dur="1000"/>
                                        <p:tgtEl>
                                          <p:spTgt spid="783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83365"/>
                                        </p:tgtEl>
                                        <p:attrNameLst>
                                          <p:attrName>style.visibility</p:attrName>
                                        </p:attrNameLst>
                                      </p:cBhvr>
                                      <p:to>
                                        <p:strVal val="visible"/>
                                      </p:to>
                                    </p:set>
                                    <p:anim calcmode="lin" valueType="num">
                                      <p:cBhvr>
                                        <p:cTn id="17" dur="500" fill="hold"/>
                                        <p:tgtEl>
                                          <p:spTgt spid="783365"/>
                                        </p:tgtEl>
                                        <p:attrNameLst>
                                          <p:attrName>ppt_w</p:attrName>
                                        </p:attrNameLst>
                                      </p:cBhvr>
                                      <p:tavLst>
                                        <p:tav tm="0">
                                          <p:val>
                                            <p:fltVal val="0"/>
                                          </p:val>
                                        </p:tav>
                                        <p:tav tm="100000">
                                          <p:val>
                                            <p:strVal val="#ppt_w"/>
                                          </p:val>
                                        </p:tav>
                                      </p:tavLst>
                                    </p:anim>
                                    <p:anim calcmode="lin" valueType="num">
                                      <p:cBhvr>
                                        <p:cTn id="18" dur="500" fill="hold"/>
                                        <p:tgtEl>
                                          <p:spTgt spid="7833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p:bldP spid="783364" grpId="0"/>
      <p:bldP spid="78336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0" y="0"/>
            <a:ext cx="9144000" cy="996950"/>
          </a:xfrm>
        </p:spPr>
        <p:txBody>
          <a:bodyPr/>
          <a:lstStyle/>
          <a:p>
            <a:r>
              <a:rPr lang="zh-CN" altLang="en-US" sz="4400" dirty="0"/>
              <a:t>量化红移的影响</a:t>
            </a:r>
            <a:endParaRPr lang="en-US" sz="4400" dirty="0"/>
          </a:p>
        </p:txBody>
      </p:sp>
      <p:sp>
        <p:nvSpPr>
          <p:cNvPr id="785411" name="Rectangle 3"/>
          <p:cNvSpPr>
            <a:spLocks noGrp="1" noChangeArrowheads="1"/>
          </p:cNvSpPr>
          <p:nvPr>
            <p:ph type="body" idx="1"/>
          </p:nvPr>
        </p:nvSpPr>
        <p:spPr>
          <a:xfrm>
            <a:off x="304800" y="2497138"/>
            <a:ext cx="8610600" cy="3143250"/>
          </a:xfrm>
        </p:spPr>
        <p:txBody>
          <a:bodyPr/>
          <a:lstStyle/>
          <a:p>
            <a:pPr marL="0" indent="0">
              <a:buFont typeface="Monotype Sorts" charset="0"/>
              <a:buNone/>
            </a:pPr>
            <a:r>
              <a:rPr lang="ja-JP" altLang="en-US" sz="3600" dirty="0"/>
              <a:t>“</a:t>
            </a:r>
            <a:r>
              <a:rPr lang="en-US" sz="3600" dirty="0"/>
              <a:t>…</a:t>
            </a:r>
            <a:r>
              <a:rPr lang="zh-CN" altLang="en-US" sz="3600" dirty="0"/>
              <a:t>各种天文学家观测到的星系红移的量化分布似乎与哥本尼原则和所有基于它的宇宙论</a:t>
            </a:r>
            <a:r>
              <a:rPr lang="en-US" altLang="zh-CN" sz="3600" dirty="0"/>
              <a:t>——</a:t>
            </a:r>
            <a:r>
              <a:rPr lang="zh-CN" altLang="en-US" sz="3600" dirty="0"/>
              <a:t>包括大爆炸</a:t>
            </a:r>
            <a:r>
              <a:rPr lang="en-US" altLang="zh-CN" sz="3600" dirty="0"/>
              <a:t>——</a:t>
            </a:r>
            <a:r>
              <a:rPr lang="zh-CN" altLang="en-US" sz="3600" dirty="0"/>
              <a:t>相矛盾。</a:t>
            </a:r>
            <a:r>
              <a:rPr lang="ja-JP" altLang="en-US" sz="3600" dirty="0"/>
              <a:t>”</a:t>
            </a:r>
            <a:endParaRPr lang="en-US" sz="3600" dirty="0"/>
          </a:p>
        </p:txBody>
      </p:sp>
      <p:sp>
        <p:nvSpPr>
          <p:cNvPr id="785412" name="Text Box 4"/>
          <p:cNvSpPr txBox="1">
            <a:spLocks noChangeArrowheads="1"/>
          </p:cNvSpPr>
          <p:nvPr/>
        </p:nvSpPr>
        <p:spPr bwMode="auto">
          <a:xfrm>
            <a:off x="536575" y="1235075"/>
            <a:ext cx="82153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mn-lt"/>
              </a:rPr>
              <a:t>Russell Humphreys, Ph.D. Physics, </a:t>
            </a:r>
            <a:r>
              <a:rPr lang="en-US" i="1" dirty="0">
                <a:latin typeface="+mn-lt"/>
              </a:rPr>
              <a:t>Starlight and Time</a:t>
            </a:r>
            <a:r>
              <a:rPr lang="en-US" dirty="0">
                <a:latin typeface="+mn-lt"/>
              </a:rPr>
              <a:t>, 1994, p. 128.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5412"/>
                                        </p:tgtEl>
                                        <p:attrNameLst>
                                          <p:attrName>style.visibility</p:attrName>
                                        </p:attrNameLst>
                                      </p:cBhvr>
                                      <p:to>
                                        <p:strVal val="visible"/>
                                      </p:to>
                                    </p:set>
                                    <p:animEffect transition="in" filter="fade">
                                      <p:cBhvr>
                                        <p:cTn id="7" dur="500"/>
                                        <p:tgtEl>
                                          <p:spTgt spid="785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5411">
                                            <p:txEl>
                                              <p:pRg st="0" end="0"/>
                                            </p:txEl>
                                          </p:spTgt>
                                        </p:tgtEl>
                                        <p:attrNameLst>
                                          <p:attrName>style.visibility</p:attrName>
                                        </p:attrNameLst>
                                      </p:cBhvr>
                                      <p:to>
                                        <p:strVal val="visible"/>
                                      </p:to>
                                    </p:set>
                                    <p:animEffect transition="in" filter="fade">
                                      <p:cBhvr>
                                        <p:cTn id="12" dur="1000"/>
                                        <p:tgtEl>
                                          <p:spTgt spid="785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build="p"/>
      <p:bldP spid="7854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body" idx="1"/>
          </p:nvPr>
        </p:nvSpPr>
        <p:spPr>
          <a:xfrm>
            <a:off x="285750" y="2938463"/>
            <a:ext cx="8556625" cy="3214687"/>
          </a:xfrm>
        </p:spPr>
        <p:txBody>
          <a:bodyPr/>
          <a:lstStyle/>
          <a:p>
            <a:pPr marL="0" indent="0">
              <a:buFont typeface="Monotype Sorts" charset="0"/>
              <a:buNone/>
            </a:pPr>
            <a:r>
              <a:rPr lang="ja-JP" altLang="en-US" dirty="0"/>
              <a:t>“</a:t>
            </a:r>
            <a:r>
              <a:rPr lang="zh-CN" altLang="en-US" dirty="0"/>
              <a:t>红移测量值不会不断变化，而是分步进行</a:t>
            </a:r>
            <a:r>
              <a:rPr lang="en-US" altLang="zh-CN" dirty="0"/>
              <a:t>——</a:t>
            </a:r>
            <a:r>
              <a:rPr lang="zh-CN" altLang="en-US" dirty="0"/>
              <a:t>某些首选值</a:t>
            </a:r>
            <a:r>
              <a:rPr lang="en-US" altLang="zh-CN" dirty="0"/>
              <a:t>——</a:t>
            </a:r>
            <a:r>
              <a:rPr lang="zh-CN" altLang="en-US" dirty="0"/>
              <a:t>这一事实出乎意料，以至于尽管有压倒性的观测证据，传统的天文学从未能够接受它。</a:t>
            </a:r>
            <a:r>
              <a:rPr lang="ja-JP" altLang="en-US" dirty="0"/>
              <a:t>”</a:t>
            </a:r>
            <a:endParaRPr lang="en-US" dirty="0"/>
          </a:p>
        </p:txBody>
      </p:sp>
      <p:sp>
        <p:nvSpPr>
          <p:cNvPr id="787459" name="Rectangle 3"/>
          <p:cNvSpPr>
            <a:spLocks noGrp="1" noChangeArrowheads="1"/>
          </p:cNvSpPr>
          <p:nvPr>
            <p:ph type="title"/>
          </p:nvPr>
        </p:nvSpPr>
        <p:spPr>
          <a:xfrm>
            <a:off x="28575" y="0"/>
            <a:ext cx="9144000" cy="996950"/>
          </a:xfrm>
        </p:spPr>
        <p:txBody>
          <a:bodyPr/>
          <a:lstStyle/>
          <a:p>
            <a:r>
              <a:rPr lang="zh-CN" altLang="en-US" sz="4400" dirty="0"/>
              <a:t>量化红移的影响</a:t>
            </a:r>
            <a:endParaRPr lang="en-US" sz="4400" dirty="0"/>
          </a:p>
        </p:txBody>
      </p:sp>
      <p:sp>
        <p:nvSpPr>
          <p:cNvPr id="787460" name="Text Box 4"/>
          <p:cNvSpPr txBox="1">
            <a:spLocks noChangeArrowheads="1"/>
          </p:cNvSpPr>
          <p:nvPr/>
        </p:nvSpPr>
        <p:spPr bwMode="auto">
          <a:xfrm>
            <a:off x="320675" y="1277938"/>
            <a:ext cx="83724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mn-lt"/>
              </a:rPr>
              <a:t>Halton Arp </a:t>
            </a:r>
            <a:r>
              <a:rPr lang="en-US" dirty="0">
                <a:latin typeface="SimHei" panose="02010609060101010101" pitchFamily="49" charset="-122"/>
                <a:ea typeface="SimHei" panose="02010609060101010101" pitchFamily="49" charset="-122"/>
              </a:rPr>
              <a:t>(</a:t>
            </a:r>
            <a:r>
              <a:rPr lang="zh-CN" altLang="en-US" dirty="0">
                <a:latin typeface="SimHei" panose="02010609060101010101" pitchFamily="49" charset="-122"/>
                <a:ea typeface="SimHei" panose="02010609060101010101" pitchFamily="49" charset="-122"/>
              </a:rPr>
              <a:t>威尔逊山和帕洛玛天文台的</a:t>
            </a:r>
            <a:r>
              <a:rPr lang="en-US" altLang="zh-CN" dirty="0">
                <a:latin typeface="SimHei" panose="02010609060101010101" pitchFamily="49" charset="-122"/>
                <a:ea typeface="SimHei" panose="02010609060101010101" pitchFamily="49" charset="-122"/>
              </a:rPr>
              <a:t>29</a:t>
            </a:r>
            <a:r>
              <a:rPr lang="zh-CN" altLang="en-US" dirty="0">
                <a:latin typeface="SimHei" panose="02010609060101010101" pitchFamily="49" charset="-122"/>
                <a:ea typeface="SimHei" panose="02010609060101010101" pitchFamily="49" charset="-122"/>
              </a:rPr>
              <a:t>年天文学职员</a:t>
            </a:r>
            <a:r>
              <a:rPr lang="en-US" dirty="0">
                <a:latin typeface="SimHei" panose="02010609060101010101" pitchFamily="49" charset="-122"/>
                <a:ea typeface="SimHei" panose="02010609060101010101" pitchFamily="49" charset="-122"/>
              </a:rPr>
              <a:t>)</a:t>
            </a:r>
            <a:r>
              <a:rPr lang="en-US" dirty="0">
                <a:latin typeface="+mn-lt"/>
              </a:rPr>
              <a:t>, </a:t>
            </a:r>
            <a:r>
              <a:rPr lang="en-US" i="1" dirty="0">
                <a:latin typeface="+mn-lt"/>
              </a:rPr>
              <a:t>Quasars, Redshifts and Controversies</a:t>
            </a:r>
            <a:r>
              <a:rPr lang="en-US" dirty="0">
                <a:latin typeface="+mn-lt"/>
              </a:rPr>
              <a:t>, 1987, p. 195.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7460"/>
                                        </p:tgtEl>
                                        <p:attrNameLst>
                                          <p:attrName>style.visibility</p:attrName>
                                        </p:attrNameLst>
                                      </p:cBhvr>
                                      <p:to>
                                        <p:strVal val="visible"/>
                                      </p:to>
                                    </p:set>
                                    <p:animEffect transition="in" filter="fade">
                                      <p:cBhvr>
                                        <p:cTn id="7" dur="500"/>
                                        <p:tgtEl>
                                          <p:spTgt spid="787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7458">
                                            <p:txEl>
                                              <p:pRg st="0" end="0"/>
                                            </p:txEl>
                                          </p:spTgt>
                                        </p:tgtEl>
                                        <p:attrNameLst>
                                          <p:attrName>style.visibility</p:attrName>
                                        </p:attrNameLst>
                                      </p:cBhvr>
                                      <p:to>
                                        <p:strVal val="visible"/>
                                      </p:to>
                                    </p:set>
                                    <p:animEffect transition="in" filter="fade">
                                      <p:cBhvr>
                                        <p:cTn id="12" dur="500"/>
                                        <p:tgtEl>
                                          <p:spTgt spid="787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58" grpId="0" build="p"/>
      <p:bldP spid="787460"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CDEBCD">
                <a:gamma/>
                <a:tint val="0"/>
                <a:invGamma/>
              </a:srgbClr>
            </a:gs>
            <a:gs pos="100000">
              <a:srgbClr val="CDEBCD"/>
            </a:gs>
          </a:gsLst>
          <a:path path="shape">
            <a:fillToRect l="50000" t="50000" r="50000" b="50000"/>
          </a:path>
        </a:gradFill>
        <a:effectLst/>
      </p:bgPr>
    </p:bg>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276225" y="3632200"/>
            <a:ext cx="8639175" cy="668338"/>
          </a:xfrm>
          <a:prstGeom prst="rect">
            <a:avLst/>
          </a:prstGeom>
          <a:solidFill>
            <a:srgbClr val="D0E2EC"/>
          </a:solidFill>
          <a:ln w="38100">
            <a:solidFill>
              <a:srgbClr val="003399"/>
            </a:solidFill>
            <a:miter lim="800000"/>
            <a:headEnd/>
            <a:tailEnd/>
          </a:ln>
          <a:effectLst>
            <a:prstShdw prst="shdw17" dist="17961" dir="2700000">
              <a:srgbClr val="003399">
                <a:gamma/>
                <a:shade val="60000"/>
                <a:invGamma/>
                <a:alpha val="74998"/>
              </a:srgbClr>
            </a:prstShdw>
          </a:effectLst>
        </p:spPr>
        <p:txBody>
          <a:bodyPr wrap="none" anchor="ctr"/>
          <a:lstStyle/>
          <a:p>
            <a:endParaRPr lang="en-US" dirty="0">
              <a:latin typeface="SimHei" panose="02010609060101010101" pitchFamily="49" charset="-122"/>
            </a:endParaRPr>
          </a:p>
        </p:txBody>
      </p:sp>
      <p:sp>
        <p:nvSpPr>
          <p:cNvPr id="635907" name="Text Box 3"/>
          <p:cNvSpPr txBox="1">
            <a:spLocks noChangeArrowheads="1"/>
          </p:cNvSpPr>
          <p:nvPr/>
        </p:nvSpPr>
        <p:spPr bwMode="auto">
          <a:xfrm>
            <a:off x="0" y="595313"/>
            <a:ext cx="91440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zh-CN" altLang="en-US" sz="3200" dirty="0">
                <a:latin typeface="SimHei" panose="02010609060101010101" pitchFamily="49" charset="-122"/>
                <a:ea typeface="SimHei" panose="02010609060101010101" pitchFamily="49" charset="-122"/>
              </a:rPr>
              <a:t>两种模式
年龄证明</a:t>
            </a:r>
            <a:endParaRPr kumimoji="1" lang="en-US" sz="3200" dirty="0">
              <a:latin typeface="SimHei" panose="02010609060101010101" pitchFamily="49" charset="-122"/>
              <a:ea typeface="SimHei" panose="02010609060101010101" pitchFamily="49" charset="-122"/>
            </a:endParaRPr>
          </a:p>
          <a:p>
            <a:pPr algn="ctr">
              <a:spcBef>
                <a:spcPct val="50000"/>
              </a:spcBef>
            </a:pPr>
            <a:r>
              <a:rPr kumimoji="1" lang="zh-CN" altLang="en-US" sz="3200" dirty="0">
                <a:latin typeface="SimHei" panose="02010609060101010101" pitchFamily="49" charset="-122"/>
                <a:ea typeface="SimHei" panose="02010609060101010101" pitchFamily="49" charset="-122"/>
              </a:rPr>
              <a:t>星星的起源</a:t>
            </a:r>
            <a:endParaRPr kumimoji="1" lang="en-US" sz="3200" dirty="0">
              <a:latin typeface="SimHei" panose="02010609060101010101" pitchFamily="49" charset="-122"/>
              <a:ea typeface="SimHei" panose="02010609060101010101" pitchFamily="49" charset="-122"/>
            </a:endParaRPr>
          </a:p>
          <a:p>
            <a:pPr algn="ctr">
              <a:spcBef>
                <a:spcPct val="50000"/>
              </a:spcBef>
            </a:pPr>
            <a:r>
              <a:rPr kumimoji="1" lang="zh-CN" altLang="en-US" sz="3200" dirty="0">
                <a:latin typeface="SimHei" panose="02010609060101010101" pitchFamily="49" charset="-122"/>
                <a:ea typeface="SimHei" panose="02010609060101010101" pitchFamily="49" charset="-122"/>
              </a:rPr>
              <a:t>科学证据和大爆炸</a:t>
            </a:r>
          </a:p>
          <a:p>
            <a:pPr algn="ctr">
              <a:spcBef>
                <a:spcPct val="50000"/>
              </a:spcBef>
            </a:pPr>
            <a:r>
              <a:rPr kumimoji="1" lang="zh-CN" altLang="en-US" sz="4000" b="1" dirty="0">
                <a:latin typeface="SimHei" panose="02010609060101010101" pitchFamily="49" charset="-122"/>
                <a:ea typeface="SimHei" panose="02010609060101010101" pitchFamily="49" charset="-122"/>
              </a:rPr>
              <a:t>圣经和大爆炸宇宙学</a:t>
            </a:r>
            <a:endParaRPr lang="en-US" sz="4000" b="1" dirty="0">
              <a:latin typeface="SimHei" panose="02010609060101010101" pitchFamily="49" charset="-122"/>
              <a:ea typeface="SimHei" panose="02010609060101010101" pitchFamily="49" charset="-122"/>
            </a:endParaRPr>
          </a:p>
        </p:txBody>
      </p:sp>
      <p:sp>
        <p:nvSpPr>
          <p:cNvPr id="635909" name="Rectangle 5"/>
          <p:cNvSpPr>
            <a:spLocks noChangeArrowheads="1"/>
          </p:cNvSpPr>
          <p:nvPr/>
        </p:nvSpPr>
        <p:spPr bwMode="auto">
          <a:xfrm flipV="1">
            <a:off x="0" y="0"/>
            <a:ext cx="9144000" cy="211138"/>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
        <p:nvSpPr>
          <p:cNvPr id="635910" name="Rectangle 6"/>
          <p:cNvSpPr>
            <a:spLocks noChangeArrowheads="1"/>
          </p:cNvSpPr>
          <p:nvPr/>
        </p:nvSpPr>
        <p:spPr bwMode="auto">
          <a:xfrm>
            <a:off x="0" y="6646863"/>
            <a:ext cx="9144000" cy="211137"/>
          </a:xfrm>
          <a:prstGeom prst="rect">
            <a:avLst/>
          </a:prstGeom>
          <a:gradFill rotWithShape="1">
            <a:gsLst>
              <a:gs pos="0">
                <a:srgbClr val="333399">
                  <a:gamma/>
                  <a:tint val="0"/>
                  <a:invGamma/>
                </a:srgbClr>
              </a:gs>
              <a:gs pos="100000">
                <a:srgbClr val="333399"/>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5907"/>
                                        </p:tgtEl>
                                        <p:attrNameLst>
                                          <p:attrName>style.visibility</p:attrName>
                                        </p:attrNameLst>
                                      </p:cBhvr>
                                      <p:to>
                                        <p:strVal val="visible"/>
                                      </p:to>
                                    </p:set>
                                    <p:animEffect transition="in" filter="fade">
                                      <p:cBhvr>
                                        <p:cTn id="7" dur="500"/>
                                        <p:tgtEl>
                                          <p:spTgt spid="63590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35906"/>
                                        </p:tgtEl>
                                        <p:attrNameLst>
                                          <p:attrName>style.visibility</p:attrName>
                                        </p:attrNameLst>
                                      </p:cBhvr>
                                      <p:to>
                                        <p:strVal val="visible"/>
                                      </p:to>
                                    </p:set>
                                    <p:anim calcmode="lin" valueType="num">
                                      <p:cBhvr>
                                        <p:cTn id="11" dur="1000" fill="hold"/>
                                        <p:tgtEl>
                                          <p:spTgt spid="635906"/>
                                        </p:tgtEl>
                                        <p:attrNameLst>
                                          <p:attrName>ppt_w</p:attrName>
                                        </p:attrNameLst>
                                      </p:cBhvr>
                                      <p:tavLst>
                                        <p:tav tm="0">
                                          <p:val>
                                            <p:fltVal val="0"/>
                                          </p:val>
                                        </p:tav>
                                        <p:tav tm="100000">
                                          <p:val>
                                            <p:strVal val="#ppt_w"/>
                                          </p:val>
                                        </p:tav>
                                      </p:tavLst>
                                    </p:anim>
                                    <p:anim calcmode="lin" valueType="num">
                                      <p:cBhvr>
                                        <p:cTn id="12" dur="1000" fill="hold"/>
                                        <p:tgtEl>
                                          <p:spTgt spid="6359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animBg="1"/>
      <p:bldP spid="63590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94948" name="Rectangle 4"/>
          <p:cNvSpPr>
            <a:spLocks noGrp="1" noChangeArrowheads="1"/>
          </p:cNvSpPr>
          <p:nvPr>
            <p:ph type="title"/>
          </p:nvPr>
        </p:nvSpPr>
        <p:spPr>
          <a:xfrm>
            <a:off x="342900" y="0"/>
            <a:ext cx="8801100" cy="857250"/>
          </a:xfrm>
        </p:spPr>
        <p:txBody>
          <a:bodyPr/>
          <a:lstStyle/>
          <a:p>
            <a:r>
              <a:rPr lang="zh-CN" altLang="en-US" dirty="0">
                <a:effectLst>
                  <a:outerShdw blurRad="38100" dist="38100" dir="2700000" algn="tl">
                    <a:srgbClr val="000000"/>
                  </a:outerShdw>
                </a:effectLst>
              </a:rPr>
              <a:t>月球的衰退</a:t>
            </a:r>
            <a:endParaRPr lang="en-US" dirty="0">
              <a:effectLst>
                <a:outerShdw blurRad="38100" dist="38100" dir="2700000" algn="tl">
                  <a:srgbClr val="000000"/>
                </a:outerShdw>
              </a:effectLst>
            </a:endParaRPr>
          </a:p>
        </p:txBody>
      </p:sp>
      <p:sp>
        <p:nvSpPr>
          <p:cNvPr id="594956" name="Freeform 12"/>
          <p:cNvSpPr>
            <a:spLocks/>
          </p:cNvSpPr>
          <p:nvPr/>
        </p:nvSpPr>
        <p:spPr bwMode="auto">
          <a:xfrm>
            <a:off x="2892425" y="2286000"/>
            <a:ext cx="5337175" cy="2794000"/>
          </a:xfrm>
          <a:custGeom>
            <a:avLst/>
            <a:gdLst>
              <a:gd name="T0" fmla="*/ 0 w 3346"/>
              <a:gd name="T1" fmla="*/ 1477 h 1477"/>
              <a:gd name="T2" fmla="*/ 713 w 3346"/>
              <a:gd name="T3" fmla="*/ 242 h 1477"/>
              <a:gd name="T4" fmla="*/ 3346 w 3346"/>
              <a:gd name="T5" fmla="*/ 23 h 1477"/>
            </a:gdLst>
            <a:ahLst/>
            <a:cxnLst>
              <a:cxn ang="0">
                <a:pos x="T0" y="T1"/>
              </a:cxn>
              <a:cxn ang="0">
                <a:pos x="T2" y="T3"/>
              </a:cxn>
              <a:cxn ang="0">
                <a:pos x="T4" y="T5"/>
              </a:cxn>
            </a:cxnLst>
            <a:rect l="0" t="0" r="r" b="b"/>
            <a:pathLst>
              <a:path w="3346" h="1477">
                <a:moveTo>
                  <a:pt x="0" y="1477"/>
                </a:moveTo>
                <a:cubicBezTo>
                  <a:pt x="77" y="980"/>
                  <a:pt x="155" y="484"/>
                  <a:pt x="713" y="242"/>
                </a:cubicBezTo>
                <a:cubicBezTo>
                  <a:pt x="1271" y="0"/>
                  <a:pt x="2907" y="59"/>
                  <a:pt x="3346" y="23"/>
                </a:cubicBezTo>
              </a:path>
            </a:pathLst>
          </a:custGeom>
          <a:noFill/>
          <a:ln w="76200" cmpd="sng">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594963" name="Text Box 19"/>
          <p:cNvSpPr txBox="1">
            <a:spLocks noChangeArrowheads="1"/>
          </p:cNvSpPr>
          <p:nvPr/>
        </p:nvSpPr>
        <p:spPr bwMode="auto">
          <a:xfrm>
            <a:off x="3892550" y="5140325"/>
            <a:ext cx="1814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SimHei" panose="02010609060101010101" pitchFamily="49" charset="-122"/>
              </a:rPr>
              <a:t>10</a:t>
            </a:r>
            <a:r>
              <a:rPr lang="zh-CN" altLang="en-US" dirty="0">
                <a:latin typeface="SimHei" panose="02010609060101010101" pitchFamily="49" charset="-122"/>
              </a:rPr>
              <a:t>亿年</a:t>
            </a:r>
            <a:endParaRPr lang="en-US" dirty="0">
              <a:latin typeface="SimHei" panose="02010609060101010101" pitchFamily="49" charset="-122"/>
            </a:endParaRPr>
          </a:p>
        </p:txBody>
      </p:sp>
      <p:grpSp>
        <p:nvGrpSpPr>
          <p:cNvPr id="594957" name="Group 13"/>
          <p:cNvGrpSpPr>
            <a:grpSpLocks/>
          </p:cNvGrpSpPr>
          <p:nvPr/>
        </p:nvGrpSpPr>
        <p:grpSpPr bwMode="auto">
          <a:xfrm>
            <a:off x="2833688" y="1989138"/>
            <a:ext cx="5776912" cy="3076575"/>
            <a:chOff x="1097" y="1079"/>
            <a:chExt cx="3639" cy="1938"/>
          </a:xfrm>
        </p:grpSpPr>
        <p:sp>
          <p:nvSpPr>
            <p:cNvPr id="594949" name="Line 5"/>
            <p:cNvSpPr>
              <a:spLocks noChangeShapeType="1"/>
            </p:cNvSpPr>
            <p:nvPr/>
          </p:nvSpPr>
          <p:spPr bwMode="auto">
            <a:xfrm>
              <a:off x="1115" y="1079"/>
              <a:ext cx="0" cy="1938"/>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594950" name="Line 6"/>
            <p:cNvSpPr>
              <a:spLocks noChangeShapeType="1"/>
            </p:cNvSpPr>
            <p:nvPr/>
          </p:nvSpPr>
          <p:spPr bwMode="auto">
            <a:xfrm>
              <a:off x="1097" y="3008"/>
              <a:ext cx="3639" cy="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sp>
        <p:nvSpPr>
          <p:cNvPr id="594958" name="Text Box 14"/>
          <p:cNvSpPr txBox="1">
            <a:spLocks noChangeArrowheads="1"/>
          </p:cNvSpPr>
          <p:nvPr/>
        </p:nvSpPr>
        <p:spPr bwMode="auto">
          <a:xfrm>
            <a:off x="5357813" y="5675313"/>
            <a:ext cx="11890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solidFill>
                  <a:srgbClr val="000066"/>
                </a:solidFill>
                <a:effectLst>
                  <a:outerShdw blurRad="38100" dist="38100" dir="2700000" algn="tl">
                    <a:srgbClr val="000000"/>
                  </a:outerShdw>
                </a:effectLst>
                <a:latin typeface="SimHei" panose="02010609060101010101" pitchFamily="49" charset="-122"/>
              </a:rPr>
              <a:t>时间
</a:t>
            </a:r>
            <a:endParaRPr lang="en-US" sz="3200" dirty="0">
              <a:solidFill>
                <a:srgbClr val="000066"/>
              </a:solidFill>
              <a:effectLst>
                <a:outerShdw blurRad="38100" dist="38100" dir="2700000" algn="tl">
                  <a:srgbClr val="000000"/>
                </a:outerShdw>
              </a:effectLst>
              <a:latin typeface="SimHei" panose="02010609060101010101" pitchFamily="49" charset="-122"/>
            </a:endParaRPr>
          </a:p>
        </p:txBody>
      </p:sp>
      <p:sp>
        <p:nvSpPr>
          <p:cNvPr id="594959" name="Text Box 15"/>
          <p:cNvSpPr txBox="1">
            <a:spLocks noChangeArrowheads="1"/>
          </p:cNvSpPr>
          <p:nvPr/>
        </p:nvSpPr>
        <p:spPr bwMode="auto">
          <a:xfrm>
            <a:off x="504825" y="2792413"/>
            <a:ext cx="201771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600" dirty="0">
                <a:solidFill>
                  <a:srgbClr val="000066"/>
                </a:solidFill>
                <a:effectLst>
                  <a:outerShdw blurRad="38100" dist="38100" dir="2700000" algn="tl">
                    <a:srgbClr val="000000"/>
                  </a:outerShdw>
                </a:effectLst>
                <a:latin typeface="SimHei" panose="02010609060101010101" pitchFamily="49" charset="-122"/>
              </a:rPr>
              <a:t>距离地球
</a:t>
            </a:r>
            <a:endParaRPr lang="en-US" sz="3600" dirty="0">
              <a:solidFill>
                <a:srgbClr val="000066"/>
              </a:solidFill>
              <a:effectLst>
                <a:outerShdw blurRad="38100" dist="38100" dir="2700000" algn="tl">
                  <a:srgbClr val="000000"/>
                </a:outerShdw>
              </a:effectLst>
              <a:latin typeface="SimHei" panose="02010609060101010101" pitchFamily="49" charset="-122"/>
            </a:endParaRPr>
          </a:p>
        </p:txBody>
      </p:sp>
      <p:sp>
        <p:nvSpPr>
          <p:cNvPr id="594962" name="Text Box 18"/>
          <p:cNvSpPr txBox="1">
            <a:spLocks noChangeArrowheads="1"/>
          </p:cNvSpPr>
          <p:nvPr/>
        </p:nvSpPr>
        <p:spPr bwMode="auto">
          <a:xfrm>
            <a:off x="2470150" y="5140325"/>
            <a:ext cx="1525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latin typeface="SimHei" panose="02010609060101010101" pitchFamily="49" charset="-122"/>
              </a:rPr>
              <a:t>14</a:t>
            </a:r>
            <a:r>
              <a:rPr lang="zh-CN" altLang="en-US" dirty="0">
                <a:latin typeface="SimHei" panose="02010609060101010101" pitchFamily="49" charset="-122"/>
              </a:rPr>
              <a:t>亿年</a:t>
            </a:r>
            <a:endParaRPr lang="en-US" dirty="0">
              <a:latin typeface="SimHei" panose="02010609060101010101" pitchFamily="49" charset="-122"/>
            </a:endParaRPr>
          </a:p>
        </p:txBody>
      </p:sp>
      <p:sp>
        <p:nvSpPr>
          <p:cNvPr id="594970" name="Line 26"/>
          <p:cNvSpPr>
            <a:spLocks noChangeShapeType="1"/>
          </p:cNvSpPr>
          <p:nvPr/>
        </p:nvSpPr>
        <p:spPr bwMode="auto">
          <a:xfrm>
            <a:off x="8115300" y="4876800"/>
            <a:ext cx="0" cy="304800"/>
          </a:xfrm>
          <a:prstGeom prst="line">
            <a:avLst/>
          </a:prstGeom>
          <a:noFill/>
          <a:ln w="920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594971" name="Line 27"/>
          <p:cNvSpPr>
            <a:spLocks noChangeShapeType="1"/>
          </p:cNvSpPr>
          <p:nvPr/>
        </p:nvSpPr>
        <p:spPr bwMode="auto">
          <a:xfrm>
            <a:off x="4638675" y="4876800"/>
            <a:ext cx="0" cy="304800"/>
          </a:xfrm>
          <a:prstGeom prst="line">
            <a:avLst/>
          </a:prstGeom>
          <a:noFill/>
          <a:ln w="920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594972" name="Text Box 28"/>
          <p:cNvSpPr txBox="1">
            <a:spLocks noChangeArrowheads="1"/>
          </p:cNvSpPr>
          <p:nvPr/>
        </p:nvSpPr>
        <p:spPr bwMode="auto">
          <a:xfrm>
            <a:off x="7456488" y="5126038"/>
            <a:ext cx="13652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200" dirty="0">
                <a:latin typeface="SimHei" panose="02010609060101010101" pitchFamily="49" charset="-122"/>
              </a:rPr>
              <a:t>今天
</a:t>
            </a:r>
            <a:endParaRPr lang="en-US" sz="3200" dirty="0">
              <a:latin typeface="SimHei" panose="02010609060101010101" pitchFamily="49" charset="-122"/>
            </a:endParaRPr>
          </a:p>
        </p:txBody>
      </p:sp>
      <p:grpSp>
        <p:nvGrpSpPr>
          <p:cNvPr id="594984" name="Group 40"/>
          <p:cNvGrpSpPr>
            <a:grpSpLocks/>
          </p:cNvGrpSpPr>
          <p:nvPr/>
        </p:nvGrpSpPr>
        <p:grpSpPr bwMode="auto">
          <a:xfrm>
            <a:off x="7680325" y="1946275"/>
            <a:ext cx="869950" cy="846138"/>
            <a:chOff x="4716" y="1591"/>
            <a:chExt cx="548" cy="533"/>
          </a:xfrm>
        </p:grpSpPr>
        <p:pic>
          <p:nvPicPr>
            <p:cNvPr id="594978" name="Picture 34" descr="Picture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9" y="1620"/>
              <a:ext cx="494" cy="485"/>
            </a:xfrm>
            <a:prstGeom prst="rect">
              <a:avLst/>
            </a:prstGeom>
            <a:noFill/>
            <a:extLst>
              <a:ext uri="{909E8E84-426E-40DD-AFC4-6F175D3DCCD1}">
                <a14:hiddenFill xmlns:a14="http://schemas.microsoft.com/office/drawing/2010/main">
                  <a:solidFill>
                    <a:srgbClr val="FFFFFF"/>
                  </a:solidFill>
                </a14:hiddenFill>
              </a:ext>
            </a:extLst>
          </p:spPr>
        </p:pic>
        <p:sp>
          <p:nvSpPr>
            <p:cNvPr id="594979" name="Freeform 35"/>
            <p:cNvSpPr>
              <a:spLocks/>
            </p:cNvSpPr>
            <p:nvPr/>
          </p:nvSpPr>
          <p:spPr bwMode="auto">
            <a:xfrm>
              <a:off x="4722" y="1600"/>
              <a:ext cx="224" cy="212"/>
            </a:xfrm>
            <a:custGeom>
              <a:avLst/>
              <a:gdLst>
                <a:gd name="T0" fmla="*/ 18 w 224"/>
                <a:gd name="T1" fmla="*/ 206 h 206"/>
                <a:gd name="T2" fmla="*/ 56 w 224"/>
                <a:gd name="T3" fmla="*/ 128 h 206"/>
                <a:gd name="T4" fmla="*/ 68 w 224"/>
                <a:gd name="T5" fmla="*/ 112 h 206"/>
                <a:gd name="T6" fmla="*/ 82 w 224"/>
                <a:gd name="T7" fmla="*/ 96 h 206"/>
                <a:gd name="T8" fmla="*/ 94 w 224"/>
                <a:gd name="T9" fmla="*/ 88 h 206"/>
                <a:gd name="T10" fmla="*/ 112 w 224"/>
                <a:gd name="T11" fmla="*/ 72 h 206"/>
                <a:gd name="T12" fmla="*/ 176 w 224"/>
                <a:gd name="T13" fmla="*/ 38 h 206"/>
                <a:gd name="T14" fmla="*/ 200 w 224"/>
                <a:gd name="T15" fmla="*/ 26 h 206"/>
                <a:gd name="T16" fmla="*/ 212 w 224"/>
                <a:gd name="T17" fmla="*/ 22 h 206"/>
                <a:gd name="T18" fmla="*/ 164 w 224"/>
                <a:gd name="T19" fmla="*/ 0 h 206"/>
                <a:gd name="T20" fmla="*/ 44 w 224"/>
                <a:gd name="T21" fmla="*/ 2 h 206"/>
                <a:gd name="T22" fmla="*/ 12 w 224"/>
                <a:gd name="T23" fmla="*/ 10 h 206"/>
                <a:gd name="T24" fmla="*/ 6 w 224"/>
                <a:gd name="T25" fmla="*/ 12 h 206"/>
                <a:gd name="T26" fmla="*/ 0 w 224"/>
                <a:gd name="T27" fmla="*/ 30 h 206"/>
                <a:gd name="T28" fmla="*/ 10 w 224"/>
                <a:gd name="T29" fmla="*/ 104 h 206"/>
                <a:gd name="T30" fmla="*/ 14 w 224"/>
                <a:gd name="T31" fmla="*/ 142 h 206"/>
                <a:gd name="T32" fmla="*/ 18 w 224"/>
                <a:gd name="T3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206">
                  <a:moveTo>
                    <a:pt x="18" y="206"/>
                  </a:moveTo>
                  <a:cubicBezTo>
                    <a:pt x="27" y="179"/>
                    <a:pt x="36" y="148"/>
                    <a:pt x="56" y="128"/>
                  </a:cubicBezTo>
                  <a:cubicBezTo>
                    <a:pt x="59" y="120"/>
                    <a:pt x="61" y="117"/>
                    <a:pt x="68" y="112"/>
                  </a:cubicBezTo>
                  <a:cubicBezTo>
                    <a:pt x="72" y="107"/>
                    <a:pt x="77" y="100"/>
                    <a:pt x="82" y="96"/>
                  </a:cubicBezTo>
                  <a:cubicBezTo>
                    <a:pt x="86" y="93"/>
                    <a:pt x="94" y="88"/>
                    <a:pt x="94" y="88"/>
                  </a:cubicBezTo>
                  <a:cubicBezTo>
                    <a:pt x="96" y="81"/>
                    <a:pt x="105" y="74"/>
                    <a:pt x="112" y="72"/>
                  </a:cubicBezTo>
                  <a:cubicBezTo>
                    <a:pt x="119" y="62"/>
                    <a:pt x="163" y="42"/>
                    <a:pt x="176" y="38"/>
                  </a:cubicBezTo>
                  <a:cubicBezTo>
                    <a:pt x="184" y="35"/>
                    <a:pt x="192" y="30"/>
                    <a:pt x="200" y="26"/>
                  </a:cubicBezTo>
                  <a:cubicBezTo>
                    <a:pt x="204" y="24"/>
                    <a:pt x="212" y="22"/>
                    <a:pt x="212" y="22"/>
                  </a:cubicBezTo>
                  <a:cubicBezTo>
                    <a:pt x="224" y="5"/>
                    <a:pt x="174" y="2"/>
                    <a:pt x="164" y="0"/>
                  </a:cubicBezTo>
                  <a:cubicBezTo>
                    <a:pt x="124" y="1"/>
                    <a:pt x="84" y="0"/>
                    <a:pt x="44" y="2"/>
                  </a:cubicBezTo>
                  <a:cubicBezTo>
                    <a:pt x="33" y="2"/>
                    <a:pt x="22" y="7"/>
                    <a:pt x="12" y="10"/>
                  </a:cubicBezTo>
                  <a:cubicBezTo>
                    <a:pt x="10" y="11"/>
                    <a:pt x="6" y="12"/>
                    <a:pt x="6" y="12"/>
                  </a:cubicBezTo>
                  <a:cubicBezTo>
                    <a:pt x="4" y="18"/>
                    <a:pt x="0" y="30"/>
                    <a:pt x="0" y="30"/>
                  </a:cubicBezTo>
                  <a:cubicBezTo>
                    <a:pt x="2" y="55"/>
                    <a:pt x="7" y="79"/>
                    <a:pt x="10" y="104"/>
                  </a:cubicBezTo>
                  <a:cubicBezTo>
                    <a:pt x="12" y="117"/>
                    <a:pt x="14" y="142"/>
                    <a:pt x="14" y="142"/>
                  </a:cubicBezTo>
                  <a:cubicBezTo>
                    <a:pt x="15" y="159"/>
                    <a:pt x="18" y="187"/>
                    <a:pt x="18" y="206"/>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594980" name="Freeform 36"/>
            <p:cNvSpPr>
              <a:spLocks/>
            </p:cNvSpPr>
            <p:nvPr/>
          </p:nvSpPr>
          <p:spPr bwMode="auto">
            <a:xfrm rot="5130537">
              <a:off x="5024" y="1600"/>
              <a:ext cx="224" cy="206"/>
            </a:xfrm>
            <a:custGeom>
              <a:avLst/>
              <a:gdLst>
                <a:gd name="T0" fmla="*/ 18 w 224"/>
                <a:gd name="T1" fmla="*/ 206 h 206"/>
                <a:gd name="T2" fmla="*/ 56 w 224"/>
                <a:gd name="T3" fmla="*/ 128 h 206"/>
                <a:gd name="T4" fmla="*/ 68 w 224"/>
                <a:gd name="T5" fmla="*/ 112 h 206"/>
                <a:gd name="T6" fmla="*/ 82 w 224"/>
                <a:gd name="T7" fmla="*/ 96 h 206"/>
                <a:gd name="T8" fmla="*/ 94 w 224"/>
                <a:gd name="T9" fmla="*/ 88 h 206"/>
                <a:gd name="T10" fmla="*/ 112 w 224"/>
                <a:gd name="T11" fmla="*/ 72 h 206"/>
                <a:gd name="T12" fmla="*/ 176 w 224"/>
                <a:gd name="T13" fmla="*/ 38 h 206"/>
                <a:gd name="T14" fmla="*/ 200 w 224"/>
                <a:gd name="T15" fmla="*/ 26 h 206"/>
                <a:gd name="T16" fmla="*/ 212 w 224"/>
                <a:gd name="T17" fmla="*/ 22 h 206"/>
                <a:gd name="T18" fmla="*/ 164 w 224"/>
                <a:gd name="T19" fmla="*/ 0 h 206"/>
                <a:gd name="T20" fmla="*/ 44 w 224"/>
                <a:gd name="T21" fmla="*/ 2 h 206"/>
                <a:gd name="T22" fmla="*/ 12 w 224"/>
                <a:gd name="T23" fmla="*/ 10 h 206"/>
                <a:gd name="T24" fmla="*/ 6 w 224"/>
                <a:gd name="T25" fmla="*/ 12 h 206"/>
                <a:gd name="T26" fmla="*/ 0 w 224"/>
                <a:gd name="T27" fmla="*/ 30 h 206"/>
                <a:gd name="T28" fmla="*/ 10 w 224"/>
                <a:gd name="T29" fmla="*/ 104 h 206"/>
                <a:gd name="T30" fmla="*/ 14 w 224"/>
                <a:gd name="T31" fmla="*/ 142 h 206"/>
                <a:gd name="T32" fmla="*/ 18 w 224"/>
                <a:gd name="T3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206">
                  <a:moveTo>
                    <a:pt x="18" y="206"/>
                  </a:moveTo>
                  <a:cubicBezTo>
                    <a:pt x="27" y="179"/>
                    <a:pt x="36" y="148"/>
                    <a:pt x="56" y="128"/>
                  </a:cubicBezTo>
                  <a:cubicBezTo>
                    <a:pt x="59" y="120"/>
                    <a:pt x="61" y="117"/>
                    <a:pt x="68" y="112"/>
                  </a:cubicBezTo>
                  <a:cubicBezTo>
                    <a:pt x="72" y="107"/>
                    <a:pt x="77" y="100"/>
                    <a:pt x="82" y="96"/>
                  </a:cubicBezTo>
                  <a:cubicBezTo>
                    <a:pt x="86" y="93"/>
                    <a:pt x="94" y="88"/>
                    <a:pt x="94" y="88"/>
                  </a:cubicBezTo>
                  <a:cubicBezTo>
                    <a:pt x="96" y="81"/>
                    <a:pt x="105" y="74"/>
                    <a:pt x="112" y="72"/>
                  </a:cubicBezTo>
                  <a:cubicBezTo>
                    <a:pt x="119" y="62"/>
                    <a:pt x="163" y="42"/>
                    <a:pt x="176" y="38"/>
                  </a:cubicBezTo>
                  <a:cubicBezTo>
                    <a:pt x="184" y="35"/>
                    <a:pt x="192" y="30"/>
                    <a:pt x="200" y="26"/>
                  </a:cubicBezTo>
                  <a:cubicBezTo>
                    <a:pt x="204" y="24"/>
                    <a:pt x="212" y="22"/>
                    <a:pt x="212" y="22"/>
                  </a:cubicBezTo>
                  <a:cubicBezTo>
                    <a:pt x="224" y="5"/>
                    <a:pt x="174" y="2"/>
                    <a:pt x="164" y="0"/>
                  </a:cubicBezTo>
                  <a:cubicBezTo>
                    <a:pt x="124" y="1"/>
                    <a:pt x="84" y="0"/>
                    <a:pt x="44" y="2"/>
                  </a:cubicBezTo>
                  <a:cubicBezTo>
                    <a:pt x="33" y="2"/>
                    <a:pt x="22" y="7"/>
                    <a:pt x="12" y="10"/>
                  </a:cubicBezTo>
                  <a:cubicBezTo>
                    <a:pt x="10" y="11"/>
                    <a:pt x="6" y="12"/>
                    <a:pt x="6" y="12"/>
                  </a:cubicBezTo>
                  <a:cubicBezTo>
                    <a:pt x="4" y="18"/>
                    <a:pt x="0" y="30"/>
                    <a:pt x="0" y="30"/>
                  </a:cubicBezTo>
                  <a:cubicBezTo>
                    <a:pt x="2" y="55"/>
                    <a:pt x="7" y="79"/>
                    <a:pt x="10" y="104"/>
                  </a:cubicBezTo>
                  <a:cubicBezTo>
                    <a:pt x="12" y="117"/>
                    <a:pt x="14" y="142"/>
                    <a:pt x="14" y="142"/>
                  </a:cubicBezTo>
                  <a:cubicBezTo>
                    <a:pt x="15" y="159"/>
                    <a:pt x="18" y="187"/>
                    <a:pt x="18" y="206"/>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594981" name="Freeform 37"/>
            <p:cNvSpPr>
              <a:spLocks/>
            </p:cNvSpPr>
            <p:nvPr/>
          </p:nvSpPr>
          <p:spPr bwMode="auto">
            <a:xfrm rot="16070336">
              <a:off x="4710" y="1906"/>
              <a:ext cx="224" cy="212"/>
            </a:xfrm>
            <a:custGeom>
              <a:avLst/>
              <a:gdLst>
                <a:gd name="T0" fmla="*/ 18 w 224"/>
                <a:gd name="T1" fmla="*/ 206 h 206"/>
                <a:gd name="T2" fmla="*/ 56 w 224"/>
                <a:gd name="T3" fmla="*/ 128 h 206"/>
                <a:gd name="T4" fmla="*/ 68 w 224"/>
                <a:gd name="T5" fmla="*/ 112 h 206"/>
                <a:gd name="T6" fmla="*/ 82 w 224"/>
                <a:gd name="T7" fmla="*/ 96 h 206"/>
                <a:gd name="T8" fmla="*/ 94 w 224"/>
                <a:gd name="T9" fmla="*/ 88 h 206"/>
                <a:gd name="T10" fmla="*/ 112 w 224"/>
                <a:gd name="T11" fmla="*/ 72 h 206"/>
                <a:gd name="T12" fmla="*/ 176 w 224"/>
                <a:gd name="T13" fmla="*/ 38 h 206"/>
                <a:gd name="T14" fmla="*/ 200 w 224"/>
                <a:gd name="T15" fmla="*/ 26 h 206"/>
                <a:gd name="T16" fmla="*/ 212 w 224"/>
                <a:gd name="T17" fmla="*/ 22 h 206"/>
                <a:gd name="T18" fmla="*/ 164 w 224"/>
                <a:gd name="T19" fmla="*/ 0 h 206"/>
                <a:gd name="T20" fmla="*/ 44 w 224"/>
                <a:gd name="T21" fmla="*/ 2 h 206"/>
                <a:gd name="T22" fmla="*/ 12 w 224"/>
                <a:gd name="T23" fmla="*/ 10 h 206"/>
                <a:gd name="T24" fmla="*/ 6 w 224"/>
                <a:gd name="T25" fmla="*/ 12 h 206"/>
                <a:gd name="T26" fmla="*/ 0 w 224"/>
                <a:gd name="T27" fmla="*/ 30 h 206"/>
                <a:gd name="T28" fmla="*/ 10 w 224"/>
                <a:gd name="T29" fmla="*/ 104 h 206"/>
                <a:gd name="T30" fmla="*/ 14 w 224"/>
                <a:gd name="T31" fmla="*/ 142 h 206"/>
                <a:gd name="T32" fmla="*/ 18 w 224"/>
                <a:gd name="T3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206">
                  <a:moveTo>
                    <a:pt x="18" y="206"/>
                  </a:moveTo>
                  <a:cubicBezTo>
                    <a:pt x="27" y="179"/>
                    <a:pt x="36" y="148"/>
                    <a:pt x="56" y="128"/>
                  </a:cubicBezTo>
                  <a:cubicBezTo>
                    <a:pt x="59" y="120"/>
                    <a:pt x="61" y="117"/>
                    <a:pt x="68" y="112"/>
                  </a:cubicBezTo>
                  <a:cubicBezTo>
                    <a:pt x="72" y="107"/>
                    <a:pt x="77" y="100"/>
                    <a:pt x="82" y="96"/>
                  </a:cubicBezTo>
                  <a:cubicBezTo>
                    <a:pt x="86" y="93"/>
                    <a:pt x="94" y="88"/>
                    <a:pt x="94" y="88"/>
                  </a:cubicBezTo>
                  <a:cubicBezTo>
                    <a:pt x="96" y="81"/>
                    <a:pt x="105" y="74"/>
                    <a:pt x="112" y="72"/>
                  </a:cubicBezTo>
                  <a:cubicBezTo>
                    <a:pt x="119" y="62"/>
                    <a:pt x="163" y="42"/>
                    <a:pt x="176" y="38"/>
                  </a:cubicBezTo>
                  <a:cubicBezTo>
                    <a:pt x="184" y="35"/>
                    <a:pt x="192" y="30"/>
                    <a:pt x="200" y="26"/>
                  </a:cubicBezTo>
                  <a:cubicBezTo>
                    <a:pt x="204" y="24"/>
                    <a:pt x="212" y="22"/>
                    <a:pt x="212" y="22"/>
                  </a:cubicBezTo>
                  <a:cubicBezTo>
                    <a:pt x="224" y="5"/>
                    <a:pt x="174" y="2"/>
                    <a:pt x="164" y="0"/>
                  </a:cubicBezTo>
                  <a:cubicBezTo>
                    <a:pt x="124" y="1"/>
                    <a:pt x="84" y="0"/>
                    <a:pt x="44" y="2"/>
                  </a:cubicBezTo>
                  <a:cubicBezTo>
                    <a:pt x="33" y="2"/>
                    <a:pt x="22" y="7"/>
                    <a:pt x="12" y="10"/>
                  </a:cubicBezTo>
                  <a:cubicBezTo>
                    <a:pt x="10" y="11"/>
                    <a:pt x="6" y="12"/>
                    <a:pt x="6" y="12"/>
                  </a:cubicBezTo>
                  <a:cubicBezTo>
                    <a:pt x="4" y="18"/>
                    <a:pt x="0" y="30"/>
                    <a:pt x="0" y="30"/>
                  </a:cubicBezTo>
                  <a:cubicBezTo>
                    <a:pt x="2" y="55"/>
                    <a:pt x="7" y="79"/>
                    <a:pt x="10" y="104"/>
                  </a:cubicBezTo>
                  <a:cubicBezTo>
                    <a:pt x="12" y="117"/>
                    <a:pt x="14" y="142"/>
                    <a:pt x="14" y="142"/>
                  </a:cubicBezTo>
                  <a:cubicBezTo>
                    <a:pt x="15" y="159"/>
                    <a:pt x="18" y="187"/>
                    <a:pt x="18" y="206"/>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sp>
          <p:nvSpPr>
            <p:cNvPr id="594982" name="Freeform 38"/>
            <p:cNvSpPr>
              <a:spLocks/>
            </p:cNvSpPr>
            <p:nvPr/>
          </p:nvSpPr>
          <p:spPr bwMode="auto">
            <a:xfrm rot="10407071">
              <a:off x="5025" y="1898"/>
              <a:ext cx="239" cy="214"/>
            </a:xfrm>
            <a:custGeom>
              <a:avLst/>
              <a:gdLst>
                <a:gd name="T0" fmla="*/ 18 w 224"/>
                <a:gd name="T1" fmla="*/ 206 h 206"/>
                <a:gd name="T2" fmla="*/ 56 w 224"/>
                <a:gd name="T3" fmla="*/ 128 h 206"/>
                <a:gd name="T4" fmla="*/ 68 w 224"/>
                <a:gd name="T5" fmla="*/ 112 h 206"/>
                <a:gd name="T6" fmla="*/ 82 w 224"/>
                <a:gd name="T7" fmla="*/ 96 h 206"/>
                <a:gd name="T8" fmla="*/ 94 w 224"/>
                <a:gd name="T9" fmla="*/ 88 h 206"/>
                <a:gd name="T10" fmla="*/ 112 w 224"/>
                <a:gd name="T11" fmla="*/ 72 h 206"/>
                <a:gd name="T12" fmla="*/ 176 w 224"/>
                <a:gd name="T13" fmla="*/ 38 h 206"/>
                <a:gd name="T14" fmla="*/ 200 w 224"/>
                <a:gd name="T15" fmla="*/ 26 h 206"/>
                <a:gd name="T16" fmla="*/ 212 w 224"/>
                <a:gd name="T17" fmla="*/ 22 h 206"/>
                <a:gd name="T18" fmla="*/ 164 w 224"/>
                <a:gd name="T19" fmla="*/ 0 h 206"/>
                <a:gd name="T20" fmla="*/ 44 w 224"/>
                <a:gd name="T21" fmla="*/ 2 h 206"/>
                <a:gd name="T22" fmla="*/ 12 w 224"/>
                <a:gd name="T23" fmla="*/ 10 h 206"/>
                <a:gd name="T24" fmla="*/ 6 w 224"/>
                <a:gd name="T25" fmla="*/ 12 h 206"/>
                <a:gd name="T26" fmla="*/ 0 w 224"/>
                <a:gd name="T27" fmla="*/ 30 h 206"/>
                <a:gd name="T28" fmla="*/ 10 w 224"/>
                <a:gd name="T29" fmla="*/ 104 h 206"/>
                <a:gd name="T30" fmla="*/ 14 w 224"/>
                <a:gd name="T31" fmla="*/ 142 h 206"/>
                <a:gd name="T32" fmla="*/ 18 w 224"/>
                <a:gd name="T3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206">
                  <a:moveTo>
                    <a:pt x="18" y="206"/>
                  </a:moveTo>
                  <a:cubicBezTo>
                    <a:pt x="27" y="179"/>
                    <a:pt x="36" y="148"/>
                    <a:pt x="56" y="128"/>
                  </a:cubicBezTo>
                  <a:cubicBezTo>
                    <a:pt x="59" y="120"/>
                    <a:pt x="61" y="117"/>
                    <a:pt x="68" y="112"/>
                  </a:cubicBezTo>
                  <a:cubicBezTo>
                    <a:pt x="72" y="107"/>
                    <a:pt x="77" y="100"/>
                    <a:pt x="82" y="96"/>
                  </a:cubicBezTo>
                  <a:cubicBezTo>
                    <a:pt x="86" y="93"/>
                    <a:pt x="94" y="88"/>
                    <a:pt x="94" y="88"/>
                  </a:cubicBezTo>
                  <a:cubicBezTo>
                    <a:pt x="96" y="81"/>
                    <a:pt x="105" y="74"/>
                    <a:pt x="112" y="72"/>
                  </a:cubicBezTo>
                  <a:cubicBezTo>
                    <a:pt x="119" y="62"/>
                    <a:pt x="163" y="42"/>
                    <a:pt x="176" y="38"/>
                  </a:cubicBezTo>
                  <a:cubicBezTo>
                    <a:pt x="184" y="35"/>
                    <a:pt x="192" y="30"/>
                    <a:pt x="200" y="26"/>
                  </a:cubicBezTo>
                  <a:cubicBezTo>
                    <a:pt x="204" y="24"/>
                    <a:pt x="212" y="22"/>
                    <a:pt x="212" y="22"/>
                  </a:cubicBezTo>
                  <a:cubicBezTo>
                    <a:pt x="224" y="5"/>
                    <a:pt x="174" y="2"/>
                    <a:pt x="164" y="0"/>
                  </a:cubicBezTo>
                  <a:cubicBezTo>
                    <a:pt x="124" y="1"/>
                    <a:pt x="84" y="0"/>
                    <a:pt x="44" y="2"/>
                  </a:cubicBezTo>
                  <a:cubicBezTo>
                    <a:pt x="33" y="2"/>
                    <a:pt x="22" y="7"/>
                    <a:pt x="12" y="10"/>
                  </a:cubicBezTo>
                  <a:cubicBezTo>
                    <a:pt x="10" y="11"/>
                    <a:pt x="6" y="12"/>
                    <a:pt x="6" y="12"/>
                  </a:cubicBezTo>
                  <a:cubicBezTo>
                    <a:pt x="4" y="18"/>
                    <a:pt x="0" y="30"/>
                    <a:pt x="0" y="30"/>
                  </a:cubicBezTo>
                  <a:cubicBezTo>
                    <a:pt x="2" y="55"/>
                    <a:pt x="7" y="79"/>
                    <a:pt x="10" y="104"/>
                  </a:cubicBezTo>
                  <a:cubicBezTo>
                    <a:pt x="12" y="117"/>
                    <a:pt x="14" y="142"/>
                    <a:pt x="14" y="142"/>
                  </a:cubicBezTo>
                  <a:cubicBezTo>
                    <a:pt x="15" y="159"/>
                    <a:pt x="18" y="187"/>
                    <a:pt x="18" y="206"/>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SimHei"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94956"/>
                                        </p:tgtEl>
                                        <p:attrNameLst>
                                          <p:attrName>style.visibility</p:attrName>
                                        </p:attrNameLst>
                                      </p:cBhvr>
                                      <p:to>
                                        <p:strVal val="visible"/>
                                      </p:to>
                                    </p:set>
                                    <p:animEffect transition="in" filter="wipe(right)">
                                      <p:cBhvr>
                                        <p:cTn id="7" dur="2000"/>
                                        <p:tgtEl>
                                          <p:spTgt spid="59495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594984"/>
                                        </p:tgtEl>
                                        <p:attrNameLst>
                                          <p:attrName>style.visibility</p:attrName>
                                        </p:attrNameLst>
                                      </p:cBhvr>
                                      <p:to>
                                        <p:strVal val="visible"/>
                                      </p:to>
                                    </p:set>
                                    <p:animEffect transition="in" filter="fade">
                                      <p:cBhvr>
                                        <p:cTn id="11" dur="2000"/>
                                        <p:tgtEl>
                                          <p:spTgt spid="594984"/>
                                        </p:tgtEl>
                                      </p:cBhvr>
                                    </p:animEffect>
                                  </p:childTnLst>
                                </p:cTn>
                              </p:par>
                            </p:childTnLst>
                          </p:cTn>
                        </p:par>
                        <p:par>
                          <p:cTn id="12" fill="hold" nodeType="afterGroup">
                            <p:stCondLst>
                              <p:cond delay="4000"/>
                            </p:stCondLst>
                            <p:childTnLst>
                              <p:par>
                                <p:cTn id="13" presetID="0" presetClass="path" presetSubtype="0" accel="50000" decel="50000" fill="hold" nodeType="afterEffect">
                                  <p:stCondLst>
                                    <p:cond delay="0"/>
                                  </p:stCondLst>
                                  <p:childTnLst>
                                    <p:animMotion origin="layout" path="M 0 -3.7037E-7 C -0.08889 0.0125 -0.17917 0.01574 -0.26823 0.01713 C -0.29497 0.02222 -0.32187 0.02593 -0.34878 0.02894 C -0.35972 0.0331 -0.37118 0.03426 -0.38247 0.03681 C -0.3934 0.03912 -0.40521 0.04398 -0.41597 0.04792 C -0.42083 0.05417 -0.42743 0.05532 -0.4342 0.05787 C -0.43594 0.05833 -0.43767 0.05903 -0.43941 0.05972 C -0.44097 0.06042 -0.44444 0.06157 -0.44444 0.06181 C -0.45399 0.07361 -0.43715 0.05417 -0.45764 0.06944 C -0.4625 0.07315 -0.46667 0.07708 -0.47101 0.08102 C -0.47847 0.0875 -0.47691 0.09491 -0.48646 0.09838 C -0.49167 0.1081 -0.50226 0.11713 -0.50972 0.12523 C -0.51319 0.13773 -0.51788 0.15 -0.52153 0.16204 C -0.52743 0.18194 -0.5316 0.20347 -0.54497 0.21829 C -0.54965 0.23472 -0.54948 0.25185 -0.55312 0.26875 C -0.55365 0.2713 -0.55434 0.27384 -0.55486 0.27639 C -0.55538 0.27894 -0.5566 0.28403 -0.5566 0.28426 C -0.55868 0.32107 -0.5566 0.30532 -0.56163 0.33426 C -0.56233 0.33912 -0.56806 0.36157 -0.56493 0.36157 " pathEditMode="relative" rAng="0" ptsTypes="AAAAAAAAAAAAAAAAAAA">
                                      <p:cBhvr>
                                        <p:cTn id="14" dur="5000" fill="hold"/>
                                        <p:tgtEl>
                                          <p:spTgt spid="594984"/>
                                        </p:tgtEl>
                                        <p:attrNameLst>
                                          <p:attrName>ppt_x</p:attrName>
                                          <p:attrName>ppt_y</p:attrName>
                                        </p:attrNameLst>
                                      </p:cBhvr>
                                      <p:rCtr x="-28299" y="1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5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3602" name="Text Box 2"/>
          <p:cNvSpPr txBox="1">
            <a:spLocks noChangeArrowheads="1"/>
          </p:cNvSpPr>
          <p:nvPr/>
        </p:nvSpPr>
        <p:spPr bwMode="auto">
          <a:xfrm>
            <a:off x="144463" y="1997075"/>
            <a:ext cx="8913812" cy="294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66"/>
              </a:buClr>
              <a:buSzPct val="70000"/>
              <a:buFont typeface="Wingdings" charset="0"/>
              <a:buChar char="u"/>
            </a:pPr>
            <a:r>
              <a:rPr kumimoji="1" lang="zh-CN" altLang="en-US" sz="3200" dirty="0">
                <a:solidFill>
                  <a:srgbClr val="000000"/>
                </a:solidFill>
                <a:latin typeface="SimHei" panose="02010609060101010101" pitchFamily="49" charset="-122"/>
                <a:ea typeface="SimHei" panose="02010609060101010101" pitchFamily="49" charset="-122"/>
              </a:rPr>
              <a:t>创世记</a:t>
            </a:r>
            <a:r>
              <a:rPr kumimoji="1" lang="en-US" altLang="zh-CN" sz="3200" dirty="0">
                <a:solidFill>
                  <a:srgbClr val="000000"/>
                </a:solidFill>
                <a:latin typeface="SimHei" panose="02010609060101010101" pitchFamily="49" charset="-122"/>
                <a:ea typeface="SimHei" panose="02010609060101010101" pitchFamily="49" charset="-122"/>
              </a:rPr>
              <a:t>1:31</a:t>
            </a:r>
            <a:r>
              <a:rPr kumimoji="1" lang="zh-CN" altLang="en-US" sz="3200" dirty="0">
                <a:solidFill>
                  <a:srgbClr val="000000"/>
                </a:solidFill>
                <a:latin typeface="SimHei" panose="02010609060101010101" pitchFamily="49" charset="-122"/>
                <a:ea typeface="SimHei" panose="02010609060101010101" pitchFamily="49" charset="-122"/>
              </a:rPr>
              <a:t>中“</a:t>
            </a:r>
            <a:r>
              <a:rPr lang="zh-CN" altLang="en-US" sz="3200" dirty="0">
                <a:latin typeface="SimHei" panose="02010609060101010101" pitchFamily="49" charset="-122"/>
                <a:ea typeface="SimHei" panose="02010609060101010101" pitchFamily="49" charset="-122"/>
              </a:rPr>
              <a:t>甚好”</a:t>
            </a:r>
            <a:r>
              <a:rPr kumimoji="1" lang="zh-CN" altLang="en-US" sz="3200" dirty="0">
                <a:solidFill>
                  <a:srgbClr val="000000"/>
                </a:solidFill>
                <a:latin typeface="SimHei" panose="02010609060101010101" pitchFamily="49" charset="-122"/>
                <a:ea typeface="SimHei" panose="02010609060101010101" pitchFamily="49" charset="-122"/>
              </a:rPr>
              <a:t>的含义</a:t>
            </a:r>
            <a:endParaRPr kumimoji="1" lang="en-US" sz="3200" dirty="0">
              <a:solidFill>
                <a:srgbClr val="000000"/>
              </a:solidFill>
              <a:latin typeface="SimHei" panose="02010609060101010101" pitchFamily="49" charset="-122"/>
              <a:ea typeface="SimHei" panose="02010609060101010101" pitchFamily="49" charset="-122"/>
            </a:endParaRPr>
          </a:p>
          <a:p>
            <a:pPr>
              <a:spcBef>
                <a:spcPct val="20000"/>
              </a:spcBef>
              <a:buClr>
                <a:srgbClr val="000066"/>
              </a:buClr>
              <a:buSzPct val="70000"/>
              <a:buFont typeface="Wingdings" charset="0"/>
              <a:buChar char="u"/>
            </a:pPr>
            <a:r>
              <a:rPr kumimoji="1" lang="zh-CN" altLang="en-US" sz="3200" dirty="0">
                <a:solidFill>
                  <a:srgbClr val="000000"/>
                </a:solidFill>
                <a:latin typeface="SimHei" panose="02010609060101010101" pitchFamily="49" charset="-122"/>
                <a:ea typeface="SimHei" panose="02010609060101010101" pitchFamily="49" charset="-122"/>
              </a:rPr>
              <a:t>罪之前的死亡</a:t>
            </a:r>
            <a:endParaRPr kumimoji="1" lang="en-US" sz="3200" dirty="0">
              <a:solidFill>
                <a:srgbClr val="000000"/>
              </a:solidFill>
              <a:latin typeface="SimHei" panose="02010609060101010101" pitchFamily="49" charset="-122"/>
              <a:ea typeface="SimHei" panose="02010609060101010101" pitchFamily="49" charset="-122"/>
            </a:endParaRPr>
          </a:p>
          <a:p>
            <a:pPr>
              <a:spcBef>
                <a:spcPct val="20000"/>
              </a:spcBef>
              <a:buClr>
                <a:srgbClr val="000066"/>
              </a:buClr>
              <a:buSzPct val="70000"/>
              <a:buFont typeface="Wingdings" charset="0"/>
              <a:buChar char="u"/>
            </a:pPr>
            <a:r>
              <a:rPr kumimoji="1" lang="zh-CN" altLang="en-US" sz="3200" dirty="0">
                <a:solidFill>
                  <a:srgbClr val="000000"/>
                </a:solidFill>
                <a:latin typeface="SimHei" panose="02010609060101010101" pitchFamily="49" charset="-122"/>
                <a:ea typeface="SimHei" panose="02010609060101010101" pitchFamily="49" charset="-122"/>
              </a:rPr>
              <a:t>创世洪水不是全球性的</a:t>
            </a:r>
            <a:endParaRPr kumimoji="1" lang="en-US" sz="3200" dirty="0">
              <a:solidFill>
                <a:srgbClr val="000000"/>
              </a:solidFill>
              <a:latin typeface="SimHei" panose="02010609060101010101" pitchFamily="49" charset="-122"/>
              <a:ea typeface="SimHei" panose="02010609060101010101" pitchFamily="49" charset="-122"/>
            </a:endParaRPr>
          </a:p>
          <a:p>
            <a:pPr>
              <a:spcBef>
                <a:spcPct val="20000"/>
              </a:spcBef>
              <a:buClr>
                <a:srgbClr val="000066"/>
              </a:buClr>
              <a:buSzPct val="70000"/>
              <a:buFont typeface="Wingdings" charset="0"/>
              <a:buChar char="u"/>
            </a:pPr>
            <a:r>
              <a:rPr kumimoji="1" lang="zh-CN" altLang="en-US" sz="3200" dirty="0">
                <a:solidFill>
                  <a:srgbClr val="000000"/>
                </a:solidFill>
                <a:latin typeface="SimHei" panose="02010609060101010101" pitchFamily="49" charset="-122"/>
                <a:ea typeface="SimHei" panose="02010609060101010101" pitchFamily="49" charset="-122"/>
              </a:rPr>
              <a:t>歌罗西书</a:t>
            </a:r>
            <a:r>
              <a:rPr kumimoji="1" lang="en-US" altLang="zh-CN" sz="3200" dirty="0">
                <a:solidFill>
                  <a:srgbClr val="000000"/>
                </a:solidFill>
                <a:latin typeface="SimHei" panose="02010609060101010101" pitchFamily="49" charset="-122"/>
                <a:ea typeface="SimHei" panose="02010609060101010101" pitchFamily="49" charset="-122"/>
              </a:rPr>
              <a:t>1:16 “</a:t>
            </a:r>
            <a:r>
              <a:rPr kumimoji="1" lang="zh-CN" altLang="en-US" sz="3200" dirty="0">
                <a:solidFill>
                  <a:srgbClr val="000000"/>
                </a:solidFill>
                <a:latin typeface="SimHei" panose="02010609060101010101" pitchFamily="49" charset="-122"/>
                <a:ea typeface="SimHei" panose="02010609060101010101" pitchFamily="49" charset="-122"/>
              </a:rPr>
              <a:t>万有”并不意味着所有东西</a:t>
            </a:r>
            <a:endParaRPr kumimoji="1" lang="en-US" sz="3200" dirty="0">
              <a:solidFill>
                <a:srgbClr val="000000"/>
              </a:solidFill>
              <a:latin typeface="SimHei" panose="02010609060101010101" pitchFamily="49" charset="-122"/>
              <a:ea typeface="SimHei" panose="02010609060101010101" pitchFamily="49" charset="-122"/>
            </a:endParaRPr>
          </a:p>
          <a:p>
            <a:pPr>
              <a:spcBef>
                <a:spcPct val="20000"/>
              </a:spcBef>
              <a:buClr>
                <a:srgbClr val="000066"/>
              </a:buClr>
              <a:buSzPct val="70000"/>
              <a:buFont typeface="Wingdings" charset="0"/>
              <a:buChar char="u"/>
            </a:pPr>
            <a:r>
              <a:rPr kumimoji="1" lang="zh-CN" altLang="en-US" sz="3200" dirty="0">
                <a:solidFill>
                  <a:srgbClr val="000000"/>
                </a:solidFill>
                <a:latin typeface="SimHei" panose="02010609060101010101" pitchFamily="49" charset="-122"/>
                <a:ea typeface="SimHei" panose="02010609060101010101" pitchFamily="49" charset="-122"/>
              </a:rPr>
              <a:t>诸天述说什么</a:t>
            </a:r>
            <a:r>
              <a:rPr kumimoji="1" lang="en-US" altLang="zh-CN" sz="3200" dirty="0">
                <a:solidFill>
                  <a:srgbClr val="000000"/>
                </a:solidFill>
                <a:latin typeface="SimHei" panose="02010609060101010101" pitchFamily="49" charset="-122"/>
                <a:ea typeface="SimHei" panose="02010609060101010101" pitchFamily="49" charset="-122"/>
              </a:rPr>
              <a:t>: </a:t>
            </a:r>
            <a:r>
              <a:rPr kumimoji="1" lang="zh-CN" altLang="en-US" sz="3200" dirty="0">
                <a:solidFill>
                  <a:srgbClr val="000000"/>
                </a:solidFill>
                <a:latin typeface="SimHei" panose="02010609060101010101" pitchFamily="49" charset="-122"/>
                <a:ea typeface="SimHei" panose="02010609060101010101" pitchFamily="49" charset="-122"/>
              </a:rPr>
              <a:t>上帝或进化</a:t>
            </a:r>
            <a:r>
              <a:rPr kumimoji="1" lang="en-US" sz="3200" dirty="0">
                <a:solidFill>
                  <a:srgbClr val="000000"/>
                </a:solidFill>
                <a:latin typeface="SimHei" panose="02010609060101010101" pitchFamily="49" charset="-122"/>
                <a:ea typeface="SimHei" panose="02010609060101010101" pitchFamily="49" charset="-122"/>
              </a:rPr>
              <a:t>?</a:t>
            </a:r>
            <a:endParaRPr lang="en-US" sz="3200" dirty="0">
              <a:solidFill>
                <a:srgbClr val="000000"/>
              </a:solidFill>
              <a:latin typeface="SimHei" panose="02010609060101010101" pitchFamily="49" charset="-122"/>
              <a:ea typeface="SimHei" panose="02010609060101010101" pitchFamily="49" charset="-122"/>
            </a:endParaRPr>
          </a:p>
        </p:txBody>
      </p:sp>
      <p:sp>
        <p:nvSpPr>
          <p:cNvPr id="793603" name="Text Box 3"/>
          <p:cNvSpPr txBox="1">
            <a:spLocks noChangeArrowheads="1"/>
          </p:cNvSpPr>
          <p:nvPr/>
        </p:nvSpPr>
        <p:spPr bwMode="auto">
          <a:xfrm>
            <a:off x="160338" y="1392238"/>
            <a:ext cx="75184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65138" indent="-465138">
              <a:defRPr sz="2400">
                <a:solidFill>
                  <a:schemeClr val="tx1"/>
                </a:solidFill>
                <a:latin typeface="Times New Roman" charset="0"/>
                <a:ea typeface="ＭＳ Ｐゴシック" charset="0"/>
              </a:defRPr>
            </a:lvl1pPr>
            <a:lvl2pPr marL="5794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5000"/>
              </a:lnSpc>
              <a:spcBef>
                <a:spcPct val="20000"/>
              </a:spcBef>
              <a:buClr>
                <a:srgbClr val="000066"/>
              </a:buClr>
              <a:buSzPct val="70000"/>
              <a:buFont typeface="Wingdings" charset="0"/>
              <a:buChar char="u"/>
            </a:pPr>
            <a:r>
              <a:rPr kumimoji="1" lang="zh-CN" altLang="en-US" sz="3200" dirty="0">
                <a:solidFill>
                  <a:srgbClr val="000000"/>
                </a:solidFill>
                <a:latin typeface="SimHei" panose="02010609060101010101" pitchFamily="49" charset="-122"/>
                <a:ea typeface="SimHei" panose="02010609060101010101" pitchFamily="49" charset="-122"/>
              </a:rPr>
              <a:t>神的造物不是</a:t>
            </a:r>
            <a:r>
              <a:rPr kumimoji="1" lang="en-US" altLang="zh-CN" sz="3200" dirty="0">
                <a:solidFill>
                  <a:srgbClr val="000000"/>
                </a:solidFill>
                <a:latin typeface="SimHei" panose="02010609060101010101" pitchFamily="49" charset="-122"/>
                <a:ea typeface="SimHei" panose="02010609060101010101" pitchFamily="49" charset="-122"/>
              </a:rPr>
              <a:t>6</a:t>
            </a:r>
            <a:r>
              <a:rPr kumimoji="1" lang="zh-CN" altLang="en-US" sz="3200" dirty="0">
                <a:solidFill>
                  <a:srgbClr val="000000"/>
                </a:solidFill>
                <a:latin typeface="SimHei" panose="02010609060101010101" pitchFamily="49" charset="-122"/>
                <a:ea typeface="SimHei" panose="02010609060101010101" pitchFamily="49" charset="-122"/>
              </a:rPr>
              <a:t>天</a:t>
            </a:r>
            <a:endParaRPr lang="en-US" sz="3200" dirty="0">
              <a:solidFill>
                <a:srgbClr val="000000"/>
              </a:solidFill>
              <a:latin typeface="SimHei" panose="02010609060101010101" pitchFamily="49" charset="-122"/>
              <a:ea typeface="SimHei" panose="02010609060101010101" pitchFamily="49" charset="-122"/>
            </a:endParaRPr>
          </a:p>
        </p:txBody>
      </p:sp>
      <p:sp>
        <p:nvSpPr>
          <p:cNvPr id="793604" name="Rectangle 4"/>
          <p:cNvSpPr>
            <a:spLocks noGrp="1" noChangeArrowheads="1"/>
          </p:cNvSpPr>
          <p:nvPr>
            <p:ph type="title"/>
          </p:nvPr>
        </p:nvSpPr>
        <p:spPr>
          <a:xfrm>
            <a:off x="588963" y="0"/>
            <a:ext cx="8555037" cy="996950"/>
          </a:xfrm>
        </p:spPr>
        <p:txBody>
          <a:bodyPr/>
          <a:lstStyle/>
          <a:p>
            <a:r>
              <a:rPr lang="zh-CN" altLang="en-US" dirty="0"/>
              <a:t>大爆炸的意义</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93603"/>
                                        </p:tgtEl>
                                        <p:attrNameLst>
                                          <p:attrName>style.visibility</p:attrName>
                                        </p:attrNameLst>
                                      </p:cBhvr>
                                      <p:to>
                                        <p:strVal val="visible"/>
                                      </p:to>
                                    </p:set>
                                    <p:animEffect transition="in" filter="wipe(down)">
                                      <p:cBhvr>
                                        <p:cTn id="7" dur="500"/>
                                        <p:tgtEl>
                                          <p:spTgt spid="793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93602">
                                            <p:txEl>
                                              <p:pRg st="0" end="0"/>
                                            </p:txEl>
                                          </p:spTgt>
                                        </p:tgtEl>
                                        <p:attrNameLst>
                                          <p:attrName>style.visibility</p:attrName>
                                        </p:attrNameLst>
                                      </p:cBhvr>
                                      <p:to>
                                        <p:strVal val="visible"/>
                                      </p:to>
                                    </p:set>
                                    <p:animEffect transition="in" filter="wipe(down)">
                                      <p:cBhvr>
                                        <p:cTn id="12" dur="500"/>
                                        <p:tgtEl>
                                          <p:spTgt spid="7936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93602">
                                            <p:txEl>
                                              <p:pRg st="1" end="1"/>
                                            </p:txEl>
                                          </p:spTgt>
                                        </p:tgtEl>
                                        <p:attrNameLst>
                                          <p:attrName>style.visibility</p:attrName>
                                        </p:attrNameLst>
                                      </p:cBhvr>
                                      <p:to>
                                        <p:strVal val="visible"/>
                                      </p:to>
                                    </p:set>
                                    <p:animEffect transition="in" filter="wipe(down)">
                                      <p:cBhvr>
                                        <p:cTn id="17" dur="500"/>
                                        <p:tgtEl>
                                          <p:spTgt spid="79360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93602">
                                            <p:txEl>
                                              <p:pRg st="2" end="2"/>
                                            </p:txEl>
                                          </p:spTgt>
                                        </p:tgtEl>
                                        <p:attrNameLst>
                                          <p:attrName>style.visibility</p:attrName>
                                        </p:attrNameLst>
                                      </p:cBhvr>
                                      <p:to>
                                        <p:strVal val="visible"/>
                                      </p:to>
                                    </p:set>
                                    <p:animEffect transition="in" filter="wipe(down)">
                                      <p:cBhvr>
                                        <p:cTn id="22" dur="500"/>
                                        <p:tgtEl>
                                          <p:spTgt spid="79360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93602">
                                            <p:txEl>
                                              <p:pRg st="3" end="3"/>
                                            </p:txEl>
                                          </p:spTgt>
                                        </p:tgtEl>
                                        <p:attrNameLst>
                                          <p:attrName>style.visibility</p:attrName>
                                        </p:attrNameLst>
                                      </p:cBhvr>
                                      <p:to>
                                        <p:strVal val="visible"/>
                                      </p:to>
                                    </p:set>
                                    <p:animEffect transition="in" filter="wipe(down)">
                                      <p:cBhvr>
                                        <p:cTn id="27" dur="500"/>
                                        <p:tgtEl>
                                          <p:spTgt spid="79360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93602">
                                            <p:txEl>
                                              <p:pRg st="4" end="4"/>
                                            </p:txEl>
                                          </p:spTgt>
                                        </p:tgtEl>
                                        <p:attrNameLst>
                                          <p:attrName>style.visibility</p:attrName>
                                        </p:attrNameLst>
                                      </p:cBhvr>
                                      <p:to>
                                        <p:strVal val="visible"/>
                                      </p:to>
                                    </p:set>
                                    <p:animEffect transition="in" filter="wipe(down)">
                                      <p:cBhvr>
                                        <p:cTn id="32" dur="500"/>
                                        <p:tgtEl>
                                          <p:spTgt spid="793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2" grpId="0" build="p"/>
      <p:bldP spid="793603"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5650" name="Rectangle 2"/>
          <p:cNvSpPr>
            <a:spLocks noGrp="1" noChangeArrowheads="1"/>
          </p:cNvSpPr>
          <p:nvPr>
            <p:ph type="body" idx="1"/>
          </p:nvPr>
        </p:nvSpPr>
        <p:spPr>
          <a:xfrm>
            <a:off x="168275" y="1222375"/>
            <a:ext cx="8272463" cy="5002213"/>
          </a:xfrm>
        </p:spPr>
        <p:txBody>
          <a:bodyPr/>
          <a:lstStyle/>
          <a:p>
            <a:pPr marL="685800" indent="-685800">
              <a:spcBef>
                <a:spcPct val="0"/>
              </a:spcBef>
              <a:buSzPct val="95000"/>
              <a:buFont typeface="Monotype Sorts" charset="0"/>
              <a:buAutoNum type="arabicPeriod"/>
            </a:pPr>
            <a:r>
              <a:rPr lang="zh-CN" altLang="en-US" dirty="0"/>
              <a:t>带有数字的日</a:t>
            </a:r>
            <a:endParaRPr lang="en-US" dirty="0"/>
          </a:p>
          <a:p>
            <a:pPr marL="685800" indent="-685800">
              <a:spcBef>
                <a:spcPct val="0"/>
              </a:spcBef>
              <a:buSzPct val="95000"/>
              <a:buFont typeface="Monotype Sorts" charset="0"/>
              <a:buAutoNum type="arabicPeriod"/>
            </a:pPr>
            <a:r>
              <a:rPr lang="zh-CN" altLang="en-US" dirty="0"/>
              <a:t>傍晚与早晨</a:t>
            </a:r>
            <a:endParaRPr lang="en-US" dirty="0"/>
          </a:p>
          <a:p>
            <a:pPr marL="685800" indent="-685800">
              <a:spcBef>
                <a:spcPct val="0"/>
              </a:spcBef>
              <a:buSzPct val="95000"/>
              <a:buFont typeface="Monotype Sorts" charset="0"/>
              <a:buAutoNum type="arabicPeriod"/>
            </a:pPr>
            <a:r>
              <a:rPr lang="zh-CN" altLang="en-US" dirty="0"/>
              <a:t>创世纪</a:t>
            </a:r>
            <a:r>
              <a:rPr lang="en-US" dirty="0"/>
              <a:t> 1:14</a:t>
            </a:r>
          </a:p>
          <a:p>
            <a:pPr marL="685800" indent="-685800">
              <a:spcBef>
                <a:spcPct val="0"/>
              </a:spcBef>
              <a:buSzPct val="95000"/>
              <a:buFont typeface="Monotype Sorts" charset="0"/>
              <a:buAutoNum type="arabicPeriod"/>
            </a:pPr>
            <a:r>
              <a:rPr lang="zh-CN" altLang="en-US" dirty="0"/>
              <a:t>出埃及记</a:t>
            </a:r>
            <a:r>
              <a:rPr lang="en-US" dirty="0"/>
              <a:t> 20:11, 31:17</a:t>
            </a:r>
          </a:p>
          <a:p>
            <a:pPr marL="685800" indent="-685800">
              <a:spcBef>
                <a:spcPct val="0"/>
              </a:spcBef>
              <a:buSzPct val="95000"/>
              <a:buFont typeface="Monotype Sorts" charset="0"/>
              <a:buAutoNum type="arabicPeriod"/>
            </a:pPr>
            <a:r>
              <a:rPr lang="zh-CN" altLang="en-US" dirty="0"/>
              <a:t>用于指示时间的单词</a:t>
            </a:r>
            <a:endParaRPr lang="en-US" dirty="0"/>
          </a:p>
          <a:p>
            <a:pPr marL="685800" indent="-685800">
              <a:spcBef>
                <a:spcPct val="0"/>
              </a:spcBef>
              <a:buSzPct val="95000"/>
              <a:buFont typeface="Monotype Sorts" charset="0"/>
              <a:buAutoNum type="arabicPeriod"/>
            </a:pPr>
            <a:r>
              <a:rPr lang="zh-CN" altLang="en-US" dirty="0"/>
              <a:t>句子的结构</a:t>
            </a:r>
            <a:endParaRPr lang="en-US" dirty="0"/>
          </a:p>
          <a:p>
            <a:pPr marL="685800" indent="-685800">
              <a:spcBef>
                <a:spcPct val="0"/>
              </a:spcBef>
              <a:buSzPct val="95000"/>
              <a:buFont typeface="Monotype Sorts" charset="0"/>
              <a:buAutoNum type="arabicPeriod"/>
            </a:pPr>
            <a:r>
              <a:rPr lang="zh-CN" altLang="en-US" dirty="0"/>
              <a:t>家谱</a:t>
            </a:r>
            <a:r>
              <a:rPr lang="en-US" dirty="0"/>
              <a:t> (</a:t>
            </a:r>
            <a:r>
              <a:rPr lang="zh-CN" altLang="en-US" dirty="0"/>
              <a:t>创</a:t>
            </a:r>
            <a:r>
              <a:rPr lang="en-US" dirty="0"/>
              <a:t> 5, 1 </a:t>
            </a:r>
            <a:r>
              <a:rPr lang="zh-CN" altLang="en-US" dirty="0"/>
              <a:t>代上</a:t>
            </a:r>
            <a:r>
              <a:rPr lang="en-US" dirty="0"/>
              <a:t> 1, </a:t>
            </a:r>
            <a:r>
              <a:rPr lang="zh-CN" altLang="en-US" dirty="0"/>
              <a:t>路</a:t>
            </a:r>
            <a:r>
              <a:rPr lang="en-US" dirty="0"/>
              <a:t> 3)</a:t>
            </a:r>
          </a:p>
          <a:p>
            <a:pPr marL="685800" indent="-685800">
              <a:spcBef>
                <a:spcPct val="0"/>
              </a:spcBef>
              <a:buSzPct val="95000"/>
              <a:buFont typeface="Monotype Sorts" charset="0"/>
              <a:buAutoNum type="arabicPeriod"/>
            </a:pPr>
            <a:r>
              <a:rPr lang="zh-CN" altLang="en-US" dirty="0"/>
              <a:t>草木和阳光</a:t>
            </a:r>
            <a:endParaRPr lang="en-US" dirty="0"/>
          </a:p>
          <a:p>
            <a:pPr marL="685800" indent="-685800">
              <a:spcBef>
                <a:spcPct val="0"/>
              </a:spcBef>
              <a:buSzPct val="95000"/>
              <a:buFont typeface="Monotype Sorts" charset="0"/>
              <a:buAutoNum type="arabicPeriod"/>
            </a:pPr>
            <a:r>
              <a:rPr lang="zh-CN" altLang="en-US" dirty="0"/>
              <a:t>太阳</a:t>
            </a:r>
            <a:endParaRPr lang="en-US" dirty="0"/>
          </a:p>
          <a:p>
            <a:pPr marL="685800" indent="-685800">
              <a:spcBef>
                <a:spcPct val="0"/>
              </a:spcBef>
              <a:buSzPct val="95000"/>
              <a:buFont typeface="Monotype Sorts" charset="0"/>
              <a:buAutoNum type="arabicPeriod"/>
            </a:pPr>
            <a:r>
              <a:rPr lang="zh-CN" altLang="en-US" dirty="0"/>
              <a:t>字面阅读文本</a:t>
            </a:r>
            <a:endParaRPr lang="en-US" dirty="0"/>
          </a:p>
        </p:txBody>
      </p:sp>
      <p:sp>
        <p:nvSpPr>
          <p:cNvPr id="795651" name="Rectangle 3"/>
          <p:cNvSpPr>
            <a:spLocks noGrp="1" noChangeArrowheads="1"/>
          </p:cNvSpPr>
          <p:nvPr>
            <p:ph type="title"/>
          </p:nvPr>
        </p:nvSpPr>
        <p:spPr/>
        <p:txBody>
          <a:bodyPr/>
          <a:lstStyle/>
          <a:p>
            <a:r>
              <a:rPr lang="zh-CN" altLang="en-US" sz="4000" dirty="0"/>
              <a:t>圣经与创造时间</a:t>
            </a:r>
            <a:endParaRPr lang="en-US" sz="4000" dirty="0"/>
          </a:p>
        </p:txBody>
      </p:sp>
      <p:pic>
        <p:nvPicPr>
          <p:cNvPr id="795652" name="Picture 4" descr="Matter boo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96113" y="1187450"/>
            <a:ext cx="1890712" cy="2808288"/>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5650"/>
                                        </p:tgtEl>
                                        <p:attrNameLst>
                                          <p:attrName>style.visibility</p:attrName>
                                        </p:attrNameLst>
                                      </p:cBhvr>
                                      <p:to>
                                        <p:strVal val="visible"/>
                                      </p:to>
                                    </p:set>
                                    <p:animEffect transition="in" filter="dissolve">
                                      <p:cBhvr>
                                        <p:cTn id="7" dur="500"/>
                                        <p:tgtEl>
                                          <p:spTgt spid="79565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95652"/>
                                        </p:tgtEl>
                                        <p:attrNameLst>
                                          <p:attrName>style.visibility</p:attrName>
                                        </p:attrNameLst>
                                      </p:cBhvr>
                                      <p:to>
                                        <p:strVal val="visible"/>
                                      </p:to>
                                    </p:set>
                                    <p:animEffect transition="in" filter="fade">
                                      <p:cBhvr>
                                        <p:cTn id="11" dur="500"/>
                                        <p:tgtEl>
                                          <p:spTgt spid="79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0"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ChangeArrowheads="1"/>
          </p:cNvSpPr>
          <p:nvPr/>
        </p:nvSpPr>
        <p:spPr bwMode="auto">
          <a:xfrm>
            <a:off x="296863" y="1323975"/>
            <a:ext cx="8629650" cy="1085850"/>
          </a:xfrm>
          <a:prstGeom prst="rect">
            <a:avLst/>
          </a:prstGeom>
          <a:solidFill>
            <a:srgbClr val="000046"/>
          </a:solidFill>
          <a:ln w="38100">
            <a:solidFill>
              <a:srgbClr val="0000CC"/>
            </a:solidFill>
            <a:miter lim="800000"/>
            <a:headEnd/>
            <a:tailEnd/>
          </a:ln>
          <a:effectLst>
            <a:prstShdw prst="shdw17" dist="17961" dir="2700000">
              <a:srgbClr val="0000CC">
                <a:gamma/>
                <a:shade val="60000"/>
                <a:invGamma/>
                <a:alpha val="74998"/>
              </a:srgbClr>
            </a:prstShdw>
          </a:effectLst>
        </p:spPr>
        <p:txBody>
          <a:bodyPr/>
          <a:lstStyle/>
          <a:p>
            <a:pPr algn="ctr">
              <a:spcBef>
                <a:spcPct val="50000"/>
              </a:spcBef>
            </a:pPr>
            <a:r>
              <a:rPr lang="en-US" altLang="zh-CN" sz="3200" dirty="0">
                <a:solidFill>
                  <a:srgbClr val="FFFFFF"/>
                </a:solidFill>
                <a:latin typeface="SimHei" panose="02010609060101010101" pitchFamily="49" charset="-122"/>
                <a:ea typeface="SimHei" panose="02010609060101010101" pitchFamily="49" charset="-122"/>
              </a:rPr>
              <a:t>17</a:t>
            </a:r>
            <a:r>
              <a:rPr lang="zh-CN" altLang="en-US" sz="3200" dirty="0">
                <a:solidFill>
                  <a:srgbClr val="FFFFFF"/>
                </a:solidFill>
                <a:latin typeface="SimHei" panose="02010609060101010101" pitchFamily="49" charset="-122"/>
                <a:ea typeface="SimHei" panose="02010609060101010101" pitchFamily="49" charset="-122"/>
              </a:rPr>
              <a:t>次圣经宣布上帝伸展上天</a:t>
            </a:r>
            <a:endParaRPr kumimoji="1" lang="en-US" sz="3200" dirty="0">
              <a:solidFill>
                <a:srgbClr val="FFFFFF"/>
              </a:solidFill>
              <a:latin typeface="SimHei" panose="02010609060101010101" pitchFamily="49" charset="-122"/>
              <a:ea typeface="SimHei" panose="02010609060101010101" pitchFamily="49" charset="-122"/>
            </a:endParaRPr>
          </a:p>
        </p:txBody>
      </p:sp>
      <p:sp>
        <p:nvSpPr>
          <p:cNvPr id="796675" name="Rectangle 3"/>
          <p:cNvSpPr>
            <a:spLocks noChangeArrowheads="1"/>
          </p:cNvSpPr>
          <p:nvPr/>
        </p:nvSpPr>
        <p:spPr bwMode="auto">
          <a:xfrm>
            <a:off x="152400" y="2747963"/>
            <a:ext cx="893445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spcBef>
                <a:spcPct val="30000"/>
              </a:spcBef>
              <a:tabLst>
                <a:tab pos="2682875" algn="l"/>
                <a:tab pos="5426075" algn="l"/>
              </a:tabLst>
            </a:pPr>
            <a:r>
              <a:rPr lang="zh-CN" altLang="en-US" sz="3200" dirty="0">
                <a:latin typeface="SimHei" panose="02010609060101010101" pitchFamily="49" charset="-122"/>
                <a:ea typeface="SimHei" panose="02010609060101010101" pitchFamily="49" charset="-122"/>
              </a:rPr>
              <a:t>撒下</a:t>
            </a:r>
            <a:r>
              <a:rPr lang="en-US" sz="3200" dirty="0">
                <a:latin typeface="SimHei" panose="02010609060101010101" pitchFamily="49" charset="-122"/>
                <a:ea typeface="SimHei" panose="02010609060101010101" pitchFamily="49" charset="-122"/>
              </a:rPr>
              <a:t> 22:10	</a:t>
            </a:r>
            <a:r>
              <a:rPr lang="zh-CN" altLang="en-US" sz="3200" dirty="0">
                <a:latin typeface="SimHei" panose="02010609060101010101" pitchFamily="49" charset="-122"/>
                <a:ea typeface="SimHei" panose="02010609060101010101" pitchFamily="49" charset="-122"/>
              </a:rPr>
              <a:t>伯 </a:t>
            </a:r>
            <a:r>
              <a:rPr lang="en-US" sz="3200" dirty="0">
                <a:latin typeface="SimHei" panose="02010609060101010101" pitchFamily="49" charset="-122"/>
                <a:ea typeface="SimHei" panose="02010609060101010101" pitchFamily="49" charset="-122"/>
              </a:rPr>
              <a:t>37:18 	</a:t>
            </a:r>
            <a:r>
              <a:rPr lang="zh-CN" altLang="en-US" sz="3200" dirty="0">
                <a:latin typeface="SimHei" panose="02010609060101010101" pitchFamily="49" charset="-122"/>
                <a:ea typeface="SimHei" panose="02010609060101010101" pitchFamily="49" charset="-122"/>
              </a:rPr>
              <a:t>赛 </a:t>
            </a:r>
            <a:r>
              <a:rPr lang="en-US" sz="3200" dirty="0">
                <a:latin typeface="SimHei" panose="02010609060101010101" pitchFamily="49" charset="-122"/>
                <a:ea typeface="SimHei" panose="02010609060101010101" pitchFamily="49" charset="-122"/>
              </a:rPr>
              <a:t>51:13</a:t>
            </a:r>
          </a:p>
          <a:p>
            <a:pPr>
              <a:lnSpc>
                <a:spcPct val="80000"/>
              </a:lnSpc>
              <a:spcBef>
                <a:spcPct val="30000"/>
              </a:spcBef>
              <a:tabLst>
                <a:tab pos="2682875" algn="l"/>
                <a:tab pos="5426075" algn="l"/>
              </a:tabLst>
            </a:pPr>
            <a:r>
              <a:rPr lang="zh-CN" altLang="en-US" sz="3200" dirty="0">
                <a:latin typeface="SimHei" panose="02010609060101010101" pitchFamily="49" charset="-122"/>
                <a:ea typeface="SimHei" panose="02010609060101010101" pitchFamily="49" charset="-122"/>
              </a:rPr>
              <a:t>诗</a:t>
            </a:r>
            <a:r>
              <a:rPr lang="en-US" sz="3200" dirty="0">
                <a:latin typeface="SimHei" panose="02010609060101010101" pitchFamily="49" charset="-122"/>
                <a:ea typeface="SimHei" panose="02010609060101010101" pitchFamily="49" charset="-122"/>
              </a:rPr>
              <a:t> 18:9	 </a:t>
            </a:r>
            <a:r>
              <a:rPr lang="zh-CN" altLang="en-US" sz="3200" dirty="0">
                <a:latin typeface="SimHei" panose="02010609060101010101" pitchFamily="49" charset="-122"/>
                <a:ea typeface="SimHei" panose="02010609060101010101" pitchFamily="49" charset="-122"/>
              </a:rPr>
              <a:t>赛</a:t>
            </a:r>
            <a:r>
              <a:rPr lang="en-US" sz="3200" dirty="0">
                <a:latin typeface="SimHei" panose="02010609060101010101" pitchFamily="49" charset="-122"/>
                <a:ea typeface="SimHei" panose="02010609060101010101" pitchFamily="49" charset="-122"/>
              </a:rPr>
              <a:t> 40:22 	</a:t>
            </a:r>
            <a:r>
              <a:rPr lang="zh-CN" altLang="en-US" sz="3200" dirty="0">
                <a:latin typeface="SimHei" panose="02010609060101010101" pitchFamily="49" charset="-122"/>
                <a:ea typeface="SimHei" panose="02010609060101010101" pitchFamily="49" charset="-122"/>
              </a:rPr>
              <a:t>耶</a:t>
            </a:r>
            <a:r>
              <a:rPr lang="en-US" sz="3200" dirty="0">
                <a:latin typeface="SimHei" panose="02010609060101010101" pitchFamily="49" charset="-122"/>
                <a:ea typeface="SimHei" panose="02010609060101010101" pitchFamily="49" charset="-122"/>
              </a:rPr>
              <a:t> 10:12</a:t>
            </a:r>
          </a:p>
          <a:p>
            <a:pPr>
              <a:lnSpc>
                <a:spcPct val="80000"/>
              </a:lnSpc>
              <a:spcBef>
                <a:spcPct val="30000"/>
              </a:spcBef>
              <a:tabLst>
                <a:tab pos="2682875" algn="l"/>
                <a:tab pos="5426075" algn="l"/>
              </a:tabLst>
            </a:pPr>
            <a:r>
              <a:rPr lang="zh-CN" altLang="en-US" sz="3200" dirty="0">
                <a:latin typeface="SimHei" panose="02010609060101010101" pitchFamily="49" charset="-122"/>
                <a:ea typeface="SimHei" panose="02010609060101010101" pitchFamily="49" charset="-122"/>
              </a:rPr>
              <a:t>诗</a:t>
            </a:r>
            <a:r>
              <a:rPr lang="en-US" sz="3200" dirty="0">
                <a:latin typeface="SimHei" panose="02010609060101010101" pitchFamily="49" charset="-122"/>
                <a:ea typeface="SimHei" panose="02010609060101010101" pitchFamily="49" charset="-122"/>
              </a:rPr>
              <a:t>104:2	 </a:t>
            </a:r>
            <a:r>
              <a:rPr lang="zh-CN" altLang="en-US" sz="3200" dirty="0">
                <a:latin typeface="SimHei" panose="02010609060101010101" pitchFamily="49" charset="-122"/>
                <a:ea typeface="SimHei" panose="02010609060101010101" pitchFamily="49" charset="-122"/>
              </a:rPr>
              <a:t>赛 </a:t>
            </a:r>
            <a:r>
              <a:rPr lang="en-US" sz="3200" dirty="0">
                <a:latin typeface="SimHei" panose="02010609060101010101" pitchFamily="49" charset="-122"/>
                <a:ea typeface="SimHei" panose="02010609060101010101" pitchFamily="49" charset="-122"/>
              </a:rPr>
              <a:t>42:5 	</a:t>
            </a:r>
            <a:r>
              <a:rPr lang="zh-CN" altLang="en-US" sz="3200" dirty="0">
                <a:latin typeface="SimHei" panose="02010609060101010101" pitchFamily="49" charset="-122"/>
                <a:ea typeface="SimHei" panose="02010609060101010101" pitchFamily="49" charset="-122"/>
              </a:rPr>
              <a:t>耶</a:t>
            </a:r>
            <a:r>
              <a:rPr lang="en-US" sz="3200" dirty="0">
                <a:latin typeface="SimHei" panose="02010609060101010101" pitchFamily="49" charset="-122"/>
                <a:ea typeface="SimHei" panose="02010609060101010101" pitchFamily="49" charset="-122"/>
              </a:rPr>
              <a:t>51:15</a:t>
            </a:r>
          </a:p>
          <a:p>
            <a:pPr>
              <a:lnSpc>
                <a:spcPct val="80000"/>
              </a:lnSpc>
              <a:spcBef>
                <a:spcPct val="30000"/>
              </a:spcBef>
              <a:tabLst>
                <a:tab pos="2682875" algn="l"/>
                <a:tab pos="5426075" algn="l"/>
              </a:tabLst>
            </a:pPr>
            <a:r>
              <a:rPr lang="zh-CN" altLang="en-US" sz="3200" dirty="0">
                <a:latin typeface="SimHei" panose="02010609060101010101" pitchFamily="49" charset="-122"/>
                <a:ea typeface="SimHei" panose="02010609060101010101" pitchFamily="49" charset="-122"/>
              </a:rPr>
              <a:t>诗</a:t>
            </a:r>
            <a:r>
              <a:rPr lang="en-US" sz="3200" dirty="0">
                <a:latin typeface="SimHei" panose="02010609060101010101" pitchFamily="49" charset="-122"/>
                <a:ea typeface="SimHei" panose="02010609060101010101" pitchFamily="49" charset="-122"/>
              </a:rPr>
              <a:t>144:5 	 </a:t>
            </a:r>
            <a:r>
              <a:rPr lang="zh-CN" altLang="en-US" sz="3200" dirty="0">
                <a:latin typeface="SimHei" panose="02010609060101010101" pitchFamily="49" charset="-122"/>
                <a:ea typeface="SimHei" panose="02010609060101010101" pitchFamily="49" charset="-122"/>
              </a:rPr>
              <a:t>赛 </a:t>
            </a:r>
            <a:r>
              <a:rPr lang="en-US" sz="3200" dirty="0">
                <a:latin typeface="SimHei" panose="02010609060101010101" pitchFamily="49" charset="-122"/>
                <a:ea typeface="SimHei" panose="02010609060101010101" pitchFamily="49" charset="-122"/>
              </a:rPr>
              <a:t>44:24 	</a:t>
            </a:r>
            <a:r>
              <a:rPr lang="zh-CN" altLang="en-US" sz="3200" dirty="0">
                <a:latin typeface="SimHei" panose="02010609060101010101" pitchFamily="49" charset="-122"/>
                <a:ea typeface="SimHei" panose="02010609060101010101" pitchFamily="49" charset="-122"/>
              </a:rPr>
              <a:t>结</a:t>
            </a:r>
            <a:r>
              <a:rPr lang="en-US" sz="3200" dirty="0">
                <a:latin typeface="SimHei" panose="02010609060101010101" pitchFamily="49" charset="-122"/>
                <a:ea typeface="SimHei" panose="02010609060101010101" pitchFamily="49" charset="-122"/>
              </a:rPr>
              <a:t> 1:22</a:t>
            </a:r>
          </a:p>
          <a:p>
            <a:pPr>
              <a:lnSpc>
                <a:spcPct val="80000"/>
              </a:lnSpc>
              <a:spcBef>
                <a:spcPct val="30000"/>
              </a:spcBef>
              <a:tabLst>
                <a:tab pos="2682875" algn="l"/>
                <a:tab pos="5426075" algn="l"/>
              </a:tabLst>
            </a:pPr>
            <a:r>
              <a:rPr lang="zh-CN" altLang="en-US" sz="3200" dirty="0">
                <a:latin typeface="SimHei" panose="02010609060101010101" pitchFamily="49" charset="-122"/>
                <a:ea typeface="SimHei" panose="02010609060101010101" pitchFamily="49" charset="-122"/>
              </a:rPr>
              <a:t>伯</a:t>
            </a:r>
            <a:r>
              <a:rPr lang="en-US" sz="3200" dirty="0">
                <a:latin typeface="SimHei" panose="02010609060101010101" pitchFamily="49" charset="-122"/>
                <a:ea typeface="SimHei" panose="02010609060101010101" pitchFamily="49" charset="-122"/>
              </a:rPr>
              <a:t> 9:8 	 </a:t>
            </a:r>
            <a:r>
              <a:rPr lang="zh-CN" altLang="en-US" sz="3200" dirty="0">
                <a:latin typeface="SimHei" panose="02010609060101010101" pitchFamily="49" charset="-122"/>
                <a:ea typeface="SimHei" panose="02010609060101010101" pitchFamily="49" charset="-122"/>
              </a:rPr>
              <a:t>赛 </a:t>
            </a:r>
            <a:r>
              <a:rPr lang="en-US" sz="3200" dirty="0">
                <a:latin typeface="SimHei" panose="02010609060101010101" pitchFamily="49" charset="-122"/>
                <a:ea typeface="SimHei" panose="02010609060101010101" pitchFamily="49" charset="-122"/>
              </a:rPr>
              <a:t>45:12 	</a:t>
            </a:r>
            <a:r>
              <a:rPr lang="zh-CN" altLang="en-US" sz="3200" dirty="0">
                <a:latin typeface="SimHei" panose="02010609060101010101" pitchFamily="49" charset="-122"/>
                <a:ea typeface="SimHei" panose="02010609060101010101" pitchFamily="49" charset="-122"/>
              </a:rPr>
              <a:t>亚</a:t>
            </a:r>
            <a:r>
              <a:rPr lang="en-US" sz="3200" dirty="0">
                <a:latin typeface="SimHei" panose="02010609060101010101" pitchFamily="49" charset="-122"/>
                <a:ea typeface="SimHei" panose="02010609060101010101" pitchFamily="49" charset="-122"/>
              </a:rPr>
              <a:t> 12:1</a:t>
            </a:r>
          </a:p>
          <a:p>
            <a:pPr>
              <a:lnSpc>
                <a:spcPct val="80000"/>
              </a:lnSpc>
              <a:spcBef>
                <a:spcPct val="30000"/>
              </a:spcBef>
              <a:tabLst>
                <a:tab pos="2682875" algn="l"/>
                <a:tab pos="5426075" algn="l"/>
              </a:tabLst>
            </a:pPr>
            <a:r>
              <a:rPr lang="zh-CN" altLang="en-US" sz="3200" dirty="0">
                <a:latin typeface="SimHei" panose="02010609060101010101" pitchFamily="49" charset="-122"/>
                <a:ea typeface="SimHei" panose="02010609060101010101" pitchFamily="49" charset="-122"/>
              </a:rPr>
              <a:t>伯 </a:t>
            </a:r>
            <a:r>
              <a:rPr lang="en-US" sz="3200" dirty="0">
                <a:latin typeface="SimHei" panose="02010609060101010101" pitchFamily="49" charset="-122"/>
                <a:ea typeface="SimHei" panose="02010609060101010101" pitchFamily="49" charset="-122"/>
              </a:rPr>
              <a:t>26:7 	 </a:t>
            </a:r>
            <a:r>
              <a:rPr lang="zh-CN" altLang="en-US" sz="3200" dirty="0">
                <a:latin typeface="SimHei" panose="02010609060101010101" pitchFamily="49" charset="-122"/>
                <a:ea typeface="SimHei" panose="02010609060101010101" pitchFamily="49" charset="-122"/>
              </a:rPr>
              <a:t>赛 </a:t>
            </a:r>
            <a:r>
              <a:rPr lang="en-US" sz="3200" dirty="0">
                <a:latin typeface="SimHei" panose="02010609060101010101" pitchFamily="49" charset="-122"/>
                <a:ea typeface="SimHei" panose="02010609060101010101" pitchFamily="49" charset="-122"/>
              </a:rPr>
              <a:t>48:13</a:t>
            </a:r>
          </a:p>
        </p:txBody>
      </p:sp>
      <p:sp>
        <p:nvSpPr>
          <p:cNvPr id="796676" name="Rectangle 4"/>
          <p:cNvSpPr>
            <a:spLocks noGrp="1" noChangeArrowheads="1"/>
          </p:cNvSpPr>
          <p:nvPr>
            <p:ph type="title"/>
          </p:nvPr>
        </p:nvSpPr>
        <p:spPr/>
        <p:txBody>
          <a:bodyPr/>
          <a:lstStyle/>
          <a:p>
            <a:r>
              <a:rPr lang="zh-CN" altLang="en-US" dirty="0"/>
              <a:t>上帝没有难成的事</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96674"/>
                                        </p:tgtEl>
                                        <p:attrNameLst>
                                          <p:attrName>style.visibility</p:attrName>
                                        </p:attrNameLst>
                                      </p:cBhvr>
                                      <p:to>
                                        <p:strVal val="visible"/>
                                      </p:to>
                                    </p:set>
                                    <p:animEffect transition="in" filter="slide(fromBottom)">
                                      <p:cBhvr>
                                        <p:cTn id="7" dur="500"/>
                                        <p:tgtEl>
                                          <p:spTgt spid="79667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796675"/>
                                        </p:tgtEl>
                                        <p:attrNameLst>
                                          <p:attrName>style.visibility</p:attrName>
                                        </p:attrNameLst>
                                      </p:cBhvr>
                                      <p:to>
                                        <p:strVal val="visible"/>
                                      </p:to>
                                    </p:set>
                                    <p:animEffect transition="in" filter="dissolve">
                                      <p:cBhvr>
                                        <p:cTn id="11" dur="500"/>
                                        <p:tgtEl>
                                          <p:spTgt spid="796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4" grpId="0" animBg="1" autoUpdateAnimBg="0"/>
      <p:bldP spid="796675"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7698" name="Rectangle 2"/>
          <p:cNvSpPr>
            <a:spLocks noGrp="1" noChangeArrowheads="1"/>
          </p:cNvSpPr>
          <p:nvPr>
            <p:ph type="body" idx="1"/>
          </p:nvPr>
        </p:nvSpPr>
        <p:spPr>
          <a:xfrm>
            <a:off x="200025" y="1284288"/>
            <a:ext cx="8875713" cy="5003800"/>
          </a:xfrm>
        </p:spPr>
        <p:txBody>
          <a:bodyPr/>
          <a:lstStyle/>
          <a:p>
            <a:pPr>
              <a:lnSpc>
                <a:spcPct val="90000"/>
              </a:lnSpc>
              <a:spcBef>
                <a:spcPct val="30000"/>
              </a:spcBef>
            </a:pPr>
            <a:r>
              <a:rPr lang="zh-CN" altLang="en-US" dirty="0"/>
              <a:t>上帝创造有水果的长成树木</a:t>
            </a:r>
            <a:endParaRPr lang="en-US" dirty="0"/>
          </a:p>
          <a:p>
            <a:pPr>
              <a:lnSpc>
                <a:spcPct val="90000"/>
              </a:lnSpc>
              <a:spcBef>
                <a:spcPct val="30000"/>
              </a:spcBef>
            </a:pPr>
            <a:r>
              <a:rPr lang="zh-CN" altLang="en-US" dirty="0"/>
              <a:t>上帝创造了长成的动物</a:t>
            </a:r>
            <a:r>
              <a:rPr lang="en-US" dirty="0"/>
              <a:t> </a:t>
            </a:r>
          </a:p>
          <a:p>
            <a:pPr>
              <a:lnSpc>
                <a:spcPct val="90000"/>
              </a:lnSpc>
              <a:spcBef>
                <a:spcPct val="30000"/>
              </a:spcBef>
            </a:pPr>
            <a:r>
              <a:rPr lang="zh-CN" altLang="en-US" dirty="0"/>
              <a:t>上帝创造了长成的亚当</a:t>
            </a:r>
            <a:endParaRPr lang="en-US" dirty="0"/>
          </a:p>
          <a:p>
            <a:pPr>
              <a:lnSpc>
                <a:spcPct val="90000"/>
              </a:lnSpc>
              <a:spcBef>
                <a:spcPct val="30000"/>
              </a:spcBef>
            </a:pPr>
            <a:r>
              <a:rPr lang="zh-CN" altLang="en-US" dirty="0"/>
              <a:t>耶稣喂饱</a:t>
            </a:r>
            <a:r>
              <a:rPr lang="en-US" dirty="0"/>
              <a:t> 5,000</a:t>
            </a:r>
          </a:p>
          <a:p>
            <a:pPr>
              <a:lnSpc>
                <a:spcPct val="90000"/>
              </a:lnSpc>
              <a:spcBef>
                <a:spcPct val="30000"/>
              </a:spcBef>
            </a:pPr>
            <a:r>
              <a:rPr lang="zh-CN" altLang="en-US" dirty="0"/>
              <a:t>耶稣使水变酒</a:t>
            </a:r>
            <a:endParaRPr lang="en-US" dirty="0"/>
          </a:p>
          <a:p>
            <a:pPr>
              <a:lnSpc>
                <a:spcPct val="90000"/>
              </a:lnSpc>
              <a:spcBef>
                <a:spcPct val="30000"/>
              </a:spcBef>
            </a:pPr>
            <a:r>
              <a:rPr lang="zh-CN" altLang="en-US" dirty="0"/>
              <a:t>耶稣使无花果树枯萎</a:t>
            </a:r>
            <a:r>
              <a:rPr lang="en-US" dirty="0"/>
              <a:t>(</a:t>
            </a:r>
            <a:r>
              <a:rPr lang="zh-CN" altLang="en-US" dirty="0"/>
              <a:t>太</a:t>
            </a:r>
            <a:r>
              <a:rPr lang="en-US" dirty="0"/>
              <a:t> 21:18-19)</a:t>
            </a:r>
          </a:p>
          <a:p>
            <a:pPr>
              <a:lnSpc>
                <a:spcPct val="90000"/>
              </a:lnSpc>
              <a:spcBef>
                <a:spcPct val="30000"/>
              </a:spcBef>
            </a:pPr>
            <a:r>
              <a:rPr lang="zh-CN" altLang="en-US" dirty="0"/>
              <a:t>即时学习语言</a:t>
            </a:r>
            <a:r>
              <a:rPr lang="en-US" dirty="0"/>
              <a:t> (</a:t>
            </a:r>
            <a:r>
              <a:rPr lang="zh-CN" altLang="en-US" dirty="0"/>
              <a:t>巴别塔</a:t>
            </a:r>
            <a:r>
              <a:rPr lang="en-US" dirty="0"/>
              <a:t>)</a:t>
            </a:r>
          </a:p>
          <a:p>
            <a:pPr>
              <a:lnSpc>
                <a:spcPct val="90000"/>
              </a:lnSpc>
              <a:spcBef>
                <a:spcPct val="30000"/>
              </a:spcBef>
            </a:pPr>
            <a:r>
              <a:rPr lang="zh-CN" altLang="en-US" dirty="0"/>
              <a:t>士兵的耳朵即时愈合</a:t>
            </a:r>
            <a:r>
              <a:rPr lang="en-US" dirty="0"/>
              <a:t>(</a:t>
            </a:r>
            <a:r>
              <a:rPr lang="zh-CN" altLang="en-US" dirty="0"/>
              <a:t>路</a:t>
            </a:r>
            <a:r>
              <a:rPr lang="en-US" dirty="0"/>
              <a:t> 22:51)</a:t>
            </a:r>
          </a:p>
          <a:p>
            <a:pPr>
              <a:lnSpc>
                <a:spcPct val="90000"/>
              </a:lnSpc>
              <a:spcBef>
                <a:spcPct val="30000"/>
              </a:spcBef>
            </a:pPr>
            <a:r>
              <a:rPr lang="zh-CN" altLang="en-US" dirty="0"/>
              <a:t>创造</a:t>
            </a:r>
            <a:r>
              <a:rPr lang="en-US" altLang="zh-CN" dirty="0"/>
              <a:t>“</a:t>
            </a:r>
            <a:r>
              <a:rPr lang="zh-CN" altLang="en-US" dirty="0"/>
              <a:t>甚好</a:t>
            </a:r>
            <a:r>
              <a:rPr lang="en-US" altLang="zh-CN" dirty="0"/>
              <a:t>”</a:t>
            </a:r>
            <a:r>
              <a:rPr lang="en-US" dirty="0"/>
              <a:t>(</a:t>
            </a:r>
            <a:r>
              <a:rPr lang="zh-CN" altLang="en-US" dirty="0"/>
              <a:t>创</a:t>
            </a:r>
            <a:r>
              <a:rPr lang="en-US" dirty="0"/>
              <a:t> 1:31)</a:t>
            </a:r>
          </a:p>
        </p:txBody>
      </p:sp>
      <p:sp>
        <p:nvSpPr>
          <p:cNvPr id="797699" name="Rectangle 3"/>
          <p:cNvSpPr>
            <a:spLocks noGrp="1" noChangeArrowheads="1"/>
          </p:cNvSpPr>
          <p:nvPr>
            <p:ph type="title"/>
          </p:nvPr>
        </p:nvSpPr>
        <p:spPr/>
        <p:txBody>
          <a:bodyPr/>
          <a:lstStyle/>
          <a:p>
            <a:r>
              <a:rPr lang="zh-CN" altLang="en-US" dirty="0"/>
              <a:t>奇迹之神</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Effect transition="in" filter="slide(fromBottom)">
                                      <p:cBhvr>
                                        <p:cTn id="7" dur="500"/>
                                        <p:tgtEl>
                                          <p:spTgt spid="797698">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97698">
                                            <p:txEl>
                                              <p:pRg st="1" end="1"/>
                                            </p:txEl>
                                          </p:spTgt>
                                        </p:tgtEl>
                                        <p:attrNameLst>
                                          <p:attrName>style.visibility</p:attrName>
                                        </p:attrNameLst>
                                      </p:cBhvr>
                                      <p:to>
                                        <p:strVal val="visible"/>
                                      </p:to>
                                    </p:set>
                                    <p:animEffect transition="in" filter="slide(fromBottom)">
                                      <p:cBhvr>
                                        <p:cTn id="11" dur="500"/>
                                        <p:tgtEl>
                                          <p:spTgt spid="797698">
                                            <p:txEl>
                                              <p:pRg st="1" end="1"/>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797698">
                                            <p:txEl>
                                              <p:pRg st="2" end="2"/>
                                            </p:txEl>
                                          </p:spTgt>
                                        </p:tgtEl>
                                        <p:attrNameLst>
                                          <p:attrName>style.visibility</p:attrName>
                                        </p:attrNameLst>
                                      </p:cBhvr>
                                      <p:to>
                                        <p:strVal val="visible"/>
                                      </p:to>
                                    </p:set>
                                    <p:animEffect transition="in" filter="slide(fromBottom)">
                                      <p:cBhvr>
                                        <p:cTn id="15" dur="500"/>
                                        <p:tgtEl>
                                          <p:spTgt spid="797698">
                                            <p:txEl>
                                              <p:pRg st="2" end="2"/>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797698">
                                            <p:txEl>
                                              <p:pRg st="3" end="3"/>
                                            </p:txEl>
                                          </p:spTgt>
                                        </p:tgtEl>
                                        <p:attrNameLst>
                                          <p:attrName>style.visibility</p:attrName>
                                        </p:attrNameLst>
                                      </p:cBhvr>
                                      <p:to>
                                        <p:strVal val="visible"/>
                                      </p:to>
                                    </p:set>
                                    <p:animEffect transition="in" filter="slide(fromBottom)">
                                      <p:cBhvr>
                                        <p:cTn id="19" dur="500"/>
                                        <p:tgtEl>
                                          <p:spTgt spid="797698">
                                            <p:txEl>
                                              <p:pRg st="3" end="3"/>
                                            </p:txEl>
                                          </p:spTgt>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797698">
                                            <p:txEl>
                                              <p:pRg st="4" end="4"/>
                                            </p:txEl>
                                          </p:spTgt>
                                        </p:tgtEl>
                                        <p:attrNameLst>
                                          <p:attrName>style.visibility</p:attrName>
                                        </p:attrNameLst>
                                      </p:cBhvr>
                                      <p:to>
                                        <p:strVal val="visible"/>
                                      </p:to>
                                    </p:set>
                                    <p:animEffect transition="in" filter="slide(fromBottom)">
                                      <p:cBhvr>
                                        <p:cTn id="23" dur="500"/>
                                        <p:tgtEl>
                                          <p:spTgt spid="797698">
                                            <p:txEl>
                                              <p:pRg st="4" end="4"/>
                                            </p:txEl>
                                          </p:spTgt>
                                        </p:tgtEl>
                                      </p:cBhvr>
                                    </p:animEffect>
                                  </p:childTnLst>
                                </p:cTn>
                              </p:par>
                            </p:childTnLst>
                          </p:cTn>
                        </p:par>
                        <p:par>
                          <p:cTn id="24" fill="hold" nodeType="afterGroup">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797698">
                                            <p:txEl>
                                              <p:pRg st="5" end="5"/>
                                            </p:txEl>
                                          </p:spTgt>
                                        </p:tgtEl>
                                        <p:attrNameLst>
                                          <p:attrName>style.visibility</p:attrName>
                                        </p:attrNameLst>
                                      </p:cBhvr>
                                      <p:to>
                                        <p:strVal val="visible"/>
                                      </p:to>
                                    </p:set>
                                    <p:animEffect transition="in" filter="slide(fromBottom)">
                                      <p:cBhvr>
                                        <p:cTn id="27" dur="500"/>
                                        <p:tgtEl>
                                          <p:spTgt spid="797698">
                                            <p:txEl>
                                              <p:pRg st="5" end="5"/>
                                            </p:txEl>
                                          </p:spTgt>
                                        </p:tgtEl>
                                      </p:cBhvr>
                                    </p:animEffect>
                                  </p:childTnLst>
                                </p:cTn>
                              </p:par>
                            </p:childTnLst>
                          </p:cTn>
                        </p:par>
                        <p:par>
                          <p:cTn id="28" fill="hold" nodeType="afterGroup">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797698">
                                            <p:txEl>
                                              <p:pRg st="6" end="6"/>
                                            </p:txEl>
                                          </p:spTgt>
                                        </p:tgtEl>
                                        <p:attrNameLst>
                                          <p:attrName>style.visibility</p:attrName>
                                        </p:attrNameLst>
                                      </p:cBhvr>
                                      <p:to>
                                        <p:strVal val="visible"/>
                                      </p:to>
                                    </p:set>
                                    <p:animEffect transition="in" filter="slide(fromBottom)">
                                      <p:cBhvr>
                                        <p:cTn id="31" dur="500"/>
                                        <p:tgtEl>
                                          <p:spTgt spid="797698">
                                            <p:txEl>
                                              <p:pRg st="6" end="6"/>
                                            </p:txEl>
                                          </p:spTgt>
                                        </p:tgtEl>
                                      </p:cBhvr>
                                    </p:animEffect>
                                  </p:childTnLst>
                                </p:cTn>
                              </p:par>
                            </p:childTnLst>
                          </p:cTn>
                        </p:par>
                        <p:par>
                          <p:cTn id="32" fill="hold" nodeType="afterGroup">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797698">
                                            <p:txEl>
                                              <p:pRg st="7" end="7"/>
                                            </p:txEl>
                                          </p:spTgt>
                                        </p:tgtEl>
                                        <p:attrNameLst>
                                          <p:attrName>style.visibility</p:attrName>
                                        </p:attrNameLst>
                                      </p:cBhvr>
                                      <p:to>
                                        <p:strVal val="visible"/>
                                      </p:to>
                                    </p:set>
                                    <p:animEffect transition="in" filter="slide(fromBottom)">
                                      <p:cBhvr>
                                        <p:cTn id="35" dur="500"/>
                                        <p:tgtEl>
                                          <p:spTgt spid="797698">
                                            <p:txEl>
                                              <p:pRg st="7" end="7"/>
                                            </p:txEl>
                                          </p:spTgt>
                                        </p:tgtEl>
                                      </p:cBhvr>
                                    </p:animEffect>
                                  </p:childTnLst>
                                </p:cTn>
                              </p:par>
                            </p:childTnLst>
                          </p:cTn>
                        </p:par>
                        <p:par>
                          <p:cTn id="36" fill="hold" nodeType="afterGroup">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797698">
                                            <p:txEl>
                                              <p:pRg st="8" end="8"/>
                                            </p:txEl>
                                          </p:spTgt>
                                        </p:tgtEl>
                                        <p:attrNameLst>
                                          <p:attrName>style.visibility</p:attrName>
                                        </p:attrNameLst>
                                      </p:cBhvr>
                                      <p:to>
                                        <p:strVal val="visible"/>
                                      </p:to>
                                    </p:set>
                                    <p:animEffect transition="in" filter="slide(fromBottom)">
                                      <p:cBhvr>
                                        <p:cTn id="39" dur="500"/>
                                        <p:tgtEl>
                                          <p:spTgt spid="7976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8" grpId="0" build="p" autoUpdateAnimBg="0"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Grp="1" noChangeArrowheads="1"/>
          </p:cNvSpPr>
          <p:nvPr>
            <p:ph type="body" idx="1"/>
          </p:nvPr>
        </p:nvSpPr>
        <p:spPr>
          <a:xfrm>
            <a:off x="228600" y="1143000"/>
            <a:ext cx="8686800" cy="5319713"/>
          </a:xfrm>
        </p:spPr>
        <p:txBody>
          <a:bodyPr/>
          <a:lstStyle/>
          <a:p>
            <a:pPr>
              <a:lnSpc>
                <a:spcPct val="80000"/>
              </a:lnSpc>
              <a:spcBef>
                <a:spcPct val="10000"/>
              </a:spcBef>
              <a:buFont typeface="Monotype Sorts" charset="0"/>
              <a:buNone/>
              <a:tabLst>
                <a:tab pos="3657600" algn="l"/>
              </a:tabLst>
            </a:pPr>
            <a:r>
              <a:rPr lang="en-US" sz="2400" dirty="0"/>
              <a:t>Danny Faulkner	Ph.D. Astronomy</a:t>
            </a:r>
          </a:p>
          <a:p>
            <a:pPr>
              <a:lnSpc>
                <a:spcPct val="80000"/>
              </a:lnSpc>
              <a:spcBef>
                <a:spcPct val="10000"/>
              </a:spcBef>
              <a:buFont typeface="Monotype Sorts" charset="0"/>
              <a:buNone/>
              <a:tabLst>
                <a:tab pos="3657600" algn="l"/>
              </a:tabLst>
            </a:pPr>
            <a:r>
              <a:rPr lang="en-US" sz="2400" dirty="0"/>
              <a:t>John </a:t>
            </a:r>
            <a:r>
              <a:rPr lang="en-US" sz="2400" dirty="0" err="1"/>
              <a:t>Byl</a:t>
            </a:r>
            <a:r>
              <a:rPr lang="en-US" sz="2400" dirty="0"/>
              <a:t>	Ph.D. Astronomy</a:t>
            </a:r>
          </a:p>
          <a:p>
            <a:pPr>
              <a:lnSpc>
                <a:spcPct val="80000"/>
              </a:lnSpc>
              <a:spcBef>
                <a:spcPct val="10000"/>
              </a:spcBef>
              <a:buFont typeface="Monotype Sorts" charset="0"/>
              <a:buNone/>
              <a:tabLst>
                <a:tab pos="3657600" algn="l"/>
              </a:tabLst>
            </a:pPr>
            <a:r>
              <a:rPr lang="en-US" sz="2400" dirty="0"/>
              <a:t>Tom Greene	Ph.D. Astronomy</a:t>
            </a:r>
          </a:p>
          <a:p>
            <a:pPr>
              <a:lnSpc>
                <a:spcPct val="80000"/>
              </a:lnSpc>
              <a:spcBef>
                <a:spcPct val="10000"/>
              </a:spcBef>
              <a:buFont typeface="Monotype Sorts" charset="0"/>
              <a:buNone/>
              <a:tabLst>
                <a:tab pos="3657600" algn="l"/>
              </a:tabLst>
            </a:pPr>
            <a:r>
              <a:rPr lang="en-US" sz="2400" dirty="0"/>
              <a:t>Dave Harrison	Ph.D. Astrophysics</a:t>
            </a:r>
          </a:p>
          <a:p>
            <a:pPr>
              <a:lnSpc>
                <a:spcPct val="80000"/>
              </a:lnSpc>
              <a:spcBef>
                <a:spcPct val="10000"/>
              </a:spcBef>
              <a:buFont typeface="Monotype Sorts" charset="0"/>
              <a:buNone/>
              <a:tabLst>
                <a:tab pos="3657600" algn="l"/>
              </a:tabLst>
            </a:pPr>
            <a:r>
              <a:rPr lang="en-US" sz="2400" dirty="0"/>
              <a:t>James Dire	Ph.D. Astrophysics</a:t>
            </a:r>
          </a:p>
          <a:p>
            <a:pPr>
              <a:lnSpc>
                <a:spcPct val="80000"/>
              </a:lnSpc>
              <a:spcBef>
                <a:spcPct val="10000"/>
              </a:spcBef>
              <a:buFont typeface="Monotype Sorts" charset="0"/>
              <a:buNone/>
              <a:tabLst>
                <a:tab pos="3657600" algn="l"/>
              </a:tabLst>
            </a:pPr>
            <a:r>
              <a:rPr lang="en-US" sz="2400" dirty="0"/>
              <a:t>John Rankin	Ph.D. Mathematical Physics</a:t>
            </a:r>
          </a:p>
          <a:p>
            <a:pPr>
              <a:lnSpc>
                <a:spcPct val="80000"/>
              </a:lnSpc>
              <a:spcBef>
                <a:spcPct val="10000"/>
              </a:spcBef>
              <a:buFont typeface="Monotype Sorts" charset="0"/>
              <a:buNone/>
              <a:tabLst>
                <a:tab pos="3657600" algn="l"/>
              </a:tabLst>
            </a:pPr>
            <a:r>
              <a:rPr lang="en-US" sz="2400" dirty="0"/>
              <a:t>Keith </a:t>
            </a:r>
            <a:r>
              <a:rPr lang="en-US" sz="2400" dirty="0" err="1"/>
              <a:t>Wanser</a:t>
            </a:r>
            <a:r>
              <a:rPr lang="en-US" sz="2400" dirty="0"/>
              <a:t>	Ph.D. Condensed Matter Physics</a:t>
            </a:r>
          </a:p>
          <a:p>
            <a:pPr>
              <a:lnSpc>
                <a:spcPct val="80000"/>
              </a:lnSpc>
              <a:spcBef>
                <a:spcPct val="10000"/>
              </a:spcBef>
              <a:buFont typeface="Monotype Sorts" charset="0"/>
              <a:buNone/>
              <a:tabLst>
                <a:tab pos="3657600" algn="l"/>
              </a:tabLst>
            </a:pPr>
            <a:r>
              <a:rPr lang="en-US" sz="2400" dirty="0"/>
              <a:t>Russell Humphreys	Ph.D. Physics</a:t>
            </a:r>
          </a:p>
          <a:p>
            <a:pPr>
              <a:lnSpc>
                <a:spcPct val="80000"/>
              </a:lnSpc>
              <a:spcBef>
                <a:spcPct val="10000"/>
              </a:spcBef>
              <a:buFont typeface="Monotype Sorts" charset="0"/>
              <a:buNone/>
              <a:tabLst>
                <a:tab pos="3657600" algn="l"/>
              </a:tabLst>
            </a:pPr>
            <a:r>
              <a:rPr lang="en-US" sz="2400" dirty="0"/>
              <a:t>Barbara </a:t>
            </a:r>
            <a:r>
              <a:rPr lang="en-US" sz="2400" dirty="0" err="1"/>
              <a:t>Helmkamp</a:t>
            </a:r>
            <a:r>
              <a:rPr lang="en-US" sz="2400" dirty="0"/>
              <a:t>	Ph.D. Physics</a:t>
            </a:r>
          </a:p>
          <a:p>
            <a:pPr>
              <a:lnSpc>
                <a:spcPct val="80000"/>
              </a:lnSpc>
              <a:spcBef>
                <a:spcPct val="10000"/>
              </a:spcBef>
              <a:buFont typeface="Monotype Sorts" charset="0"/>
              <a:buNone/>
              <a:tabLst>
                <a:tab pos="3657600" algn="l"/>
              </a:tabLst>
            </a:pPr>
            <a:r>
              <a:rPr lang="en-US" sz="2400" dirty="0"/>
              <a:t>Don DeYoung	Ph.D. Physics</a:t>
            </a:r>
          </a:p>
          <a:p>
            <a:pPr>
              <a:lnSpc>
                <a:spcPct val="80000"/>
              </a:lnSpc>
              <a:spcBef>
                <a:spcPct val="10000"/>
              </a:spcBef>
              <a:buFont typeface="Monotype Sorts" charset="0"/>
              <a:buNone/>
              <a:tabLst>
                <a:tab pos="3657600" algn="l"/>
              </a:tabLst>
            </a:pPr>
            <a:r>
              <a:rPr lang="en-US" sz="2400" dirty="0"/>
              <a:t>Robert Gentry	Ph.D. Physics</a:t>
            </a:r>
          </a:p>
          <a:p>
            <a:pPr>
              <a:lnSpc>
                <a:spcPct val="80000"/>
              </a:lnSpc>
              <a:spcBef>
                <a:spcPct val="10000"/>
              </a:spcBef>
              <a:buFont typeface="Monotype Sorts" charset="0"/>
              <a:buNone/>
              <a:tabLst>
                <a:tab pos="3657600" algn="l"/>
              </a:tabLst>
            </a:pPr>
            <a:r>
              <a:rPr lang="en-US" sz="2400" dirty="0"/>
              <a:t>Eugene Chaffin	Ph.D. Nuclear Physics</a:t>
            </a:r>
          </a:p>
          <a:p>
            <a:pPr>
              <a:lnSpc>
                <a:spcPct val="80000"/>
              </a:lnSpc>
              <a:spcBef>
                <a:spcPct val="10000"/>
              </a:spcBef>
              <a:buFont typeface="Monotype Sorts" charset="0"/>
              <a:buNone/>
              <a:tabLst>
                <a:tab pos="3657600" algn="l"/>
              </a:tabLst>
            </a:pPr>
            <a:r>
              <a:rPr lang="en-US" sz="2400" dirty="0"/>
              <a:t>Ron </a:t>
            </a:r>
            <a:r>
              <a:rPr lang="en-US" sz="2400" dirty="0" err="1"/>
              <a:t>Samec</a:t>
            </a:r>
            <a:r>
              <a:rPr lang="en-US" sz="2400" dirty="0"/>
              <a:t>	Ph.D. Physics</a:t>
            </a:r>
          </a:p>
          <a:p>
            <a:pPr>
              <a:lnSpc>
                <a:spcPct val="80000"/>
              </a:lnSpc>
              <a:spcBef>
                <a:spcPct val="10000"/>
              </a:spcBef>
              <a:buFont typeface="Monotype Sorts" charset="0"/>
              <a:buNone/>
              <a:tabLst>
                <a:tab pos="3657600" algn="l"/>
              </a:tabLst>
            </a:pPr>
            <a:r>
              <a:rPr lang="en-US" sz="2400" dirty="0"/>
              <a:t>John </a:t>
            </a:r>
            <a:r>
              <a:rPr lang="en-US" sz="2400" dirty="0" err="1"/>
              <a:t>Cimbala</a:t>
            </a:r>
            <a:r>
              <a:rPr lang="en-US" sz="2400" dirty="0"/>
              <a:t>	Ph.D. Aeronautics</a:t>
            </a:r>
          </a:p>
          <a:p>
            <a:pPr>
              <a:lnSpc>
                <a:spcPct val="80000"/>
              </a:lnSpc>
              <a:spcBef>
                <a:spcPct val="10000"/>
              </a:spcBef>
              <a:buFont typeface="Monotype Sorts" charset="0"/>
              <a:buNone/>
              <a:tabLst>
                <a:tab pos="3657600" algn="l"/>
              </a:tabLst>
            </a:pPr>
            <a:r>
              <a:rPr lang="en-US" sz="2400" dirty="0"/>
              <a:t>Andrew McIntosh	Ph.D. Combustion Theory</a:t>
            </a:r>
          </a:p>
          <a:p>
            <a:pPr>
              <a:lnSpc>
                <a:spcPct val="80000"/>
              </a:lnSpc>
              <a:spcBef>
                <a:spcPct val="10000"/>
              </a:spcBef>
              <a:buFont typeface="Monotype Sorts" charset="0"/>
              <a:buNone/>
              <a:tabLst>
                <a:tab pos="3657600" algn="l"/>
              </a:tabLst>
            </a:pPr>
            <a:r>
              <a:rPr lang="en-US" sz="2400" dirty="0" err="1"/>
              <a:t>Hee-Choon</a:t>
            </a:r>
            <a:r>
              <a:rPr lang="en-US" sz="2400" dirty="0"/>
              <a:t> No	Ph.D. Nuclear Engineering</a:t>
            </a:r>
          </a:p>
          <a:p>
            <a:pPr>
              <a:lnSpc>
                <a:spcPct val="80000"/>
              </a:lnSpc>
              <a:spcBef>
                <a:spcPct val="10000"/>
              </a:spcBef>
              <a:buFont typeface="Monotype Sorts" charset="0"/>
              <a:buNone/>
              <a:tabLst>
                <a:tab pos="3657600" algn="l"/>
              </a:tabLst>
            </a:pPr>
            <a:r>
              <a:rPr lang="en-US" sz="2400" dirty="0"/>
              <a:t>Jay Wile	Ph.D. Nuclear Chemistry</a:t>
            </a:r>
          </a:p>
        </p:txBody>
      </p:sp>
      <p:sp>
        <p:nvSpPr>
          <p:cNvPr id="386054" name="Rectangle 6"/>
          <p:cNvSpPr>
            <a:spLocks noGrp="1" noChangeArrowheads="1"/>
          </p:cNvSpPr>
          <p:nvPr>
            <p:ph type="title"/>
          </p:nvPr>
        </p:nvSpPr>
        <p:spPr/>
        <p:txBody>
          <a:bodyPr/>
          <a:lstStyle/>
          <a:p>
            <a:r>
              <a:rPr lang="zh-CN" altLang="en-US" dirty="0"/>
              <a:t>科学家</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6051"/>
                                        </p:tgtEl>
                                        <p:attrNameLst>
                                          <p:attrName>style.visibility</p:attrName>
                                        </p:attrNameLst>
                                      </p:cBhvr>
                                      <p:to>
                                        <p:strVal val="visible"/>
                                      </p:to>
                                    </p:set>
                                    <p:animEffect transition="in" filter="fade">
                                      <p:cBhvr>
                                        <p:cTn id="7" dur="1000"/>
                                        <p:tgtEl>
                                          <p:spTgt spid="386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noChangeArrowheads="1"/>
          </p:cNvSpPr>
          <p:nvPr>
            <p:ph type="body" idx="1"/>
          </p:nvPr>
        </p:nvSpPr>
        <p:spPr>
          <a:xfrm>
            <a:off x="257175" y="2222500"/>
            <a:ext cx="8629650" cy="4433888"/>
          </a:xfrm>
        </p:spPr>
        <p:txBody>
          <a:bodyPr/>
          <a:lstStyle/>
          <a:p>
            <a:r>
              <a:rPr lang="zh-CN" altLang="en-US" dirty="0"/>
              <a:t>不报告所有证据</a:t>
            </a:r>
            <a:endParaRPr lang="en-US" dirty="0"/>
          </a:p>
          <a:p>
            <a:r>
              <a:rPr lang="zh-CN" altLang="en-US" dirty="0"/>
              <a:t>不断更新大爆炸模型以配合观察到的数据</a:t>
            </a:r>
            <a:endParaRPr lang="en-US" dirty="0"/>
          </a:p>
          <a:p>
            <a:r>
              <a:rPr lang="zh-CN" altLang="en-US" dirty="0"/>
              <a:t>天文学家之间的分歧</a:t>
            </a:r>
            <a:endParaRPr lang="en-US" dirty="0"/>
          </a:p>
          <a:p>
            <a:r>
              <a:rPr lang="zh-CN" altLang="en-US" dirty="0"/>
              <a:t>对圣经解释的漠视</a:t>
            </a:r>
            <a:endParaRPr lang="en-GB" altLang="zh-CN" dirty="0"/>
          </a:p>
          <a:p>
            <a:r>
              <a:rPr lang="zh-CN" altLang="en-US" dirty="0"/>
              <a:t>呼吁教会接受</a:t>
            </a:r>
            <a:r>
              <a:rPr lang="en-US" altLang="zh-CN" dirty="0"/>
              <a:t>“</a:t>
            </a:r>
            <a:r>
              <a:rPr lang="zh-CN" altLang="en-US" dirty="0"/>
              <a:t>真正的科学</a:t>
            </a:r>
            <a:r>
              <a:rPr lang="en-US" altLang="zh-CN" dirty="0"/>
              <a:t>”(</a:t>
            </a:r>
            <a:r>
              <a:rPr lang="zh-CN" altLang="en-US" dirty="0"/>
              <a:t>你可以同有进化论和圣经</a:t>
            </a:r>
            <a:r>
              <a:rPr lang="en-US" altLang="zh-CN" dirty="0"/>
              <a:t>)</a:t>
            </a:r>
            <a:endParaRPr lang="en-US" dirty="0"/>
          </a:p>
        </p:txBody>
      </p:sp>
      <p:sp>
        <p:nvSpPr>
          <p:cNvPr id="520196" name="Text Box 4"/>
          <p:cNvSpPr txBox="1">
            <a:spLocks noChangeArrowheads="1"/>
          </p:cNvSpPr>
          <p:nvPr/>
        </p:nvSpPr>
        <p:spPr bwMode="auto">
          <a:xfrm>
            <a:off x="544513" y="1160463"/>
            <a:ext cx="8054975" cy="584775"/>
          </a:xfrm>
          <a:prstGeom prst="rect">
            <a:avLst/>
          </a:prstGeom>
          <a:solidFill>
            <a:srgbClr val="000066"/>
          </a:solidFill>
          <a:ln w="9525">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我们已经看到宇宙学进化解释的一个模式</a:t>
            </a:r>
            <a:endParaRPr lang="en-US" sz="3200" dirty="0">
              <a:solidFill>
                <a:srgbClr val="FFFFFF"/>
              </a:solidFill>
              <a:latin typeface="SimHei" panose="02010609060101010101" pitchFamily="49" charset="-122"/>
              <a:ea typeface="SimHei" panose="02010609060101010101" pitchFamily="49" charset="-122"/>
            </a:endParaRPr>
          </a:p>
        </p:txBody>
      </p:sp>
      <p:sp>
        <p:nvSpPr>
          <p:cNvPr id="520199" name="Rectangle 7"/>
          <p:cNvSpPr>
            <a:spLocks noGrp="1" noChangeArrowheads="1"/>
          </p:cNvSpPr>
          <p:nvPr>
            <p:ph type="title"/>
          </p:nvPr>
        </p:nvSpPr>
        <p:spPr/>
        <p:txBody>
          <a:bodyPr/>
          <a:lstStyle/>
          <a:p>
            <a:r>
              <a:rPr lang="zh-CN" altLang="en-US" dirty="0"/>
              <a:t>进化模式</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0196"/>
                                        </p:tgtEl>
                                        <p:attrNameLst>
                                          <p:attrName>style.visibility</p:attrName>
                                        </p:attrNameLst>
                                      </p:cBhvr>
                                      <p:to>
                                        <p:strVal val="visible"/>
                                      </p:to>
                                    </p:set>
                                    <p:animEffect transition="in" filter="fade">
                                      <p:cBhvr>
                                        <p:cTn id="7" dur="500"/>
                                        <p:tgtEl>
                                          <p:spTgt spid="520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0195">
                                            <p:txEl>
                                              <p:pRg st="0" end="0"/>
                                            </p:txEl>
                                          </p:spTgt>
                                        </p:tgtEl>
                                        <p:attrNameLst>
                                          <p:attrName>style.visibility</p:attrName>
                                        </p:attrNameLst>
                                      </p:cBhvr>
                                      <p:to>
                                        <p:strVal val="visible"/>
                                      </p:to>
                                    </p:set>
                                    <p:animEffect transition="in" filter="fade">
                                      <p:cBhvr>
                                        <p:cTn id="12" dur="500"/>
                                        <p:tgtEl>
                                          <p:spTgt spid="520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0195">
                                            <p:txEl>
                                              <p:pRg st="1" end="1"/>
                                            </p:txEl>
                                          </p:spTgt>
                                        </p:tgtEl>
                                        <p:attrNameLst>
                                          <p:attrName>style.visibility</p:attrName>
                                        </p:attrNameLst>
                                      </p:cBhvr>
                                      <p:to>
                                        <p:strVal val="visible"/>
                                      </p:to>
                                    </p:set>
                                    <p:animEffect transition="in" filter="fade">
                                      <p:cBhvr>
                                        <p:cTn id="17" dur="500"/>
                                        <p:tgtEl>
                                          <p:spTgt spid="520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0195">
                                            <p:txEl>
                                              <p:pRg st="2" end="2"/>
                                            </p:txEl>
                                          </p:spTgt>
                                        </p:tgtEl>
                                        <p:attrNameLst>
                                          <p:attrName>style.visibility</p:attrName>
                                        </p:attrNameLst>
                                      </p:cBhvr>
                                      <p:to>
                                        <p:strVal val="visible"/>
                                      </p:to>
                                    </p:set>
                                    <p:animEffect transition="in" filter="fade">
                                      <p:cBhvr>
                                        <p:cTn id="22" dur="500"/>
                                        <p:tgtEl>
                                          <p:spTgt spid="520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0195">
                                            <p:txEl>
                                              <p:pRg st="3" end="3"/>
                                            </p:txEl>
                                          </p:spTgt>
                                        </p:tgtEl>
                                        <p:attrNameLst>
                                          <p:attrName>style.visibility</p:attrName>
                                        </p:attrNameLst>
                                      </p:cBhvr>
                                      <p:to>
                                        <p:strVal val="visible"/>
                                      </p:to>
                                    </p:set>
                                    <p:animEffect transition="in" filter="fade">
                                      <p:cBhvr>
                                        <p:cTn id="27" dur="500"/>
                                        <p:tgtEl>
                                          <p:spTgt spid="520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0195">
                                            <p:txEl>
                                              <p:pRg st="4" end="4"/>
                                            </p:txEl>
                                          </p:spTgt>
                                        </p:tgtEl>
                                        <p:attrNameLst>
                                          <p:attrName>style.visibility</p:attrName>
                                        </p:attrNameLst>
                                      </p:cBhvr>
                                      <p:to>
                                        <p:strVal val="visible"/>
                                      </p:to>
                                    </p:set>
                                    <p:animEffect transition="in" filter="fade">
                                      <p:cBhvr>
                                        <p:cTn id="32" dur="500"/>
                                        <p:tgtEl>
                                          <p:spTgt spid="520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P spid="52019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body" idx="1"/>
          </p:nvPr>
        </p:nvSpPr>
        <p:spPr>
          <a:xfrm>
            <a:off x="457200" y="2613025"/>
            <a:ext cx="8229600" cy="3668713"/>
          </a:xfrm>
        </p:spPr>
        <p:txBody>
          <a:bodyPr/>
          <a:lstStyle/>
          <a:p>
            <a:pPr marL="533400" indent="-533400">
              <a:lnSpc>
                <a:spcPct val="120000"/>
              </a:lnSpc>
              <a:buSzPct val="85000"/>
              <a:buFont typeface="Wingdings" charset="0"/>
              <a:buAutoNum type="arabicParenR"/>
            </a:pPr>
            <a:r>
              <a:rPr lang="zh-CN" altLang="en-US" sz="3600" dirty="0"/>
              <a:t>从无有能创造所有</a:t>
            </a:r>
            <a:r>
              <a:rPr lang="en-US" altLang="zh-CN" sz="3600" dirty="0"/>
              <a:t>(</a:t>
            </a:r>
            <a:r>
              <a:rPr lang="zh-CN" altLang="en-US" sz="3600" dirty="0"/>
              <a:t>宇宙</a:t>
            </a:r>
            <a:r>
              <a:rPr lang="en-US" altLang="zh-CN" sz="3600" dirty="0"/>
              <a:t>)</a:t>
            </a:r>
            <a:endParaRPr lang="en-US" sz="3600" dirty="0"/>
          </a:p>
          <a:p>
            <a:pPr marL="533400" indent="-533400">
              <a:lnSpc>
                <a:spcPct val="120000"/>
              </a:lnSpc>
              <a:buSzPct val="85000"/>
              <a:buFont typeface="Wingdings" charset="0"/>
              <a:buAutoNum type="arabicParenR"/>
            </a:pPr>
            <a:r>
              <a:rPr lang="zh-CN" altLang="en-US" sz="3600" dirty="0"/>
              <a:t>起初，神创造</a:t>
            </a:r>
            <a:r>
              <a:rPr lang="en-US" sz="3600" dirty="0"/>
              <a:t>…</a:t>
            </a:r>
            <a:endParaRPr lang="en-US" sz="3600" dirty="0">
              <a:effectLst>
                <a:outerShdw blurRad="38100" dist="38100" dir="2700000" algn="tl">
                  <a:srgbClr val="DDDDDD"/>
                </a:outerShdw>
              </a:effectLst>
            </a:endParaRPr>
          </a:p>
        </p:txBody>
      </p:sp>
      <p:sp>
        <p:nvSpPr>
          <p:cNvPr id="798723" name="Rectangle 3"/>
          <p:cNvSpPr>
            <a:spLocks noGrp="1" noChangeArrowheads="1"/>
          </p:cNvSpPr>
          <p:nvPr>
            <p:ph type="title"/>
          </p:nvPr>
        </p:nvSpPr>
        <p:spPr/>
        <p:txBody>
          <a:bodyPr/>
          <a:lstStyle/>
          <a:p>
            <a:r>
              <a:rPr lang="zh-CN" altLang="en-US" dirty="0"/>
              <a:t>批判性思考</a:t>
            </a:r>
            <a:endParaRPr lang="en-US" dirty="0"/>
          </a:p>
        </p:txBody>
      </p:sp>
      <p:sp>
        <p:nvSpPr>
          <p:cNvPr id="798724" name="Text Box 4"/>
          <p:cNvSpPr txBox="1">
            <a:spLocks noChangeArrowheads="1"/>
          </p:cNvSpPr>
          <p:nvPr/>
        </p:nvSpPr>
        <p:spPr bwMode="auto">
          <a:xfrm>
            <a:off x="935038" y="1406525"/>
            <a:ext cx="72723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zh-CN" altLang="en-US" sz="4000" dirty="0">
                <a:solidFill>
                  <a:srgbClr val="000066"/>
                </a:solidFill>
                <a:effectLst>
                  <a:outerShdw blurRad="38100" dist="38100" dir="2700000" algn="tl">
                    <a:srgbClr val="DDDDDD"/>
                  </a:outerShdw>
                </a:effectLst>
                <a:latin typeface="SimHei" panose="02010609060101010101" pitchFamily="49" charset="-122"/>
              </a:rPr>
              <a:t>哪个更容易相信</a:t>
            </a:r>
            <a:endParaRPr kumimoji="1" lang="en-US" sz="4000" dirty="0">
              <a:solidFill>
                <a:srgbClr val="000066"/>
              </a:solidFill>
              <a:effectLst>
                <a:outerShdw blurRad="38100" dist="38100" dir="2700000" algn="tl">
                  <a:srgbClr val="DDDDDD"/>
                </a:outerShdw>
              </a:effectLst>
              <a:latin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8724"/>
                                        </p:tgtEl>
                                        <p:attrNameLst>
                                          <p:attrName>style.visibility</p:attrName>
                                        </p:attrNameLst>
                                      </p:cBhvr>
                                      <p:to>
                                        <p:strVal val="visible"/>
                                      </p:to>
                                    </p:set>
                                    <p:animEffect transition="in" filter="fade">
                                      <p:cBhvr>
                                        <p:cTn id="7" dur="500"/>
                                        <p:tgtEl>
                                          <p:spTgt spid="79872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98722"/>
                                        </p:tgtEl>
                                        <p:attrNameLst>
                                          <p:attrName>style.visibility</p:attrName>
                                        </p:attrNameLst>
                                      </p:cBhvr>
                                      <p:to>
                                        <p:strVal val="visible"/>
                                      </p:to>
                                    </p:set>
                                    <p:animEffect transition="in" filter="fade">
                                      <p:cBhvr>
                                        <p:cTn id="11" dur="500"/>
                                        <p:tgtEl>
                                          <p:spTgt spid="798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2" grpId="0"/>
      <p:bldP spid="79872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Text Box 2"/>
          <p:cNvSpPr txBox="1">
            <a:spLocks noChangeArrowheads="1"/>
          </p:cNvSpPr>
          <p:nvPr/>
        </p:nvSpPr>
        <p:spPr bwMode="auto">
          <a:xfrm>
            <a:off x="2876550" y="1308100"/>
            <a:ext cx="5033963" cy="1323439"/>
          </a:xfrm>
          <a:prstGeom prst="rect">
            <a:avLst/>
          </a:prstGeom>
          <a:solidFill>
            <a:srgbClr val="000066"/>
          </a:solidFill>
          <a:ln w="381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4000" dirty="0">
                <a:solidFill>
                  <a:srgbClr val="FFFFFF"/>
                </a:solidFill>
                <a:latin typeface="SimHei" panose="02010609060101010101" pitchFamily="49" charset="-122"/>
                <a:ea typeface="SimHei" panose="02010609060101010101" pitchFamily="49" charset="-122"/>
              </a:rPr>
              <a:t>上帝的创造赋予宇宙意义</a:t>
            </a:r>
            <a:endParaRPr lang="en-US" sz="4000" dirty="0">
              <a:solidFill>
                <a:srgbClr val="FFFFFF"/>
              </a:solidFill>
              <a:latin typeface="SimHei" panose="02010609060101010101" pitchFamily="49" charset="-122"/>
              <a:ea typeface="SimHei" panose="02010609060101010101" pitchFamily="49" charset="-122"/>
            </a:endParaRPr>
          </a:p>
        </p:txBody>
      </p:sp>
      <p:pic>
        <p:nvPicPr>
          <p:cNvPr id="799747" name="Picture 3" descr="bible"/>
          <p:cNvPicPr>
            <a:picLocks noChangeAspect="1" noChangeArrowheads="1"/>
          </p:cNvPicPr>
          <p:nvPr/>
        </p:nvPicPr>
        <p:blipFill>
          <a:blip r:embed="rId2" cstate="screen">
            <a:lum bright="14000" contrast="-8000"/>
            <a:extLst>
              <a:ext uri="{28A0092B-C50C-407E-A947-70E740481C1C}">
                <a14:useLocalDpi xmlns:a14="http://schemas.microsoft.com/office/drawing/2010/main"/>
              </a:ext>
            </a:extLst>
          </a:blip>
          <a:srcRect/>
          <a:stretch>
            <a:fillRect/>
          </a:stretch>
        </p:blipFill>
        <p:spPr bwMode="auto">
          <a:xfrm rot="-301470">
            <a:off x="547688" y="1271588"/>
            <a:ext cx="20193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1"/>
                </a:solidFill>
                <a:miter lim="800000"/>
                <a:headEnd/>
                <a:tailEnd/>
              </a14:hiddenLine>
            </a:ext>
          </a:extLst>
        </p:spPr>
      </p:pic>
      <p:sp>
        <p:nvSpPr>
          <p:cNvPr id="799748" name="Rectangle 4"/>
          <p:cNvSpPr>
            <a:spLocks noGrp="1" noChangeArrowheads="1"/>
          </p:cNvSpPr>
          <p:nvPr>
            <p:ph type="title"/>
          </p:nvPr>
        </p:nvSpPr>
        <p:spPr/>
        <p:txBody>
          <a:bodyPr/>
          <a:lstStyle/>
          <a:p>
            <a:r>
              <a:rPr lang="zh-CN" altLang="en-US" dirty="0"/>
              <a:t>答案</a:t>
            </a:r>
            <a:endParaRPr lang="en-US" dirty="0"/>
          </a:p>
        </p:txBody>
      </p:sp>
      <p:sp>
        <p:nvSpPr>
          <p:cNvPr id="799749" name="Text Box 5"/>
          <p:cNvSpPr txBox="1">
            <a:spLocks noChangeArrowheads="1"/>
          </p:cNvSpPr>
          <p:nvPr/>
        </p:nvSpPr>
        <p:spPr bwMode="auto">
          <a:xfrm>
            <a:off x="1466850" y="3452813"/>
            <a:ext cx="6211888" cy="289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20000"/>
              </a:spcBef>
            </a:pPr>
            <a:r>
              <a:rPr lang="zh-CN" altLang="en-US" sz="3600" dirty="0">
                <a:latin typeface="SimHei" panose="02010609060101010101" pitchFamily="49" charset="-122"/>
                <a:ea typeface="SimHei" panose="02010609060101010101" pitchFamily="49" charset="-122"/>
              </a:rPr>
              <a:t>谁创造</a:t>
            </a:r>
            <a:endParaRPr lang="en-US" sz="3600" dirty="0">
              <a:latin typeface="SimHei" panose="02010609060101010101" pitchFamily="49" charset="-122"/>
              <a:ea typeface="SimHei" panose="02010609060101010101" pitchFamily="49" charset="-122"/>
            </a:endParaRPr>
          </a:p>
          <a:p>
            <a:pPr algn="ctr">
              <a:lnSpc>
                <a:spcPct val="85000"/>
              </a:lnSpc>
              <a:spcBef>
                <a:spcPct val="20000"/>
              </a:spcBef>
            </a:pPr>
            <a:r>
              <a:rPr lang="zh-CN" altLang="en-US" sz="3600" dirty="0">
                <a:latin typeface="SimHei" panose="02010609060101010101" pitchFamily="49" charset="-122"/>
                <a:ea typeface="SimHei" panose="02010609060101010101" pitchFamily="49" charset="-122"/>
              </a:rPr>
              <a:t>创造什么</a:t>
            </a:r>
            <a:endParaRPr lang="en-US" sz="3600" dirty="0">
              <a:latin typeface="SimHei" panose="02010609060101010101" pitchFamily="49" charset="-122"/>
              <a:ea typeface="SimHei" panose="02010609060101010101" pitchFamily="49" charset="-122"/>
            </a:endParaRPr>
          </a:p>
          <a:p>
            <a:pPr algn="ctr">
              <a:lnSpc>
                <a:spcPct val="85000"/>
              </a:lnSpc>
              <a:spcBef>
                <a:spcPct val="20000"/>
              </a:spcBef>
            </a:pPr>
            <a:r>
              <a:rPr lang="zh-CN" altLang="en-US" sz="3600" dirty="0">
                <a:latin typeface="SimHei" panose="02010609060101010101" pitchFamily="49" charset="-122"/>
                <a:ea typeface="SimHei" panose="02010609060101010101" pitchFamily="49" charset="-122"/>
              </a:rPr>
              <a:t>如何创造</a:t>
            </a:r>
            <a:endParaRPr lang="en-US" sz="3600" dirty="0">
              <a:latin typeface="SimHei" panose="02010609060101010101" pitchFamily="49" charset="-122"/>
              <a:ea typeface="SimHei" panose="02010609060101010101" pitchFamily="49" charset="-122"/>
            </a:endParaRPr>
          </a:p>
          <a:p>
            <a:pPr algn="ctr">
              <a:lnSpc>
                <a:spcPct val="85000"/>
              </a:lnSpc>
              <a:spcBef>
                <a:spcPct val="20000"/>
              </a:spcBef>
            </a:pPr>
            <a:r>
              <a:rPr lang="zh-CN" altLang="en-US" sz="3600" dirty="0">
                <a:latin typeface="SimHei" panose="02010609060101010101" pitchFamily="49" charset="-122"/>
                <a:ea typeface="SimHei" panose="02010609060101010101" pitchFamily="49" charset="-122"/>
              </a:rPr>
              <a:t>什么时候创造</a:t>
            </a:r>
            <a:endParaRPr lang="en-US" sz="3600" dirty="0">
              <a:latin typeface="SimHei" panose="02010609060101010101" pitchFamily="49" charset="-122"/>
              <a:ea typeface="SimHei" panose="02010609060101010101" pitchFamily="49" charset="-122"/>
            </a:endParaRPr>
          </a:p>
          <a:p>
            <a:pPr algn="ctr">
              <a:lnSpc>
                <a:spcPct val="85000"/>
              </a:lnSpc>
              <a:spcBef>
                <a:spcPct val="20000"/>
              </a:spcBef>
            </a:pPr>
            <a:r>
              <a:rPr lang="zh-CN" altLang="en-US" sz="3600" dirty="0">
                <a:latin typeface="SimHei" panose="02010609060101010101" pitchFamily="49" charset="-122"/>
                <a:ea typeface="SimHei" panose="02010609060101010101" pitchFamily="49" charset="-122"/>
              </a:rPr>
              <a:t>创造花了多少时间</a:t>
            </a:r>
            <a:endParaRPr lang="en-US" sz="3600" dirty="0">
              <a:latin typeface="SimHei" panose="02010609060101010101" pitchFamily="49" charset="-122"/>
              <a:ea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9746"/>
                                        </p:tgtEl>
                                        <p:attrNameLst>
                                          <p:attrName>style.visibility</p:attrName>
                                        </p:attrNameLst>
                                      </p:cBhvr>
                                      <p:to>
                                        <p:strVal val="visible"/>
                                      </p:to>
                                    </p:set>
                                    <p:animEffect transition="in" filter="fade">
                                      <p:cBhvr>
                                        <p:cTn id="7" dur="500"/>
                                        <p:tgtEl>
                                          <p:spTgt spid="79974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99749"/>
                                        </p:tgtEl>
                                        <p:attrNameLst>
                                          <p:attrName>style.visibility</p:attrName>
                                        </p:attrNameLst>
                                      </p:cBhvr>
                                      <p:to>
                                        <p:strVal val="visible"/>
                                      </p:to>
                                    </p:set>
                                    <p:animEffect transition="in" filter="fade">
                                      <p:cBhvr>
                                        <p:cTn id="11" dur="500"/>
                                        <p:tgtEl>
                                          <p:spTgt spid="79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6" grpId="0" animBg="1"/>
      <p:bldP spid="799749"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1010" name="Picture 2" descr="DVD Astronom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675" y="1109663"/>
            <a:ext cx="3836988" cy="5478462"/>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accent2">
                      <a:alpha val="50000"/>
                    </a:schemeClr>
                  </a:outerShdw>
                </a:effectLst>
              </a14:hiddenEffects>
            </a:ext>
          </a:extLst>
        </p:spPr>
      </p:pic>
      <p:sp>
        <p:nvSpPr>
          <p:cNvPr id="811011" name="Text Box 3"/>
          <p:cNvSpPr txBox="1">
            <a:spLocks noChangeArrowheads="1"/>
          </p:cNvSpPr>
          <p:nvPr/>
        </p:nvSpPr>
        <p:spPr bwMode="auto">
          <a:xfrm>
            <a:off x="15875" y="203200"/>
            <a:ext cx="6632575" cy="701675"/>
          </a:xfrm>
          <a:prstGeom prst="rect">
            <a:avLst/>
          </a:prstGeom>
          <a:noFill/>
          <a:ln>
            <a:noFill/>
          </a:ln>
          <a:effectLst>
            <a:outerShdw blurRad="63500" dist="29783" dir="20085598"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000" dirty="0">
                <a:solidFill>
                  <a:srgbClr val="660033"/>
                </a:solidFill>
                <a:latin typeface="SimHei" panose="02010609060101010101" pitchFamily="49" charset="-122"/>
                <a:ea typeface="SimHei" panose="02010609060101010101" pitchFamily="49" charset="-122"/>
              </a:rPr>
              <a:t>DVD </a:t>
            </a:r>
            <a:r>
              <a:rPr lang="zh-CN" altLang="en-US" sz="4000" dirty="0">
                <a:solidFill>
                  <a:srgbClr val="660033"/>
                </a:solidFill>
                <a:latin typeface="SimHei" panose="02010609060101010101" pitchFamily="49" charset="-122"/>
                <a:ea typeface="SimHei" panose="02010609060101010101" pitchFamily="49" charset="-122"/>
              </a:rPr>
              <a:t>讲座</a:t>
            </a:r>
            <a:endParaRPr lang="en-US" sz="4000" dirty="0">
              <a:solidFill>
                <a:srgbClr val="660033"/>
              </a:solidFill>
              <a:latin typeface="SimHei" panose="02010609060101010101" pitchFamily="49" charset="-122"/>
              <a:ea typeface="SimHei" panose="02010609060101010101" pitchFamily="49" charset="-122"/>
            </a:endParaRPr>
          </a:p>
        </p:txBody>
      </p:sp>
      <p:sp>
        <p:nvSpPr>
          <p:cNvPr id="811012" name="Text Box 4"/>
          <p:cNvSpPr txBox="1">
            <a:spLocks noChangeArrowheads="1"/>
          </p:cNvSpPr>
          <p:nvPr/>
        </p:nvSpPr>
        <p:spPr bwMode="auto">
          <a:xfrm>
            <a:off x="5313363" y="1073150"/>
            <a:ext cx="30908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4400" dirty="0">
                <a:latin typeface="SimHei" panose="02010609060101010101" pitchFamily="49" charset="-122"/>
                <a:ea typeface="SimHei" panose="02010609060101010101" pitchFamily="49" charset="-122"/>
              </a:rPr>
              <a:t>加上 </a:t>
            </a:r>
            <a:r>
              <a:rPr lang="zh-CN" altLang="en-US" sz="4400" b="1" dirty="0">
                <a:latin typeface="SimHei" panose="02010609060101010101" pitchFamily="49" charset="-122"/>
                <a:ea typeface="SimHei" panose="02010609060101010101" pitchFamily="49" charset="-122"/>
              </a:rPr>
              <a:t>免费</a:t>
            </a:r>
            <a:endParaRPr lang="en-US" sz="5400" b="1" dirty="0">
              <a:latin typeface="SimHei" panose="02010609060101010101" pitchFamily="49" charset="-122"/>
              <a:ea typeface="SimHei" panose="02010609060101010101" pitchFamily="49" charset="-122"/>
            </a:endParaRPr>
          </a:p>
        </p:txBody>
      </p:sp>
      <p:sp>
        <p:nvSpPr>
          <p:cNvPr id="811013" name="Text Box 5"/>
          <p:cNvSpPr txBox="1">
            <a:spLocks noChangeArrowheads="1"/>
          </p:cNvSpPr>
          <p:nvPr/>
        </p:nvSpPr>
        <p:spPr bwMode="auto">
          <a:xfrm>
            <a:off x="5311775" y="1798638"/>
            <a:ext cx="3397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CN" altLang="en-US" sz="3600" dirty="0">
                <a:latin typeface="SimHei" panose="02010609060101010101" pitchFamily="49" charset="-122"/>
                <a:ea typeface="SimHei" panose="02010609060101010101" pitchFamily="49" charset="-122"/>
              </a:rPr>
              <a:t>课程计划</a:t>
            </a:r>
            <a:endParaRPr lang="en-US" sz="3600" dirty="0">
              <a:latin typeface="SimHei" panose="02010609060101010101" pitchFamily="49" charset="-122"/>
              <a:ea typeface="SimHei" panose="02010609060101010101" pitchFamily="49" charset="-122"/>
            </a:endParaRPr>
          </a:p>
        </p:txBody>
      </p:sp>
      <p:sp>
        <p:nvSpPr>
          <p:cNvPr id="811014" name="Text Box 6"/>
          <p:cNvSpPr txBox="1">
            <a:spLocks noChangeArrowheads="1"/>
          </p:cNvSpPr>
          <p:nvPr/>
        </p:nvSpPr>
        <p:spPr bwMode="auto">
          <a:xfrm>
            <a:off x="5183188" y="2597150"/>
            <a:ext cx="3511550" cy="225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7663" indent="-347663">
              <a:defRPr sz="2400">
                <a:solidFill>
                  <a:schemeClr val="tx1"/>
                </a:solidFill>
                <a:latin typeface="Times New Roman" charset="0"/>
                <a:ea typeface="ＭＳ Ｐゴシック" charset="0"/>
              </a:defRPr>
            </a:lvl1pPr>
            <a:lvl2pPr marL="4619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0000"/>
              </a:lnSpc>
              <a:spcBef>
                <a:spcPct val="40000"/>
              </a:spcBef>
              <a:buClr>
                <a:srgbClr val="660033"/>
              </a:buClr>
              <a:buSzPct val="65000"/>
              <a:buFont typeface="Wingdings" charset="0"/>
              <a:buChar char="u"/>
            </a:pPr>
            <a:r>
              <a:rPr lang="zh-CN" altLang="en-US" sz="3200" dirty="0">
                <a:solidFill>
                  <a:srgbClr val="000000"/>
                </a:solidFill>
                <a:latin typeface="SimHei" panose="02010609060101010101" pitchFamily="49" charset="-122"/>
                <a:ea typeface="SimHei" panose="02010609060101010101" pitchFamily="49" charset="-122"/>
              </a:rPr>
              <a:t>目标</a:t>
            </a:r>
            <a:endParaRPr lang="en-US" sz="3200" dirty="0">
              <a:solidFill>
                <a:srgbClr val="000000"/>
              </a:solidFill>
              <a:latin typeface="SimHei" panose="02010609060101010101" pitchFamily="49" charset="-122"/>
              <a:ea typeface="SimHei" panose="02010609060101010101" pitchFamily="49" charset="-122"/>
            </a:endParaRPr>
          </a:p>
          <a:p>
            <a:pPr>
              <a:lnSpc>
                <a:spcPct val="80000"/>
              </a:lnSpc>
              <a:spcBef>
                <a:spcPct val="40000"/>
              </a:spcBef>
              <a:buClr>
                <a:srgbClr val="660033"/>
              </a:buClr>
              <a:buSzPct val="65000"/>
              <a:buFont typeface="Wingdings" charset="0"/>
              <a:buChar char="u"/>
            </a:pPr>
            <a:r>
              <a:rPr lang="en-US" sz="3200" dirty="0">
                <a:solidFill>
                  <a:srgbClr val="000000"/>
                </a:solidFill>
                <a:latin typeface="SimHei" panose="02010609060101010101" pitchFamily="49" charset="-122"/>
                <a:ea typeface="SimHei" panose="02010609060101010101" pitchFamily="49" charset="-122"/>
              </a:rPr>
              <a:t>DVD</a:t>
            </a:r>
            <a:r>
              <a:rPr lang="zh-CN" altLang="en-US" sz="3200" dirty="0">
                <a:solidFill>
                  <a:srgbClr val="000000"/>
                </a:solidFill>
                <a:latin typeface="SimHei" panose="02010609060101010101" pitchFamily="49" charset="-122"/>
                <a:ea typeface="SimHei" panose="02010609060101010101" pitchFamily="49" charset="-122"/>
              </a:rPr>
              <a:t>的详细目录</a:t>
            </a:r>
            <a:endParaRPr lang="en-US" sz="3200" dirty="0">
              <a:solidFill>
                <a:srgbClr val="000000"/>
              </a:solidFill>
              <a:latin typeface="SimHei" panose="02010609060101010101" pitchFamily="49" charset="-122"/>
              <a:ea typeface="SimHei" panose="02010609060101010101" pitchFamily="49" charset="-122"/>
            </a:endParaRPr>
          </a:p>
          <a:p>
            <a:pPr>
              <a:lnSpc>
                <a:spcPct val="80000"/>
              </a:lnSpc>
              <a:spcBef>
                <a:spcPct val="40000"/>
              </a:spcBef>
              <a:buClr>
                <a:srgbClr val="660033"/>
              </a:buClr>
              <a:buSzPct val="65000"/>
              <a:buFont typeface="Wingdings" charset="0"/>
              <a:buChar char="u"/>
            </a:pPr>
            <a:r>
              <a:rPr lang="zh-CN" altLang="en-US" sz="3200" dirty="0">
                <a:solidFill>
                  <a:srgbClr val="000000"/>
                </a:solidFill>
                <a:latin typeface="SimHei" panose="02010609060101010101" pitchFamily="49" charset="-122"/>
                <a:ea typeface="SimHei" panose="02010609060101010101" pitchFamily="49" charset="-122"/>
              </a:rPr>
              <a:t>练习题</a:t>
            </a:r>
            <a:endParaRPr lang="en-GB" altLang="zh-CN" sz="3200" dirty="0">
              <a:solidFill>
                <a:srgbClr val="000000"/>
              </a:solidFill>
              <a:latin typeface="SimHei" panose="02010609060101010101" pitchFamily="49" charset="-122"/>
              <a:ea typeface="SimHei" panose="02010609060101010101" pitchFamily="49" charset="-122"/>
            </a:endParaRPr>
          </a:p>
          <a:p>
            <a:pPr>
              <a:lnSpc>
                <a:spcPct val="80000"/>
              </a:lnSpc>
              <a:spcBef>
                <a:spcPct val="40000"/>
              </a:spcBef>
              <a:buClr>
                <a:srgbClr val="660033"/>
              </a:buClr>
              <a:buSzPct val="65000"/>
              <a:buFont typeface="Wingdings" charset="0"/>
              <a:buChar char="u"/>
            </a:pPr>
            <a:r>
              <a:rPr lang="zh-CN" altLang="en-US" sz="3200" dirty="0">
                <a:solidFill>
                  <a:srgbClr val="000000"/>
                </a:solidFill>
                <a:latin typeface="SimHei" panose="02010609060101010101" pitchFamily="49" charset="-122"/>
                <a:ea typeface="SimHei" panose="02010609060101010101" pitchFamily="49" charset="-122"/>
              </a:rPr>
              <a:t>答案</a:t>
            </a:r>
            <a:endParaRPr lang="en-US" sz="3200" dirty="0">
              <a:solidFill>
                <a:srgbClr val="000000"/>
              </a:solidFill>
              <a:latin typeface="SimHei" panose="02010609060101010101" pitchFamily="49" charset="-122"/>
              <a:ea typeface="SimHei" panose="02010609060101010101" pitchFamily="49" charset="-122"/>
            </a:endParaRPr>
          </a:p>
        </p:txBody>
      </p:sp>
      <p:sp>
        <p:nvSpPr>
          <p:cNvPr id="811015" name="Text Box 7"/>
          <p:cNvSpPr txBox="1">
            <a:spLocks noChangeArrowheads="1"/>
          </p:cNvSpPr>
          <p:nvPr/>
        </p:nvSpPr>
        <p:spPr bwMode="auto">
          <a:xfrm>
            <a:off x="4322763" y="5399088"/>
            <a:ext cx="4618037" cy="588962"/>
          </a:xfrm>
          <a:prstGeom prst="rect">
            <a:avLst/>
          </a:prstGeom>
          <a:solidFill>
            <a:srgbClr val="000066"/>
          </a:solidFill>
          <a:ln w="9525">
            <a:solidFill>
              <a:srgbClr val="00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dirty="0">
                <a:solidFill>
                  <a:srgbClr val="FFFFFF"/>
                </a:solidFill>
                <a:latin typeface="SimHei" panose="02010609060101010101" pitchFamily="49" charset="-122"/>
              </a:rPr>
              <a:t>www.Train2Equip.com</a:t>
            </a:r>
          </a:p>
        </p:txBody>
      </p:sp>
      <p:sp>
        <p:nvSpPr>
          <p:cNvPr id="811016" name="AutoShape 8"/>
          <p:cNvSpPr>
            <a:spLocks noChangeArrowheads="1"/>
          </p:cNvSpPr>
          <p:nvPr/>
        </p:nvSpPr>
        <p:spPr bwMode="auto">
          <a:xfrm>
            <a:off x="5051425" y="2365375"/>
            <a:ext cx="3367088" cy="115888"/>
          </a:xfrm>
          <a:prstGeom prst="roundRect">
            <a:avLst>
              <a:gd name="adj" fmla="val 16667"/>
            </a:avLst>
          </a:prstGeom>
          <a:gradFill rotWithShape="1">
            <a:gsLst>
              <a:gs pos="0">
                <a:srgbClr val="660033"/>
              </a:gs>
              <a:gs pos="50000">
                <a:srgbClr val="660033">
                  <a:gamma/>
                  <a:tint val="74118"/>
                  <a:invGamma/>
                </a:srgbClr>
              </a:gs>
              <a:gs pos="100000">
                <a:srgbClr val="660033"/>
              </a:gs>
            </a:gsLst>
            <a:lin ang="5400000" scaled="1"/>
          </a:gradFill>
          <a:ln>
            <a:noFill/>
          </a:ln>
          <a:effectLst>
            <a:prstShdw prst="shdw17" dist="17961" dir="2700000">
              <a:srgbClr val="660033">
                <a:gamma/>
                <a:shade val="60000"/>
                <a:invGamma/>
                <a:alpha val="74998"/>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latin typeface="SimHei" panose="02010609060101010101" pitchFamily="49"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r>
              <a:rPr lang="zh-CN" altLang="en-US" sz="4000" dirty="0">
                <a:ea typeface="SimHei" panose="02010609060101010101" pitchFamily="49" charset="-122"/>
              </a:rPr>
              <a:t>圣经与创造时代</a:t>
            </a:r>
            <a:endParaRPr lang="en-US" sz="4000" dirty="0">
              <a:ea typeface="SimHei" panose="02010609060101010101" pitchFamily="49" charset="-122"/>
            </a:endParaRPr>
          </a:p>
        </p:txBody>
      </p:sp>
      <p:pic>
        <p:nvPicPr>
          <p:cNvPr id="807939" name="Picture 3" descr="Matter book"/>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5260975" y="1273175"/>
            <a:ext cx="3492500" cy="5189538"/>
          </a:xfrm>
          <a:noFill/>
          <a:ln>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807940" name="Text Box 4"/>
          <p:cNvSpPr txBox="1">
            <a:spLocks noChangeArrowheads="1"/>
          </p:cNvSpPr>
          <p:nvPr/>
        </p:nvSpPr>
        <p:spPr bwMode="auto">
          <a:xfrm>
            <a:off x="325438" y="1493838"/>
            <a:ext cx="4600575" cy="1077218"/>
          </a:xfrm>
          <a:prstGeom prst="rect">
            <a:avLst/>
          </a:prstGeom>
          <a:solidFill>
            <a:srgbClr val="000066"/>
          </a:solidFill>
          <a:ln w="28575">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地球是年轻的</a:t>
            </a:r>
            <a:r>
              <a:rPr lang="en-US" altLang="zh-CN" sz="3200" dirty="0">
                <a:solidFill>
                  <a:srgbClr val="FFFFFF"/>
                </a:solidFill>
                <a:latin typeface="SimHei" panose="02010609060101010101" pitchFamily="49" charset="-122"/>
                <a:ea typeface="SimHei" panose="02010609060101010101" pitchFamily="49" charset="-122"/>
              </a:rPr>
              <a:t>12</a:t>
            </a:r>
            <a:r>
              <a:rPr lang="zh-CN" altLang="en-US" sz="3200" dirty="0">
                <a:solidFill>
                  <a:srgbClr val="FFFFFF"/>
                </a:solidFill>
                <a:latin typeface="SimHei" panose="02010609060101010101" pitchFamily="49" charset="-122"/>
                <a:ea typeface="SimHei" panose="02010609060101010101" pitchFamily="49" charset="-122"/>
              </a:rPr>
              <a:t>个圣经证据</a:t>
            </a:r>
            <a:endParaRPr lang="en-US" sz="3200" dirty="0">
              <a:solidFill>
                <a:srgbClr val="FFFFFF"/>
              </a:solidFill>
              <a:latin typeface="SimHei" panose="02010609060101010101" pitchFamily="49" charset="-122"/>
              <a:ea typeface="SimHei" panose="02010609060101010101" pitchFamily="49" charset="-122"/>
            </a:endParaRPr>
          </a:p>
        </p:txBody>
      </p:sp>
      <p:sp>
        <p:nvSpPr>
          <p:cNvPr id="807941" name="Text Box 5"/>
          <p:cNvSpPr txBox="1">
            <a:spLocks noChangeArrowheads="1"/>
          </p:cNvSpPr>
          <p:nvPr/>
        </p:nvSpPr>
        <p:spPr bwMode="auto">
          <a:xfrm>
            <a:off x="325438" y="2890838"/>
            <a:ext cx="4600575" cy="608012"/>
          </a:xfrm>
          <a:prstGeom prst="rect">
            <a:avLst/>
          </a:prstGeom>
          <a:solidFill>
            <a:srgbClr val="000066"/>
          </a:solidFill>
          <a:ln w="28575">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如何测试理论</a:t>
            </a:r>
            <a:endParaRPr lang="en-US" sz="3200" dirty="0">
              <a:solidFill>
                <a:srgbClr val="FFFFFF"/>
              </a:solidFill>
              <a:latin typeface="SimHei" panose="02010609060101010101" pitchFamily="49" charset="-122"/>
              <a:ea typeface="SimHei" panose="02010609060101010101" pitchFamily="49" charset="-122"/>
            </a:endParaRPr>
          </a:p>
        </p:txBody>
      </p:sp>
      <p:sp>
        <p:nvSpPr>
          <p:cNvPr id="807942" name="Text Box 6"/>
          <p:cNvSpPr txBox="1">
            <a:spLocks noChangeArrowheads="1"/>
          </p:cNvSpPr>
          <p:nvPr/>
        </p:nvSpPr>
        <p:spPr bwMode="auto">
          <a:xfrm>
            <a:off x="325438" y="3836988"/>
            <a:ext cx="4600575" cy="584775"/>
          </a:xfrm>
          <a:prstGeom prst="rect">
            <a:avLst/>
          </a:prstGeom>
          <a:solidFill>
            <a:srgbClr val="000066"/>
          </a:solidFill>
          <a:ln w="28575">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为什么圣经是可靠的</a:t>
            </a:r>
            <a:endParaRPr lang="en-US" sz="3200" dirty="0">
              <a:solidFill>
                <a:srgbClr val="FFFFFF"/>
              </a:solidFill>
              <a:latin typeface="SimHei" panose="02010609060101010101" pitchFamily="49" charset="-122"/>
              <a:ea typeface="SimHei" panose="02010609060101010101" pitchFamily="49" charset="-122"/>
            </a:endParaRPr>
          </a:p>
        </p:txBody>
      </p:sp>
      <p:sp>
        <p:nvSpPr>
          <p:cNvPr id="807943" name="Text Box 7"/>
          <p:cNvSpPr txBox="1">
            <a:spLocks noChangeArrowheads="1"/>
          </p:cNvSpPr>
          <p:nvPr/>
        </p:nvSpPr>
        <p:spPr bwMode="auto">
          <a:xfrm>
            <a:off x="325438" y="5114925"/>
            <a:ext cx="4600575" cy="584775"/>
          </a:xfrm>
          <a:prstGeom prst="rect">
            <a:avLst/>
          </a:prstGeom>
          <a:solidFill>
            <a:srgbClr val="000066"/>
          </a:solidFill>
          <a:ln w="28575">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CN" altLang="en-US" sz="3200" dirty="0">
                <a:solidFill>
                  <a:srgbClr val="FFFFFF"/>
                </a:solidFill>
                <a:latin typeface="SimHei" panose="02010609060101010101" pitchFamily="49" charset="-122"/>
                <a:ea typeface="SimHei" panose="02010609060101010101" pitchFamily="49" charset="-122"/>
              </a:rPr>
              <a:t>科学定律如何支持圣经</a:t>
            </a:r>
            <a:endParaRPr lang="en-US" sz="3200" dirty="0">
              <a:solidFill>
                <a:srgbClr val="FFFFFF"/>
              </a:solidFill>
              <a:latin typeface="SimHei" panose="02010609060101010101" pitchFamily="49" charset="-122"/>
              <a:ea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07939"/>
                                        </p:tgtEl>
                                        <p:attrNameLst>
                                          <p:attrName>style.visibility</p:attrName>
                                        </p:attrNameLst>
                                      </p:cBhvr>
                                      <p:to>
                                        <p:strVal val="visible"/>
                                      </p:to>
                                    </p:set>
                                    <p:animEffect transition="in" filter="fade">
                                      <p:cBhvr>
                                        <p:cTn id="7" dur="500"/>
                                        <p:tgtEl>
                                          <p:spTgt spid="80793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7940"/>
                                        </p:tgtEl>
                                        <p:attrNameLst>
                                          <p:attrName>style.visibility</p:attrName>
                                        </p:attrNameLst>
                                      </p:cBhvr>
                                      <p:to>
                                        <p:strVal val="visible"/>
                                      </p:to>
                                    </p:set>
                                    <p:animEffect transition="in" filter="wipe(left)">
                                      <p:cBhvr>
                                        <p:cTn id="11" dur="500"/>
                                        <p:tgtEl>
                                          <p:spTgt spid="80794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07941"/>
                                        </p:tgtEl>
                                        <p:attrNameLst>
                                          <p:attrName>style.visibility</p:attrName>
                                        </p:attrNameLst>
                                      </p:cBhvr>
                                      <p:to>
                                        <p:strVal val="visible"/>
                                      </p:to>
                                    </p:set>
                                    <p:animEffect transition="in" filter="wipe(left)">
                                      <p:cBhvr>
                                        <p:cTn id="15" dur="1000"/>
                                        <p:tgtEl>
                                          <p:spTgt spid="807941"/>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807942"/>
                                        </p:tgtEl>
                                        <p:attrNameLst>
                                          <p:attrName>style.visibility</p:attrName>
                                        </p:attrNameLst>
                                      </p:cBhvr>
                                      <p:to>
                                        <p:strVal val="visible"/>
                                      </p:to>
                                    </p:set>
                                    <p:animEffect transition="in" filter="wipe(left)">
                                      <p:cBhvr>
                                        <p:cTn id="19" dur="1000"/>
                                        <p:tgtEl>
                                          <p:spTgt spid="807942"/>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07943"/>
                                        </p:tgtEl>
                                        <p:attrNameLst>
                                          <p:attrName>style.visibility</p:attrName>
                                        </p:attrNameLst>
                                      </p:cBhvr>
                                      <p:to>
                                        <p:strVal val="visible"/>
                                      </p:to>
                                    </p:set>
                                    <p:animEffect transition="in" filter="wipe(left)">
                                      <p:cBhvr>
                                        <p:cTn id="23" dur="1000"/>
                                        <p:tgtEl>
                                          <p:spTgt spid="80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0" grpId="0" animBg="1"/>
      <p:bldP spid="807941" grpId="0" animBg="1"/>
      <p:bldP spid="807942" grpId="0" animBg="1"/>
      <p:bldP spid="8079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r>
              <a:rPr lang="zh-CN" altLang="en-US" dirty="0"/>
              <a:t>月球的起源</a:t>
            </a:r>
            <a:endParaRPr lang="en-US" dirty="0"/>
          </a:p>
        </p:txBody>
      </p:sp>
      <p:sp>
        <p:nvSpPr>
          <p:cNvPr id="823300" name="Text Box 4"/>
          <p:cNvSpPr txBox="1">
            <a:spLocks noChangeArrowheads="1"/>
          </p:cNvSpPr>
          <p:nvPr/>
        </p:nvSpPr>
        <p:spPr bwMode="auto">
          <a:xfrm>
            <a:off x="784225" y="1481138"/>
            <a:ext cx="7750175"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20000"/>
              </a:spcBef>
            </a:pPr>
            <a:r>
              <a:rPr lang="zh-CN" alt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rPr>
              <a:t>裂变理论
</a:t>
            </a:r>
            <a:r>
              <a:rPr lang="zh-CN" altLang="en-US" sz="3600" dirty="0">
                <a:solidFill>
                  <a:schemeClr val="tx1"/>
                </a:solidFill>
                <a:latin typeface="SimHei" panose="02010609060101010101" pitchFamily="49" charset="-122"/>
                <a:ea typeface="SimHei" panose="02010609060101010101" pitchFamily="49" charset="-122"/>
              </a:rPr>
              <a:t>因</a:t>
            </a:r>
            <a:r>
              <a:rPr lang="zh-CN" altLang="en-US" sz="3200" dirty="0">
                <a:latin typeface="SimHei" panose="02010609060101010101" pitchFamily="49" charset="-122"/>
                <a:ea typeface="SimHei" panose="02010609060101010101" pitchFamily="49" charset="-122"/>
              </a:rPr>
              <a:t>地球旋转很快，一块断了</a:t>
            </a:r>
            <a:endParaRPr lang="en-US" sz="3200" dirty="0">
              <a:latin typeface="SimHei" panose="02010609060101010101" pitchFamily="49" charset="-122"/>
              <a:ea typeface="SimHei" panose="02010609060101010101" pitchFamily="49" charset="-122"/>
            </a:endParaRPr>
          </a:p>
        </p:txBody>
      </p:sp>
      <p:sp>
        <p:nvSpPr>
          <p:cNvPr id="823301" name="Text Box 5"/>
          <p:cNvSpPr txBox="1">
            <a:spLocks noChangeArrowheads="1"/>
          </p:cNvSpPr>
          <p:nvPr/>
        </p:nvSpPr>
        <p:spPr bwMode="auto">
          <a:xfrm>
            <a:off x="741363" y="3324225"/>
            <a:ext cx="7866062" cy="256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rPr>
              <a:t>问题</a:t>
            </a:r>
            <a:endParaRPr 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endParaRPr>
          </a:p>
          <a:p>
            <a:pPr>
              <a:spcBef>
                <a:spcPct val="20000"/>
              </a:spcBef>
              <a:buFontTx/>
              <a:buAutoNum type="arabicPeriod"/>
            </a:pPr>
            <a:r>
              <a:rPr lang="zh-CN" altLang="en-US" sz="3200" dirty="0">
                <a:solidFill>
                  <a:srgbClr val="000000"/>
                </a:solidFill>
                <a:latin typeface="SimHei" panose="02010609060101010101" pitchFamily="49" charset="-122"/>
                <a:ea typeface="SimHei" panose="02010609060101010101" pitchFamily="49" charset="-122"/>
              </a:rPr>
              <a:t>月亮的化学成分是不同的
地球永远不可能旋转得足够快</a:t>
            </a:r>
            <a:endParaRPr lang="en-US" sz="3200" dirty="0">
              <a:solidFill>
                <a:srgbClr val="000000"/>
              </a:solidFill>
              <a:latin typeface="SimHei" panose="02010609060101010101" pitchFamily="49" charset="-122"/>
              <a:ea typeface="SimHei" panose="02010609060101010101" pitchFamily="49" charset="-122"/>
            </a:endParaRPr>
          </a:p>
          <a:p>
            <a:pPr>
              <a:spcBef>
                <a:spcPct val="50000"/>
              </a:spcBef>
              <a:buFontTx/>
              <a:buAutoNum type="arabicPeriod"/>
            </a:pPr>
            <a:r>
              <a:rPr lang="zh-CN" altLang="en-US" sz="3200" dirty="0">
                <a:solidFill>
                  <a:srgbClr val="000000"/>
                </a:solidFill>
                <a:latin typeface="SimHei" panose="02010609060101010101" pitchFamily="49" charset="-122"/>
                <a:ea typeface="SimHei" panose="02010609060101010101" pitchFamily="49" charset="-122"/>
              </a:rPr>
              <a:t>抛出的月亮会破碎</a:t>
            </a:r>
            <a:endParaRPr lang="en-US" sz="3200" dirty="0">
              <a:solidFill>
                <a:srgbClr val="000000"/>
              </a:solidFill>
              <a:latin typeface="SimHei" panose="02010609060101010101" pitchFamily="49" charset="-122"/>
              <a:ea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3300"/>
                                        </p:tgtEl>
                                        <p:attrNameLst>
                                          <p:attrName>style.visibility</p:attrName>
                                        </p:attrNameLst>
                                      </p:cBhvr>
                                      <p:to>
                                        <p:strVal val="visible"/>
                                      </p:to>
                                    </p:set>
                                    <p:animEffect transition="in" filter="fade">
                                      <p:cBhvr>
                                        <p:cTn id="7" dur="500"/>
                                        <p:tgtEl>
                                          <p:spTgt spid="823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3301"/>
                                        </p:tgtEl>
                                        <p:attrNameLst>
                                          <p:attrName>style.visibility</p:attrName>
                                        </p:attrNameLst>
                                      </p:cBhvr>
                                      <p:to>
                                        <p:strVal val="visible"/>
                                      </p:to>
                                    </p:set>
                                    <p:animEffect transition="in" filter="fade">
                                      <p:cBhvr>
                                        <p:cTn id="12" dur="500"/>
                                        <p:tgtEl>
                                          <p:spTgt spid="823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00" grpId="0"/>
      <p:bldP spid="823301"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9CCFF"/>
            </a:gs>
            <a:gs pos="50000">
              <a:srgbClr val="99CCFF">
                <a:gamma/>
                <a:tint val="0"/>
                <a:invGamma/>
              </a:srgbClr>
            </a:gs>
            <a:gs pos="100000">
              <a:srgbClr val="99CCFF"/>
            </a:gs>
          </a:gsLst>
          <a:lin ang="5400000" scaled="1"/>
        </a:gradFill>
        <a:effectLst/>
      </p:bgPr>
    </p:bg>
    <p:spTree>
      <p:nvGrpSpPr>
        <p:cNvPr id="1" name=""/>
        <p:cNvGrpSpPr/>
        <p:nvPr/>
      </p:nvGrpSpPr>
      <p:grpSpPr>
        <a:xfrm>
          <a:off x="0" y="0"/>
          <a:ext cx="0" cy="0"/>
          <a:chOff x="0" y="0"/>
          <a:chExt cx="0" cy="0"/>
        </a:xfrm>
      </p:grpSpPr>
      <p:pic>
        <p:nvPicPr>
          <p:cNvPr id="812034" name="Picture 2" descr="DVD Astronom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8125" y="596900"/>
            <a:ext cx="2111375" cy="30146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accent2">
                      <a:alpha val="50000"/>
                    </a:schemeClr>
                  </a:outerShdw>
                </a:effectLst>
              </a14:hiddenEffects>
            </a:ext>
          </a:extLst>
        </p:spPr>
      </p:pic>
      <p:pic>
        <p:nvPicPr>
          <p:cNvPr id="812035" name="Picture 3" descr="DVD Dating F+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92550" y="596900"/>
            <a:ext cx="2111375" cy="3016250"/>
          </a:xfrm>
          <a:prstGeom prst="rect">
            <a:avLst/>
          </a:prstGeom>
          <a:noFill/>
          <a:extLst>
            <a:ext uri="{909E8E84-426E-40DD-AFC4-6F175D3DCCD1}">
              <a14:hiddenFill xmlns:a14="http://schemas.microsoft.com/office/drawing/2010/main">
                <a:solidFill>
                  <a:srgbClr val="FFFFFF"/>
                </a:solidFill>
              </a14:hiddenFill>
            </a:ext>
          </a:extLst>
        </p:spPr>
      </p:pic>
      <p:pic>
        <p:nvPicPr>
          <p:cNvPr id="812036" name="Picture 4" descr="DVD Fossil Recor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76975" y="596900"/>
            <a:ext cx="2111375" cy="3016250"/>
          </a:xfrm>
          <a:prstGeom prst="rect">
            <a:avLst/>
          </a:prstGeom>
          <a:noFill/>
          <a:extLst>
            <a:ext uri="{909E8E84-426E-40DD-AFC4-6F175D3DCCD1}">
              <a14:hiddenFill xmlns:a14="http://schemas.microsoft.com/office/drawing/2010/main">
                <a:solidFill>
                  <a:srgbClr val="FFFFFF"/>
                </a:solidFill>
              </a14:hiddenFill>
            </a:ext>
          </a:extLst>
        </p:spPr>
      </p:pic>
      <p:pic>
        <p:nvPicPr>
          <p:cNvPr id="812037" name="Picture 5" descr="DVD Human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6975" y="3709988"/>
            <a:ext cx="2111375" cy="3016250"/>
          </a:xfrm>
          <a:prstGeom prst="rect">
            <a:avLst/>
          </a:prstGeom>
          <a:noFill/>
          <a:extLst>
            <a:ext uri="{909E8E84-426E-40DD-AFC4-6F175D3DCCD1}">
              <a14:hiddenFill xmlns:a14="http://schemas.microsoft.com/office/drawing/2010/main">
                <a:solidFill>
                  <a:srgbClr val="FFFFFF"/>
                </a:solidFill>
              </a14:hiddenFill>
            </a:ext>
          </a:extLst>
        </p:spPr>
      </p:pic>
      <p:pic>
        <p:nvPicPr>
          <p:cNvPr id="812038" name="Picture 6" descr="DVD Lif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08125" y="3709988"/>
            <a:ext cx="2111375" cy="3016250"/>
          </a:xfrm>
          <a:prstGeom prst="rect">
            <a:avLst/>
          </a:prstGeom>
          <a:noFill/>
          <a:extLst>
            <a:ext uri="{909E8E84-426E-40DD-AFC4-6F175D3DCCD1}">
              <a14:hiddenFill xmlns:a14="http://schemas.microsoft.com/office/drawing/2010/main">
                <a:solidFill>
                  <a:srgbClr val="FFFFFF"/>
                </a:solidFill>
              </a14:hiddenFill>
            </a:ext>
          </a:extLst>
        </p:spPr>
      </p:pic>
      <p:pic>
        <p:nvPicPr>
          <p:cNvPr id="812039" name="Picture 7" descr="DVD Matte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92550" y="3709988"/>
            <a:ext cx="2111375" cy="3014662"/>
          </a:xfrm>
          <a:prstGeom prst="rect">
            <a:avLst/>
          </a:prstGeom>
          <a:noFill/>
          <a:extLst>
            <a:ext uri="{909E8E84-426E-40DD-AFC4-6F175D3DCCD1}">
              <a14:hiddenFill xmlns:a14="http://schemas.microsoft.com/office/drawing/2010/main">
                <a:solidFill>
                  <a:srgbClr val="FFFFFF"/>
                </a:solidFill>
              </a14:hiddenFill>
            </a:ext>
          </a:extLst>
        </p:spPr>
      </p:pic>
      <p:sp>
        <p:nvSpPr>
          <p:cNvPr id="812040" name="Text Box 8"/>
          <p:cNvSpPr txBox="1">
            <a:spLocks noChangeArrowheads="1"/>
          </p:cNvSpPr>
          <p:nvPr/>
        </p:nvSpPr>
        <p:spPr bwMode="auto">
          <a:xfrm>
            <a:off x="1406525" y="-69850"/>
            <a:ext cx="6923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5000"/>
              </a:spcBef>
            </a:pPr>
            <a:r>
              <a:rPr lang="zh-CN" altLang="en-US" sz="4000" b="1" dirty="0">
                <a:solidFill>
                  <a:srgbClr val="000066"/>
                </a:solidFill>
                <a:effectLst>
                  <a:outerShdw blurRad="38100" dist="38100" dir="2700000" algn="tl">
                    <a:srgbClr val="000000"/>
                  </a:outerShdw>
                </a:effectLst>
                <a:latin typeface="SimHei" panose="02010609060101010101" pitchFamily="49" charset="-122"/>
              </a:rPr>
              <a:t>一套</a:t>
            </a:r>
            <a:r>
              <a:rPr lang="en-US" altLang="zh-CN" sz="4000" b="1" dirty="0">
                <a:solidFill>
                  <a:srgbClr val="000066"/>
                </a:solidFill>
                <a:effectLst>
                  <a:outerShdw blurRad="38100" dist="38100" dir="2700000" algn="tl">
                    <a:srgbClr val="000000"/>
                  </a:outerShdw>
                </a:effectLst>
                <a:latin typeface="SimHei" panose="02010609060101010101" pitchFamily="49" charset="-122"/>
              </a:rPr>
              <a:t>6</a:t>
            </a:r>
            <a:r>
              <a:rPr lang="zh-CN" altLang="en-US" sz="4000" b="1" dirty="0">
                <a:solidFill>
                  <a:srgbClr val="000066"/>
                </a:solidFill>
                <a:effectLst>
                  <a:outerShdw blurRad="38100" dist="38100" dir="2700000" algn="tl">
                    <a:srgbClr val="000000"/>
                  </a:outerShdw>
                </a:effectLst>
                <a:latin typeface="SimHei" panose="02010609060101010101" pitchFamily="49" charset="-122"/>
              </a:rPr>
              <a:t>张</a:t>
            </a:r>
            <a:r>
              <a:rPr lang="en-US" sz="4000" b="1" dirty="0">
                <a:solidFill>
                  <a:srgbClr val="000066"/>
                </a:solidFill>
                <a:effectLst>
                  <a:outerShdw blurRad="38100" dist="38100" dir="2700000" algn="tl">
                    <a:srgbClr val="000000"/>
                  </a:outerShdw>
                </a:effectLst>
                <a:latin typeface="SimHei" panose="02010609060101010101" pitchFamily="49" charset="-122"/>
              </a:rPr>
              <a:t>DVD $96</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1250" name="Picture 2" descr="CT101 brochur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6300" y="347663"/>
            <a:ext cx="2644775" cy="613568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821251" name="Text Box 3"/>
          <p:cNvSpPr txBox="1">
            <a:spLocks noChangeArrowheads="1"/>
          </p:cNvSpPr>
          <p:nvPr/>
        </p:nvSpPr>
        <p:spPr bwMode="auto">
          <a:xfrm>
            <a:off x="3963988" y="190500"/>
            <a:ext cx="4673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altLang="zh-CN" sz="4400" dirty="0">
                <a:latin typeface="SimHei" panose="02010609060101010101" pitchFamily="49" charset="-122"/>
              </a:rPr>
              <a:t>2004</a:t>
            </a:r>
            <a:r>
              <a:rPr lang="zh-CN" altLang="en-US" sz="4400" dirty="0">
                <a:latin typeface="SimHei" panose="02010609060101010101" pitchFamily="49" charset="-122"/>
              </a:rPr>
              <a:t>年</a:t>
            </a:r>
            <a:r>
              <a:rPr lang="en-US" altLang="zh-CN" sz="4400" dirty="0">
                <a:latin typeface="SimHei" panose="02010609060101010101" pitchFamily="49" charset="-122"/>
              </a:rPr>
              <a:t>8</a:t>
            </a:r>
            <a:r>
              <a:rPr lang="zh-CN" altLang="en-US" sz="4400" dirty="0">
                <a:latin typeface="SimHei" panose="02010609060101010101" pitchFamily="49" charset="-122"/>
              </a:rPr>
              <a:t>月上市</a:t>
            </a:r>
            <a:endParaRPr lang="en-US" sz="4400" dirty="0">
              <a:latin typeface="SimHei" panose="02010609060101010101" pitchFamily="49" charset="-122"/>
            </a:endParaRPr>
          </a:p>
        </p:txBody>
      </p:sp>
      <p:sp>
        <p:nvSpPr>
          <p:cNvPr id="821252" name="Text Box 4"/>
          <p:cNvSpPr txBox="1">
            <a:spLocks noChangeArrowheads="1"/>
          </p:cNvSpPr>
          <p:nvPr/>
        </p:nvSpPr>
        <p:spPr bwMode="auto">
          <a:xfrm>
            <a:off x="3787775" y="1928813"/>
            <a:ext cx="48910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zh-CN" altLang="en-US" sz="3600" dirty="0">
                <a:latin typeface="SimHei" panose="02010609060101010101" pitchFamily="49" charset="-122"/>
                <a:ea typeface="SimHei" panose="02010609060101010101" pitchFamily="49" charset="-122"/>
              </a:rPr>
              <a:t>在线、网上创建培训计划</a:t>
            </a:r>
            <a:endParaRPr lang="en-US" sz="3600" dirty="0">
              <a:latin typeface="SimHei" panose="02010609060101010101" pitchFamily="49" charset="-122"/>
              <a:ea typeface="SimHei" panose="02010609060101010101" pitchFamily="49" charset="-122"/>
            </a:endParaRPr>
          </a:p>
        </p:txBody>
      </p:sp>
      <p:sp>
        <p:nvSpPr>
          <p:cNvPr id="821253" name="Text Box 5"/>
          <p:cNvSpPr txBox="1">
            <a:spLocks noChangeArrowheads="1"/>
          </p:cNvSpPr>
          <p:nvPr/>
        </p:nvSpPr>
        <p:spPr bwMode="auto">
          <a:xfrm>
            <a:off x="3917950" y="4092575"/>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3600" dirty="0">
                <a:latin typeface="SimHei" panose="02010609060101010101" pitchFamily="49" charset="-122"/>
              </a:rPr>
              <a:t>www.Train2Equip.com</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5106" name="Text Box 2"/>
          <p:cNvSpPr txBox="1">
            <a:spLocks noChangeArrowheads="1"/>
          </p:cNvSpPr>
          <p:nvPr/>
        </p:nvSpPr>
        <p:spPr bwMode="auto">
          <a:xfrm>
            <a:off x="695325" y="609600"/>
            <a:ext cx="7910513" cy="914400"/>
          </a:xfrm>
          <a:prstGeom prst="rect">
            <a:avLst/>
          </a:prstGeom>
          <a:noFill/>
          <a:ln>
            <a:noFill/>
          </a:ln>
          <a:effectLst>
            <a:outerShdw blurRad="63500" dist="29783" dir="20085598"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zh-CN" altLang="en-US" sz="5400" dirty="0">
                <a:solidFill>
                  <a:srgbClr val="FFFFFF"/>
                </a:solidFill>
                <a:latin typeface="SimHei" panose="02010609060101010101" pitchFamily="49" charset="-122"/>
                <a:ea typeface="SimHei" panose="02010609060101010101" pitchFamily="49" charset="-122"/>
              </a:rPr>
              <a:t>天文学与圣经</a:t>
            </a:r>
            <a:endParaRPr lang="en-US" sz="5400" dirty="0">
              <a:solidFill>
                <a:srgbClr val="FFFFFF"/>
              </a:solidFill>
              <a:latin typeface="SimHei" panose="02010609060101010101" pitchFamily="49" charset="-122"/>
              <a:ea typeface="SimHei" panose="02010609060101010101" pitchFamily="49" charset="-122"/>
            </a:endParaRPr>
          </a:p>
        </p:txBody>
      </p:sp>
      <p:sp>
        <p:nvSpPr>
          <p:cNvPr id="815107" name="Text Box 3"/>
          <p:cNvSpPr txBox="1">
            <a:spLocks noChangeArrowheads="1"/>
          </p:cNvSpPr>
          <p:nvPr/>
        </p:nvSpPr>
        <p:spPr bwMode="auto">
          <a:xfrm>
            <a:off x="2074863" y="1843088"/>
            <a:ext cx="49926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400" dirty="0">
                <a:solidFill>
                  <a:srgbClr val="FFFFFF"/>
                </a:solidFill>
                <a:latin typeface="+mn-lt"/>
              </a:rPr>
              <a:t>Mike Riddle</a:t>
            </a:r>
          </a:p>
        </p:txBody>
      </p:sp>
      <p:sp>
        <p:nvSpPr>
          <p:cNvPr id="815108" name="Text Box 4"/>
          <p:cNvSpPr txBox="1">
            <a:spLocks noChangeArrowheads="1"/>
          </p:cNvSpPr>
          <p:nvPr/>
        </p:nvSpPr>
        <p:spPr bwMode="auto">
          <a:xfrm>
            <a:off x="477838" y="2833688"/>
            <a:ext cx="81867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dirty="0">
                <a:solidFill>
                  <a:srgbClr val="FFFFFF"/>
                </a:solidFill>
                <a:latin typeface="+mj-lt"/>
              </a:rPr>
              <a:t>Institute for Creation Research</a:t>
            </a:r>
          </a:p>
        </p:txBody>
      </p:sp>
      <p:sp>
        <p:nvSpPr>
          <p:cNvPr id="815109" name="Text Box 5"/>
          <p:cNvSpPr txBox="1">
            <a:spLocks noChangeArrowheads="1"/>
          </p:cNvSpPr>
          <p:nvPr/>
        </p:nvSpPr>
        <p:spPr bwMode="auto">
          <a:xfrm>
            <a:off x="1312863" y="4119563"/>
            <a:ext cx="6516687" cy="1514261"/>
          </a:xfrm>
          <a:prstGeom prst="rect">
            <a:avLst/>
          </a:prstGeom>
          <a:noFill/>
          <a:ln>
            <a:noFill/>
          </a:ln>
          <a:effectLst>
            <a:outerShdw blurRad="63500" dist="37026" dir="1900112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10000"/>
              </a:spcBef>
            </a:pPr>
            <a:r>
              <a:rPr lang="en-US" sz="4400" dirty="0">
                <a:solidFill>
                  <a:srgbClr val="FFFF00"/>
                </a:solidFill>
                <a:latin typeface="SimHei" panose="02010609060101010101" pitchFamily="49" charset="-122"/>
              </a:rPr>
              <a:t>www.icr.org</a:t>
            </a:r>
          </a:p>
          <a:p>
            <a:pPr algn="ctr">
              <a:spcBef>
                <a:spcPct val="10000"/>
              </a:spcBef>
            </a:pPr>
            <a:r>
              <a:rPr lang="en-US" sz="4400" dirty="0">
                <a:solidFill>
                  <a:srgbClr val="FFFF00"/>
                </a:solidFill>
                <a:latin typeface="SimHei" panose="02010609060101010101" pitchFamily="49" charset="-122"/>
              </a:rPr>
              <a:t>mike@Train2Equip.com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ctrTitle"/>
          </p:nvPr>
        </p:nvSpPr>
        <p:spPr>
          <a:xfrm>
            <a:off x="685800" y="2286000"/>
            <a:ext cx="7772400" cy="1143000"/>
          </a:xfrm>
        </p:spPr>
        <p:txBody>
          <a:bodyPr/>
          <a:lstStyle/>
          <a:p>
            <a:pPr eaLnBrk="1" hangingPunct="1"/>
            <a:r>
              <a:rPr lang="en-US" dirty="0">
                <a:latin typeface="Times New Roman" charset="0"/>
              </a:rPr>
              <a:t>Black</a:t>
            </a:r>
          </a:p>
        </p:txBody>
      </p:sp>
    </p:spTree>
    <p:extLst>
      <p:ext uri="{BB962C8B-B14F-4D97-AF65-F5344CB8AC3E}">
        <p14:creationId xmlns:p14="http://schemas.microsoft.com/office/powerpoint/2010/main" val="774458032"/>
      </p:ext>
    </p:extLst>
  </p:cSld>
  <p:clrMapOvr>
    <a:masterClrMapping/>
  </p:clrMapOvr>
  <p:transition spd="med">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3200" b="1" dirty="0">
                <a:solidFill>
                  <a:srgbClr val="FFFFFF"/>
                </a:solidFill>
                <a:ea typeface="SimHei" panose="02010609060101010101" pitchFamily="49" charset="-122"/>
              </a:rPr>
              <a:t>创造 </a:t>
            </a:r>
            <a:r>
              <a:rPr lang="en-US" sz="3200" b="1" dirty="0">
                <a:solidFill>
                  <a:srgbClr val="FFFFFF"/>
                </a:solidFill>
                <a:ea typeface="SimHei" panose="02010609060101010101" pitchFamily="49" charset="-122"/>
              </a:rPr>
              <a:t>BibleStudyDownloads.org</a:t>
            </a:r>
            <a:endParaRPr lang="en-US" sz="1100" b="1" dirty="0">
              <a:solidFill>
                <a:srgbClr val="FFFFFF"/>
              </a:solidFill>
              <a:ea typeface="SimHei" panose="02010609060101010101" pitchFamily="49" charset="-122"/>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4000" b="1" dirty="0">
                <a:solidFill>
                  <a:srgbClr val="FFFFFF"/>
                </a:solidFill>
                <a:latin typeface="SimHei" panose="02010609060101010101" pitchFamily="49" charset="-122"/>
                <a:ea typeface="SimHei" panose="02010609060101010101" pitchFamily="49" charset="-122"/>
                <a:cs typeface="Arial" charset="0"/>
              </a:rPr>
              <a:t>免费获取此演示文稿</a:t>
            </a:r>
            <a:r>
              <a:rPr lang="en-US" altLang="zh-CN" sz="4000" b="1" dirty="0">
                <a:solidFill>
                  <a:srgbClr val="FFFFFF"/>
                </a:solidFill>
                <a:latin typeface="SimHei" panose="02010609060101010101" pitchFamily="49" charset="-122"/>
                <a:ea typeface="SimHei" panose="02010609060101010101" pitchFamily="49" charset="-122"/>
                <a:cs typeface="Arial" charset="0"/>
              </a:rPr>
              <a:t>!</a:t>
            </a:r>
            <a:endParaRPr lang="en-US" sz="1400" b="1" dirty="0">
              <a:solidFill>
                <a:srgbClr val="FFFFFF"/>
              </a:solidFill>
              <a:latin typeface="SimHei" panose="02010609060101010101" pitchFamily="49" charset="-122"/>
              <a:ea typeface="SimHei" panose="02010609060101010101" pitchFamily="49" charset="-122"/>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746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zh-CN" altLang="en-US" dirty="0"/>
              <a:t>月球的起源</a:t>
            </a:r>
            <a:endParaRPr lang="en-US" dirty="0"/>
          </a:p>
        </p:txBody>
      </p:sp>
      <p:sp>
        <p:nvSpPr>
          <p:cNvPr id="825349" name="Text Box 5"/>
          <p:cNvSpPr txBox="1">
            <a:spLocks noChangeArrowheads="1"/>
          </p:cNvSpPr>
          <p:nvPr/>
        </p:nvSpPr>
        <p:spPr bwMode="auto">
          <a:xfrm>
            <a:off x="784225" y="1481138"/>
            <a:ext cx="7750175" cy="12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20000"/>
              </a:spcBef>
            </a:pPr>
            <a:r>
              <a:rPr lang="zh-CN" alt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rPr>
              <a:t>捕获理论
</a:t>
            </a:r>
            <a:r>
              <a:rPr lang="zh-CN" altLang="en-US" sz="3200" dirty="0">
                <a:latin typeface="SimHei" panose="02010609060101010101" pitchFamily="49" charset="-122"/>
                <a:ea typeface="SimHei" panose="02010609060101010101" pitchFamily="49" charset="-122"/>
              </a:rPr>
              <a:t>月球被地球引力捕获</a:t>
            </a:r>
            <a:endParaRPr lang="en-US" sz="3200" dirty="0">
              <a:latin typeface="SimHei" panose="02010609060101010101" pitchFamily="49" charset="-122"/>
              <a:ea typeface="SimHei" panose="02010609060101010101" pitchFamily="49" charset="-122"/>
            </a:endParaRPr>
          </a:p>
        </p:txBody>
      </p:sp>
      <p:sp>
        <p:nvSpPr>
          <p:cNvPr id="825350" name="Text Box 6"/>
          <p:cNvSpPr txBox="1">
            <a:spLocks noChangeArrowheads="1"/>
          </p:cNvSpPr>
          <p:nvPr/>
        </p:nvSpPr>
        <p:spPr bwMode="auto">
          <a:xfrm>
            <a:off x="457201" y="3511550"/>
            <a:ext cx="8196942" cy="232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New Roman" charset="0"/>
                <a:ea typeface="ＭＳ Ｐゴシック" charset="0"/>
              </a:defRPr>
            </a:lvl1pPr>
            <a:lvl2pPr marL="977900" indent="-457200">
              <a:defRPr sz="2400">
                <a:solidFill>
                  <a:schemeClr val="tx1"/>
                </a:solidFill>
                <a:latin typeface="Times New Roman" charset="0"/>
                <a:ea typeface="ＭＳ Ｐゴシック" charset="0"/>
              </a:defRPr>
            </a:lvl2pPr>
            <a:lvl3pPr marL="1549400" indent="-457200">
              <a:defRPr sz="2400">
                <a:solidFill>
                  <a:schemeClr val="tx1"/>
                </a:solidFill>
                <a:latin typeface="Times New Roman" charset="0"/>
                <a:ea typeface="ＭＳ Ｐゴシック" charset="0"/>
              </a:defRPr>
            </a:lvl3pPr>
            <a:lvl4pPr marL="2120900" indent="-457200">
              <a:defRPr sz="2400">
                <a:solidFill>
                  <a:schemeClr val="tx1"/>
                </a:solidFill>
                <a:latin typeface="Times New Roman" charset="0"/>
                <a:ea typeface="ＭＳ Ｐゴシック" charset="0"/>
              </a:defRPr>
            </a:lvl4pPr>
            <a:lvl5pPr marL="2692400" indent="-457200">
              <a:defRPr sz="2400">
                <a:solidFill>
                  <a:schemeClr val="tx1"/>
                </a:solidFill>
                <a:latin typeface="Times New Roman" charset="0"/>
                <a:ea typeface="ＭＳ Ｐゴシック" charset="0"/>
              </a:defRPr>
            </a:lvl5pPr>
            <a:lvl6pPr marL="31496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606800" indent="-457200" eaLnBrk="0" fontAlgn="base" hangingPunct="0">
              <a:spcBef>
                <a:spcPct val="0"/>
              </a:spcBef>
              <a:spcAft>
                <a:spcPct val="0"/>
              </a:spcAft>
              <a:defRPr sz="2400">
                <a:solidFill>
                  <a:schemeClr val="tx1"/>
                </a:solidFill>
                <a:latin typeface="Times New Roman" charset="0"/>
                <a:ea typeface="ＭＳ Ｐゴシック" charset="0"/>
              </a:defRPr>
            </a:lvl7pPr>
            <a:lvl8pPr marL="40640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5212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rPr>
              <a:t>问题</a:t>
            </a:r>
            <a:endParaRPr lang="en-US" sz="3600" dirty="0">
              <a:solidFill>
                <a:srgbClr val="000066"/>
              </a:solidFill>
              <a:effectLst>
                <a:outerShdw blurRad="38100" dist="38100" dir="2700000" algn="tl">
                  <a:srgbClr val="DDDDDD"/>
                </a:outerShdw>
              </a:effectLst>
              <a:latin typeface="SimHei" panose="02010609060101010101" pitchFamily="49" charset="-122"/>
              <a:ea typeface="SimHei" panose="02010609060101010101" pitchFamily="49" charset="-122"/>
            </a:endParaRPr>
          </a:p>
          <a:p>
            <a:pPr>
              <a:spcBef>
                <a:spcPct val="20000"/>
              </a:spcBef>
            </a:pPr>
            <a:r>
              <a:rPr lang="zh-CN" altLang="en-US" sz="3200" dirty="0">
                <a:solidFill>
                  <a:srgbClr val="000000"/>
                </a:solidFill>
                <a:latin typeface="SimHei" panose="02010609060101010101" pitchFamily="49" charset="-122"/>
                <a:ea typeface="SimHei" panose="02010609060101010101" pitchFamily="49" charset="-122"/>
              </a:rPr>
              <a:t>月球需要失去大量的能量，否则它将反弹，而不是捕获
</a:t>
            </a:r>
            <a:endParaRPr lang="en-US" sz="3200" dirty="0">
              <a:solidFill>
                <a:srgbClr val="000000"/>
              </a:solidFill>
              <a:latin typeface="SimHei" panose="02010609060101010101" pitchFamily="49" charset="-122"/>
              <a:ea typeface="SimHei"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5349"/>
                                        </p:tgtEl>
                                        <p:attrNameLst>
                                          <p:attrName>style.visibility</p:attrName>
                                        </p:attrNameLst>
                                      </p:cBhvr>
                                      <p:to>
                                        <p:strVal val="visible"/>
                                      </p:to>
                                    </p:set>
                                    <p:animEffect transition="in" filter="fade">
                                      <p:cBhvr>
                                        <p:cTn id="7" dur="500"/>
                                        <p:tgtEl>
                                          <p:spTgt spid="825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5350"/>
                                        </p:tgtEl>
                                        <p:attrNameLst>
                                          <p:attrName>style.visibility</p:attrName>
                                        </p:attrNameLst>
                                      </p:cBhvr>
                                      <p:to>
                                        <p:strVal val="visible"/>
                                      </p:to>
                                    </p:set>
                                    <p:animEffect transition="in" filter="fade">
                                      <p:cBhvr>
                                        <p:cTn id="12" dur="500"/>
                                        <p:tgtEl>
                                          <p:spTgt spid="825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9" grpId="0"/>
      <p:bldP spid="825350" grpId="0"/>
    </p:bld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22729</TotalTime>
  <Words>5058</Words>
  <Application>Microsoft Macintosh PowerPoint</Application>
  <PresentationFormat>On-screen Show (4:3)</PresentationFormat>
  <Paragraphs>502</Paragraphs>
  <Slides>84</Slides>
  <Notes>24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84</vt:i4>
      </vt:variant>
    </vt:vector>
  </HeadingPairs>
  <TitlesOfParts>
    <vt:vector size="95" baseType="lpstr">
      <vt:lpstr>Arial Unicode MS</vt:lpstr>
      <vt:lpstr>SimHei</vt:lpstr>
      <vt:lpstr>Arial</vt:lpstr>
      <vt:lpstr>Arial Black</vt:lpstr>
      <vt:lpstr>Monotype Sorts</vt:lpstr>
      <vt:lpstr>Times New Roman</vt:lpstr>
      <vt:lpstr>Wingdings</vt:lpstr>
      <vt:lpstr>Serene</vt:lpstr>
      <vt:lpstr>1_Serene</vt:lpstr>
      <vt:lpstr>Default Design</vt:lpstr>
      <vt:lpstr>1_Default Design</vt:lpstr>
      <vt:lpstr>PowerPoint Presentation</vt:lpstr>
      <vt:lpstr>主题</vt:lpstr>
      <vt:lpstr>两种模式</vt:lpstr>
      <vt:lpstr>评估证据</vt:lpstr>
      <vt:lpstr>月球衰退</vt:lpstr>
      <vt:lpstr>地球 – 月亮 距离</vt:lpstr>
      <vt:lpstr>月球的衰退</vt:lpstr>
      <vt:lpstr>月球的起源</vt:lpstr>
      <vt:lpstr>月球的起源</vt:lpstr>
      <vt:lpstr>月球的起源</vt:lpstr>
      <vt:lpstr>月球的起源</vt:lpstr>
      <vt:lpstr>彗星</vt:lpstr>
      <vt:lpstr>彗星</vt:lpstr>
      <vt:lpstr>奥尔特云 和 柯伊珀带</vt:lpstr>
      <vt:lpstr>彗星 与 奥尔特云</vt:lpstr>
      <vt:lpstr>彗星 与 奥尔特云</vt:lpstr>
      <vt:lpstr>彗星 与 奥尔特云</vt:lpstr>
      <vt:lpstr>太阳的年龄</vt:lpstr>
      <vt:lpstr>太阳与生命</vt:lpstr>
      <vt:lpstr>年轻宇宙的证据</vt:lpstr>
      <vt:lpstr>年轻宇宙的证据</vt:lpstr>
      <vt:lpstr>PowerPoint Presentation</vt:lpstr>
      <vt:lpstr>星系的形成</vt:lpstr>
      <vt:lpstr>银河系</vt:lpstr>
      <vt:lpstr>星系的形成</vt:lpstr>
      <vt:lpstr>星系</vt:lpstr>
      <vt:lpstr>星系形成</vt:lpstr>
      <vt:lpstr>PowerPoint Presentation</vt:lpstr>
      <vt:lpstr>星星的起源</vt:lpstr>
      <vt:lpstr>星星的起源</vt:lpstr>
      <vt:lpstr>星星的起源</vt:lpstr>
      <vt:lpstr>PowerPoint Presentation</vt:lpstr>
      <vt:lpstr>星星的起源</vt:lpstr>
      <vt:lpstr>星星的起源</vt:lpstr>
      <vt:lpstr>PowerPoint Presentation</vt:lpstr>
      <vt:lpstr>PowerPoint Presentation</vt:lpstr>
      <vt:lpstr>恒星形成与物理</vt:lpstr>
      <vt:lpstr>恒星形成</vt:lpstr>
      <vt:lpstr>PowerPoint Presentation</vt:lpstr>
      <vt:lpstr>恒星形成</vt:lpstr>
      <vt:lpstr>恒星形成</vt:lpstr>
      <vt:lpstr>PowerPoint Presentation</vt:lpstr>
      <vt:lpstr>恒星形成</vt:lpstr>
      <vt:lpstr>恒星形成</vt:lpstr>
      <vt:lpstr>恒星形成</vt:lpstr>
      <vt:lpstr>PowerPoint Presentation</vt:lpstr>
      <vt:lpstr>恒星育儿室</vt:lpstr>
      <vt:lpstr>恒星育儿室</vt:lpstr>
      <vt:lpstr>恒星形成和星云</vt:lpstr>
      <vt:lpstr>恒星形成与时间</vt:lpstr>
      <vt:lpstr>教科书:正确吗？</vt:lpstr>
      <vt:lpstr>关于恒星形成的结论</vt:lpstr>
      <vt:lpstr>PowerPoint Presentation</vt:lpstr>
      <vt:lpstr>大爆炸</vt:lpstr>
      <vt:lpstr>与大爆炸相矛盾的证据</vt:lpstr>
      <vt:lpstr>大爆炸</vt:lpstr>
      <vt:lpstr>大爆炸</vt:lpstr>
      <vt:lpstr>大爆炸</vt:lpstr>
      <vt:lpstr>大爆炸</vt:lpstr>
      <vt:lpstr>星光的红移</vt:lpstr>
      <vt:lpstr>红移的意义</vt:lpstr>
      <vt:lpstr>红移量度</vt:lpstr>
      <vt:lpstr>红移和银河距离</vt:lpstr>
      <vt:lpstr>量化红移的确认</vt:lpstr>
      <vt:lpstr>红移</vt:lpstr>
      <vt:lpstr>来自哈勃的确认</vt:lpstr>
      <vt:lpstr>量化红移的影响</vt:lpstr>
      <vt:lpstr>量化红移的影响</vt:lpstr>
      <vt:lpstr>PowerPoint Presentation</vt:lpstr>
      <vt:lpstr>大爆炸的意义</vt:lpstr>
      <vt:lpstr>圣经与创造时间</vt:lpstr>
      <vt:lpstr>上帝没有难成的事</vt:lpstr>
      <vt:lpstr>奇迹之神</vt:lpstr>
      <vt:lpstr>科学家</vt:lpstr>
      <vt:lpstr>进化模式</vt:lpstr>
      <vt:lpstr>批判性思考</vt:lpstr>
      <vt:lpstr>答案</vt:lpstr>
      <vt:lpstr>PowerPoint Presentation</vt:lpstr>
      <vt:lpstr>圣经与创造时代</vt:lpstr>
      <vt:lpstr>PowerPoint Presentation</vt:lpstr>
      <vt:lpstr>PowerPoint Presentation</vt:lpstr>
      <vt:lpstr>PowerPoint Presentation</vt:lpstr>
      <vt:lpstr>Black</vt:lpstr>
      <vt:lpstr>创造 BibleStudyDownloads.org</vt:lpstr>
    </vt:vector>
  </TitlesOfParts>
  <Company>Training ETC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Mike Riddle</dc:creator>
  <cp:lastModifiedBy>Rick Griffith</cp:lastModifiedBy>
  <cp:revision>1324</cp:revision>
  <dcterms:created xsi:type="dcterms:W3CDTF">1999-05-08T02:33:59Z</dcterms:created>
  <dcterms:modified xsi:type="dcterms:W3CDTF">2019-11-13T11:45:35Z</dcterms:modified>
</cp:coreProperties>
</file>